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5" r:id="rId2"/>
    <p:sldMasterId id="2147483669" r:id="rId3"/>
  </p:sldMasterIdLst>
  <p:notesMasterIdLst>
    <p:notesMasterId r:id="rId27"/>
  </p:notesMasterIdLst>
  <p:sldIdLst>
    <p:sldId id="279" r:id="rId4"/>
    <p:sldId id="278" r:id="rId5"/>
    <p:sldId id="274" r:id="rId6"/>
    <p:sldId id="257" r:id="rId7"/>
    <p:sldId id="273" r:id="rId8"/>
    <p:sldId id="272" r:id="rId9"/>
    <p:sldId id="271" r:id="rId10"/>
    <p:sldId id="280" r:id="rId11"/>
    <p:sldId id="270" r:id="rId12"/>
    <p:sldId id="269" r:id="rId13"/>
    <p:sldId id="268" r:id="rId14"/>
    <p:sldId id="267" r:id="rId15"/>
    <p:sldId id="281" r:id="rId16"/>
    <p:sldId id="266" r:id="rId17"/>
    <p:sldId id="265" r:id="rId18"/>
    <p:sldId id="263" r:id="rId19"/>
    <p:sldId id="262" r:id="rId20"/>
    <p:sldId id="282" r:id="rId21"/>
    <p:sldId id="261" r:id="rId22"/>
    <p:sldId id="260" r:id="rId23"/>
    <p:sldId id="259" r:id="rId24"/>
    <p:sldId id="284" r:id="rId25"/>
    <p:sldId id="285"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4040"/>
    <a:srgbClr val="BE0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66" autoAdjust="0"/>
  </p:normalViewPr>
  <p:slideViewPr>
    <p:cSldViewPr snapToGrid="0" showGuides="1">
      <p:cViewPr varScale="1">
        <p:scale>
          <a:sx n="106" d="100"/>
          <a:sy n="106" d="100"/>
        </p:scale>
        <p:origin x="756"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34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a:gsLst>
                <a:gs pos="0">
                  <a:schemeClr val="accent1">
                    <a:lumMod val="50000"/>
                  </a:schemeClr>
                </a:gs>
                <a:gs pos="100000">
                  <a:srgbClr val="4A639A"/>
                </a:gs>
              </a:gsLst>
              <a:lin ang="2700000" scaled="1"/>
            </a:gradFill>
            <a:ln w="19050">
              <a:solidFill>
                <a:schemeClr val="accent1">
                  <a:lumMod val="50000"/>
                </a:schemeClr>
              </a:solidFill>
            </a:ln>
            <a:effectLst>
              <a:outerShdw blurRad="419100" dist="215900" dir="2700000" sx="90000" sy="90000" algn="tl" rotWithShape="0">
                <a:schemeClr val="tx1">
                  <a:alpha val="20000"/>
                </a:schemeClr>
              </a:outerShdw>
            </a:effectLst>
          </c:spPr>
          <c:invertIfNegative val="0"/>
          <c:dPt>
            <c:idx val="0"/>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xmlns:c16r2="http://schemas.microsoft.com/office/drawing/2015/06/chart">
              <c:ext xmlns:c16="http://schemas.microsoft.com/office/drawing/2014/chart" uri="{C3380CC4-5D6E-409C-BE32-E72D297353CC}">
                <c16:uniqueId val="{00000001-8504-46F4-A63E-F6350799FE3D}"/>
              </c:ext>
            </c:extLst>
          </c:dPt>
          <c:dPt>
            <c:idx val="1"/>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xmlns:c16r2="http://schemas.microsoft.com/office/drawing/2015/06/chart">
              <c:ext xmlns:c16="http://schemas.microsoft.com/office/drawing/2014/chart" uri="{C3380CC4-5D6E-409C-BE32-E72D297353CC}">
                <c16:uniqueId val="{00000003-8504-46F4-A63E-F6350799FE3D}"/>
              </c:ext>
            </c:extLst>
          </c:dPt>
          <c:dPt>
            <c:idx val="2"/>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xmlns:c16r2="http://schemas.microsoft.com/office/drawing/2015/06/chart">
              <c:ext xmlns:c16="http://schemas.microsoft.com/office/drawing/2014/chart" uri="{C3380CC4-5D6E-409C-BE32-E72D297353CC}">
                <c16:uniqueId val="{00000005-8504-46F4-A63E-F6350799FE3D}"/>
              </c:ext>
            </c:extLst>
          </c:dPt>
          <c:dPt>
            <c:idx val="3"/>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xmlns:c16r2="http://schemas.microsoft.com/office/drawing/2015/06/chart">
              <c:ext xmlns:c16="http://schemas.microsoft.com/office/drawing/2014/chart" uri="{C3380CC4-5D6E-409C-BE32-E72D297353CC}">
                <c16:uniqueId val="{00000007-8504-46F4-A63E-F6350799FE3D}"/>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4000</c:v>
                </c:pt>
                <c:pt idx="1">
                  <c:v>2500</c:v>
                </c:pt>
                <c:pt idx="2">
                  <c:v>3500</c:v>
                </c:pt>
                <c:pt idx="3">
                  <c:v>4500</c:v>
                </c:pt>
              </c:numCache>
            </c:numRef>
          </c:val>
          <c:extLst xmlns:c16r2="http://schemas.microsoft.com/office/drawing/2015/06/chart">
            <c:ext xmlns:c16="http://schemas.microsoft.com/office/drawing/2014/chart" uri="{C3380CC4-5D6E-409C-BE32-E72D297353CC}">
              <c16:uniqueId val="{00000008-8504-46F4-A63E-F6350799FE3D}"/>
            </c:ext>
          </c:extLst>
        </c:ser>
        <c:ser>
          <c:idx val="1"/>
          <c:order val="1"/>
          <c:tx>
            <c:strRef>
              <c:f>Sheet1!$C$1</c:f>
              <c:strCache>
                <c:ptCount val="1"/>
                <c:pt idx="0">
                  <c:v>系列 2</c:v>
                </c:pt>
              </c:strCache>
            </c:strRef>
          </c:tx>
          <c:spPr>
            <a:solidFill>
              <a:srgbClr val="404040"/>
            </a:solidFill>
            <a:ln w="19050">
              <a:solidFill>
                <a:schemeClr val="bg1"/>
              </a:solidFill>
            </a:ln>
            <a:effectLst>
              <a:outerShdw blurRad="419100" dist="215900" dir="2700000" sx="90000" sy="90000" algn="tl" rotWithShape="0">
                <a:schemeClr val="tx1">
                  <a:alpha val="20000"/>
                </a:schemeClr>
              </a:outerShdw>
            </a:effectLst>
          </c:spPr>
          <c:invertIfNegative val="0"/>
          <c:cat>
            <c:strRef>
              <c:f>Sheet1!$A$2:$A$5</c:f>
              <c:strCache>
                <c:ptCount val="4"/>
                <c:pt idx="0">
                  <c:v>第一季度</c:v>
                </c:pt>
                <c:pt idx="1">
                  <c:v>第二季度</c:v>
                </c:pt>
                <c:pt idx="2">
                  <c:v>第三季度</c:v>
                </c:pt>
                <c:pt idx="3">
                  <c:v>第四季度</c:v>
                </c:pt>
              </c:strCache>
            </c:strRef>
          </c:cat>
          <c:val>
            <c:numRef>
              <c:f>Sheet1!$C$2:$C$5</c:f>
              <c:numCache>
                <c:formatCode>General</c:formatCode>
                <c:ptCount val="4"/>
                <c:pt idx="0">
                  <c:v>2400</c:v>
                </c:pt>
                <c:pt idx="1">
                  <c:v>4400</c:v>
                </c:pt>
                <c:pt idx="2">
                  <c:v>1800</c:v>
                </c:pt>
                <c:pt idx="3">
                  <c:v>2800</c:v>
                </c:pt>
              </c:numCache>
            </c:numRef>
          </c:val>
          <c:extLst xmlns:c16r2="http://schemas.microsoft.com/office/drawing/2015/06/chart">
            <c:ext xmlns:c16="http://schemas.microsoft.com/office/drawing/2014/chart" uri="{C3380CC4-5D6E-409C-BE32-E72D297353CC}">
              <c16:uniqueId val="{00000009-8504-46F4-A63E-F6350799FE3D}"/>
            </c:ext>
          </c:extLst>
        </c:ser>
        <c:dLbls>
          <c:showLegendKey val="0"/>
          <c:showVal val="0"/>
          <c:showCatName val="0"/>
          <c:showSerName val="0"/>
          <c:showPercent val="0"/>
          <c:showBubbleSize val="0"/>
        </c:dLbls>
        <c:gapWidth val="219"/>
        <c:overlap val="-52"/>
        <c:axId val="-435937760"/>
        <c:axId val="-435932864"/>
      </c:barChart>
      <c:catAx>
        <c:axId val="-43593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435932864"/>
        <c:crosses val="autoZero"/>
        <c:auto val="1"/>
        <c:lblAlgn val="ctr"/>
        <c:lblOffset val="100"/>
        <c:noMultiLvlLbl val="0"/>
      </c:catAx>
      <c:valAx>
        <c:axId val="-435932864"/>
        <c:scaling>
          <c:orientation val="minMax"/>
        </c:scaling>
        <c:delete val="0"/>
        <c:axPos val="l"/>
        <c:majorGridlines>
          <c:spPr>
            <a:ln w="952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435937760"/>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bg1">
              <a:lumMod val="50000"/>
            </a:schemeClr>
          </a:solidFill>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0"/>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latin typeface="+mn-lt"/>
          <a:ea typeface="+mn-ea"/>
          <a:cs typeface="+mn-ea"/>
          <a:sym typeface="+mn-lt"/>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1D26E-E06B-43B4-987A-A7EB37894752}" type="datetimeFigureOut">
              <a:rPr lang="zh-CN" altLang="en-US" smtClean="0"/>
              <a:t>2023/1/28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3323A-8F81-49AF-A4C7-E502EDA613F8}" type="slidenum">
              <a:rPr lang="zh-CN" altLang="en-US" smtClean="0"/>
              <a:t>‹#›</a:t>
            </a:fld>
            <a:endParaRPr lang="zh-CN" altLang="en-US"/>
          </a:p>
        </p:txBody>
      </p:sp>
    </p:spTree>
    <p:extLst>
      <p:ext uri="{BB962C8B-B14F-4D97-AF65-F5344CB8AC3E}">
        <p14:creationId xmlns:p14="http://schemas.microsoft.com/office/powerpoint/2010/main" val="179260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a:t>
            </a:fld>
            <a:endParaRPr lang="zh-CN" altLang="en-US"/>
          </a:p>
        </p:txBody>
      </p:sp>
    </p:spTree>
    <p:extLst>
      <p:ext uri="{BB962C8B-B14F-4D97-AF65-F5344CB8AC3E}">
        <p14:creationId xmlns:p14="http://schemas.microsoft.com/office/powerpoint/2010/main" val="2983405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10</a:t>
            </a:fld>
            <a:endParaRPr lang="zh-CN" altLang="en-US"/>
          </a:p>
        </p:txBody>
      </p:sp>
    </p:spTree>
    <p:extLst>
      <p:ext uri="{BB962C8B-B14F-4D97-AF65-F5344CB8AC3E}">
        <p14:creationId xmlns:p14="http://schemas.microsoft.com/office/powerpoint/2010/main" val="3692386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B27B5B82-DD3F-4BAD-9E3D-19F3B8F5E613}" type="slidenum">
              <a:rPr lang="zh-CN" altLang="en-US" smtClean="0"/>
              <a:t>11</a:t>
            </a:fld>
            <a:endParaRPr lang="zh-CN" altLang="en-US"/>
          </a:p>
        </p:txBody>
      </p:sp>
    </p:spTree>
    <p:extLst>
      <p:ext uri="{BB962C8B-B14F-4D97-AF65-F5344CB8AC3E}">
        <p14:creationId xmlns:p14="http://schemas.microsoft.com/office/powerpoint/2010/main" val="4245442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12</a:t>
            </a:fld>
            <a:endParaRPr lang="zh-CN" altLang="en-US"/>
          </a:p>
        </p:txBody>
      </p:sp>
    </p:spTree>
    <p:extLst>
      <p:ext uri="{BB962C8B-B14F-4D97-AF65-F5344CB8AC3E}">
        <p14:creationId xmlns:p14="http://schemas.microsoft.com/office/powerpoint/2010/main" val="3208020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13</a:t>
            </a:fld>
            <a:endParaRPr lang="zh-CN" altLang="en-US"/>
          </a:p>
        </p:txBody>
      </p:sp>
    </p:spTree>
    <p:extLst>
      <p:ext uri="{BB962C8B-B14F-4D97-AF65-F5344CB8AC3E}">
        <p14:creationId xmlns:p14="http://schemas.microsoft.com/office/powerpoint/2010/main" val="3967604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14</a:t>
            </a:fld>
            <a:endParaRPr lang="zh-CN" altLang="en-US"/>
          </a:p>
        </p:txBody>
      </p:sp>
    </p:spTree>
    <p:extLst>
      <p:ext uri="{BB962C8B-B14F-4D97-AF65-F5344CB8AC3E}">
        <p14:creationId xmlns:p14="http://schemas.microsoft.com/office/powerpoint/2010/main" val="3169908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15</a:t>
            </a:fld>
            <a:endParaRPr lang="zh-CN" altLang="en-US"/>
          </a:p>
        </p:txBody>
      </p:sp>
    </p:spTree>
    <p:extLst>
      <p:ext uri="{BB962C8B-B14F-4D97-AF65-F5344CB8AC3E}">
        <p14:creationId xmlns:p14="http://schemas.microsoft.com/office/powerpoint/2010/main" val="3111953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16</a:t>
            </a:fld>
            <a:endParaRPr lang="zh-CN" altLang="en-US"/>
          </a:p>
        </p:txBody>
      </p:sp>
    </p:spTree>
    <p:extLst>
      <p:ext uri="{BB962C8B-B14F-4D97-AF65-F5344CB8AC3E}">
        <p14:creationId xmlns:p14="http://schemas.microsoft.com/office/powerpoint/2010/main" val="404041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17</a:t>
            </a:fld>
            <a:endParaRPr lang="zh-CN" altLang="en-US"/>
          </a:p>
        </p:txBody>
      </p:sp>
    </p:spTree>
    <p:extLst>
      <p:ext uri="{BB962C8B-B14F-4D97-AF65-F5344CB8AC3E}">
        <p14:creationId xmlns:p14="http://schemas.microsoft.com/office/powerpoint/2010/main" val="1271257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18</a:t>
            </a:fld>
            <a:endParaRPr lang="zh-CN" altLang="en-US"/>
          </a:p>
        </p:txBody>
      </p:sp>
    </p:spTree>
    <p:extLst>
      <p:ext uri="{BB962C8B-B14F-4D97-AF65-F5344CB8AC3E}">
        <p14:creationId xmlns:p14="http://schemas.microsoft.com/office/powerpoint/2010/main" val="1363783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19</a:t>
            </a:fld>
            <a:endParaRPr lang="zh-CN" altLang="en-US"/>
          </a:p>
        </p:txBody>
      </p:sp>
    </p:spTree>
    <p:extLst>
      <p:ext uri="{BB962C8B-B14F-4D97-AF65-F5344CB8AC3E}">
        <p14:creationId xmlns:p14="http://schemas.microsoft.com/office/powerpoint/2010/main" val="318205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2</a:t>
            </a:fld>
            <a:endParaRPr lang="zh-CN" altLang="en-US"/>
          </a:p>
        </p:txBody>
      </p:sp>
    </p:spTree>
    <p:extLst>
      <p:ext uri="{BB962C8B-B14F-4D97-AF65-F5344CB8AC3E}">
        <p14:creationId xmlns:p14="http://schemas.microsoft.com/office/powerpoint/2010/main" val="112307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20</a:t>
            </a:fld>
            <a:endParaRPr lang="zh-CN" altLang="en-US"/>
          </a:p>
        </p:txBody>
      </p:sp>
    </p:spTree>
    <p:extLst>
      <p:ext uri="{BB962C8B-B14F-4D97-AF65-F5344CB8AC3E}">
        <p14:creationId xmlns:p14="http://schemas.microsoft.com/office/powerpoint/2010/main" val="77997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21</a:t>
            </a:fld>
            <a:endParaRPr lang="zh-CN" altLang="en-US"/>
          </a:p>
        </p:txBody>
      </p:sp>
    </p:spTree>
    <p:extLst>
      <p:ext uri="{BB962C8B-B14F-4D97-AF65-F5344CB8AC3E}">
        <p14:creationId xmlns:p14="http://schemas.microsoft.com/office/powerpoint/2010/main" val="3057424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solidFill>
                  <a:prstClr val="black"/>
                </a:solidFill>
                <a:latin typeface="Calibri"/>
                <a:ea typeface="宋体"/>
              </a:rPr>
              <a:pPr/>
              <a:t>22</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9834058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72616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3</a:t>
            </a:fld>
            <a:endParaRPr lang="zh-CN" altLang="en-US"/>
          </a:p>
        </p:txBody>
      </p:sp>
    </p:spTree>
    <p:extLst>
      <p:ext uri="{BB962C8B-B14F-4D97-AF65-F5344CB8AC3E}">
        <p14:creationId xmlns:p14="http://schemas.microsoft.com/office/powerpoint/2010/main" val="1386487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4</a:t>
            </a:fld>
            <a:endParaRPr lang="zh-CN" altLang="en-US"/>
          </a:p>
        </p:txBody>
      </p:sp>
    </p:spTree>
    <p:extLst>
      <p:ext uri="{BB962C8B-B14F-4D97-AF65-F5344CB8AC3E}">
        <p14:creationId xmlns:p14="http://schemas.microsoft.com/office/powerpoint/2010/main" val="162456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5</a:t>
            </a:fld>
            <a:endParaRPr lang="zh-CN" altLang="en-US"/>
          </a:p>
        </p:txBody>
      </p:sp>
    </p:spTree>
    <p:extLst>
      <p:ext uri="{BB962C8B-B14F-4D97-AF65-F5344CB8AC3E}">
        <p14:creationId xmlns:p14="http://schemas.microsoft.com/office/powerpoint/2010/main" val="53955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6</a:t>
            </a:fld>
            <a:endParaRPr lang="zh-CN" altLang="en-US"/>
          </a:p>
        </p:txBody>
      </p:sp>
    </p:spTree>
    <p:extLst>
      <p:ext uri="{BB962C8B-B14F-4D97-AF65-F5344CB8AC3E}">
        <p14:creationId xmlns:p14="http://schemas.microsoft.com/office/powerpoint/2010/main" val="3884732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7</a:t>
            </a:fld>
            <a:endParaRPr lang="zh-CN" altLang="en-US"/>
          </a:p>
        </p:txBody>
      </p:sp>
    </p:spTree>
    <p:extLst>
      <p:ext uri="{BB962C8B-B14F-4D97-AF65-F5344CB8AC3E}">
        <p14:creationId xmlns:p14="http://schemas.microsoft.com/office/powerpoint/2010/main" val="585008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8</a:t>
            </a:fld>
            <a:endParaRPr lang="zh-CN" altLang="en-US"/>
          </a:p>
        </p:txBody>
      </p:sp>
    </p:spTree>
    <p:extLst>
      <p:ext uri="{BB962C8B-B14F-4D97-AF65-F5344CB8AC3E}">
        <p14:creationId xmlns:p14="http://schemas.microsoft.com/office/powerpoint/2010/main" val="3599855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9</a:t>
            </a:fld>
            <a:endParaRPr lang="zh-CN" altLang="en-US"/>
          </a:p>
        </p:txBody>
      </p:sp>
    </p:spTree>
    <p:extLst>
      <p:ext uri="{BB962C8B-B14F-4D97-AF65-F5344CB8AC3E}">
        <p14:creationId xmlns:p14="http://schemas.microsoft.com/office/powerpoint/2010/main" val="2639520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55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58524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4598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64038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92620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69404" y="6360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279314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94926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02395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318512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505668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22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862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6113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7326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41367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2781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592086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08159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8948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22163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15396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11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07992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6801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8707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6611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6730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7831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0479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62895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270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8625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842854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3.xml"/><Relationship Id="rId1" Type="http://schemas.openxmlformats.org/officeDocument/2006/relationships/slideLayout" Target="../slideLayouts/slideLayout2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06514"/>
            <a:ext cx="9999663"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p:cNvSpPr txBox="1"/>
          <p:nvPr/>
        </p:nvSpPr>
        <p:spPr>
          <a:xfrm>
            <a:off x="579580" y="2758402"/>
            <a:ext cx="5499735" cy="1015663"/>
          </a:xfrm>
          <a:prstGeom prst="rect">
            <a:avLst/>
          </a:prstGeom>
          <a:noFill/>
        </p:spPr>
        <p:txBody>
          <a:bodyPr wrap="square" rtlCol="0">
            <a:spAutoFit/>
          </a:bodyPr>
          <a:lstStyle/>
          <a:p>
            <a:pPr algn="dist"/>
            <a:r>
              <a:rPr sz="6000" b="1" dirty="0" err="1" smtClean="0">
                <a:solidFill>
                  <a:srgbClr val="BE0010"/>
                </a:solidFill>
                <a:effectLst/>
                <a:cs typeface="+mn-ea"/>
                <a:sym typeface="+mn-lt"/>
              </a:rPr>
              <a:t>年终</a:t>
            </a:r>
            <a:r>
              <a:rPr lang="zh-CN" altLang="en-US" sz="6000" b="1" dirty="0" smtClean="0">
                <a:solidFill>
                  <a:schemeClr val="tx1">
                    <a:lumMod val="85000"/>
                    <a:lumOff val="15000"/>
                  </a:schemeClr>
                </a:solidFill>
                <a:effectLst/>
                <a:cs typeface="+mn-ea"/>
                <a:sym typeface="+mn-lt"/>
              </a:rPr>
              <a:t>总结</a:t>
            </a:r>
            <a:r>
              <a:rPr sz="6000" b="1" dirty="0" err="1" smtClean="0">
                <a:solidFill>
                  <a:schemeClr val="tx1">
                    <a:lumMod val="85000"/>
                    <a:lumOff val="15000"/>
                  </a:schemeClr>
                </a:solidFill>
                <a:effectLst/>
                <a:cs typeface="+mn-ea"/>
                <a:sym typeface="+mn-lt"/>
              </a:rPr>
              <a:t>报告</a:t>
            </a:r>
            <a:endParaRPr lang="zh-CN" sz="6000" b="1" dirty="0">
              <a:solidFill>
                <a:schemeClr val="tx1">
                  <a:lumMod val="85000"/>
                  <a:lumOff val="15000"/>
                </a:schemeClr>
              </a:solidFill>
              <a:effectLst/>
              <a:cs typeface="+mn-ea"/>
              <a:sym typeface="+mn-lt"/>
            </a:endParaRPr>
          </a:p>
        </p:txBody>
      </p:sp>
      <p:sp>
        <p:nvSpPr>
          <p:cNvPr id="28" name="TextBox 7"/>
          <p:cNvSpPr>
            <a:spLocks noChangeArrowheads="1"/>
          </p:cNvSpPr>
          <p:nvPr/>
        </p:nvSpPr>
        <p:spPr bwMode="auto">
          <a:xfrm>
            <a:off x="1335248" y="255905"/>
            <a:ext cx="658526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fontAlgn="base">
              <a:spcBef>
                <a:spcPct val="0"/>
              </a:spcBef>
              <a:spcAft>
                <a:spcPct val="0"/>
              </a:spcAft>
              <a:defRPr/>
            </a:pPr>
            <a:r>
              <a:rPr lang="zh-CN" altLang="en-US" sz="2000" dirty="0">
                <a:solidFill>
                  <a:schemeClr val="tx1">
                    <a:lumMod val="85000"/>
                    <a:lumOff val="15000"/>
                  </a:schemeClr>
                </a:solidFill>
                <a:cs typeface="+mn-ea"/>
                <a:sym typeface="+mn-lt"/>
              </a:rPr>
              <a:t>年终总结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新年计划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述职报告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工作汇报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年终报告</a:t>
            </a:r>
          </a:p>
        </p:txBody>
      </p:sp>
      <p:sp>
        <p:nvSpPr>
          <p:cNvPr id="29" name="PA_文本框 62"/>
          <p:cNvSpPr txBox="1"/>
          <p:nvPr>
            <p:custDataLst>
              <p:tags r:id="rId2"/>
            </p:custDataLst>
          </p:nvPr>
        </p:nvSpPr>
        <p:spPr>
          <a:xfrm>
            <a:off x="579580" y="3824408"/>
            <a:ext cx="5695158" cy="700576"/>
          </a:xfrm>
          <a:prstGeom prst="rect">
            <a:avLst/>
          </a:prstGeom>
          <a:noFill/>
          <a:effectLst/>
        </p:spPr>
        <p:txBody>
          <a:bodyPr wrap="square" rtlCol="0">
            <a:spAutoFit/>
          </a:bodyPr>
          <a:lstStyle/>
          <a:p>
            <a:pPr algn="ctr">
              <a:lnSpc>
                <a:spcPct val="150000"/>
              </a:lnSpc>
              <a:spcBef>
                <a:spcPts val="0"/>
              </a:spcBef>
              <a:spcAft>
                <a:spcPts val="0"/>
              </a:spcAft>
            </a:pPr>
            <a:r>
              <a:rPr lang="en-US" altLang="zh-CN" sz="1400" dirty="0">
                <a:solidFill>
                  <a:schemeClr val="tx1">
                    <a:lumMod val="85000"/>
                    <a:lumOff val="15000"/>
                  </a:schemeClr>
                </a:solidFill>
                <a:cs typeface="+mn-ea"/>
                <a:sym typeface="+mn-lt"/>
              </a:rPr>
              <a:t>Your content to play here, or through your copy, paste in this box, and select only the text.</a:t>
            </a:r>
          </a:p>
        </p:txBody>
      </p:sp>
      <p:sp>
        <p:nvSpPr>
          <p:cNvPr id="30" name="文本框 29"/>
          <p:cNvSpPr txBox="1"/>
          <p:nvPr/>
        </p:nvSpPr>
        <p:spPr>
          <a:xfrm>
            <a:off x="1485300" y="5076190"/>
            <a:ext cx="1704340" cy="373687"/>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smtClean="0">
                <a:solidFill>
                  <a:schemeClr val="bg1"/>
                </a:solidFill>
                <a:cs typeface="+mn-ea"/>
                <a:sym typeface="+mn-lt"/>
              </a:rPr>
              <a:t>优品</a:t>
            </a:r>
            <a:r>
              <a:rPr lang="en-US" altLang="zh-CN" sz="1600" dirty="0" smtClean="0">
                <a:solidFill>
                  <a:schemeClr val="bg1"/>
                </a:solidFill>
                <a:cs typeface="+mn-ea"/>
                <a:sym typeface="+mn-lt"/>
              </a:rPr>
              <a:t>PPT</a:t>
            </a:r>
            <a:endParaRPr lang="zh-CN" altLang="zh-CN" sz="1600" dirty="0">
              <a:solidFill>
                <a:schemeClr val="bg1"/>
              </a:solidFill>
              <a:cs typeface="+mn-ea"/>
              <a:sym typeface="+mn-lt"/>
            </a:endParaRPr>
          </a:p>
        </p:txBody>
      </p:sp>
      <p:sp>
        <p:nvSpPr>
          <p:cNvPr id="31" name="文本框 30"/>
          <p:cNvSpPr txBox="1"/>
          <p:nvPr/>
        </p:nvSpPr>
        <p:spPr>
          <a:xfrm>
            <a:off x="3614963" y="5076190"/>
            <a:ext cx="1625601" cy="374571"/>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smtClean="0">
                <a:solidFill>
                  <a:schemeClr val="bg1"/>
                </a:solidFill>
                <a:cs typeface="+mn-ea"/>
                <a:sym typeface="+mn-lt"/>
              </a:rPr>
              <a:t>20XX</a:t>
            </a:r>
            <a:endParaRPr lang="zh-CN" altLang="en-US" sz="1600" b="1" dirty="0">
              <a:solidFill>
                <a:schemeClr val="bg1"/>
              </a:solidFill>
              <a:cs typeface="+mn-ea"/>
              <a:sym typeface="+mn-lt"/>
            </a:endParaRPr>
          </a:p>
        </p:txBody>
      </p:sp>
      <p:grpSp>
        <p:nvGrpSpPr>
          <p:cNvPr id="4" name="组合 3">
            <a:extLst>
              <a:ext uri="{FF2B5EF4-FFF2-40B4-BE49-F238E27FC236}">
                <a16:creationId xmlns="" xmlns:a16="http://schemas.microsoft.com/office/drawing/2014/main" id="{E0306F08-F3A2-4000-AD4C-E1D86C5C5B10}"/>
              </a:ext>
            </a:extLst>
          </p:cNvPr>
          <p:cNvGrpSpPr/>
          <p:nvPr/>
        </p:nvGrpSpPr>
        <p:grpSpPr>
          <a:xfrm rot="10800000">
            <a:off x="-279671" y="-274320"/>
            <a:ext cx="13727428" cy="7439660"/>
            <a:chOff x="-1237613" y="-274320"/>
            <a:chExt cx="13727428" cy="7439660"/>
          </a:xfrm>
        </p:grpSpPr>
        <p:sp>
          <p:nvSpPr>
            <p:cNvPr id="3" name="燕尾形 2"/>
            <p:cNvSpPr/>
            <p:nvPr/>
          </p:nvSpPr>
          <p:spPr>
            <a:xfrm>
              <a:off x="83937" y="0"/>
              <a:ext cx="5380623" cy="6859588"/>
            </a:xfrm>
            <a:prstGeom prst="chevron">
              <a:avLst>
                <a:gd name="adj" fmla="val 64285"/>
              </a:avLst>
            </a:prstGeom>
            <a:solidFill>
              <a:srgbClr val="F2F2F2"/>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9" name="燕尾形 18"/>
            <p:cNvSpPr/>
            <p:nvPr/>
          </p:nvSpPr>
          <p:spPr>
            <a:xfrm>
              <a:off x="-1237613" y="0"/>
              <a:ext cx="5277890" cy="6859588"/>
            </a:xfrm>
            <a:prstGeom prst="chevron">
              <a:avLst>
                <a:gd name="adj" fmla="val 64060"/>
              </a:avLst>
            </a:prstGeom>
            <a:solidFill>
              <a:srgbClr val="BE0010"/>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nvGrpSpPr>
            <p:cNvPr id="22" name="组合 21"/>
            <p:cNvGrpSpPr/>
            <p:nvPr/>
          </p:nvGrpSpPr>
          <p:grpSpPr>
            <a:xfrm rot="5400000">
              <a:off x="2456815" y="1971675"/>
              <a:ext cx="3279775" cy="2907030"/>
              <a:chOff x="3385822" y="2342962"/>
              <a:chExt cx="2463822" cy="2183669"/>
            </a:xfrm>
          </p:grpSpPr>
          <p:sp>
            <p:nvSpPr>
              <p:cNvPr id="2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2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3" name="文本框 32"/>
            <p:cNvSpPr txBox="1"/>
            <p:nvPr/>
          </p:nvSpPr>
          <p:spPr>
            <a:xfrm rot="10800000">
              <a:off x="3015344" y="2829113"/>
              <a:ext cx="2159223" cy="1200329"/>
            </a:xfrm>
            <a:prstGeom prst="rect">
              <a:avLst/>
            </a:prstGeom>
            <a:noFill/>
          </p:spPr>
          <p:txBody>
            <a:bodyPr wrap="square" rtlCol="0">
              <a:spAutoFit/>
            </a:bodyPr>
            <a:lstStyle/>
            <a:p>
              <a:pPr algn="ctr"/>
              <a:r>
                <a:rPr lang="en-US" altLang="zh-CN" sz="7200" spc="284" dirty="0" smtClean="0">
                  <a:solidFill>
                    <a:schemeClr val="bg1"/>
                  </a:solidFill>
                  <a:latin typeface="Agency FB" panose="020B0503020202020204" pitchFamily="34" charset="0"/>
                  <a:cs typeface="+mn-ea"/>
                  <a:sym typeface="+mn-lt"/>
                </a:rPr>
                <a:t>20XX</a:t>
              </a:r>
              <a:endParaRPr lang="en-US" altLang="zh-CN" sz="7200" spc="284" dirty="0">
                <a:solidFill>
                  <a:schemeClr val="bg1"/>
                </a:solidFill>
                <a:latin typeface="Agency FB" panose="020B0503020202020204" pitchFamily="34" charset="0"/>
                <a:cs typeface="+mn-ea"/>
                <a:sym typeface="+mn-lt"/>
              </a:endParaRPr>
            </a:p>
          </p:txBody>
        </p:sp>
        <p:sp>
          <p:nvSpPr>
            <p:cNvPr id="26" name="Freeform 5"/>
            <p:cNvSpPr/>
            <p:nvPr/>
          </p:nvSpPr>
          <p:spPr bwMode="auto">
            <a:xfrm rot="1855731">
              <a:off x="5365750" y="5594350"/>
              <a:ext cx="445135" cy="41783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BE0010"/>
            </a:soli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nvGrpSpPr>
            <p:cNvPr id="37" name="组合 36"/>
            <p:cNvGrpSpPr/>
            <p:nvPr/>
          </p:nvGrpSpPr>
          <p:grpSpPr>
            <a:xfrm>
              <a:off x="11279505" y="6093460"/>
              <a:ext cx="1210310" cy="1071880"/>
              <a:chOff x="3720691" y="2824413"/>
              <a:chExt cx="1341120" cy="1209172"/>
            </a:xfrm>
          </p:grpSpPr>
          <p:sp>
            <p:nvSpPr>
              <p:cNvPr id="3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3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grpSp>
          <p:nvGrpSpPr>
            <p:cNvPr id="36" name="组合 35"/>
            <p:cNvGrpSpPr/>
            <p:nvPr/>
          </p:nvGrpSpPr>
          <p:grpSpPr>
            <a:xfrm>
              <a:off x="3790132" y="-274320"/>
              <a:ext cx="1212850" cy="1060450"/>
              <a:chOff x="3720691" y="2824413"/>
              <a:chExt cx="1341120" cy="1209172"/>
            </a:xfrm>
          </p:grpSpPr>
          <p:sp>
            <p:nvSpPr>
              <p:cNvPr id="40"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41"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grpSp>
    </p:spTree>
    <p:custDataLst>
      <p:tags r:id="rId1"/>
    </p:custDataLst>
    <p:extLst>
      <p:ext uri="{BB962C8B-B14F-4D97-AF65-F5344CB8AC3E}">
        <p14:creationId xmlns:p14="http://schemas.microsoft.com/office/powerpoint/2010/main" val="888609790"/>
      </p:ext>
    </p:extLst>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inVertical)">
                                      <p:cBhvr>
                                        <p:cTn id="1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7" grpId="0"/>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grpSp>
        <p:nvGrpSpPr>
          <p:cNvPr id="49" name="组合 48">
            <a:extLst>
              <a:ext uri="{FF2B5EF4-FFF2-40B4-BE49-F238E27FC236}">
                <a16:creationId xmlns="" xmlns:a16="http://schemas.microsoft.com/office/drawing/2014/main" id="{176F0286-7BE2-4F2F-8588-17EB7160277E}"/>
              </a:ext>
            </a:extLst>
          </p:cNvPr>
          <p:cNvGrpSpPr/>
          <p:nvPr/>
        </p:nvGrpSpPr>
        <p:grpSpPr>
          <a:xfrm>
            <a:off x="3559056" y="1178643"/>
            <a:ext cx="5119729" cy="4935556"/>
            <a:chOff x="2659180" y="342900"/>
            <a:chExt cx="6688546" cy="6447938"/>
          </a:xfrm>
        </p:grpSpPr>
        <p:grpSp>
          <p:nvGrpSpPr>
            <p:cNvPr id="50" name="组合 49">
              <a:extLst>
                <a:ext uri="{FF2B5EF4-FFF2-40B4-BE49-F238E27FC236}">
                  <a16:creationId xmlns="" xmlns:a16="http://schemas.microsoft.com/office/drawing/2014/main" id="{5D53D1EC-65D7-4E0B-B24B-53303C243F7B}"/>
                </a:ext>
              </a:extLst>
            </p:cNvPr>
            <p:cNvGrpSpPr/>
            <p:nvPr/>
          </p:nvGrpSpPr>
          <p:grpSpPr>
            <a:xfrm>
              <a:off x="3410169" y="924409"/>
              <a:ext cx="5351067" cy="5304331"/>
              <a:chOff x="3101515" y="444795"/>
              <a:chExt cx="6020998" cy="5968411"/>
            </a:xfrm>
          </p:grpSpPr>
          <p:sp>
            <p:nvSpPr>
              <p:cNvPr id="87" name="任意多边形 6">
                <a:extLst>
                  <a:ext uri="{FF2B5EF4-FFF2-40B4-BE49-F238E27FC236}">
                    <a16:creationId xmlns="" xmlns:a16="http://schemas.microsoft.com/office/drawing/2014/main" id="{5F618829-BA18-4C5F-AE13-B2D8D04CDBB3}"/>
                  </a:ext>
                </a:extLst>
              </p:cNvPr>
              <p:cNvSpPr/>
              <p:nvPr/>
            </p:nvSpPr>
            <p:spPr>
              <a:xfrm>
                <a:off x="6112014" y="444796"/>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88" name="任意多边形 7">
                <a:extLst>
                  <a:ext uri="{FF2B5EF4-FFF2-40B4-BE49-F238E27FC236}">
                    <a16:creationId xmlns="" xmlns:a16="http://schemas.microsoft.com/office/drawing/2014/main" id="{96BF4C13-2AF2-4026-8666-8B40EFC8B7D5}"/>
                  </a:ext>
                </a:extLst>
              </p:cNvPr>
              <p:cNvSpPr/>
              <p:nvPr/>
            </p:nvSpPr>
            <p:spPr>
              <a:xfrm flipH="1">
                <a:off x="3101515" y="444795"/>
                <a:ext cx="3010500"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sp>
            <p:nvSpPr>
              <p:cNvPr id="90" name="任意多边形 8">
                <a:extLst>
                  <a:ext uri="{FF2B5EF4-FFF2-40B4-BE49-F238E27FC236}">
                    <a16:creationId xmlns="" xmlns:a16="http://schemas.microsoft.com/office/drawing/2014/main" id="{A706A532-98D9-49DD-A04F-5CDDE6FFA244}"/>
                  </a:ext>
                </a:extLst>
              </p:cNvPr>
              <p:cNvSpPr/>
              <p:nvPr/>
            </p:nvSpPr>
            <p:spPr>
              <a:xfrm flipV="1">
                <a:off x="6112014" y="3429001"/>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91" name="任意多边形 9">
                <a:extLst>
                  <a:ext uri="{FF2B5EF4-FFF2-40B4-BE49-F238E27FC236}">
                    <a16:creationId xmlns="" xmlns:a16="http://schemas.microsoft.com/office/drawing/2014/main" id="{1462E685-D3D1-4233-B7AE-C6E6D978C7ED}"/>
                  </a:ext>
                </a:extLst>
              </p:cNvPr>
              <p:cNvSpPr/>
              <p:nvPr/>
            </p:nvSpPr>
            <p:spPr>
              <a:xfrm flipH="1" flipV="1">
                <a:off x="3101515" y="3429000"/>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grpSp>
        <p:sp>
          <p:nvSpPr>
            <p:cNvPr id="51" name="同心圆 18">
              <a:extLst>
                <a:ext uri="{FF2B5EF4-FFF2-40B4-BE49-F238E27FC236}">
                  <a16:creationId xmlns="" xmlns:a16="http://schemas.microsoft.com/office/drawing/2014/main" id="{6E0F5DB7-BBD6-4C08-A174-2199CD07897D}"/>
                </a:ext>
              </a:extLst>
            </p:cNvPr>
            <p:cNvSpPr/>
            <p:nvPr/>
          </p:nvSpPr>
          <p:spPr>
            <a:xfrm>
              <a:off x="3405189" y="896060"/>
              <a:ext cx="5361028" cy="5361027"/>
            </a:xfrm>
            <a:prstGeom prst="donut">
              <a:avLst>
                <a:gd name="adj" fmla="val 3568"/>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2" name="同心圆 19">
              <a:extLst>
                <a:ext uri="{FF2B5EF4-FFF2-40B4-BE49-F238E27FC236}">
                  <a16:creationId xmlns="" xmlns:a16="http://schemas.microsoft.com/office/drawing/2014/main" id="{9739B0A2-ABD0-45EE-9360-9188AB3BB1EC}"/>
                </a:ext>
              </a:extLst>
            </p:cNvPr>
            <p:cNvSpPr/>
            <p:nvPr/>
          </p:nvSpPr>
          <p:spPr>
            <a:xfrm>
              <a:off x="3173646" y="664517"/>
              <a:ext cx="5824114" cy="5824113"/>
            </a:xfrm>
            <a:prstGeom prst="donut">
              <a:avLst>
                <a:gd name="adj" fmla="val 4163"/>
              </a:avLst>
            </a:prstGeom>
            <a:solidFill>
              <a:schemeClr val="bg2">
                <a:lumMod val="90000"/>
              </a:schemeClr>
            </a:solidFill>
            <a:ln>
              <a:noFill/>
            </a:ln>
            <a:effectLst>
              <a:outerShdw blurRad="114300" sx="97000" sy="97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3" name="Freeform 75">
              <a:extLst>
                <a:ext uri="{FF2B5EF4-FFF2-40B4-BE49-F238E27FC236}">
                  <a16:creationId xmlns="" xmlns:a16="http://schemas.microsoft.com/office/drawing/2014/main" id="{0421189C-C821-4E33-AB80-330ED8AF2BDC}"/>
                </a:ext>
              </a:extLst>
            </p:cNvPr>
            <p:cNvSpPr>
              <a:spLocks noEditPoints="1"/>
            </p:cNvSpPr>
            <p:nvPr/>
          </p:nvSpPr>
          <p:spPr bwMode="auto">
            <a:xfrm>
              <a:off x="4313238" y="1927577"/>
              <a:ext cx="320575" cy="461235"/>
            </a:xfrm>
            <a:custGeom>
              <a:avLst/>
              <a:gdLst>
                <a:gd name="T0" fmla="*/ 45 w 83"/>
                <a:gd name="T1" fmla="*/ 17 h 119"/>
                <a:gd name="T2" fmla="*/ 70 w 83"/>
                <a:gd name="T3" fmla="*/ 31 h 119"/>
                <a:gd name="T4" fmla="*/ 73 w 83"/>
                <a:gd name="T5" fmla="*/ 27 h 119"/>
                <a:gd name="T6" fmla="*/ 73 w 83"/>
                <a:gd name="T7" fmla="*/ 24 h 119"/>
                <a:gd name="T8" fmla="*/ 72 w 83"/>
                <a:gd name="T9" fmla="*/ 21 h 119"/>
                <a:gd name="T10" fmla="*/ 53 w 83"/>
                <a:gd name="T11" fmla="*/ 11 h 119"/>
                <a:gd name="T12" fmla="*/ 50 w 83"/>
                <a:gd name="T13" fmla="*/ 10 h 119"/>
                <a:gd name="T14" fmla="*/ 48 w 83"/>
                <a:gd name="T15" fmla="*/ 12 h 119"/>
                <a:gd name="T16" fmla="*/ 45 w 83"/>
                <a:gd name="T17" fmla="*/ 17 h 119"/>
                <a:gd name="T18" fmla="*/ 40 w 83"/>
                <a:gd name="T19" fmla="*/ 26 h 119"/>
                <a:gd name="T20" fmla="*/ 45 w 83"/>
                <a:gd name="T21" fmla="*/ 29 h 119"/>
                <a:gd name="T22" fmla="*/ 24 w 83"/>
                <a:gd name="T23" fmla="*/ 66 h 119"/>
                <a:gd name="T24" fmla="*/ 18 w 83"/>
                <a:gd name="T25" fmla="*/ 63 h 119"/>
                <a:gd name="T26" fmla="*/ 40 w 83"/>
                <a:gd name="T27" fmla="*/ 26 h 119"/>
                <a:gd name="T28" fmla="*/ 13 w 83"/>
                <a:gd name="T29" fmla="*/ 72 h 119"/>
                <a:gd name="T30" fmla="*/ 11 w 83"/>
                <a:gd name="T31" fmla="*/ 93 h 119"/>
                <a:gd name="T32" fmla="*/ 22 w 83"/>
                <a:gd name="T33" fmla="*/ 98 h 119"/>
                <a:gd name="T34" fmla="*/ 39 w 83"/>
                <a:gd name="T35" fmla="*/ 87 h 119"/>
                <a:gd name="T36" fmla="*/ 24 w 83"/>
                <a:gd name="T37" fmla="*/ 82 h 119"/>
                <a:gd name="T38" fmla="*/ 13 w 83"/>
                <a:gd name="T39" fmla="*/ 72 h 119"/>
                <a:gd name="T40" fmla="*/ 45 w 83"/>
                <a:gd name="T41" fmla="*/ 94 h 119"/>
                <a:gd name="T42" fmla="*/ 8 w 83"/>
                <a:gd name="T43" fmla="*/ 119 h 119"/>
                <a:gd name="T44" fmla="*/ 0 w 83"/>
                <a:gd name="T45" fmla="*/ 115 h 119"/>
                <a:gd name="T46" fmla="*/ 3 w 83"/>
                <a:gd name="T47" fmla="*/ 70 h 119"/>
                <a:gd name="T48" fmla="*/ 6 w 83"/>
                <a:gd name="T49" fmla="*/ 66 h 119"/>
                <a:gd name="T50" fmla="*/ 28 w 83"/>
                <a:gd name="T51" fmla="*/ 27 h 119"/>
                <a:gd name="T52" fmla="*/ 37 w 83"/>
                <a:gd name="T53" fmla="*/ 12 h 119"/>
                <a:gd name="T54" fmla="*/ 40 w 83"/>
                <a:gd name="T55" fmla="*/ 7 h 119"/>
                <a:gd name="T56" fmla="*/ 48 w 83"/>
                <a:gd name="T57" fmla="*/ 1 h 119"/>
                <a:gd name="T58" fmla="*/ 58 w 83"/>
                <a:gd name="T59" fmla="*/ 2 h 119"/>
                <a:gd name="T60" fmla="*/ 76 w 83"/>
                <a:gd name="T61" fmla="*/ 13 h 119"/>
                <a:gd name="T62" fmla="*/ 83 w 83"/>
                <a:gd name="T63" fmla="*/ 21 h 119"/>
                <a:gd name="T64" fmla="*/ 81 w 83"/>
                <a:gd name="T65" fmla="*/ 31 h 119"/>
                <a:gd name="T66" fmla="*/ 45 w 83"/>
                <a:gd name="T67" fmla="*/ 9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54" name="Freeform 57">
              <a:extLst>
                <a:ext uri="{FF2B5EF4-FFF2-40B4-BE49-F238E27FC236}">
                  <a16:creationId xmlns="" xmlns:a16="http://schemas.microsoft.com/office/drawing/2014/main" id="{7BAAE86C-AB3D-4BA3-973E-E9C2FB17F32E}"/>
                </a:ext>
              </a:extLst>
            </p:cNvPr>
            <p:cNvSpPr>
              <a:spLocks noEditPoints="1"/>
            </p:cNvSpPr>
            <p:nvPr/>
          </p:nvSpPr>
          <p:spPr bwMode="auto">
            <a:xfrm>
              <a:off x="7367221" y="1856160"/>
              <a:ext cx="452285" cy="498670"/>
            </a:xfrm>
            <a:custGeom>
              <a:avLst/>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55" name="Freeform 72">
              <a:extLst>
                <a:ext uri="{FF2B5EF4-FFF2-40B4-BE49-F238E27FC236}">
                  <a16:creationId xmlns="" xmlns:a16="http://schemas.microsoft.com/office/drawing/2014/main" id="{845C7FA5-5E09-40B8-B13D-97FAE37B1C62}"/>
                </a:ext>
              </a:extLst>
            </p:cNvPr>
            <p:cNvSpPr>
              <a:spLocks noEditPoints="1"/>
            </p:cNvSpPr>
            <p:nvPr/>
          </p:nvSpPr>
          <p:spPr bwMode="auto">
            <a:xfrm>
              <a:off x="4346078" y="4820949"/>
              <a:ext cx="433307" cy="461841"/>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56" name="Freeform 27">
              <a:extLst>
                <a:ext uri="{FF2B5EF4-FFF2-40B4-BE49-F238E27FC236}">
                  <a16:creationId xmlns="" xmlns:a16="http://schemas.microsoft.com/office/drawing/2014/main" id="{68D433B6-BDBC-4620-B67E-8BE9F9F0EB34}"/>
                </a:ext>
              </a:extLst>
            </p:cNvPr>
            <p:cNvSpPr>
              <a:spLocks noEditPoints="1"/>
            </p:cNvSpPr>
            <p:nvPr/>
          </p:nvSpPr>
          <p:spPr bwMode="auto">
            <a:xfrm>
              <a:off x="7426323" y="4868117"/>
              <a:ext cx="352802" cy="367104"/>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useBgFill="1">
          <p:nvSpPr>
            <p:cNvPr id="57" name="椭圆 56">
              <a:extLst>
                <a:ext uri="{FF2B5EF4-FFF2-40B4-BE49-F238E27FC236}">
                  <a16:creationId xmlns="" xmlns:a16="http://schemas.microsoft.com/office/drawing/2014/main" id="{099A20CA-B6F5-4EE2-957B-8E42275EAC81}"/>
                </a:ext>
              </a:extLst>
            </p:cNvPr>
            <p:cNvSpPr/>
            <p:nvPr/>
          </p:nvSpPr>
          <p:spPr>
            <a:xfrm>
              <a:off x="4406902" y="1888452"/>
              <a:ext cx="3348576" cy="3348576"/>
            </a:xfrm>
            <a:prstGeom prst="ellipse">
              <a:avLst/>
            </a:prstGeom>
            <a:ln>
              <a:solidFill>
                <a:schemeClr val="bg1"/>
              </a:solidFill>
            </a:ln>
            <a:effectLst>
              <a:outerShdw blurRad="139700" sx="105000" sy="105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文本框 57">
              <a:extLst>
                <a:ext uri="{FF2B5EF4-FFF2-40B4-BE49-F238E27FC236}">
                  <a16:creationId xmlns="" xmlns:a16="http://schemas.microsoft.com/office/drawing/2014/main" id="{4CAC6497-EEBD-4EA2-A015-2A9234F33454}"/>
                </a:ext>
              </a:extLst>
            </p:cNvPr>
            <p:cNvSpPr txBox="1"/>
            <p:nvPr/>
          </p:nvSpPr>
          <p:spPr>
            <a:xfrm>
              <a:off x="5328584" y="2987192"/>
              <a:ext cx="1742798" cy="361879"/>
            </a:xfrm>
            <a:prstGeom prst="rect">
              <a:avLst/>
            </a:prstGeom>
            <a:noFill/>
          </p:spPr>
          <p:txBody>
            <a:bodyPr wrap="none" rtlCol="0">
              <a:spAutoFit/>
            </a:bodyPr>
            <a:lstStyle/>
            <a:p>
              <a:r>
                <a:rPr lang="en-US" altLang="zh-CN" sz="1200" dirty="0">
                  <a:solidFill>
                    <a:schemeClr val="bg2">
                      <a:lumMod val="25000"/>
                    </a:schemeClr>
                  </a:solidFill>
                  <a:cs typeface="+mn-ea"/>
                  <a:sym typeface="+mn-lt"/>
                </a:rPr>
                <a:t>INFOGRAPHICS</a:t>
              </a:r>
              <a:endParaRPr lang="zh-CN" altLang="en-US" sz="1200" dirty="0">
                <a:solidFill>
                  <a:schemeClr val="bg2">
                    <a:lumMod val="25000"/>
                  </a:schemeClr>
                </a:solidFill>
                <a:cs typeface="+mn-ea"/>
                <a:sym typeface="+mn-lt"/>
              </a:endParaRPr>
            </a:p>
          </p:txBody>
        </p:sp>
        <p:sp>
          <p:nvSpPr>
            <p:cNvPr id="59" name="矩形 58">
              <a:extLst>
                <a:ext uri="{FF2B5EF4-FFF2-40B4-BE49-F238E27FC236}">
                  <a16:creationId xmlns="" xmlns:a16="http://schemas.microsoft.com/office/drawing/2014/main" id="{8789414F-DD58-4ABB-B603-F6469589F7F9}"/>
                </a:ext>
              </a:extLst>
            </p:cNvPr>
            <p:cNvSpPr/>
            <p:nvPr/>
          </p:nvSpPr>
          <p:spPr>
            <a:xfrm>
              <a:off x="4845114" y="3352012"/>
              <a:ext cx="2592825" cy="924801"/>
            </a:xfrm>
            <a:prstGeom prst="rect">
              <a:avLst/>
            </a:prstGeom>
          </p:spPr>
          <p:txBody>
            <a:bodyPr wrap="square">
              <a:spAutoFit/>
            </a:bodyPr>
            <a:lstStyle/>
            <a:p>
              <a:pPr algn="ctr">
                <a:spcAft>
                  <a:spcPts val="0"/>
                </a:spcAft>
              </a:pPr>
              <a:r>
                <a:rPr lang="en-US" altLang="zh-CN" sz="1000" kern="100" dirty="0">
                  <a:solidFill>
                    <a:schemeClr val="bg2">
                      <a:lumMod val="50000"/>
                    </a:schemeClr>
                  </a:solidFill>
                  <a:cs typeface="+mn-ea"/>
                  <a:sym typeface="+mn-lt"/>
                </a:rPr>
                <a:t>Though there is much to be concerned about, there is far, far more for which to be thankful. </a:t>
              </a:r>
              <a:endParaRPr lang="zh-CN" altLang="zh-CN" sz="1000" kern="100" dirty="0">
                <a:solidFill>
                  <a:schemeClr val="bg2">
                    <a:lumMod val="50000"/>
                  </a:schemeClr>
                </a:solidFill>
                <a:cs typeface="+mn-ea"/>
                <a:sym typeface="+mn-lt"/>
              </a:endParaRPr>
            </a:p>
          </p:txBody>
        </p:sp>
        <p:grpSp>
          <p:nvGrpSpPr>
            <p:cNvPr id="60" name="组合 59">
              <a:extLst>
                <a:ext uri="{FF2B5EF4-FFF2-40B4-BE49-F238E27FC236}">
                  <a16:creationId xmlns="" xmlns:a16="http://schemas.microsoft.com/office/drawing/2014/main" id="{1EDB1A1A-D291-4086-B9E4-6FDA7C58B226}"/>
                </a:ext>
              </a:extLst>
            </p:cNvPr>
            <p:cNvGrpSpPr/>
            <p:nvPr/>
          </p:nvGrpSpPr>
          <p:grpSpPr>
            <a:xfrm>
              <a:off x="5019005" y="342900"/>
              <a:ext cx="2037263" cy="2037263"/>
              <a:chOff x="4820296" y="-171450"/>
              <a:chExt cx="2470170" cy="2470170"/>
            </a:xfrm>
          </p:grpSpPr>
          <p:sp>
            <p:nvSpPr>
              <p:cNvPr id="81" name="椭圆 80">
                <a:extLst>
                  <a:ext uri="{FF2B5EF4-FFF2-40B4-BE49-F238E27FC236}">
                    <a16:creationId xmlns="" xmlns:a16="http://schemas.microsoft.com/office/drawing/2014/main" id="{03119D76-DA4E-41D2-9499-129CBB1EEA7B}"/>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椭圆 84">
                <a:extLst>
                  <a:ext uri="{FF2B5EF4-FFF2-40B4-BE49-F238E27FC236}">
                    <a16:creationId xmlns="" xmlns:a16="http://schemas.microsoft.com/office/drawing/2014/main" id="{9EDF191F-3750-450E-8AE4-BB8141F4219B}"/>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椭圆 85">
                <a:extLst>
                  <a:ext uri="{FF2B5EF4-FFF2-40B4-BE49-F238E27FC236}">
                    <a16:creationId xmlns="" xmlns:a16="http://schemas.microsoft.com/office/drawing/2014/main" id="{7F53E3FA-F104-4FFB-B7A9-D2CB11695E86}"/>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1" name="组合 60">
              <a:extLst>
                <a:ext uri="{FF2B5EF4-FFF2-40B4-BE49-F238E27FC236}">
                  <a16:creationId xmlns="" xmlns:a16="http://schemas.microsoft.com/office/drawing/2014/main" id="{B2D638AD-49C9-4A7A-BB81-6A70BDD99310}"/>
                </a:ext>
              </a:extLst>
            </p:cNvPr>
            <p:cNvGrpSpPr/>
            <p:nvPr/>
          </p:nvGrpSpPr>
          <p:grpSpPr>
            <a:xfrm>
              <a:off x="7310463" y="2571543"/>
              <a:ext cx="2037263" cy="2037263"/>
              <a:chOff x="4820296" y="-171450"/>
              <a:chExt cx="2470170" cy="2470170"/>
            </a:xfrm>
          </p:grpSpPr>
          <p:sp>
            <p:nvSpPr>
              <p:cNvPr id="77" name="椭圆 76">
                <a:extLst>
                  <a:ext uri="{FF2B5EF4-FFF2-40B4-BE49-F238E27FC236}">
                    <a16:creationId xmlns="" xmlns:a16="http://schemas.microsoft.com/office/drawing/2014/main" id="{09A2B5A4-6C39-4B83-BC96-83E8B679A24F}"/>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椭圆 77">
                <a:extLst>
                  <a:ext uri="{FF2B5EF4-FFF2-40B4-BE49-F238E27FC236}">
                    <a16:creationId xmlns="" xmlns:a16="http://schemas.microsoft.com/office/drawing/2014/main" id="{2B91C2FB-0407-45E4-A1AA-5E2B68C32C40}"/>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椭圆 79">
                <a:extLst>
                  <a:ext uri="{FF2B5EF4-FFF2-40B4-BE49-F238E27FC236}">
                    <a16:creationId xmlns="" xmlns:a16="http://schemas.microsoft.com/office/drawing/2014/main" id="{E294A549-B906-4706-8613-643D859856F8}"/>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2" name="组合 61">
              <a:extLst>
                <a:ext uri="{FF2B5EF4-FFF2-40B4-BE49-F238E27FC236}">
                  <a16:creationId xmlns="" xmlns:a16="http://schemas.microsoft.com/office/drawing/2014/main" id="{0EB8B588-3FBB-4E83-A9C8-5E94739D4B10}"/>
                </a:ext>
              </a:extLst>
            </p:cNvPr>
            <p:cNvGrpSpPr/>
            <p:nvPr/>
          </p:nvGrpSpPr>
          <p:grpSpPr>
            <a:xfrm>
              <a:off x="5019005" y="4753575"/>
              <a:ext cx="2037263" cy="2037263"/>
              <a:chOff x="4820296" y="-171450"/>
              <a:chExt cx="2470170" cy="2470170"/>
            </a:xfrm>
          </p:grpSpPr>
          <p:sp>
            <p:nvSpPr>
              <p:cNvPr id="73" name="椭圆 72">
                <a:extLst>
                  <a:ext uri="{FF2B5EF4-FFF2-40B4-BE49-F238E27FC236}">
                    <a16:creationId xmlns="" xmlns:a16="http://schemas.microsoft.com/office/drawing/2014/main" id="{55165FB5-6858-4300-81AD-556A0BC2D19D}"/>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椭圆 73">
                <a:extLst>
                  <a:ext uri="{FF2B5EF4-FFF2-40B4-BE49-F238E27FC236}">
                    <a16:creationId xmlns="" xmlns:a16="http://schemas.microsoft.com/office/drawing/2014/main" id="{825785CB-AE57-45EA-A914-14A3AFA85CBA}"/>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a:extLst>
                  <a:ext uri="{FF2B5EF4-FFF2-40B4-BE49-F238E27FC236}">
                    <a16:creationId xmlns="" xmlns:a16="http://schemas.microsoft.com/office/drawing/2014/main" id="{D3941927-24B4-4F2E-9BFF-667C7E737938}"/>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3" name="组合 62">
              <a:extLst>
                <a:ext uri="{FF2B5EF4-FFF2-40B4-BE49-F238E27FC236}">
                  <a16:creationId xmlns="" xmlns:a16="http://schemas.microsoft.com/office/drawing/2014/main" id="{9CC93ABD-0832-4678-A74A-595B583AA627}"/>
                </a:ext>
              </a:extLst>
            </p:cNvPr>
            <p:cNvGrpSpPr/>
            <p:nvPr/>
          </p:nvGrpSpPr>
          <p:grpSpPr>
            <a:xfrm>
              <a:off x="2659180" y="2571543"/>
              <a:ext cx="2037263" cy="2037263"/>
              <a:chOff x="4820296" y="-171450"/>
              <a:chExt cx="2470170" cy="2470170"/>
            </a:xfrm>
          </p:grpSpPr>
          <p:sp>
            <p:nvSpPr>
              <p:cNvPr id="69" name="椭圆 68">
                <a:extLst>
                  <a:ext uri="{FF2B5EF4-FFF2-40B4-BE49-F238E27FC236}">
                    <a16:creationId xmlns="" xmlns:a16="http://schemas.microsoft.com/office/drawing/2014/main" id="{36E3CAD5-2475-4E6E-B01C-F707B6D68996}"/>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椭圆 69">
                <a:extLst>
                  <a:ext uri="{FF2B5EF4-FFF2-40B4-BE49-F238E27FC236}">
                    <a16:creationId xmlns="" xmlns:a16="http://schemas.microsoft.com/office/drawing/2014/main" id="{95E4FEE1-E5A0-441A-AD9E-44A05208178A}"/>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椭圆 71">
                <a:extLst>
                  <a:ext uri="{FF2B5EF4-FFF2-40B4-BE49-F238E27FC236}">
                    <a16:creationId xmlns="" xmlns:a16="http://schemas.microsoft.com/office/drawing/2014/main" id="{A1517642-1387-4990-99D1-CBF45F9D827B}"/>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4" name="文本框 63">
              <a:extLst>
                <a:ext uri="{FF2B5EF4-FFF2-40B4-BE49-F238E27FC236}">
                  <a16:creationId xmlns="" xmlns:a16="http://schemas.microsoft.com/office/drawing/2014/main" id="{73CDDD8A-D6EB-47CA-8217-2F6BC265C89D}"/>
                </a:ext>
              </a:extLst>
            </p:cNvPr>
            <p:cNvSpPr txBox="1"/>
            <p:nvPr/>
          </p:nvSpPr>
          <p:spPr>
            <a:xfrm>
              <a:off x="5676075" y="981830"/>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01</a:t>
              </a:r>
              <a:endParaRPr lang="zh-CN" altLang="en-US" sz="2800" b="1" dirty="0">
                <a:solidFill>
                  <a:schemeClr val="accent1"/>
                </a:solidFill>
                <a:cs typeface="+mn-ea"/>
                <a:sym typeface="+mn-lt"/>
              </a:endParaRPr>
            </a:p>
          </p:txBody>
        </p:sp>
        <p:sp>
          <p:nvSpPr>
            <p:cNvPr id="65" name="文本框 64">
              <a:extLst>
                <a:ext uri="{FF2B5EF4-FFF2-40B4-BE49-F238E27FC236}">
                  <a16:creationId xmlns="" xmlns:a16="http://schemas.microsoft.com/office/drawing/2014/main" id="{40914562-4EDE-491B-BFF4-DEDDDBDA00D4}"/>
                </a:ext>
              </a:extLst>
            </p:cNvPr>
            <p:cNvSpPr txBox="1"/>
            <p:nvPr/>
          </p:nvSpPr>
          <p:spPr>
            <a:xfrm>
              <a:off x="5653948" y="5424437"/>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03</a:t>
              </a:r>
              <a:endParaRPr lang="zh-CN" altLang="en-US" sz="2800" b="1" dirty="0">
                <a:solidFill>
                  <a:schemeClr val="accent1"/>
                </a:solidFill>
                <a:cs typeface="+mn-ea"/>
                <a:sym typeface="+mn-lt"/>
              </a:endParaRPr>
            </a:p>
          </p:txBody>
        </p:sp>
        <p:sp>
          <p:nvSpPr>
            <p:cNvPr id="66" name="文本框 65">
              <a:extLst>
                <a:ext uri="{FF2B5EF4-FFF2-40B4-BE49-F238E27FC236}">
                  <a16:creationId xmlns="" xmlns:a16="http://schemas.microsoft.com/office/drawing/2014/main" id="{D0CDD7D3-D1A3-4CB4-A6F1-E2EF8DC25714}"/>
                </a:ext>
              </a:extLst>
            </p:cNvPr>
            <p:cNvSpPr txBox="1"/>
            <p:nvPr/>
          </p:nvSpPr>
          <p:spPr>
            <a:xfrm>
              <a:off x="7957493" y="3249845"/>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04</a:t>
              </a:r>
              <a:endParaRPr lang="zh-CN" altLang="en-US" sz="2800" b="1" dirty="0">
                <a:solidFill>
                  <a:schemeClr val="accent1"/>
                </a:solidFill>
                <a:cs typeface="+mn-ea"/>
                <a:sym typeface="+mn-lt"/>
              </a:endParaRPr>
            </a:p>
          </p:txBody>
        </p:sp>
        <p:sp>
          <p:nvSpPr>
            <p:cNvPr id="68" name="文本框 67">
              <a:extLst>
                <a:ext uri="{FF2B5EF4-FFF2-40B4-BE49-F238E27FC236}">
                  <a16:creationId xmlns="" xmlns:a16="http://schemas.microsoft.com/office/drawing/2014/main" id="{FC007C87-3257-4229-8E69-ED11DC417019}"/>
                </a:ext>
              </a:extLst>
            </p:cNvPr>
            <p:cNvSpPr txBox="1"/>
            <p:nvPr/>
          </p:nvSpPr>
          <p:spPr>
            <a:xfrm>
              <a:off x="3268182" y="3249845"/>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02</a:t>
              </a:r>
              <a:endParaRPr lang="zh-CN" altLang="en-US" sz="2800" b="1" dirty="0">
                <a:solidFill>
                  <a:schemeClr val="accent1"/>
                </a:solidFill>
                <a:cs typeface="+mn-ea"/>
                <a:sym typeface="+mn-lt"/>
              </a:endParaRPr>
            </a:p>
          </p:txBody>
        </p:sp>
      </p:grpSp>
      <p:sp>
        <p:nvSpPr>
          <p:cNvPr id="92" name="Text Placeholder 32">
            <a:extLst>
              <a:ext uri="{FF2B5EF4-FFF2-40B4-BE49-F238E27FC236}">
                <a16:creationId xmlns="" xmlns:a16="http://schemas.microsoft.com/office/drawing/2014/main" id="{3EDDE080-4D6F-4DD7-8A75-C07DDD050CFA}"/>
              </a:ext>
            </a:extLst>
          </p:cNvPr>
          <p:cNvSpPr txBox="1">
            <a:spLocks/>
          </p:cNvSpPr>
          <p:nvPr/>
        </p:nvSpPr>
        <p:spPr>
          <a:xfrm>
            <a:off x="1355141" y="2517721"/>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3" name="Text Placeholder 33">
            <a:extLst>
              <a:ext uri="{FF2B5EF4-FFF2-40B4-BE49-F238E27FC236}">
                <a16:creationId xmlns="" xmlns:a16="http://schemas.microsoft.com/office/drawing/2014/main" id="{35C61A47-67B4-4111-9083-9CC93F2958CF}"/>
              </a:ext>
            </a:extLst>
          </p:cNvPr>
          <p:cNvSpPr txBox="1">
            <a:spLocks/>
          </p:cNvSpPr>
          <p:nvPr/>
        </p:nvSpPr>
        <p:spPr>
          <a:xfrm>
            <a:off x="1355139"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94" name="Text Placeholder 32">
            <a:extLst>
              <a:ext uri="{FF2B5EF4-FFF2-40B4-BE49-F238E27FC236}">
                <a16:creationId xmlns="" xmlns:a16="http://schemas.microsoft.com/office/drawing/2014/main" id="{B66EBCD4-70B8-4072-99C7-F0CF79444ABC}"/>
              </a:ext>
            </a:extLst>
          </p:cNvPr>
          <p:cNvSpPr txBox="1">
            <a:spLocks/>
          </p:cNvSpPr>
          <p:nvPr/>
        </p:nvSpPr>
        <p:spPr>
          <a:xfrm>
            <a:off x="8989416" y="2517721"/>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5" name="Text Placeholder 33">
            <a:extLst>
              <a:ext uri="{FF2B5EF4-FFF2-40B4-BE49-F238E27FC236}">
                <a16:creationId xmlns="" xmlns:a16="http://schemas.microsoft.com/office/drawing/2014/main" id="{D84D4736-C7C9-4512-890A-5314DC925BE3}"/>
              </a:ext>
            </a:extLst>
          </p:cNvPr>
          <p:cNvSpPr txBox="1">
            <a:spLocks/>
          </p:cNvSpPr>
          <p:nvPr/>
        </p:nvSpPr>
        <p:spPr>
          <a:xfrm>
            <a:off x="8747335"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96" name="Text Placeholder 32">
            <a:extLst>
              <a:ext uri="{FF2B5EF4-FFF2-40B4-BE49-F238E27FC236}">
                <a16:creationId xmlns="" xmlns:a16="http://schemas.microsoft.com/office/drawing/2014/main" id="{FDB6E3DF-52B3-4F08-881E-F9FBE58FFA7E}"/>
              </a:ext>
            </a:extLst>
          </p:cNvPr>
          <p:cNvSpPr txBox="1">
            <a:spLocks/>
          </p:cNvSpPr>
          <p:nvPr/>
        </p:nvSpPr>
        <p:spPr>
          <a:xfrm>
            <a:off x="1355141" y="4559806"/>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7" name="Text Placeholder 33">
            <a:extLst>
              <a:ext uri="{FF2B5EF4-FFF2-40B4-BE49-F238E27FC236}">
                <a16:creationId xmlns="" xmlns:a16="http://schemas.microsoft.com/office/drawing/2014/main" id="{67B42DCC-57C4-45B0-81EE-A5407D896BAF}"/>
              </a:ext>
            </a:extLst>
          </p:cNvPr>
          <p:cNvSpPr txBox="1">
            <a:spLocks/>
          </p:cNvSpPr>
          <p:nvPr/>
        </p:nvSpPr>
        <p:spPr>
          <a:xfrm>
            <a:off x="1355139" y="424739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98" name="Text Placeholder 32">
            <a:extLst>
              <a:ext uri="{FF2B5EF4-FFF2-40B4-BE49-F238E27FC236}">
                <a16:creationId xmlns="" xmlns:a16="http://schemas.microsoft.com/office/drawing/2014/main" id="{61B0361C-690A-45E7-8DEF-F7728AEEF51C}"/>
              </a:ext>
            </a:extLst>
          </p:cNvPr>
          <p:cNvSpPr txBox="1">
            <a:spLocks/>
          </p:cNvSpPr>
          <p:nvPr/>
        </p:nvSpPr>
        <p:spPr>
          <a:xfrm>
            <a:off x="8989416" y="4559806"/>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9" name="Text Placeholder 33">
            <a:extLst>
              <a:ext uri="{FF2B5EF4-FFF2-40B4-BE49-F238E27FC236}">
                <a16:creationId xmlns="" xmlns:a16="http://schemas.microsoft.com/office/drawing/2014/main" id="{69EA1521-FF37-48B8-86B2-2925EDDD827F}"/>
              </a:ext>
            </a:extLst>
          </p:cNvPr>
          <p:cNvSpPr txBox="1">
            <a:spLocks/>
          </p:cNvSpPr>
          <p:nvPr/>
        </p:nvSpPr>
        <p:spPr>
          <a:xfrm>
            <a:off x="8731062" y="4139670"/>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anim calcmode="lin" valueType="num">
                                      <p:cBhvr>
                                        <p:cTn id="8" dur="500" fill="hold"/>
                                        <p:tgtEl>
                                          <p:spTgt spid="49"/>
                                        </p:tgtEl>
                                        <p:attrNameLst>
                                          <p:attrName>ppt_w</p:attrName>
                                        </p:attrNameLst>
                                      </p:cBhvr>
                                      <p:tavLst>
                                        <p:tav tm="0" fmla="#ppt_w*sin(2.5*pi*$)">
                                          <p:val>
                                            <p:fltVal val="0"/>
                                          </p:val>
                                        </p:tav>
                                        <p:tav tm="100000">
                                          <p:val>
                                            <p:fltVal val="1"/>
                                          </p:val>
                                        </p:tav>
                                      </p:tavLst>
                                    </p:anim>
                                    <p:anim calcmode="lin" valueType="num">
                                      <p:cBhvr>
                                        <p:cTn id="9" dur="500" fill="hold"/>
                                        <p:tgtEl>
                                          <p:spTgt spid="49"/>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92"/>
                                        </p:tgtEl>
                                        <p:attrNameLst>
                                          <p:attrName>style.visibility</p:attrName>
                                        </p:attrNameLst>
                                      </p:cBhvr>
                                      <p:to>
                                        <p:strVal val="visible"/>
                                      </p:to>
                                    </p:set>
                                    <p:animEffect transition="in" filter="wipe(down)">
                                      <p:cBhvr>
                                        <p:cTn id="13" dur="500"/>
                                        <p:tgtEl>
                                          <p:spTgt spid="9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Effect transition="in" filter="wipe(down)">
                                      <p:cBhvr>
                                        <p:cTn id="16" dur="500"/>
                                        <p:tgtEl>
                                          <p:spTgt spid="93"/>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wipe(down)">
                                      <p:cBhvr>
                                        <p:cTn id="20" dur="500"/>
                                        <p:tgtEl>
                                          <p:spTgt spid="94"/>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wipe(down)">
                                      <p:cBhvr>
                                        <p:cTn id="23" dur="500"/>
                                        <p:tgtEl>
                                          <p:spTgt spid="95"/>
                                        </p:tgtEl>
                                      </p:cBhvr>
                                    </p:animEffect>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wipe(down)">
                                      <p:cBhvr>
                                        <p:cTn id="27" dur="500"/>
                                        <p:tgtEl>
                                          <p:spTgt spid="9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7"/>
                                        </p:tgtEl>
                                        <p:attrNameLst>
                                          <p:attrName>style.visibility</p:attrName>
                                        </p:attrNameLst>
                                      </p:cBhvr>
                                      <p:to>
                                        <p:strVal val="visible"/>
                                      </p:to>
                                    </p:set>
                                    <p:animEffect transition="in" filter="wipe(down)">
                                      <p:cBhvr>
                                        <p:cTn id="30" dur="500"/>
                                        <p:tgtEl>
                                          <p:spTgt spid="97"/>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98"/>
                                        </p:tgtEl>
                                        <p:attrNameLst>
                                          <p:attrName>style.visibility</p:attrName>
                                        </p:attrNameLst>
                                      </p:cBhvr>
                                      <p:to>
                                        <p:strVal val="visible"/>
                                      </p:to>
                                    </p:set>
                                    <p:animEffect transition="in" filter="wipe(down)">
                                      <p:cBhvr>
                                        <p:cTn id="34" dur="500"/>
                                        <p:tgtEl>
                                          <p:spTgt spid="9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wipe(down)">
                                      <p:cBhvr>
                                        <p:cTn id="3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3" grpId="0"/>
      <p:bldP spid="94" grpId="0"/>
      <p:bldP spid="95" grpId="0"/>
      <p:bldP spid="96" grpId="0"/>
      <p:bldP spid="97" grpId="0"/>
      <p:bldP spid="98" grpId="0"/>
      <p:bldP spid="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sp>
        <p:nvSpPr>
          <p:cNvPr id="59" name="任意多边形 43">
            <a:extLst>
              <a:ext uri="{FF2B5EF4-FFF2-40B4-BE49-F238E27FC236}">
                <a16:creationId xmlns="" xmlns:a16="http://schemas.microsoft.com/office/drawing/2014/main" id="{5413B798-13E3-462C-AF98-652FDAEC9427}"/>
              </a:ext>
            </a:extLst>
          </p:cNvPr>
          <p:cNvSpPr>
            <a:spLocks/>
          </p:cNvSpPr>
          <p:nvPr/>
        </p:nvSpPr>
        <p:spPr bwMode="auto">
          <a:xfrm>
            <a:off x="4996352" y="1897632"/>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60" name="任意多边形 45">
            <a:extLst>
              <a:ext uri="{FF2B5EF4-FFF2-40B4-BE49-F238E27FC236}">
                <a16:creationId xmlns="" xmlns:a16="http://schemas.microsoft.com/office/drawing/2014/main" id="{24FD6297-23A1-4E6B-9C80-F2840189315B}"/>
              </a:ext>
            </a:extLst>
          </p:cNvPr>
          <p:cNvSpPr>
            <a:spLocks/>
          </p:cNvSpPr>
          <p:nvPr/>
        </p:nvSpPr>
        <p:spPr bwMode="auto">
          <a:xfrm>
            <a:off x="8423737" y="327801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61" name="任意多边形 37">
            <a:extLst>
              <a:ext uri="{FF2B5EF4-FFF2-40B4-BE49-F238E27FC236}">
                <a16:creationId xmlns="" xmlns:a16="http://schemas.microsoft.com/office/drawing/2014/main" id="{00792083-0FEC-4132-8755-742EE383AEB5}"/>
              </a:ext>
            </a:extLst>
          </p:cNvPr>
          <p:cNvSpPr>
            <a:spLocks/>
          </p:cNvSpPr>
          <p:nvPr/>
        </p:nvSpPr>
        <p:spPr bwMode="auto">
          <a:xfrm>
            <a:off x="1568967" y="327801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grpSp>
        <p:nvGrpSpPr>
          <p:cNvPr id="62" name="组合 61">
            <a:extLst>
              <a:ext uri="{FF2B5EF4-FFF2-40B4-BE49-F238E27FC236}">
                <a16:creationId xmlns="" xmlns:a16="http://schemas.microsoft.com/office/drawing/2014/main" id="{A2D9F46B-EF9C-43AE-8ABE-9632A115740C}"/>
              </a:ext>
            </a:extLst>
          </p:cNvPr>
          <p:cNvGrpSpPr/>
          <p:nvPr/>
        </p:nvGrpSpPr>
        <p:grpSpPr>
          <a:xfrm>
            <a:off x="5273483" y="2431810"/>
            <a:ext cx="472080" cy="475299"/>
            <a:chOff x="3771900" y="3200400"/>
            <a:chExt cx="2011680" cy="2025396"/>
          </a:xfrm>
          <a:gradFill>
            <a:gsLst>
              <a:gs pos="0">
                <a:schemeClr val="accent1">
                  <a:lumMod val="50000"/>
                </a:schemeClr>
              </a:gs>
              <a:gs pos="100000">
                <a:srgbClr val="4A639A"/>
              </a:gs>
            </a:gsLst>
            <a:lin ang="2700000" scaled="1"/>
          </a:gradFill>
        </p:grpSpPr>
        <p:sp>
          <p:nvSpPr>
            <p:cNvPr id="63" name="任意多边形 47">
              <a:extLst>
                <a:ext uri="{FF2B5EF4-FFF2-40B4-BE49-F238E27FC236}">
                  <a16:creationId xmlns="" xmlns:a16="http://schemas.microsoft.com/office/drawing/2014/main" id="{F91C42DE-3656-492D-AA3D-31C3FF90231E}"/>
                </a:ext>
              </a:extLst>
            </p:cNvPr>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64" name="任意多边形 48">
              <a:extLst>
                <a:ext uri="{FF2B5EF4-FFF2-40B4-BE49-F238E27FC236}">
                  <a16:creationId xmlns="" xmlns:a16="http://schemas.microsoft.com/office/drawing/2014/main" id="{F07DA983-6C21-4A60-96C8-4ABA806039BB}"/>
                </a:ext>
              </a:extLst>
            </p:cNvPr>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65" name="任意多边形 49">
              <a:extLst>
                <a:ext uri="{FF2B5EF4-FFF2-40B4-BE49-F238E27FC236}">
                  <a16:creationId xmlns="" xmlns:a16="http://schemas.microsoft.com/office/drawing/2014/main" id="{8F0C0933-1857-4D02-BFAB-D46F95008A91}"/>
                </a:ext>
              </a:extLst>
            </p:cNvPr>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66" name="任意多边形 50">
              <a:extLst>
                <a:ext uri="{FF2B5EF4-FFF2-40B4-BE49-F238E27FC236}">
                  <a16:creationId xmlns="" xmlns:a16="http://schemas.microsoft.com/office/drawing/2014/main" id="{BEBBC298-9595-4007-A377-F02E2EB443EA}"/>
                </a:ext>
              </a:extLst>
            </p:cNvPr>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grpSp>
      <p:grpSp>
        <p:nvGrpSpPr>
          <p:cNvPr id="67" name="组合 66">
            <a:extLst>
              <a:ext uri="{FF2B5EF4-FFF2-40B4-BE49-F238E27FC236}">
                <a16:creationId xmlns="" xmlns:a16="http://schemas.microsoft.com/office/drawing/2014/main" id="{59D275D3-1EA0-426F-9088-214ED5E10F4D}"/>
              </a:ext>
            </a:extLst>
          </p:cNvPr>
          <p:cNvGrpSpPr/>
          <p:nvPr/>
        </p:nvGrpSpPr>
        <p:grpSpPr>
          <a:xfrm>
            <a:off x="8656512" y="3727925"/>
            <a:ext cx="504723" cy="608427"/>
            <a:chOff x="4141788" y="809625"/>
            <a:chExt cx="3600450" cy="4340225"/>
          </a:xfrm>
          <a:solidFill>
            <a:srgbClr val="404040"/>
          </a:solidFill>
        </p:grpSpPr>
        <p:sp>
          <p:nvSpPr>
            <p:cNvPr id="68" name="Freeform 7">
              <a:extLst>
                <a:ext uri="{FF2B5EF4-FFF2-40B4-BE49-F238E27FC236}">
                  <a16:creationId xmlns="" xmlns:a16="http://schemas.microsoft.com/office/drawing/2014/main" id="{C29F5BC4-1D46-4EC0-870F-21ED346C08EF}"/>
                </a:ext>
              </a:extLst>
            </p:cNvPr>
            <p:cNvSpPr>
              <a:spLocks/>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sp>
          <p:nvSpPr>
            <p:cNvPr id="69" name="Freeform 8">
              <a:extLst>
                <a:ext uri="{FF2B5EF4-FFF2-40B4-BE49-F238E27FC236}">
                  <a16:creationId xmlns="" xmlns:a16="http://schemas.microsoft.com/office/drawing/2014/main" id="{A389F2AA-5B2A-48D9-A08B-DF805E93A3A6}"/>
                </a:ext>
              </a:extLst>
            </p:cNvPr>
            <p:cNvSpPr>
              <a:spLocks/>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grpSp>
      <p:sp>
        <p:nvSpPr>
          <p:cNvPr id="70" name="椭圆 70">
            <a:extLst>
              <a:ext uri="{FF2B5EF4-FFF2-40B4-BE49-F238E27FC236}">
                <a16:creationId xmlns="" xmlns:a16="http://schemas.microsoft.com/office/drawing/2014/main" id="{5B55CCDA-473E-483F-BFEA-F5257BD07E61}"/>
              </a:ext>
            </a:extLst>
          </p:cNvPr>
          <p:cNvSpPr/>
          <p:nvPr/>
        </p:nvSpPr>
        <p:spPr>
          <a:xfrm>
            <a:off x="1782530" y="3752423"/>
            <a:ext cx="493495" cy="594837"/>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40404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solidFill>
                <a:schemeClr val="tx1">
                  <a:lumMod val="50000"/>
                  <a:lumOff val="50000"/>
                </a:schemeClr>
              </a:solidFill>
              <a:cs typeface="+mn-ea"/>
              <a:sym typeface="+mn-lt"/>
            </a:endParaRPr>
          </a:p>
        </p:txBody>
      </p:sp>
      <p:sp>
        <p:nvSpPr>
          <p:cNvPr id="71" name="文本框 70">
            <a:extLst>
              <a:ext uri="{FF2B5EF4-FFF2-40B4-BE49-F238E27FC236}">
                <a16:creationId xmlns="" xmlns:a16="http://schemas.microsoft.com/office/drawing/2014/main" id="{68DE5A0D-E2A5-4060-9F85-86DAB0BA9B2B}"/>
              </a:ext>
            </a:extLst>
          </p:cNvPr>
          <p:cNvSpPr txBox="1"/>
          <p:nvPr/>
        </p:nvSpPr>
        <p:spPr>
          <a:xfrm>
            <a:off x="2308860" y="3883212"/>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72" name="文本框 71">
            <a:extLst>
              <a:ext uri="{FF2B5EF4-FFF2-40B4-BE49-F238E27FC236}">
                <a16:creationId xmlns="" xmlns:a16="http://schemas.microsoft.com/office/drawing/2014/main" id="{A2212A1E-F96C-42BE-86C7-69CAC028FB70}"/>
              </a:ext>
            </a:extLst>
          </p:cNvPr>
          <p:cNvSpPr txBox="1"/>
          <p:nvPr/>
        </p:nvSpPr>
        <p:spPr>
          <a:xfrm>
            <a:off x="5777306" y="2502830"/>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73" name="文本框 72">
            <a:extLst>
              <a:ext uri="{FF2B5EF4-FFF2-40B4-BE49-F238E27FC236}">
                <a16:creationId xmlns="" xmlns:a16="http://schemas.microsoft.com/office/drawing/2014/main" id="{6337600C-608D-4DBA-961C-F24E2D4EC315}"/>
              </a:ext>
            </a:extLst>
          </p:cNvPr>
          <p:cNvSpPr txBox="1"/>
          <p:nvPr/>
        </p:nvSpPr>
        <p:spPr>
          <a:xfrm>
            <a:off x="9196890" y="3883213"/>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74" name="Text Placeholder 32">
            <a:extLst>
              <a:ext uri="{FF2B5EF4-FFF2-40B4-BE49-F238E27FC236}">
                <a16:creationId xmlns="" xmlns:a16="http://schemas.microsoft.com/office/drawing/2014/main" id="{FCF9D7E4-1914-4C6C-880F-02B82F8C7987}"/>
              </a:ext>
            </a:extLst>
          </p:cNvPr>
          <p:cNvSpPr txBox="1">
            <a:spLocks/>
          </p:cNvSpPr>
          <p:nvPr/>
        </p:nvSpPr>
        <p:spPr>
          <a:xfrm>
            <a:off x="1656033" y="229256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75" name="Text Placeholder 33">
            <a:extLst>
              <a:ext uri="{FF2B5EF4-FFF2-40B4-BE49-F238E27FC236}">
                <a16:creationId xmlns="" xmlns:a16="http://schemas.microsoft.com/office/drawing/2014/main" id="{076F93AD-EF71-4DFD-8F8F-E41D4B5143EA}"/>
              </a:ext>
            </a:extLst>
          </p:cNvPr>
          <p:cNvSpPr txBox="1">
            <a:spLocks/>
          </p:cNvSpPr>
          <p:nvPr/>
        </p:nvSpPr>
        <p:spPr>
          <a:xfrm>
            <a:off x="1886896" y="199181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6" name="Text Placeholder 32">
            <a:extLst>
              <a:ext uri="{FF2B5EF4-FFF2-40B4-BE49-F238E27FC236}">
                <a16:creationId xmlns="" xmlns:a16="http://schemas.microsoft.com/office/drawing/2014/main" id="{B6A14F36-9430-4B17-B6E9-831F16262528}"/>
              </a:ext>
            </a:extLst>
          </p:cNvPr>
          <p:cNvSpPr txBox="1">
            <a:spLocks/>
          </p:cNvSpPr>
          <p:nvPr/>
        </p:nvSpPr>
        <p:spPr>
          <a:xfrm>
            <a:off x="4996352" y="3852842"/>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77" name="Text Placeholder 33">
            <a:extLst>
              <a:ext uri="{FF2B5EF4-FFF2-40B4-BE49-F238E27FC236}">
                <a16:creationId xmlns="" xmlns:a16="http://schemas.microsoft.com/office/drawing/2014/main" id="{D6137435-928F-439F-B69B-9D2AC2C1C9AB}"/>
              </a:ext>
            </a:extLst>
          </p:cNvPr>
          <p:cNvSpPr txBox="1">
            <a:spLocks/>
          </p:cNvSpPr>
          <p:nvPr/>
        </p:nvSpPr>
        <p:spPr>
          <a:xfrm>
            <a:off x="5227215" y="3552093"/>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8" name="Text Placeholder 32">
            <a:extLst>
              <a:ext uri="{FF2B5EF4-FFF2-40B4-BE49-F238E27FC236}">
                <a16:creationId xmlns="" xmlns:a16="http://schemas.microsoft.com/office/drawing/2014/main" id="{E99BD434-0702-4EA1-BF2F-0579CFA9D77B}"/>
              </a:ext>
            </a:extLst>
          </p:cNvPr>
          <p:cNvSpPr txBox="1">
            <a:spLocks/>
          </p:cNvSpPr>
          <p:nvPr/>
        </p:nvSpPr>
        <p:spPr>
          <a:xfrm>
            <a:off x="8425649" y="229256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79" name="Text Placeholder 33">
            <a:extLst>
              <a:ext uri="{FF2B5EF4-FFF2-40B4-BE49-F238E27FC236}">
                <a16:creationId xmlns="" xmlns:a16="http://schemas.microsoft.com/office/drawing/2014/main" id="{967730CC-3895-4968-8B37-3038BBCFADB8}"/>
              </a:ext>
            </a:extLst>
          </p:cNvPr>
          <p:cNvSpPr txBox="1">
            <a:spLocks/>
          </p:cNvSpPr>
          <p:nvPr/>
        </p:nvSpPr>
        <p:spPr>
          <a:xfrm>
            <a:off x="8656512" y="199181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80" name="Rectangle 12">
            <a:extLst>
              <a:ext uri="{FF2B5EF4-FFF2-40B4-BE49-F238E27FC236}">
                <a16:creationId xmlns="" xmlns:a16="http://schemas.microsoft.com/office/drawing/2014/main" id="{09D15568-0BD6-4118-AE4F-AA1AFCBAA4AC}"/>
              </a:ext>
            </a:extLst>
          </p:cNvPr>
          <p:cNvSpPr/>
          <p:nvPr/>
        </p:nvSpPr>
        <p:spPr>
          <a:xfrm>
            <a:off x="6643201" y="5839182"/>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81" name="Rectangle 13">
            <a:extLst>
              <a:ext uri="{FF2B5EF4-FFF2-40B4-BE49-F238E27FC236}">
                <a16:creationId xmlns="" xmlns:a16="http://schemas.microsoft.com/office/drawing/2014/main" id="{C2835F94-3A75-4D63-97C0-F327EBD669CB}"/>
              </a:ext>
            </a:extLst>
          </p:cNvPr>
          <p:cNvSpPr/>
          <p:nvPr/>
        </p:nvSpPr>
        <p:spPr>
          <a:xfrm>
            <a:off x="7780872" y="5836223"/>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82" name="Rectangle 14">
            <a:extLst>
              <a:ext uri="{FF2B5EF4-FFF2-40B4-BE49-F238E27FC236}">
                <a16:creationId xmlns="" xmlns:a16="http://schemas.microsoft.com/office/drawing/2014/main" id="{5D795C21-B5E7-47CE-9129-4CFEA832F367}"/>
              </a:ext>
            </a:extLst>
          </p:cNvPr>
          <p:cNvSpPr/>
          <p:nvPr/>
        </p:nvSpPr>
        <p:spPr>
          <a:xfrm>
            <a:off x="8914260" y="5836223"/>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83" name="Rectangle 15">
            <a:extLst>
              <a:ext uri="{FF2B5EF4-FFF2-40B4-BE49-F238E27FC236}">
                <a16:creationId xmlns="" xmlns:a16="http://schemas.microsoft.com/office/drawing/2014/main" id="{563897BD-21FF-42F4-A0A7-3D621BCDD356}"/>
              </a:ext>
            </a:extLst>
          </p:cNvPr>
          <p:cNvSpPr/>
          <p:nvPr/>
        </p:nvSpPr>
        <p:spPr>
          <a:xfrm>
            <a:off x="10051931" y="5842798"/>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84" name="组合 83">
            <a:extLst>
              <a:ext uri="{FF2B5EF4-FFF2-40B4-BE49-F238E27FC236}">
                <a16:creationId xmlns="" xmlns:a16="http://schemas.microsoft.com/office/drawing/2014/main" id="{CCADEB51-9890-424D-90F6-9F2A17E53577}"/>
              </a:ext>
            </a:extLst>
          </p:cNvPr>
          <p:cNvGrpSpPr/>
          <p:nvPr/>
        </p:nvGrpSpPr>
        <p:grpSpPr>
          <a:xfrm>
            <a:off x="10271400" y="5033984"/>
            <a:ext cx="756000" cy="756000"/>
            <a:chOff x="4728966" y="4272088"/>
            <a:chExt cx="756000" cy="756000"/>
          </a:xfrm>
        </p:grpSpPr>
        <p:sp>
          <p:nvSpPr>
            <p:cNvPr id="85" name="Oval 25">
              <a:extLst>
                <a:ext uri="{FF2B5EF4-FFF2-40B4-BE49-F238E27FC236}">
                  <a16:creationId xmlns="" xmlns:a16="http://schemas.microsoft.com/office/drawing/2014/main" id="{A8BEC9F7-9987-4781-9DED-535C31E5B9E9}"/>
                </a:ext>
              </a:extLst>
            </p:cNvPr>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86" name="Group 37">
              <a:extLst>
                <a:ext uri="{FF2B5EF4-FFF2-40B4-BE49-F238E27FC236}">
                  <a16:creationId xmlns="" xmlns:a16="http://schemas.microsoft.com/office/drawing/2014/main" id="{BCAD66E2-D9DE-4B93-979C-7362C699BC34}"/>
                </a:ext>
              </a:extLst>
            </p:cNvPr>
            <p:cNvGrpSpPr>
              <a:grpSpLocks noChangeAspect="1"/>
            </p:cNvGrpSpPr>
            <p:nvPr/>
          </p:nvGrpSpPr>
          <p:grpSpPr>
            <a:xfrm>
              <a:off x="4985400" y="4534602"/>
              <a:ext cx="252114" cy="252000"/>
              <a:chOff x="4949888" y="2073218"/>
              <a:chExt cx="3471863" cy="3470275"/>
            </a:xfrm>
            <a:solidFill>
              <a:srgbClr val="595F6F"/>
            </a:solidFill>
          </p:grpSpPr>
          <p:sp>
            <p:nvSpPr>
              <p:cNvPr id="87" name="Freeform 6">
                <a:extLst>
                  <a:ext uri="{FF2B5EF4-FFF2-40B4-BE49-F238E27FC236}">
                    <a16:creationId xmlns="" xmlns:a16="http://schemas.microsoft.com/office/drawing/2014/main" id="{45CC104A-277B-48D3-8ED6-C1F4A5F8C04A}"/>
                  </a:ext>
                </a:extLst>
              </p:cNvPr>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90" name="Freeform 7">
                <a:extLst>
                  <a:ext uri="{FF2B5EF4-FFF2-40B4-BE49-F238E27FC236}">
                    <a16:creationId xmlns="" xmlns:a16="http://schemas.microsoft.com/office/drawing/2014/main" id="{D1A229DD-DAB3-4D0A-85ED-3C4ECCB1D45D}"/>
                  </a:ext>
                </a:extLst>
              </p:cNvPr>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91" name="组合 90">
            <a:extLst>
              <a:ext uri="{FF2B5EF4-FFF2-40B4-BE49-F238E27FC236}">
                <a16:creationId xmlns="" xmlns:a16="http://schemas.microsoft.com/office/drawing/2014/main" id="{DB7DD9CE-7EA7-4642-960C-9FB383BDC486}"/>
              </a:ext>
            </a:extLst>
          </p:cNvPr>
          <p:cNvGrpSpPr/>
          <p:nvPr/>
        </p:nvGrpSpPr>
        <p:grpSpPr>
          <a:xfrm>
            <a:off x="6868163" y="5035685"/>
            <a:ext cx="756000" cy="756000"/>
            <a:chOff x="1325729" y="4273789"/>
            <a:chExt cx="756000" cy="756000"/>
          </a:xfrm>
        </p:grpSpPr>
        <p:sp>
          <p:nvSpPr>
            <p:cNvPr id="92" name="Oval 28">
              <a:extLst>
                <a:ext uri="{FF2B5EF4-FFF2-40B4-BE49-F238E27FC236}">
                  <a16:creationId xmlns="" xmlns:a16="http://schemas.microsoft.com/office/drawing/2014/main" id="{0874F4CD-B95B-4E73-8B9F-94EDA63AAC5D}"/>
                </a:ext>
              </a:extLst>
            </p:cNvPr>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93" name="Group 44">
              <a:extLst>
                <a:ext uri="{FF2B5EF4-FFF2-40B4-BE49-F238E27FC236}">
                  <a16:creationId xmlns="" xmlns:a16="http://schemas.microsoft.com/office/drawing/2014/main" id="{839D604F-FC69-4F05-9366-D1C9B62DEF70}"/>
                </a:ext>
              </a:extLst>
            </p:cNvPr>
            <p:cNvGrpSpPr>
              <a:grpSpLocks noChangeAspect="1"/>
            </p:cNvGrpSpPr>
            <p:nvPr/>
          </p:nvGrpSpPr>
          <p:grpSpPr>
            <a:xfrm>
              <a:off x="1639388" y="4534602"/>
              <a:ext cx="128681" cy="252000"/>
              <a:chOff x="5943600" y="3128963"/>
              <a:chExt cx="304800" cy="596900"/>
            </a:xfrm>
          </p:grpSpPr>
          <p:sp>
            <p:nvSpPr>
              <p:cNvPr id="94" name="Freeform 13">
                <a:extLst>
                  <a:ext uri="{FF2B5EF4-FFF2-40B4-BE49-F238E27FC236}">
                    <a16:creationId xmlns="" xmlns:a16="http://schemas.microsoft.com/office/drawing/2014/main" id="{3E2CEEB5-19FD-46E2-9BCE-BC5F08DB04C9}"/>
                  </a:ext>
                </a:extLst>
              </p:cNvPr>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95" name="Freeform 14">
                <a:extLst>
                  <a:ext uri="{FF2B5EF4-FFF2-40B4-BE49-F238E27FC236}">
                    <a16:creationId xmlns="" xmlns:a16="http://schemas.microsoft.com/office/drawing/2014/main" id="{DEF93D03-D38D-4668-9B21-245E435E8A2F}"/>
                  </a:ext>
                </a:extLst>
              </p:cNvPr>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96" name="组合 95">
            <a:extLst>
              <a:ext uri="{FF2B5EF4-FFF2-40B4-BE49-F238E27FC236}">
                <a16:creationId xmlns="" xmlns:a16="http://schemas.microsoft.com/office/drawing/2014/main" id="{1C81951B-E913-41E8-9761-99BA0FA92B5B}"/>
              </a:ext>
            </a:extLst>
          </p:cNvPr>
          <p:cNvGrpSpPr/>
          <p:nvPr/>
        </p:nvGrpSpPr>
        <p:grpSpPr>
          <a:xfrm>
            <a:off x="8005835" y="5033984"/>
            <a:ext cx="756000" cy="756000"/>
            <a:chOff x="2463401" y="4272088"/>
            <a:chExt cx="756000" cy="756000"/>
          </a:xfrm>
        </p:grpSpPr>
        <p:sp>
          <p:nvSpPr>
            <p:cNvPr id="97" name="Oval 27">
              <a:extLst>
                <a:ext uri="{FF2B5EF4-FFF2-40B4-BE49-F238E27FC236}">
                  <a16:creationId xmlns="" xmlns:a16="http://schemas.microsoft.com/office/drawing/2014/main" id="{C3C134CA-D728-4A8A-A7AD-78285C2B6C72}"/>
                </a:ext>
              </a:extLst>
            </p:cNvPr>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98" name="Group 73">
              <a:extLst>
                <a:ext uri="{FF2B5EF4-FFF2-40B4-BE49-F238E27FC236}">
                  <a16:creationId xmlns="" xmlns:a16="http://schemas.microsoft.com/office/drawing/2014/main" id="{16896413-7705-43B3-9194-36564D38A731}"/>
                </a:ext>
              </a:extLst>
            </p:cNvPr>
            <p:cNvGrpSpPr>
              <a:grpSpLocks noChangeAspect="1"/>
            </p:cNvGrpSpPr>
            <p:nvPr/>
          </p:nvGrpSpPr>
          <p:grpSpPr>
            <a:xfrm>
              <a:off x="2729712" y="4534602"/>
              <a:ext cx="246063" cy="252000"/>
              <a:chOff x="5348288" y="2809875"/>
              <a:chExt cx="592138" cy="606425"/>
            </a:xfrm>
          </p:grpSpPr>
          <p:sp>
            <p:nvSpPr>
              <p:cNvPr id="99" name="Freeform 19">
                <a:extLst>
                  <a:ext uri="{FF2B5EF4-FFF2-40B4-BE49-F238E27FC236}">
                    <a16:creationId xmlns="" xmlns:a16="http://schemas.microsoft.com/office/drawing/2014/main" id="{D9298538-962E-4A09-B4D2-20876170CE1C}"/>
                  </a:ext>
                </a:extLst>
              </p:cNvPr>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0" name="Freeform 20">
                <a:extLst>
                  <a:ext uri="{FF2B5EF4-FFF2-40B4-BE49-F238E27FC236}">
                    <a16:creationId xmlns="" xmlns:a16="http://schemas.microsoft.com/office/drawing/2014/main" id="{263E2525-D36B-4AB7-A8F9-26BD8A8C0434}"/>
                  </a:ext>
                </a:extLst>
              </p:cNvPr>
              <p:cNvSpPr>
                <a:spLocks/>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1" name="Freeform 21">
                <a:extLst>
                  <a:ext uri="{FF2B5EF4-FFF2-40B4-BE49-F238E27FC236}">
                    <a16:creationId xmlns="" xmlns:a16="http://schemas.microsoft.com/office/drawing/2014/main" id="{517709CB-A34F-43EA-9ECE-3E658A8672CD}"/>
                  </a:ext>
                </a:extLst>
              </p:cNvPr>
              <p:cNvSpPr>
                <a:spLocks/>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2" name="Freeform 22">
                <a:extLst>
                  <a:ext uri="{FF2B5EF4-FFF2-40B4-BE49-F238E27FC236}">
                    <a16:creationId xmlns="" xmlns:a16="http://schemas.microsoft.com/office/drawing/2014/main" id="{11E70628-19D3-454C-A8A1-BA8E4010C32D}"/>
                  </a:ext>
                </a:extLst>
              </p:cNvPr>
              <p:cNvSpPr>
                <a:spLocks/>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3" name="Freeform 23">
                <a:extLst>
                  <a:ext uri="{FF2B5EF4-FFF2-40B4-BE49-F238E27FC236}">
                    <a16:creationId xmlns="" xmlns:a16="http://schemas.microsoft.com/office/drawing/2014/main" id="{CD6C5AEF-31B8-46BC-AAB0-99F31ED5FCA6}"/>
                  </a:ext>
                </a:extLst>
              </p:cNvPr>
              <p:cNvSpPr>
                <a:spLocks/>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4" name="Freeform 24">
                <a:extLst>
                  <a:ext uri="{FF2B5EF4-FFF2-40B4-BE49-F238E27FC236}">
                    <a16:creationId xmlns="" xmlns:a16="http://schemas.microsoft.com/office/drawing/2014/main" id="{7F4927D6-0EA0-4391-BE1A-B590D82A5E4C}"/>
                  </a:ext>
                </a:extLst>
              </p:cNvPr>
              <p:cNvSpPr>
                <a:spLocks/>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5" name="Freeform 25">
                <a:extLst>
                  <a:ext uri="{FF2B5EF4-FFF2-40B4-BE49-F238E27FC236}">
                    <a16:creationId xmlns="" xmlns:a16="http://schemas.microsoft.com/office/drawing/2014/main" id="{039B9F47-BA72-45B2-A9F9-A66A38FE91AF}"/>
                  </a:ext>
                </a:extLst>
              </p:cNvPr>
              <p:cNvSpPr>
                <a:spLocks/>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6" name="Freeform 26">
                <a:extLst>
                  <a:ext uri="{FF2B5EF4-FFF2-40B4-BE49-F238E27FC236}">
                    <a16:creationId xmlns="" xmlns:a16="http://schemas.microsoft.com/office/drawing/2014/main" id="{E55CA0F8-563A-438C-AF75-F3A4939F9A79}"/>
                  </a:ext>
                </a:extLst>
              </p:cNvPr>
              <p:cNvSpPr>
                <a:spLocks/>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7" name="Freeform 27">
                <a:extLst>
                  <a:ext uri="{FF2B5EF4-FFF2-40B4-BE49-F238E27FC236}">
                    <a16:creationId xmlns="" xmlns:a16="http://schemas.microsoft.com/office/drawing/2014/main" id="{6F85C4CA-C3C8-4B4C-8DA4-536ADEBD756D}"/>
                  </a:ext>
                </a:extLst>
              </p:cNvPr>
              <p:cNvSpPr>
                <a:spLocks/>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8" name="Freeform 28">
                <a:extLst>
                  <a:ext uri="{FF2B5EF4-FFF2-40B4-BE49-F238E27FC236}">
                    <a16:creationId xmlns="" xmlns:a16="http://schemas.microsoft.com/office/drawing/2014/main" id="{00D9739A-0214-4FBD-B9E9-AF1295BA1AD4}"/>
                  </a:ext>
                </a:extLst>
              </p:cNvPr>
              <p:cNvSpPr>
                <a:spLocks/>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9" name="Freeform 29">
                <a:extLst>
                  <a:ext uri="{FF2B5EF4-FFF2-40B4-BE49-F238E27FC236}">
                    <a16:creationId xmlns="" xmlns:a16="http://schemas.microsoft.com/office/drawing/2014/main" id="{D6526A09-BB86-4B5B-BDCF-7C41293EDD51}"/>
                  </a:ext>
                </a:extLst>
              </p:cNvPr>
              <p:cNvSpPr>
                <a:spLocks/>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0" name="Freeform 30">
                <a:extLst>
                  <a:ext uri="{FF2B5EF4-FFF2-40B4-BE49-F238E27FC236}">
                    <a16:creationId xmlns="" xmlns:a16="http://schemas.microsoft.com/office/drawing/2014/main" id="{25AF735F-177F-4C0A-AC9F-D695AB44A3A0}"/>
                  </a:ext>
                </a:extLst>
              </p:cNvPr>
              <p:cNvSpPr>
                <a:spLocks/>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1" name="Freeform 31">
                <a:extLst>
                  <a:ext uri="{FF2B5EF4-FFF2-40B4-BE49-F238E27FC236}">
                    <a16:creationId xmlns="" xmlns:a16="http://schemas.microsoft.com/office/drawing/2014/main" id="{44BF765E-D752-40D7-B76F-1DDA81018521}"/>
                  </a:ext>
                </a:extLst>
              </p:cNvPr>
              <p:cNvSpPr>
                <a:spLocks/>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2" name="Freeform 32">
                <a:extLst>
                  <a:ext uri="{FF2B5EF4-FFF2-40B4-BE49-F238E27FC236}">
                    <a16:creationId xmlns="" xmlns:a16="http://schemas.microsoft.com/office/drawing/2014/main" id="{C3D772A2-9AE4-47A4-9E33-2910BB4A5BBF}"/>
                  </a:ext>
                </a:extLst>
              </p:cNvPr>
              <p:cNvSpPr>
                <a:spLocks/>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3" name="Freeform 33">
                <a:extLst>
                  <a:ext uri="{FF2B5EF4-FFF2-40B4-BE49-F238E27FC236}">
                    <a16:creationId xmlns="" xmlns:a16="http://schemas.microsoft.com/office/drawing/2014/main" id="{66BC3E52-C9AB-4ECB-90E4-34A36C291CE5}"/>
                  </a:ext>
                </a:extLst>
              </p:cNvPr>
              <p:cNvSpPr>
                <a:spLocks/>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4" name="Freeform 34">
                <a:extLst>
                  <a:ext uri="{FF2B5EF4-FFF2-40B4-BE49-F238E27FC236}">
                    <a16:creationId xmlns="" xmlns:a16="http://schemas.microsoft.com/office/drawing/2014/main" id="{08A5EB6A-F14B-4F40-9FA9-BA0CE4C7EF88}"/>
                  </a:ext>
                </a:extLst>
              </p:cNvPr>
              <p:cNvSpPr>
                <a:spLocks/>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5" name="Freeform 35">
                <a:extLst>
                  <a:ext uri="{FF2B5EF4-FFF2-40B4-BE49-F238E27FC236}">
                    <a16:creationId xmlns="" xmlns:a16="http://schemas.microsoft.com/office/drawing/2014/main" id="{C20745E0-E790-496B-8607-527589F6E0E5}"/>
                  </a:ext>
                </a:extLst>
              </p:cNvPr>
              <p:cNvSpPr>
                <a:spLocks/>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6" name="Freeform 36">
                <a:extLst>
                  <a:ext uri="{FF2B5EF4-FFF2-40B4-BE49-F238E27FC236}">
                    <a16:creationId xmlns="" xmlns:a16="http://schemas.microsoft.com/office/drawing/2014/main" id="{71099B7A-3B19-4DD7-9AE4-6611D8A2D5E9}"/>
                  </a:ext>
                </a:extLst>
              </p:cNvPr>
              <p:cNvSpPr>
                <a:spLocks/>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7" name="Freeform 37">
                <a:extLst>
                  <a:ext uri="{FF2B5EF4-FFF2-40B4-BE49-F238E27FC236}">
                    <a16:creationId xmlns="" xmlns:a16="http://schemas.microsoft.com/office/drawing/2014/main" id="{2906212E-5DE2-4244-92D9-16201CDE1B56}"/>
                  </a:ext>
                </a:extLst>
              </p:cNvPr>
              <p:cNvSpPr>
                <a:spLocks/>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8" name="Freeform 38">
                <a:extLst>
                  <a:ext uri="{FF2B5EF4-FFF2-40B4-BE49-F238E27FC236}">
                    <a16:creationId xmlns="" xmlns:a16="http://schemas.microsoft.com/office/drawing/2014/main" id="{DA6FB4F7-909C-406E-AD91-F7511EA86ED2}"/>
                  </a:ext>
                </a:extLst>
              </p:cNvPr>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9" name="Freeform 39">
                <a:extLst>
                  <a:ext uri="{FF2B5EF4-FFF2-40B4-BE49-F238E27FC236}">
                    <a16:creationId xmlns="" xmlns:a16="http://schemas.microsoft.com/office/drawing/2014/main" id="{8A9F565D-E8B1-4F21-9CFB-F54C1EE7BF36}"/>
                  </a:ext>
                </a:extLst>
              </p:cNvPr>
              <p:cNvSpPr>
                <a:spLocks/>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0" name="Freeform 40">
                <a:extLst>
                  <a:ext uri="{FF2B5EF4-FFF2-40B4-BE49-F238E27FC236}">
                    <a16:creationId xmlns="" xmlns:a16="http://schemas.microsoft.com/office/drawing/2014/main" id="{D3C10386-4D2C-4D76-8396-8194E6C3D9FE}"/>
                  </a:ext>
                </a:extLst>
              </p:cNvPr>
              <p:cNvSpPr>
                <a:spLocks/>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1" name="Freeform 41">
                <a:extLst>
                  <a:ext uri="{FF2B5EF4-FFF2-40B4-BE49-F238E27FC236}">
                    <a16:creationId xmlns="" xmlns:a16="http://schemas.microsoft.com/office/drawing/2014/main" id="{4F2CAF87-A664-49B5-BCCE-35E1F49247FD}"/>
                  </a:ext>
                </a:extLst>
              </p:cNvPr>
              <p:cNvSpPr>
                <a:spLocks/>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2" name="Freeform 42">
                <a:extLst>
                  <a:ext uri="{FF2B5EF4-FFF2-40B4-BE49-F238E27FC236}">
                    <a16:creationId xmlns="" xmlns:a16="http://schemas.microsoft.com/office/drawing/2014/main" id="{D66567B6-4DF3-4BE8-B96D-B5C2D5EDA8C6}"/>
                  </a:ext>
                </a:extLst>
              </p:cNvPr>
              <p:cNvSpPr>
                <a:spLocks/>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23" name="组合 122">
            <a:extLst>
              <a:ext uri="{FF2B5EF4-FFF2-40B4-BE49-F238E27FC236}">
                <a16:creationId xmlns="" xmlns:a16="http://schemas.microsoft.com/office/drawing/2014/main" id="{C1289122-6C47-42C7-94E6-2CD589C85A1B}"/>
              </a:ext>
            </a:extLst>
          </p:cNvPr>
          <p:cNvGrpSpPr/>
          <p:nvPr/>
        </p:nvGrpSpPr>
        <p:grpSpPr>
          <a:xfrm>
            <a:off x="9143507" y="5033984"/>
            <a:ext cx="756000" cy="756000"/>
            <a:chOff x="3601073" y="4272088"/>
            <a:chExt cx="756000" cy="756000"/>
          </a:xfrm>
        </p:grpSpPr>
        <p:sp>
          <p:nvSpPr>
            <p:cNvPr id="124" name="Oval 26">
              <a:extLst>
                <a:ext uri="{FF2B5EF4-FFF2-40B4-BE49-F238E27FC236}">
                  <a16:creationId xmlns="" xmlns:a16="http://schemas.microsoft.com/office/drawing/2014/main" id="{AFA723EC-6A89-4129-887F-6B723D508DDC}"/>
                </a:ext>
              </a:extLst>
            </p:cNvPr>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25" name="Group 82">
              <a:extLst>
                <a:ext uri="{FF2B5EF4-FFF2-40B4-BE49-F238E27FC236}">
                  <a16:creationId xmlns="" xmlns:a16="http://schemas.microsoft.com/office/drawing/2014/main" id="{90C7654A-D278-480F-AD83-34F996FEA354}"/>
                </a:ext>
              </a:extLst>
            </p:cNvPr>
            <p:cNvGrpSpPr>
              <a:grpSpLocks noChangeAspect="1"/>
            </p:cNvGrpSpPr>
            <p:nvPr/>
          </p:nvGrpSpPr>
          <p:grpSpPr>
            <a:xfrm>
              <a:off x="3849247" y="4534602"/>
              <a:ext cx="252000" cy="252000"/>
              <a:chOff x="5319713" y="3014663"/>
              <a:chExt cx="609600" cy="609600"/>
            </a:xfrm>
            <a:solidFill>
              <a:srgbClr val="FFFFFF"/>
            </a:solidFill>
          </p:grpSpPr>
          <p:sp>
            <p:nvSpPr>
              <p:cNvPr id="126" name="Freeform 47">
                <a:extLst>
                  <a:ext uri="{FF2B5EF4-FFF2-40B4-BE49-F238E27FC236}">
                    <a16:creationId xmlns="" xmlns:a16="http://schemas.microsoft.com/office/drawing/2014/main" id="{0F649B5A-3EB9-4D29-9A47-61D1A93F3875}"/>
                  </a:ext>
                </a:extLst>
              </p:cNvPr>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7" name="Freeform 48">
                <a:extLst>
                  <a:ext uri="{FF2B5EF4-FFF2-40B4-BE49-F238E27FC236}">
                    <a16:creationId xmlns="" xmlns:a16="http://schemas.microsoft.com/office/drawing/2014/main" id="{D09E1BFD-4366-457B-8D31-27BE752EC7BC}"/>
                  </a:ext>
                </a:extLst>
              </p:cNvPr>
              <p:cNvSpPr>
                <a:spLocks/>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8" name="Freeform 49">
                <a:extLst>
                  <a:ext uri="{FF2B5EF4-FFF2-40B4-BE49-F238E27FC236}">
                    <a16:creationId xmlns="" xmlns:a16="http://schemas.microsoft.com/office/drawing/2014/main" id="{FCAAC05C-1C03-455C-AF6C-239A5CA74282}"/>
                  </a:ext>
                </a:extLst>
              </p:cNvPr>
              <p:cNvSpPr>
                <a:spLocks/>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9" name="Freeform 50">
                <a:extLst>
                  <a:ext uri="{FF2B5EF4-FFF2-40B4-BE49-F238E27FC236}">
                    <a16:creationId xmlns="" xmlns:a16="http://schemas.microsoft.com/office/drawing/2014/main" id="{C52CC0C3-0DEB-4BE3-8693-A855AB04C5C0}"/>
                  </a:ext>
                </a:extLst>
              </p:cNvPr>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1500" fill="hold"/>
                                        <p:tgtEl>
                                          <p:spTgt spid="60"/>
                                        </p:tgtEl>
                                        <p:attrNameLst>
                                          <p:attrName>ppt_x</p:attrName>
                                        </p:attrNameLst>
                                      </p:cBhvr>
                                      <p:tavLst>
                                        <p:tav tm="0">
                                          <p:val>
                                            <p:strVal val="0-#ppt_w/2"/>
                                          </p:val>
                                        </p:tav>
                                        <p:tav tm="100000">
                                          <p:val>
                                            <p:strVal val="#ppt_x"/>
                                          </p:val>
                                        </p:tav>
                                      </p:tavLst>
                                    </p:anim>
                                    <p:anim calcmode="lin" valueType="num">
                                      <p:cBhvr additive="base">
                                        <p:cTn id="8" dur="1500" fill="hold"/>
                                        <p:tgtEl>
                                          <p:spTgt spid="60"/>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1500" fill="hold"/>
                                        <p:tgtEl>
                                          <p:spTgt spid="59"/>
                                        </p:tgtEl>
                                        <p:attrNameLst>
                                          <p:attrName>ppt_x</p:attrName>
                                        </p:attrNameLst>
                                      </p:cBhvr>
                                      <p:tavLst>
                                        <p:tav tm="0">
                                          <p:val>
                                            <p:strVal val="0-#ppt_w/2"/>
                                          </p:val>
                                        </p:tav>
                                        <p:tav tm="100000">
                                          <p:val>
                                            <p:strVal val="#ppt_x"/>
                                          </p:val>
                                        </p:tav>
                                      </p:tavLst>
                                    </p:anim>
                                    <p:anim calcmode="lin" valueType="num">
                                      <p:cBhvr additive="base">
                                        <p:cTn id="12" dur="15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500"/>
                                  </p:stCondLst>
                                  <p:childTnLst>
                                    <p:set>
                                      <p:cBhvr>
                                        <p:cTn id="14" dur="1" fill="hold">
                                          <p:stCondLst>
                                            <p:cond delay="0"/>
                                          </p:stCondLst>
                                        </p:cTn>
                                        <p:tgtEl>
                                          <p:spTgt spid="61"/>
                                        </p:tgtEl>
                                        <p:attrNameLst>
                                          <p:attrName>style.visibility</p:attrName>
                                        </p:attrNameLst>
                                      </p:cBhvr>
                                      <p:to>
                                        <p:strVal val="visible"/>
                                      </p:to>
                                    </p:set>
                                    <p:anim calcmode="lin" valueType="num">
                                      <p:cBhvr additive="base">
                                        <p:cTn id="15" dur="1500" fill="hold"/>
                                        <p:tgtEl>
                                          <p:spTgt spid="61"/>
                                        </p:tgtEl>
                                        <p:attrNameLst>
                                          <p:attrName>ppt_x</p:attrName>
                                        </p:attrNameLst>
                                      </p:cBhvr>
                                      <p:tavLst>
                                        <p:tav tm="0">
                                          <p:val>
                                            <p:strVal val="0-#ppt_w/2"/>
                                          </p:val>
                                        </p:tav>
                                        <p:tav tm="100000">
                                          <p:val>
                                            <p:strVal val="#ppt_x"/>
                                          </p:val>
                                        </p:tav>
                                      </p:tavLst>
                                    </p:anim>
                                    <p:anim calcmode="lin" valueType="num">
                                      <p:cBhvr additive="base">
                                        <p:cTn id="16" dur="1500" fill="hold"/>
                                        <p:tgtEl>
                                          <p:spTgt spid="61"/>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p:cTn id="20" dur="500" fill="hold"/>
                                        <p:tgtEl>
                                          <p:spTgt spid="62"/>
                                        </p:tgtEl>
                                        <p:attrNameLst>
                                          <p:attrName>ppt_w</p:attrName>
                                        </p:attrNameLst>
                                      </p:cBhvr>
                                      <p:tavLst>
                                        <p:tav tm="0">
                                          <p:val>
                                            <p:fltVal val="0"/>
                                          </p:val>
                                        </p:tav>
                                        <p:tav tm="100000">
                                          <p:val>
                                            <p:strVal val="#ppt_w"/>
                                          </p:val>
                                        </p:tav>
                                      </p:tavLst>
                                    </p:anim>
                                    <p:anim calcmode="lin" valueType="num">
                                      <p:cBhvr>
                                        <p:cTn id="21" dur="500" fill="hold"/>
                                        <p:tgtEl>
                                          <p:spTgt spid="62"/>
                                        </p:tgtEl>
                                        <p:attrNameLst>
                                          <p:attrName>ppt_h</p:attrName>
                                        </p:attrNameLst>
                                      </p:cBhvr>
                                      <p:tavLst>
                                        <p:tav tm="0">
                                          <p:val>
                                            <p:fltVal val="0"/>
                                          </p:val>
                                        </p:tav>
                                        <p:tav tm="100000">
                                          <p:val>
                                            <p:strVal val="#ppt_h"/>
                                          </p:val>
                                        </p:tav>
                                      </p:tavLst>
                                    </p:anim>
                                    <p:animEffect transition="in" filter="fade">
                                      <p:cBhvr>
                                        <p:cTn id="22" dur="500"/>
                                        <p:tgtEl>
                                          <p:spTgt spid="62"/>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 calcmode="lin" valueType="num">
                                      <p:cBhvr>
                                        <p:cTn id="32" dur="500" fill="hold"/>
                                        <p:tgtEl>
                                          <p:spTgt spid="70"/>
                                        </p:tgtEl>
                                        <p:attrNameLst>
                                          <p:attrName>ppt_w</p:attrName>
                                        </p:attrNameLst>
                                      </p:cBhvr>
                                      <p:tavLst>
                                        <p:tav tm="0">
                                          <p:val>
                                            <p:fltVal val="0"/>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animEffect transition="in" filter="fade">
                                      <p:cBhvr>
                                        <p:cTn id="34" dur="500"/>
                                        <p:tgtEl>
                                          <p:spTgt spid="70"/>
                                        </p:tgtEl>
                                      </p:cBhvr>
                                    </p:animEffect>
                                  </p:childTnLst>
                                </p:cTn>
                              </p:par>
                            </p:childTnLst>
                          </p:cTn>
                        </p:par>
                        <p:par>
                          <p:cTn id="35" fill="hold">
                            <p:stCondLst>
                              <p:cond delay="3500"/>
                            </p:stCondLst>
                            <p:childTnLst>
                              <p:par>
                                <p:cTn id="36" presetID="23" presetClass="entr" presetSubtype="528" fill="hold" grpId="0" nodeType="afterEffect">
                                  <p:stCondLst>
                                    <p:cond delay="0"/>
                                  </p:stCondLst>
                                  <p:iterate type="lt">
                                    <p:tmPct val="5000"/>
                                  </p:iterate>
                                  <p:childTnLst>
                                    <p:set>
                                      <p:cBhvr>
                                        <p:cTn id="37" dur="1" fill="hold">
                                          <p:stCondLst>
                                            <p:cond delay="0"/>
                                          </p:stCondLst>
                                        </p:cTn>
                                        <p:tgtEl>
                                          <p:spTgt spid="71"/>
                                        </p:tgtEl>
                                        <p:attrNameLst>
                                          <p:attrName>style.visibility</p:attrName>
                                        </p:attrNameLst>
                                      </p:cBhvr>
                                      <p:to>
                                        <p:strVal val="visible"/>
                                      </p:to>
                                    </p:set>
                                    <p:anim to="" calcmode="lin" valueType="num">
                                      <p:cBhvr>
                                        <p:cTn id="38" dur="1000" fill="hold">
                                          <p:stCondLst>
                                            <p:cond delay="0"/>
                                          </p:stCondLst>
                                        </p:cTn>
                                        <p:tgtEl>
                                          <p:spTgt spid="71"/>
                                        </p:tgtEl>
                                        <p:attrNameLst>
                                          <p:attrName>ppt_x</p:attrName>
                                        </p:attrNameLst>
                                      </p:cBhvr>
                                      <p:tavLst>
                                        <p:tav tm="0" fmla="#ppt_x+(8/9)*(#ppt_x-(#ppt_x-#ppt_w/2))*((1.5-1.5*$)^2-(1.5-1.5*$)^3)">
                                          <p:val>
                                            <p:strVal val="0"/>
                                          </p:val>
                                        </p:tav>
                                        <p:tav tm="100000">
                                          <p:val>
                                            <p:strVal val="1"/>
                                          </p:val>
                                        </p:tav>
                                      </p:tavLst>
                                    </p:anim>
                                    <p:anim to="" calcmode="lin" valueType="num">
                                      <p:cBhvr>
                                        <p:cTn id="39" dur="1000" fill="hold">
                                          <p:stCondLst>
                                            <p:cond delay="0"/>
                                          </p:stCondLst>
                                        </p:cTn>
                                        <p:tgtEl>
                                          <p:spTgt spid="71"/>
                                        </p:tgtEl>
                                        <p:attrNameLst>
                                          <p:attrName>ppt_y</p:attrName>
                                        </p:attrNameLst>
                                      </p:cBhvr>
                                      <p:tavLst>
                                        <p:tav tm="0" fmla="#ppt_y+(8/9)*(#ppt_y-(#ppt_y+#ppt_h/2))*((1.5-1.5*$)^2-(1.5-1.5*$)^3)">
                                          <p:val>
                                            <p:strVal val="0"/>
                                          </p:val>
                                        </p:tav>
                                        <p:tav tm="100000">
                                          <p:val>
                                            <p:strVal val="1"/>
                                          </p:val>
                                        </p:tav>
                                      </p:tavLst>
                                    </p:anim>
                                    <p:anim to="" calcmode="lin" valueType="num">
                                      <p:cBhvr>
                                        <p:cTn id="40" dur="1000" fill="hold">
                                          <p:stCondLst>
                                            <p:cond delay="0"/>
                                          </p:stCondLst>
                                        </p:cTn>
                                        <p:tgtEl>
                                          <p:spTgt spid="71"/>
                                        </p:tgtEl>
                                        <p:attrNameLst>
                                          <p:attrName>ppt_w</p:attrName>
                                        </p:attrNameLst>
                                      </p:cBhvr>
                                      <p:tavLst>
                                        <p:tav tm="0" fmla="#ppt_w+(8/9)*(#ppt_w-0)*((1.5-1.5*$)^2-(1.5-1.5*$)^3)">
                                          <p:val>
                                            <p:strVal val="0"/>
                                          </p:val>
                                        </p:tav>
                                        <p:tav tm="100000">
                                          <p:val>
                                            <p:strVal val="1"/>
                                          </p:val>
                                        </p:tav>
                                      </p:tavLst>
                                    </p:anim>
                                    <p:anim to="" calcmode="lin" valueType="num">
                                      <p:cBhvr>
                                        <p:cTn id="41" dur="1000" fill="hold">
                                          <p:stCondLst>
                                            <p:cond delay="0"/>
                                          </p:stCondLst>
                                        </p:cTn>
                                        <p:tgtEl>
                                          <p:spTgt spid="71"/>
                                        </p:tgtEl>
                                        <p:attrNameLst>
                                          <p:attrName>ppt_h</p:attrName>
                                        </p:attrNameLst>
                                      </p:cBhvr>
                                      <p:tavLst>
                                        <p:tav tm="0" fmla="#ppt_h+(8/9)*(#ppt_h-0)*((1.5-1.5*$)^2-(1.5-1.5*$)^3)">
                                          <p:val>
                                            <p:strVal val="0"/>
                                          </p:val>
                                        </p:tav>
                                        <p:tav tm="100000">
                                          <p:val>
                                            <p:strVal val="1"/>
                                          </p:val>
                                        </p:tav>
                                      </p:tavLst>
                                    </p:anim>
                                  </p:childTnLst>
                                </p:cTn>
                              </p:par>
                            </p:childTnLst>
                          </p:cTn>
                        </p:par>
                        <p:par>
                          <p:cTn id="42" fill="hold">
                            <p:stCondLst>
                              <p:cond delay="4650"/>
                            </p:stCondLst>
                            <p:childTnLst>
                              <p:par>
                                <p:cTn id="43" presetID="23" presetClass="entr" presetSubtype="528" fill="hold" grpId="0" nodeType="afterEffect">
                                  <p:stCondLst>
                                    <p:cond delay="0"/>
                                  </p:stCondLst>
                                  <p:iterate type="lt">
                                    <p:tmPct val="5000"/>
                                  </p:iterate>
                                  <p:childTnLst>
                                    <p:set>
                                      <p:cBhvr>
                                        <p:cTn id="44" dur="1" fill="hold">
                                          <p:stCondLst>
                                            <p:cond delay="0"/>
                                          </p:stCondLst>
                                        </p:cTn>
                                        <p:tgtEl>
                                          <p:spTgt spid="72"/>
                                        </p:tgtEl>
                                        <p:attrNameLst>
                                          <p:attrName>style.visibility</p:attrName>
                                        </p:attrNameLst>
                                      </p:cBhvr>
                                      <p:to>
                                        <p:strVal val="visible"/>
                                      </p:to>
                                    </p:set>
                                    <p:anim to="" calcmode="lin" valueType="num">
                                      <p:cBhvr>
                                        <p:cTn id="45" dur="1000" fill="hold">
                                          <p:stCondLst>
                                            <p:cond delay="0"/>
                                          </p:stCondLst>
                                        </p:cTn>
                                        <p:tgtEl>
                                          <p:spTgt spid="72"/>
                                        </p:tgtEl>
                                        <p:attrNameLst>
                                          <p:attrName>ppt_x</p:attrName>
                                        </p:attrNameLst>
                                      </p:cBhvr>
                                      <p:tavLst>
                                        <p:tav tm="0" fmla="#ppt_x+(8/9)*(#ppt_x-(#ppt_x-#ppt_w/2))*((1.5-1.5*$)^2-(1.5-1.5*$)^3)">
                                          <p:val>
                                            <p:strVal val="0"/>
                                          </p:val>
                                        </p:tav>
                                        <p:tav tm="100000">
                                          <p:val>
                                            <p:strVal val="1"/>
                                          </p:val>
                                        </p:tav>
                                      </p:tavLst>
                                    </p:anim>
                                    <p:anim to="" calcmode="lin" valueType="num">
                                      <p:cBhvr>
                                        <p:cTn id="46" dur="1000" fill="hold">
                                          <p:stCondLst>
                                            <p:cond delay="0"/>
                                          </p:stCondLst>
                                        </p:cTn>
                                        <p:tgtEl>
                                          <p:spTgt spid="72"/>
                                        </p:tgtEl>
                                        <p:attrNameLst>
                                          <p:attrName>ppt_y</p:attrName>
                                        </p:attrNameLst>
                                      </p:cBhvr>
                                      <p:tavLst>
                                        <p:tav tm="0" fmla="#ppt_y+(8/9)*(#ppt_y-(#ppt_y+#ppt_h/2))*((1.5-1.5*$)^2-(1.5-1.5*$)^3)">
                                          <p:val>
                                            <p:strVal val="0"/>
                                          </p:val>
                                        </p:tav>
                                        <p:tav tm="100000">
                                          <p:val>
                                            <p:strVal val="1"/>
                                          </p:val>
                                        </p:tav>
                                      </p:tavLst>
                                    </p:anim>
                                    <p:anim to="" calcmode="lin" valueType="num">
                                      <p:cBhvr>
                                        <p:cTn id="47" dur="1000" fill="hold">
                                          <p:stCondLst>
                                            <p:cond delay="0"/>
                                          </p:stCondLst>
                                        </p:cTn>
                                        <p:tgtEl>
                                          <p:spTgt spid="72"/>
                                        </p:tgtEl>
                                        <p:attrNameLst>
                                          <p:attrName>ppt_w</p:attrName>
                                        </p:attrNameLst>
                                      </p:cBhvr>
                                      <p:tavLst>
                                        <p:tav tm="0" fmla="#ppt_w+(8/9)*(#ppt_w-0)*((1.5-1.5*$)^2-(1.5-1.5*$)^3)">
                                          <p:val>
                                            <p:strVal val="0"/>
                                          </p:val>
                                        </p:tav>
                                        <p:tav tm="100000">
                                          <p:val>
                                            <p:strVal val="1"/>
                                          </p:val>
                                        </p:tav>
                                      </p:tavLst>
                                    </p:anim>
                                    <p:anim to="" calcmode="lin" valueType="num">
                                      <p:cBhvr>
                                        <p:cTn id="48" dur="1000" fill="hold">
                                          <p:stCondLst>
                                            <p:cond delay="0"/>
                                          </p:stCondLst>
                                        </p:cTn>
                                        <p:tgtEl>
                                          <p:spTgt spid="72"/>
                                        </p:tgtEl>
                                        <p:attrNameLst>
                                          <p:attrName>ppt_h</p:attrName>
                                        </p:attrNameLst>
                                      </p:cBhvr>
                                      <p:tavLst>
                                        <p:tav tm="0" fmla="#ppt_h+(8/9)*(#ppt_h-0)*((1.5-1.5*$)^2-(1.5-1.5*$)^3)">
                                          <p:val>
                                            <p:strVal val="0"/>
                                          </p:val>
                                        </p:tav>
                                        <p:tav tm="100000">
                                          <p:val>
                                            <p:strVal val="1"/>
                                          </p:val>
                                        </p:tav>
                                      </p:tavLst>
                                    </p:anim>
                                  </p:childTnLst>
                                </p:cTn>
                              </p:par>
                            </p:childTnLst>
                          </p:cTn>
                        </p:par>
                        <p:par>
                          <p:cTn id="49" fill="hold">
                            <p:stCondLst>
                              <p:cond delay="5800"/>
                            </p:stCondLst>
                            <p:childTnLst>
                              <p:par>
                                <p:cTn id="50" presetID="23" presetClass="entr" presetSubtype="528" fill="hold" grpId="0" nodeType="afterEffect">
                                  <p:stCondLst>
                                    <p:cond delay="0"/>
                                  </p:stCondLst>
                                  <p:iterate type="lt">
                                    <p:tmPct val="5000"/>
                                  </p:iterate>
                                  <p:childTnLst>
                                    <p:set>
                                      <p:cBhvr>
                                        <p:cTn id="51" dur="1" fill="hold">
                                          <p:stCondLst>
                                            <p:cond delay="0"/>
                                          </p:stCondLst>
                                        </p:cTn>
                                        <p:tgtEl>
                                          <p:spTgt spid="73"/>
                                        </p:tgtEl>
                                        <p:attrNameLst>
                                          <p:attrName>style.visibility</p:attrName>
                                        </p:attrNameLst>
                                      </p:cBhvr>
                                      <p:to>
                                        <p:strVal val="visible"/>
                                      </p:to>
                                    </p:set>
                                    <p:anim to="" calcmode="lin" valueType="num">
                                      <p:cBhvr>
                                        <p:cTn id="52" dur="1000" fill="hold">
                                          <p:stCondLst>
                                            <p:cond delay="0"/>
                                          </p:stCondLst>
                                        </p:cTn>
                                        <p:tgtEl>
                                          <p:spTgt spid="73"/>
                                        </p:tgtEl>
                                        <p:attrNameLst>
                                          <p:attrName>ppt_x</p:attrName>
                                        </p:attrNameLst>
                                      </p:cBhvr>
                                      <p:tavLst>
                                        <p:tav tm="0" fmla="#ppt_x+(8/9)*(#ppt_x-(#ppt_x-#ppt_w/2))*((1.5-1.5*$)^2-(1.5-1.5*$)^3)">
                                          <p:val>
                                            <p:strVal val="0"/>
                                          </p:val>
                                        </p:tav>
                                        <p:tav tm="100000">
                                          <p:val>
                                            <p:strVal val="1"/>
                                          </p:val>
                                        </p:tav>
                                      </p:tavLst>
                                    </p:anim>
                                    <p:anim to="" calcmode="lin" valueType="num">
                                      <p:cBhvr>
                                        <p:cTn id="53" dur="1000" fill="hold">
                                          <p:stCondLst>
                                            <p:cond delay="0"/>
                                          </p:stCondLst>
                                        </p:cTn>
                                        <p:tgtEl>
                                          <p:spTgt spid="73"/>
                                        </p:tgtEl>
                                        <p:attrNameLst>
                                          <p:attrName>ppt_y</p:attrName>
                                        </p:attrNameLst>
                                      </p:cBhvr>
                                      <p:tavLst>
                                        <p:tav tm="0" fmla="#ppt_y+(8/9)*(#ppt_y-(#ppt_y+#ppt_h/2))*((1.5-1.5*$)^2-(1.5-1.5*$)^3)">
                                          <p:val>
                                            <p:strVal val="0"/>
                                          </p:val>
                                        </p:tav>
                                        <p:tav tm="100000">
                                          <p:val>
                                            <p:strVal val="1"/>
                                          </p:val>
                                        </p:tav>
                                      </p:tavLst>
                                    </p:anim>
                                    <p:anim to="" calcmode="lin" valueType="num">
                                      <p:cBhvr>
                                        <p:cTn id="54" dur="1000" fill="hold">
                                          <p:stCondLst>
                                            <p:cond delay="0"/>
                                          </p:stCondLst>
                                        </p:cTn>
                                        <p:tgtEl>
                                          <p:spTgt spid="73"/>
                                        </p:tgtEl>
                                        <p:attrNameLst>
                                          <p:attrName>ppt_w</p:attrName>
                                        </p:attrNameLst>
                                      </p:cBhvr>
                                      <p:tavLst>
                                        <p:tav tm="0" fmla="#ppt_w+(8/9)*(#ppt_w-0)*((1.5-1.5*$)^2-(1.5-1.5*$)^3)">
                                          <p:val>
                                            <p:strVal val="0"/>
                                          </p:val>
                                        </p:tav>
                                        <p:tav tm="100000">
                                          <p:val>
                                            <p:strVal val="1"/>
                                          </p:val>
                                        </p:tav>
                                      </p:tavLst>
                                    </p:anim>
                                    <p:anim to="" calcmode="lin" valueType="num">
                                      <p:cBhvr>
                                        <p:cTn id="55" dur="1000" fill="hold">
                                          <p:stCondLst>
                                            <p:cond delay="0"/>
                                          </p:stCondLst>
                                        </p:cTn>
                                        <p:tgtEl>
                                          <p:spTgt spid="73"/>
                                        </p:tgtEl>
                                        <p:attrNameLst>
                                          <p:attrName>ppt_h</p:attrName>
                                        </p:attrNameLst>
                                      </p:cBhvr>
                                      <p:tavLst>
                                        <p:tav tm="0" fmla="#ppt_h+(8/9)*(#ppt_h-0)*((1.5-1.5*$)^2-(1.5-1.5*$)^3)">
                                          <p:val>
                                            <p:strVal val="0"/>
                                          </p:val>
                                        </p:tav>
                                        <p:tav tm="100000">
                                          <p:val>
                                            <p:strVal val="1"/>
                                          </p:val>
                                        </p:tav>
                                      </p:tavLst>
                                    </p:anim>
                                  </p:childTnLst>
                                </p:cTn>
                              </p:par>
                            </p:childTnLst>
                          </p:cTn>
                        </p:par>
                        <p:par>
                          <p:cTn id="56" fill="hold">
                            <p:stCondLst>
                              <p:cond delay="6950"/>
                            </p:stCondLst>
                            <p:childTnLst>
                              <p:par>
                                <p:cTn id="57" presetID="22" presetClass="entr" presetSubtype="4"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wipe(down)">
                                      <p:cBhvr>
                                        <p:cTn id="59" dur="500"/>
                                        <p:tgtEl>
                                          <p:spTgt spid="7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75"/>
                                        </p:tgtEl>
                                        <p:attrNameLst>
                                          <p:attrName>style.visibility</p:attrName>
                                        </p:attrNameLst>
                                      </p:cBhvr>
                                      <p:to>
                                        <p:strVal val="visible"/>
                                      </p:to>
                                    </p:set>
                                    <p:animEffect transition="in" filter="wipe(down)">
                                      <p:cBhvr>
                                        <p:cTn id="62" dur="500"/>
                                        <p:tgtEl>
                                          <p:spTgt spid="75"/>
                                        </p:tgtEl>
                                      </p:cBhvr>
                                    </p:animEffect>
                                  </p:childTnLst>
                                </p:cTn>
                              </p:par>
                            </p:childTnLst>
                          </p:cTn>
                        </p:par>
                        <p:par>
                          <p:cTn id="63" fill="hold">
                            <p:stCondLst>
                              <p:cond delay="7450"/>
                            </p:stCondLst>
                            <p:childTnLst>
                              <p:par>
                                <p:cTn id="64" presetID="22" presetClass="entr" presetSubtype="4"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wipe(down)">
                                      <p:cBhvr>
                                        <p:cTn id="66" dur="500"/>
                                        <p:tgtEl>
                                          <p:spTgt spid="76"/>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77"/>
                                        </p:tgtEl>
                                        <p:attrNameLst>
                                          <p:attrName>style.visibility</p:attrName>
                                        </p:attrNameLst>
                                      </p:cBhvr>
                                      <p:to>
                                        <p:strVal val="visible"/>
                                      </p:to>
                                    </p:set>
                                    <p:animEffect transition="in" filter="wipe(down)">
                                      <p:cBhvr>
                                        <p:cTn id="69" dur="500"/>
                                        <p:tgtEl>
                                          <p:spTgt spid="77"/>
                                        </p:tgtEl>
                                      </p:cBhvr>
                                    </p:animEffect>
                                  </p:childTnLst>
                                </p:cTn>
                              </p:par>
                            </p:childTnLst>
                          </p:cTn>
                        </p:par>
                        <p:par>
                          <p:cTn id="70" fill="hold">
                            <p:stCondLst>
                              <p:cond delay="7950"/>
                            </p:stCondLst>
                            <p:childTnLst>
                              <p:par>
                                <p:cTn id="71" presetID="22" presetClass="entr" presetSubtype="4"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wipe(down)">
                                      <p:cBhvr>
                                        <p:cTn id="73" dur="500"/>
                                        <p:tgtEl>
                                          <p:spTgt spid="78"/>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down)">
                                      <p:cBhvr>
                                        <p:cTn id="76" dur="500"/>
                                        <p:tgtEl>
                                          <p:spTgt spid="79"/>
                                        </p:tgtEl>
                                      </p:cBhvr>
                                    </p:animEffect>
                                  </p:childTnLst>
                                </p:cTn>
                              </p:par>
                            </p:childTnLst>
                          </p:cTn>
                        </p:par>
                        <p:par>
                          <p:cTn id="77" fill="hold">
                            <p:stCondLst>
                              <p:cond delay="8450"/>
                            </p:stCondLst>
                            <p:childTnLst>
                              <p:par>
                                <p:cTn id="78" presetID="14" presetClass="entr" presetSubtype="10" fill="hold" nodeType="after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randombar(horizontal)">
                                      <p:cBhvr>
                                        <p:cTn id="80" dur="500"/>
                                        <p:tgtEl>
                                          <p:spTgt spid="9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80"/>
                                        </p:tgtEl>
                                        <p:attrNameLst>
                                          <p:attrName>style.visibility</p:attrName>
                                        </p:attrNameLst>
                                      </p:cBhvr>
                                      <p:to>
                                        <p:strVal val="visible"/>
                                      </p:to>
                                    </p:set>
                                    <p:anim calcmode="lin" valueType="num">
                                      <p:cBhvr>
                                        <p:cTn id="83" dur="500" fill="hold"/>
                                        <p:tgtEl>
                                          <p:spTgt spid="80"/>
                                        </p:tgtEl>
                                        <p:attrNameLst>
                                          <p:attrName>ppt_w</p:attrName>
                                        </p:attrNameLst>
                                      </p:cBhvr>
                                      <p:tavLst>
                                        <p:tav tm="0">
                                          <p:val>
                                            <p:fltVal val="0"/>
                                          </p:val>
                                        </p:tav>
                                        <p:tav tm="100000">
                                          <p:val>
                                            <p:strVal val="#ppt_w"/>
                                          </p:val>
                                        </p:tav>
                                      </p:tavLst>
                                    </p:anim>
                                    <p:anim calcmode="lin" valueType="num">
                                      <p:cBhvr>
                                        <p:cTn id="84" dur="500" fill="hold"/>
                                        <p:tgtEl>
                                          <p:spTgt spid="80"/>
                                        </p:tgtEl>
                                        <p:attrNameLst>
                                          <p:attrName>ppt_h</p:attrName>
                                        </p:attrNameLst>
                                      </p:cBhvr>
                                      <p:tavLst>
                                        <p:tav tm="0">
                                          <p:val>
                                            <p:fltVal val="0"/>
                                          </p:val>
                                        </p:tav>
                                        <p:tav tm="100000">
                                          <p:val>
                                            <p:strVal val="#ppt_h"/>
                                          </p:val>
                                        </p:tav>
                                      </p:tavLst>
                                    </p:anim>
                                    <p:animEffect transition="in" filter="fade">
                                      <p:cBhvr>
                                        <p:cTn id="85" dur="500"/>
                                        <p:tgtEl>
                                          <p:spTgt spid="80"/>
                                        </p:tgtEl>
                                      </p:cBhvr>
                                    </p:animEffect>
                                  </p:childTnLst>
                                </p:cTn>
                              </p:par>
                            </p:childTnLst>
                          </p:cTn>
                        </p:par>
                        <p:par>
                          <p:cTn id="86" fill="hold">
                            <p:stCondLst>
                              <p:cond delay="8950"/>
                            </p:stCondLst>
                            <p:childTnLst>
                              <p:par>
                                <p:cTn id="87" presetID="14" presetClass="entr" presetSubtype="10" fill="hold" nodeType="afterEffect">
                                  <p:stCondLst>
                                    <p:cond delay="0"/>
                                  </p:stCondLst>
                                  <p:childTnLst>
                                    <p:set>
                                      <p:cBhvr>
                                        <p:cTn id="88" dur="1" fill="hold">
                                          <p:stCondLst>
                                            <p:cond delay="0"/>
                                          </p:stCondLst>
                                        </p:cTn>
                                        <p:tgtEl>
                                          <p:spTgt spid="96"/>
                                        </p:tgtEl>
                                        <p:attrNameLst>
                                          <p:attrName>style.visibility</p:attrName>
                                        </p:attrNameLst>
                                      </p:cBhvr>
                                      <p:to>
                                        <p:strVal val="visible"/>
                                      </p:to>
                                    </p:set>
                                    <p:animEffect transition="in" filter="randombar(horizontal)">
                                      <p:cBhvr>
                                        <p:cTn id="89" dur="500"/>
                                        <p:tgtEl>
                                          <p:spTgt spid="96"/>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1"/>
                                        </p:tgtEl>
                                        <p:attrNameLst>
                                          <p:attrName>style.visibility</p:attrName>
                                        </p:attrNameLst>
                                      </p:cBhvr>
                                      <p:to>
                                        <p:strVal val="visible"/>
                                      </p:to>
                                    </p:set>
                                    <p:anim calcmode="lin" valueType="num">
                                      <p:cBhvr>
                                        <p:cTn id="92" dur="500" fill="hold"/>
                                        <p:tgtEl>
                                          <p:spTgt spid="81"/>
                                        </p:tgtEl>
                                        <p:attrNameLst>
                                          <p:attrName>ppt_w</p:attrName>
                                        </p:attrNameLst>
                                      </p:cBhvr>
                                      <p:tavLst>
                                        <p:tav tm="0">
                                          <p:val>
                                            <p:fltVal val="0"/>
                                          </p:val>
                                        </p:tav>
                                        <p:tav tm="100000">
                                          <p:val>
                                            <p:strVal val="#ppt_w"/>
                                          </p:val>
                                        </p:tav>
                                      </p:tavLst>
                                    </p:anim>
                                    <p:anim calcmode="lin" valueType="num">
                                      <p:cBhvr>
                                        <p:cTn id="93" dur="500" fill="hold"/>
                                        <p:tgtEl>
                                          <p:spTgt spid="81"/>
                                        </p:tgtEl>
                                        <p:attrNameLst>
                                          <p:attrName>ppt_h</p:attrName>
                                        </p:attrNameLst>
                                      </p:cBhvr>
                                      <p:tavLst>
                                        <p:tav tm="0">
                                          <p:val>
                                            <p:fltVal val="0"/>
                                          </p:val>
                                        </p:tav>
                                        <p:tav tm="100000">
                                          <p:val>
                                            <p:strVal val="#ppt_h"/>
                                          </p:val>
                                        </p:tav>
                                      </p:tavLst>
                                    </p:anim>
                                    <p:animEffect transition="in" filter="fade">
                                      <p:cBhvr>
                                        <p:cTn id="94" dur="500"/>
                                        <p:tgtEl>
                                          <p:spTgt spid="81"/>
                                        </p:tgtEl>
                                      </p:cBhvr>
                                    </p:animEffect>
                                  </p:childTnLst>
                                </p:cTn>
                              </p:par>
                            </p:childTnLst>
                          </p:cTn>
                        </p:par>
                        <p:par>
                          <p:cTn id="95" fill="hold">
                            <p:stCondLst>
                              <p:cond delay="9450"/>
                            </p:stCondLst>
                            <p:childTnLst>
                              <p:par>
                                <p:cTn id="96" presetID="14" presetClass="entr" presetSubtype="10" fill="hold" nodeType="afterEffect">
                                  <p:stCondLst>
                                    <p:cond delay="0"/>
                                  </p:stCondLst>
                                  <p:childTnLst>
                                    <p:set>
                                      <p:cBhvr>
                                        <p:cTn id="97" dur="1" fill="hold">
                                          <p:stCondLst>
                                            <p:cond delay="0"/>
                                          </p:stCondLst>
                                        </p:cTn>
                                        <p:tgtEl>
                                          <p:spTgt spid="123"/>
                                        </p:tgtEl>
                                        <p:attrNameLst>
                                          <p:attrName>style.visibility</p:attrName>
                                        </p:attrNameLst>
                                      </p:cBhvr>
                                      <p:to>
                                        <p:strVal val="visible"/>
                                      </p:to>
                                    </p:set>
                                    <p:animEffect transition="in" filter="randombar(horizontal)">
                                      <p:cBhvr>
                                        <p:cTn id="98" dur="500"/>
                                        <p:tgtEl>
                                          <p:spTgt spid="12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 calcmode="lin" valueType="num">
                                      <p:cBhvr>
                                        <p:cTn id="101" dur="500" fill="hold"/>
                                        <p:tgtEl>
                                          <p:spTgt spid="82"/>
                                        </p:tgtEl>
                                        <p:attrNameLst>
                                          <p:attrName>ppt_w</p:attrName>
                                        </p:attrNameLst>
                                      </p:cBhvr>
                                      <p:tavLst>
                                        <p:tav tm="0">
                                          <p:val>
                                            <p:fltVal val="0"/>
                                          </p:val>
                                        </p:tav>
                                        <p:tav tm="100000">
                                          <p:val>
                                            <p:strVal val="#ppt_w"/>
                                          </p:val>
                                        </p:tav>
                                      </p:tavLst>
                                    </p:anim>
                                    <p:anim calcmode="lin" valueType="num">
                                      <p:cBhvr>
                                        <p:cTn id="102" dur="500" fill="hold"/>
                                        <p:tgtEl>
                                          <p:spTgt spid="82"/>
                                        </p:tgtEl>
                                        <p:attrNameLst>
                                          <p:attrName>ppt_h</p:attrName>
                                        </p:attrNameLst>
                                      </p:cBhvr>
                                      <p:tavLst>
                                        <p:tav tm="0">
                                          <p:val>
                                            <p:fltVal val="0"/>
                                          </p:val>
                                        </p:tav>
                                        <p:tav tm="100000">
                                          <p:val>
                                            <p:strVal val="#ppt_h"/>
                                          </p:val>
                                        </p:tav>
                                      </p:tavLst>
                                    </p:anim>
                                    <p:animEffect transition="in" filter="fade">
                                      <p:cBhvr>
                                        <p:cTn id="103" dur="500"/>
                                        <p:tgtEl>
                                          <p:spTgt spid="82"/>
                                        </p:tgtEl>
                                      </p:cBhvr>
                                    </p:animEffect>
                                  </p:childTnLst>
                                </p:cTn>
                              </p:par>
                            </p:childTnLst>
                          </p:cTn>
                        </p:par>
                        <p:par>
                          <p:cTn id="104" fill="hold">
                            <p:stCondLst>
                              <p:cond delay="9950"/>
                            </p:stCondLst>
                            <p:childTnLst>
                              <p:par>
                                <p:cTn id="105" presetID="14" presetClass="entr" presetSubtype="10" fill="hold" nodeType="afterEffect">
                                  <p:stCondLst>
                                    <p:cond delay="0"/>
                                  </p:stCondLst>
                                  <p:childTnLst>
                                    <p:set>
                                      <p:cBhvr>
                                        <p:cTn id="106" dur="1" fill="hold">
                                          <p:stCondLst>
                                            <p:cond delay="0"/>
                                          </p:stCondLst>
                                        </p:cTn>
                                        <p:tgtEl>
                                          <p:spTgt spid="84"/>
                                        </p:tgtEl>
                                        <p:attrNameLst>
                                          <p:attrName>style.visibility</p:attrName>
                                        </p:attrNameLst>
                                      </p:cBhvr>
                                      <p:to>
                                        <p:strVal val="visible"/>
                                      </p:to>
                                    </p:set>
                                    <p:animEffect transition="in" filter="randombar(horizontal)">
                                      <p:cBhvr>
                                        <p:cTn id="107" dur="500"/>
                                        <p:tgtEl>
                                          <p:spTgt spid="8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83"/>
                                        </p:tgtEl>
                                        <p:attrNameLst>
                                          <p:attrName>style.visibility</p:attrName>
                                        </p:attrNameLst>
                                      </p:cBhvr>
                                      <p:to>
                                        <p:strVal val="visible"/>
                                      </p:to>
                                    </p:set>
                                    <p:anim calcmode="lin" valueType="num">
                                      <p:cBhvr>
                                        <p:cTn id="110" dur="500" fill="hold"/>
                                        <p:tgtEl>
                                          <p:spTgt spid="83"/>
                                        </p:tgtEl>
                                        <p:attrNameLst>
                                          <p:attrName>ppt_w</p:attrName>
                                        </p:attrNameLst>
                                      </p:cBhvr>
                                      <p:tavLst>
                                        <p:tav tm="0">
                                          <p:val>
                                            <p:fltVal val="0"/>
                                          </p:val>
                                        </p:tav>
                                        <p:tav tm="100000">
                                          <p:val>
                                            <p:strVal val="#ppt_w"/>
                                          </p:val>
                                        </p:tav>
                                      </p:tavLst>
                                    </p:anim>
                                    <p:anim calcmode="lin" valueType="num">
                                      <p:cBhvr>
                                        <p:cTn id="111" dur="500" fill="hold"/>
                                        <p:tgtEl>
                                          <p:spTgt spid="83"/>
                                        </p:tgtEl>
                                        <p:attrNameLst>
                                          <p:attrName>ppt_h</p:attrName>
                                        </p:attrNameLst>
                                      </p:cBhvr>
                                      <p:tavLst>
                                        <p:tav tm="0">
                                          <p:val>
                                            <p:fltVal val="0"/>
                                          </p:val>
                                        </p:tav>
                                        <p:tav tm="100000">
                                          <p:val>
                                            <p:strVal val="#ppt_h"/>
                                          </p:val>
                                        </p:tav>
                                      </p:tavLst>
                                    </p:anim>
                                    <p:animEffect transition="in" filter="fade">
                                      <p:cBhvr>
                                        <p:cTn id="11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70" grpId="0" animBg="1"/>
      <p:bldP spid="71" grpId="0"/>
      <p:bldP spid="72" grpId="0"/>
      <p:bldP spid="73" grpId="0"/>
      <p:bldP spid="74" grpId="0"/>
      <p:bldP spid="75" grpId="0"/>
      <p:bldP spid="76" grpId="0"/>
      <p:bldP spid="77" grpId="0"/>
      <p:bldP spid="78" grpId="0"/>
      <p:bldP spid="79" grpId="0"/>
      <p:bldP spid="80" grpId="0"/>
      <p:bldP spid="81" grpId="0"/>
      <p:bldP spid="82" grpId="0"/>
      <p:bldP spid="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51538" y="2369132"/>
            <a:ext cx="3299960" cy="3454821"/>
            <a:chOff x="7101716" y="2294639"/>
            <a:chExt cx="3299960" cy="3454821"/>
          </a:xfrm>
          <a:solidFill>
            <a:schemeClr val="bg1">
              <a:lumMod val="85000"/>
            </a:schemeClr>
          </a:solidFill>
        </p:grpSpPr>
        <p:sp>
          <p:nvSpPr>
            <p:cNvPr id="13" name="灰色圆形背景"/>
            <p:cNvSpPr>
              <a:spLocks noChangeArrowheads="1"/>
            </p:cNvSpPr>
            <p:nvPr/>
          </p:nvSpPr>
          <p:spPr bwMode="auto">
            <a:xfrm>
              <a:off x="7101716" y="2294639"/>
              <a:ext cx="3299960" cy="3301541"/>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11" y="10800"/>
                  </a:moveTo>
                  <a:cubicBezTo>
                    <a:pt x="411" y="16538"/>
                    <a:pt x="5062" y="21189"/>
                    <a:pt x="10800" y="21189"/>
                  </a:cubicBezTo>
                  <a:cubicBezTo>
                    <a:pt x="16538" y="21189"/>
                    <a:pt x="21189" y="16538"/>
                    <a:pt x="21189" y="10800"/>
                  </a:cubicBezTo>
                  <a:cubicBezTo>
                    <a:pt x="21189" y="5062"/>
                    <a:pt x="16538" y="411"/>
                    <a:pt x="10800" y="411"/>
                  </a:cubicBezTo>
                  <a:cubicBezTo>
                    <a:pt x="5062" y="411"/>
                    <a:pt x="411" y="5062"/>
                    <a:pt x="411" y="10800"/>
                  </a:cubicBezTo>
                  <a:close/>
                </a:path>
              </a:pathLst>
            </a:custGeom>
            <a:grp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7" name="等腰三角形 96"/>
            <p:cNvSpPr>
              <a:spLocks noChangeArrowheads="1"/>
            </p:cNvSpPr>
            <p:nvPr/>
          </p:nvSpPr>
          <p:spPr bwMode="auto">
            <a:xfrm rot="8911463">
              <a:off x="9969367" y="2989584"/>
              <a:ext cx="377180" cy="377361"/>
            </a:xfrm>
            <a:prstGeom prst="triangle">
              <a:avLst>
                <a:gd name="adj" fmla="val 50000"/>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ysClr val="windowText" lastClr="000000"/>
                </a:solidFill>
                <a:effectLst/>
                <a:uLnTx/>
                <a:uFillTx/>
                <a:cs typeface="+mn-ea"/>
                <a:sym typeface="+mn-lt"/>
              </a:endParaRPr>
            </a:p>
          </p:txBody>
        </p:sp>
        <p:sp>
          <p:nvSpPr>
            <p:cNvPr id="18" name="等腰三角形 98"/>
            <p:cNvSpPr>
              <a:spLocks noChangeArrowheads="1"/>
            </p:cNvSpPr>
            <p:nvPr/>
          </p:nvSpPr>
          <p:spPr bwMode="auto">
            <a:xfrm rot="16200000">
              <a:off x="8611861" y="5372190"/>
              <a:ext cx="377361" cy="377180"/>
            </a:xfrm>
            <a:prstGeom prst="triangle">
              <a:avLst>
                <a:gd name="adj" fmla="val 50000"/>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ysClr val="windowText" lastClr="000000"/>
                </a:solidFill>
                <a:effectLst/>
                <a:uLnTx/>
                <a:uFillTx/>
                <a:cs typeface="+mn-ea"/>
                <a:sym typeface="+mn-lt"/>
              </a:endParaRPr>
            </a:p>
          </p:txBody>
        </p:sp>
        <p:sp>
          <p:nvSpPr>
            <p:cNvPr id="19" name="等腰三角形 100"/>
            <p:cNvSpPr>
              <a:spLocks noChangeArrowheads="1"/>
            </p:cNvSpPr>
            <p:nvPr/>
          </p:nvSpPr>
          <p:spPr bwMode="auto">
            <a:xfrm rot="1626189">
              <a:off x="7156848" y="2956279"/>
              <a:ext cx="377180" cy="377361"/>
            </a:xfrm>
            <a:prstGeom prst="triangle">
              <a:avLst>
                <a:gd name="adj" fmla="val 50000"/>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ysClr val="windowText" lastClr="000000"/>
                </a:solidFill>
                <a:effectLst/>
                <a:uLnTx/>
                <a:uFillTx/>
                <a:cs typeface="+mn-ea"/>
                <a:sym typeface="+mn-lt"/>
              </a:endParaRPr>
            </a:p>
          </p:txBody>
        </p:sp>
      </p:grpSp>
      <p:sp>
        <p:nvSpPr>
          <p:cNvPr id="5" name="灰色圆形背景"/>
          <p:cNvSpPr>
            <a:spLocks noChangeArrowheads="1"/>
          </p:cNvSpPr>
          <p:nvPr/>
        </p:nvSpPr>
        <p:spPr bwMode="auto">
          <a:xfrm>
            <a:off x="7451311" y="3168165"/>
            <a:ext cx="1694900" cy="1694900"/>
          </a:xfrm>
          <a:prstGeom prst="ellipse">
            <a:avLst/>
          </a:prstGeom>
          <a:gradFill flip="none" rotWithShape="1">
            <a:gsLst>
              <a:gs pos="0">
                <a:schemeClr val="bg1"/>
              </a:gs>
              <a:gs pos="100000">
                <a:schemeClr val="bg1">
                  <a:lumMod val="7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2032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14" name="椭圆 90"/>
          <p:cNvSpPr>
            <a:spLocks noChangeArrowheads="1"/>
          </p:cNvSpPr>
          <p:nvPr/>
        </p:nvSpPr>
        <p:spPr bwMode="auto">
          <a:xfrm>
            <a:off x="7641526" y="1743151"/>
            <a:ext cx="1319984" cy="1320617"/>
          </a:xfrm>
          <a:prstGeom prst="ellipse">
            <a:avLst/>
          </a:prstGeom>
          <a:solidFill>
            <a:srgbClr val="BE0010"/>
          </a:solidFill>
          <a:ln w="25400">
            <a:solidFill>
              <a:srgbClr val="BE0010"/>
            </a:solid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15" name="椭圆 92"/>
          <p:cNvSpPr>
            <a:spLocks noChangeArrowheads="1"/>
          </p:cNvSpPr>
          <p:nvPr/>
        </p:nvSpPr>
        <p:spPr bwMode="auto">
          <a:xfrm>
            <a:off x="6235268" y="4168896"/>
            <a:ext cx="1319984" cy="1320617"/>
          </a:xfrm>
          <a:prstGeom prst="ellipse">
            <a:avLst/>
          </a:prstGeom>
          <a:solidFill>
            <a:srgbClr val="BE0010"/>
          </a:solidFill>
          <a:ln w="25400">
            <a:solidFill>
              <a:srgbClr val="BE0010"/>
            </a:solid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16" name="椭圆 94"/>
          <p:cNvSpPr>
            <a:spLocks noChangeArrowheads="1"/>
          </p:cNvSpPr>
          <p:nvPr/>
        </p:nvSpPr>
        <p:spPr bwMode="auto">
          <a:xfrm>
            <a:off x="9047785" y="4168896"/>
            <a:ext cx="1319984" cy="1320617"/>
          </a:xfrm>
          <a:prstGeom prst="ellipse">
            <a:avLst/>
          </a:prstGeom>
          <a:solidFill>
            <a:srgbClr val="BE0010"/>
          </a:solidFill>
          <a:ln w="25400">
            <a:solidFill>
              <a:srgbClr val="BE0010"/>
            </a:solid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35" name="矩形 3"/>
          <p:cNvSpPr>
            <a:spLocks noChangeArrowheads="1"/>
          </p:cNvSpPr>
          <p:nvPr/>
        </p:nvSpPr>
        <p:spPr bwMode="auto">
          <a:xfrm>
            <a:off x="7726440" y="3538561"/>
            <a:ext cx="1144641" cy="954107"/>
          </a:xfrm>
          <a:prstGeom prst="rect">
            <a:avLst/>
          </a:prstGeom>
        </p:spPr>
        <p:txBody>
          <a:bodyPr wrap="square">
            <a:spAutoFit/>
          </a:bodyPr>
          <a:lstStyle/>
          <a:p>
            <a:pPr algn="ctr"/>
            <a:r>
              <a:rPr lang="zh-CN" altLang="en-US" sz="2800" b="1" kern="100" dirty="0">
                <a:solidFill>
                  <a:srgbClr val="BE0010"/>
                </a:solidFill>
                <a:cs typeface="+mn-ea"/>
                <a:sym typeface="+mn-lt"/>
              </a:rPr>
              <a:t>添加</a:t>
            </a:r>
            <a:endParaRPr lang="en-US" altLang="zh-CN" sz="2800" b="1" kern="100" dirty="0">
              <a:solidFill>
                <a:srgbClr val="BE0010"/>
              </a:solidFill>
              <a:cs typeface="+mn-ea"/>
              <a:sym typeface="+mn-lt"/>
            </a:endParaRPr>
          </a:p>
          <a:p>
            <a:pPr algn="ctr"/>
            <a:r>
              <a:rPr lang="zh-CN" altLang="en-US" sz="2800" b="1" kern="100" dirty="0">
                <a:solidFill>
                  <a:srgbClr val="BE0010"/>
                </a:solidFill>
                <a:cs typeface="+mn-ea"/>
                <a:sym typeface="+mn-lt"/>
              </a:rPr>
              <a:t>标题</a:t>
            </a:r>
          </a:p>
        </p:txBody>
      </p:sp>
      <p:sp>
        <p:nvSpPr>
          <p:cNvPr id="36" name="矩形 3"/>
          <p:cNvSpPr>
            <a:spLocks noChangeArrowheads="1"/>
          </p:cNvSpPr>
          <p:nvPr/>
        </p:nvSpPr>
        <p:spPr bwMode="auto">
          <a:xfrm>
            <a:off x="7915910" y="1972310"/>
            <a:ext cx="869315" cy="829945"/>
          </a:xfrm>
          <a:prstGeom prst="rect">
            <a:avLst/>
          </a:prstGeom>
        </p:spPr>
        <p:txBody>
          <a:bodyPr wrap="square">
            <a:spAutoFit/>
          </a:bodyPr>
          <a:lstStyle/>
          <a:p>
            <a:pPr algn="l"/>
            <a:r>
              <a:rPr lang="zh-CN" altLang="en-US" sz="2400" dirty="0">
                <a:solidFill>
                  <a:schemeClr val="bg1"/>
                </a:solidFill>
                <a:cs typeface="+mn-ea"/>
                <a:sym typeface="+mn-lt"/>
              </a:rPr>
              <a:t>添加标题</a:t>
            </a:r>
            <a:endParaRPr lang="zh-CN" altLang="en-US" sz="2400" kern="100" dirty="0">
              <a:solidFill>
                <a:schemeClr val="bg1"/>
              </a:solidFill>
              <a:cs typeface="+mn-ea"/>
              <a:sym typeface="+mn-lt"/>
            </a:endParaRPr>
          </a:p>
        </p:txBody>
      </p:sp>
      <p:sp>
        <p:nvSpPr>
          <p:cNvPr id="39" name="矩形 38"/>
          <p:cNvSpPr/>
          <p:nvPr/>
        </p:nvSpPr>
        <p:spPr>
          <a:xfrm>
            <a:off x="1814555" y="2369346"/>
            <a:ext cx="3676925" cy="701346"/>
          </a:xfrm>
          <a:prstGeom prst="rect">
            <a:avLst/>
          </a:prstGeom>
        </p:spPr>
        <p:txBody>
          <a:bodyPr wrap="square">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en-US" sz="1600" dirty="0">
              <a:solidFill>
                <a:schemeClr val="tx1">
                  <a:lumMod val="85000"/>
                  <a:lumOff val="15000"/>
                </a:schemeClr>
              </a:solidFill>
              <a:cs typeface="+mn-ea"/>
              <a:sym typeface="+mn-lt"/>
            </a:endParaRPr>
          </a:p>
        </p:txBody>
      </p:sp>
      <p:sp>
        <p:nvSpPr>
          <p:cNvPr id="40" name="矩形 39"/>
          <p:cNvSpPr/>
          <p:nvPr/>
        </p:nvSpPr>
        <p:spPr>
          <a:xfrm>
            <a:off x="1814553" y="2004568"/>
            <a:ext cx="3054267" cy="400110"/>
          </a:xfrm>
          <a:prstGeom prst="rect">
            <a:avLst/>
          </a:prstGeom>
        </p:spPr>
        <p:txBody>
          <a:bodyPr wrap="square">
            <a:spAutoFit/>
          </a:bodyPr>
          <a:lstStyle/>
          <a:p>
            <a:r>
              <a:rPr lang="zh-CN" altLang="en-US" sz="2000" b="1" dirty="0">
                <a:solidFill>
                  <a:schemeClr val="tx1">
                    <a:lumMod val="85000"/>
                    <a:lumOff val="15000"/>
                  </a:schemeClr>
                </a:solidFill>
                <a:cs typeface="+mn-ea"/>
                <a:sym typeface="+mn-lt"/>
              </a:rPr>
              <a:t>添加标题</a:t>
            </a:r>
          </a:p>
        </p:txBody>
      </p:sp>
      <p:cxnSp>
        <p:nvCxnSpPr>
          <p:cNvPr id="42" name="直接连接符 41"/>
          <p:cNvCxnSpPr/>
          <p:nvPr/>
        </p:nvCxnSpPr>
        <p:spPr>
          <a:xfrm>
            <a:off x="1576217" y="2093863"/>
            <a:ext cx="0" cy="900000"/>
          </a:xfrm>
          <a:prstGeom prst="line">
            <a:avLst/>
          </a:prstGeom>
          <a:ln w="38100">
            <a:solidFill>
              <a:srgbClr val="BE001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576217" y="3409376"/>
            <a:ext cx="0" cy="900000"/>
          </a:xfrm>
          <a:prstGeom prst="line">
            <a:avLst/>
          </a:prstGeom>
          <a:ln w="38100">
            <a:solidFill>
              <a:srgbClr val="BE0010"/>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576217" y="4758544"/>
            <a:ext cx="0" cy="900000"/>
          </a:xfrm>
          <a:prstGeom prst="line">
            <a:avLst/>
          </a:prstGeom>
          <a:ln w="38100">
            <a:solidFill>
              <a:srgbClr val="BE0010"/>
            </a:solidFill>
          </a:ln>
        </p:spPr>
        <p:style>
          <a:lnRef idx="1">
            <a:schemeClr val="accent1"/>
          </a:lnRef>
          <a:fillRef idx="0">
            <a:schemeClr val="accent1"/>
          </a:fillRef>
          <a:effectRef idx="0">
            <a:schemeClr val="accent1"/>
          </a:effectRef>
          <a:fontRef idx="minor">
            <a:schemeClr val="tx1"/>
          </a:fontRef>
        </p:style>
      </p:cxnSp>
      <p:sp>
        <p:nvSpPr>
          <p:cNvPr id="3" name="矩形 3"/>
          <p:cNvSpPr>
            <a:spLocks noChangeArrowheads="1"/>
          </p:cNvSpPr>
          <p:nvPr/>
        </p:nvSpPr>
        <p:spPr bwMode="auto">
          <a:xfrm>
            <a:off x="6461125" y="4389755"/>
            <a:ext cx="869315" cy="829945"/>
          </a:xfrm>
          <a:prstGeom prst="rect">
            <a:avLst/>
          </a:prstGeom>
        </p:spPr>
        <p:txBody>
          <a:bodyPr wrap="square">
            <a:spAutoFit/>
          </a:bodyPr>
          <a:lstStyle/>
          <a:p>
            <a:pPr algn="l"/>
            <a:r>
              <a:rPr lang="zh-CN" altLang="en-US" sz="2400" dirty="0">
                <a:solidFill>
                  <a:schemeClr val="bg1"/>
                </a:solidFill>
                <a:cs typeface="+mn-ea"/>
                <a:sym typeface="+mn-lt"/>
              </a:rPr>
              <a:t>添加标题</a:t>
            </a:r>
            <a:endParaRPr lang="zh-CN" altLang="en-US" sz="2400" kern="100" dirty="0">
              <a:solidFill>
                <a:schemeClr val="bg1"/>
              </a:solidFill>
              <a:cs typeface="+mn-ea"/>
              <a:sym typeface="+mn-lt"/>
            </a:endParaRPr>
          </a:p>
        </p:txBody>
      </p:sp>
      <p:sp>
        <p:nvSpPr>
          <p:cNvPr id="4" name="矩形 3"/>
          <p:cNvSpPr>
            <a:spLocks noChangeArrowheads="1"/>
          </p:cNvSpPr>
          <p:nvPr/>
        </p:nvSpPr>
        <p:spPr bwMode="auto">
          <a:xfrm>
            <a:off x="9272905" y="4440555"/>
            <a:ext cx="869315" cy="829945"/>
          </a:xfrm>
          <a:prstGeom prst="rect">
            <a:avLst/>
          </a:prstGeom>
        </p:spPr>
        <p:txBody>
          <a:bodyPr wrap="square">
            <a:spAutoFit/>
          </a:bodyPr>
          <a:lstStyle/>
          <a:p>
            <a:pPr algn="l"/>
            <a:r>
              <a:rPr lang="zh-CN" altLang="en-US" sz="2400" dirty="0">
                <a:solidFill>
                  <a:schemeClr val="bg1"/>
                </a:solidFill>
                <a:cs typeface="+mn-ea"/>
                <a:sym typeface="+mn-lt"/>
              </a:rPr>
              <a:t>添加标题</a:t>
            </a:r>
            <a:endParaRPr lang="zh-CN" altLang="en-US" sz="2400" kern="100" dirty="0">
              <a:solidFill>
                <a:schemeClr val="bg1"/>
              </a:solidFill>
              <a:cs typeface="+mn-ea"/>
              <a:sym typeface="+mn-lt"/>
            </a:endParaRPr>
          </a:p>
        </p:txBody>
      </p:sp>
      <p:sp>
        <p:nvSpPr>
          <p:cNvPr id="6" name="矩形 5"/>
          <p:cNvSpPr/>
          <p:nvPr/>
        </p:nvSpPr>
        <p:spPr>
          <a:xfrm>
            <a:off x="1814555" y="3692051"/>
            <a:ext cx="3676925" cy="732508"/>
          </a:xfrm>
          <a:prstGeom prst="rect">
            <a:avLst/>
          </a:prstGeom>
        </p:spPr>
        <p:txBody>
          <a:bodyPr wrap="square">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en-US" sz="1600" dirty="0">
              <a:solidFill>
                <a:schemeClr val="tx1">
                  <a:lumMod val="85000"/>
                  <a:lumOff val="15000"/>
                </a:schemeClr>
              </a:solidFill>
              <a:cs typeface="+mn-ea"/>
              <a:sym typeface="+mn-lt"/>
            </a:endParaRPr>
          </a:p>
        </p:txBody>
      </p:sp>
      <p:sp>
        <p:nvSpPr>
          <p:cNvPr id="7" name="矩形 6"/>
          <p:cNvSpPr/>
          <p:nvPr/>
        </p:nvSpPr>
        <p:spPr>
          <a:xfrm>
            <a:off x="1814553" y="3327273"/>
            <a:ext cx="3054267" cy="400110"/>
          </a:xfrm>
          <a:prstGeom prst="rect">
            <a:avLst/>
          </a:prstGeom>
        </p:spPr>
        <p:txBody>
          <a:bodyPr wrap="square">
            <a:spAutoFit/>
          </a:bodyPr>
          <a:lstStyle/>
          <a:p>
            <a:r>
              <a:rPr lang="zh-CN" altLang="en-US" sz="2000" b="1" dirty="0">
                <a:solidFill>
                  <a:schemeClr val="tx1">
                    <a:lumMod val="85000"/>
                    <a:lumOff val="15000"/>
                  </a:schemeClr>
                </a:solidFill>
                <a:cs typeface="+mn-ea"/>
                <a:sym typeface="+mn-lt"/>
              </a:rPr>
              <a:t>添加标题</a:t>
            </a:r>
          </a:p>
        </p:txBody>
      </p:sp>
      <p:sp>
        <p:nvSpPr>
          <p:cNvPr id="8" name="矩形 7"/>
          <p:cNvSpPr/>
          <p:nvPr/>
        </p:nvSpPr>
        <p:spPr>
          <a:xfrm>
            <a:off x="1814555" y="5009041"/>
            <a:ext cx="3676925" cy="701346"/>
          </a:xfrm>
          <a:prstGeom prst="rect">
            <a:avLst/>
          </a:prstGeom>
        </p:spPr>
        <p:txBody>
          <a:bodyPr wrap="square">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en-US" sz="1600" dirty="0">
              <a:solidFill>
                <a:schemeClr val="tx1">
                  <a:lumMod val="85000"/>
                  <a:lumOff val="15000"/>
                </a:schemeClr>
              </a:solidFill>
              <a:cs typeface="+mn-ea"/>
              <a:sym typeface="+mn-lt"/>
            </a:endParaRPr>
          </a:p>
        </p:txBody>
      </p:sp>
      <p:sp>
        <p:nvSpPr>
          <p:cNvPr id="9" name="矩形 8"/>
          <p:cNvSpPr/>
          <p:nvPr/>
        </p:nvSpPr>
        <p:spPr>
          <a:xfrm>
            <a:off x="1814553" y="4644263"/>
            <a:ext cx="3054267" cy="400110"/>
          </a:xfrm>
          <a:prstGeom prst="rect">
            <a:avLst/>
          </a:prstGeom>
        </p:spPr>
        <p:txBody>
          <a:bodyPr wrap="square">
            <a:spAutoFit/>
          </a:bodyPr>
          <a:lstStyle/>
          <a:p>
            <a:r>
              <a:rPr lang="zh-CN" altLang="en-US" sz="2000" b="1" dirty="0">
                <a:solidFill>
                  <a:schemeClr val="tx1">
                    <a:lumMod val="85000"/>
                    <a:lumOff val="15000"/>
                  </a:schemeClr>
                </a:solidFill>
                <a:cs typeface="+mn-ea"/>
                <a:sym typeface="+mn-lt"/>
              </a:rPr>
              <a:t>添加标题</a:t>
            </a:r>
          </a:p>
        </p:txBody>
      </p:sp>
      <p:sp>
        <p:nvSpPr>
          <p:cNvPr id="30" name="矩形 29"/>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50" fill="hold"/>
                                        <p:tgtEl>
                                          <p:spTgt spid="5"/>
                                        </p:tgtEl>
                                        <p:attrNameLst>
                                          <p:attrName>ppt_w</p:attrName>
                                        </p:attrNameLst>
                                      </p:cBhvr>
                                      <p:tavLst>
                                        <p:tav tm="0">
                                          <p:val>
                                            <p:fltVal val="0"/>
                                          </p:val>
                                        </p:tav>
                                        <p:tav tm="100000">
                                          <p:val>
                                            <p:strVal val="#ppt_w"/>
                                          </p:val>
                                        </p:tav>
                                      </p:tavLst>
                                    </p:anim>
                                    <p:anim calcmode="lin" valueType="num">
                                      <p:cBhvr>
                                        <p:cTn id="8" dur="250" fill="hold"/>
                                        <p:tgtEl>
                                          <p:spTgt spid="5"/>
                                        </p:tgtEl>
                                        <p:attrNameLst>
                                          <p:attrName>ppt_h</p:attrName>
                                        </p:attrNameLst>
                                      </p:cBhvr>
                                      <p:tavLst>
                                        <p:tav tm="0">
                                          <p:val>
                                            <p:fltVal val="0"/>
                                          </p:val>
                                        </p:tav>
                                        <p:tav tm="100000">
                                          <p:val>
                                            <p:strVal val="#ppt_h"/>
                                          </p:val>
                                        </p:tav>
                                      </p:tavLst>
                                    </p:anim>
                                    <p:animEffect transition="in" filter="fade">
                                      <p:cBhvr>
                                        <p:cTn id="9" dur="250"/>
                                        <p:tgtEl>
                                          <p:spTgt spid="5"/>
                                        </p:tgtEl>
                                      </p:cBhvr>
                                    </p:animEffect>
                                  </p:childTnLst>
                                </p:cTn>
                              </p:par>
                              <p:par>
                                <p:cTn id="10" presetID="6" presetClass="emph" presetSubtype="0" decel="100000" fill="hold" grpId="1" nodeType="withEffect">
                                  <p:stCondLst>
                                    <p:cond delay="200"/>
                                  </p:stCondLst>
                                  <p:childTnLst>
                                    <p:animScale>
                                      <p:cBhvr>
                                        <p:cTn id="11" dur="250" fill="hold"/>
                                        <p:tgtEl>
                                          <p:spTgt spid="5"/>
                                        </p:tgtEl>
                                      </p:cBhvr>
                                      <p:by x="110000" y="110000"/>
                                    </p:animScale>
                                  </p:childTnLst>
                                </p:cTn>
                              </p:par>
                              <p:par>
                                <p:cTn id="12" presetID="6" presetClass="emph" presetSubtype="0" decel="100000" fill="hold" grpId="2" nodeType="withEffect">
                                  <p:stCondLst>
                                    <p:cond delay="400"/>
                                  </p:stCondLst>
                                  <p:childTnLst>
                                    <p:animScale>
                                      <p:cBhvr>
                                        <p:cTn id="13" dur="250" fill="hold"/>
                                        <p:tgtEl>
                                          <p:spTgt spid="5"/>
                                        </p:tgtEl>
                                      </p:cBhvr>
                                      <p:by x="91000" y="91000"/>
                                    </p:animScale>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250" fill="hold"/>
                                        <p:tgtEl>
                                          <p:spTgt spid="15"/>
                                        </p:tgtEl>
                                        <p:attrNameLst>
                                          <p:attrName>ppt_w</p:attrName>
                                        </p:attrNameLst>
                                      </p:cBhvr>
                                      <p:tavLst>
                                        <p:tav tm="0">
                                          <p:val>
                                            <p:fltVal val="0"/>
                                          </p:val>
                                        </p:tav>
                                        <p:tav tm="100000">
                                          <p:val>
                                            <p:strVal val="#ppt_w"/>
                                          </p:val>
                                        </p:tav>
                                      </p:tavLst>
                                    </p:anim>
                                    <p:anim calcmode="lin" valueType="num">
                                      <p:cBhvr>
                                        <p:cTn id="18" dur="250" fill="hold"/>
                                        <p:tgtEl>
                                          <p:spTgt spid="15"/>
                                        </p:tgtEl>
                                        <p:attrNameLst>
                                          <p:attrName>ppt_h</p:attrName>
                                        </p:attrNameLst>
                                      </p:cBhvr>
                                      <p:tavLst>
                                        <p:tav tm="0">
                                          <p:val>
                                            <p:fltVal val="0"/>
                                          </p:val>
                                        </p:tav>
                                        <p:tav tm="100000">
                                          <p:val>
                                            <p:strVal val="#ppt_h"/>
                                          </p:val>
                                        </p:tav>
                                      </p:tavLst>
                                    </p:anim>
                                    <p:animEffect transition="in" filter="fade">
                                      <p:cBhvr>
                                        <p:cTn id="19" dur="25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250" fill="hold"/>
                                        <p:tgtEl>
                                          <p:spTgt spid="14"/>
                                        </p:tgtEl>
                                        <p:attrNameLst>
                                          <p:attrName>ppt_w</p:attrName>
                                        </p:attrNameLst>
                                      </p:cBhvr>
                                      <p:tavLst>
                                        <p:tav tm="0">
                                          <p:val>
                                            <p:fltVal val="0"/>
                                          </p:val>
                                        </p:tav>
                                        <p:tav tm="100000">
                                          <p:val>
                                            <p:strVal val="#ppt_w"/>
                                          </p:val>
                                        </p:tav>
                                      </p:tavLst>
                                    </p:anim>
                                    <p:anim calcmode="lin" valueType="num">
                                      <p:cBhvr>
                                        <p:cTn id="23" dur="250" fill="hold"/>
                                        <p:tgtEl>
                                          <p:spTgt spid="14"/>
                                        </p:tgtEl>
                                        <p:attrNameLst>
                                          <p:attrName>ppt_h</p:attrName>
                                        </p:attrNameLst>
                                      </p:cBhvr>
                                      <p:tavLst>
                                        <p:tav tm="0">
                                          <p:val>
                                            <p:fltVal val="0"/>
                                          </p:val>
                                        </p:tav>
                                        <p:tav tm="100000">
                                          <p:val>
                                            <p:strVal val="#ppt_h"/>
                                          </p:val>
                                        </p:tav>
                                      </p:tavLst>
                                    </p:anim>
                                    <p:animEffect transition="in" filter="fade">
                                      <p:cBhvr>
                                        <p:cTn id="24" dur="25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250" fill="hold"/>
                                        <p:tgtEl>
                                          <p:spTgt spid="16"/>
                                        </p:tgtEl>
                                        <p:attrNameLst>
                                          <p:attrName>ppt_w</p:attrName>
                                        </p:attrNameLst>
                                      </p:cBhvr>
                                      <p:tavLst>
                                        <p:tav tm="0">
                                          <p:val>
                                            <p:fltVal val="0"/>
                                          </p:val>
                                        </p:tav>
                                        <p:tav tm="100000">
                                          <p:val>
                                            <p:strVal val="#ppt_w"/>
                                          </p:val>
                                        </p:tav>
                                      </p:tavLst>
                                    </p:anim>
                                    <p:anim calcmode="lin" valueType="num">
                                      <p:cBhvr>
                                        <p:cTn id="28" dur="250" fill="hold"/>
                                        <p:tgtEl>
                                          <p:spTgt spid="16"/>
                                        </p:tgtEl>
                                        <p:attrNameLst>
                                          <p:attrName>ppt_h</p:attrName>
                                        </p:attrNameLst>
                                      </p:cBhvr>
                                      <p:tavLst>
                                        <p:tav tm="0">
                                          <p:val>
                                            <p:fltVal val="0"/>
                                          </p:val>
                                        </p:tav>
                                        <p:tav tm="100000">
                                          <p:val>
                                            <p:strVal val="#ppt_h"/>
                                          </p:val>
                                        </p:tav>
                                      </p:tavLst>
                                    </p:anim>
                                    <p:animEffect transition="in" filter="fade">
                                      <p:cBhvr>
                                        <p:cTn id="29" dur="250"/>
                                        <p:tgtEl>
                                          <p:spTgt spid="16"/>
                                        </p:tgtEl>
                                      </p:cBhvr>
                                    </p:animEffect>
                                  </p:childTnLst>
                                </p:cTn>
                              </p:par>
                            </p:childTnLst>
                          </p:cTn>
                        </p:par>
                        <p:par>
                          <p:cTn id="30" fill="hold">
                            <p:stCondLst>
                              <p:cond delay="1000"/>
                            </p:stCondLst>
                            <p:childTnLst>
                              <p:par>
                                <p:cTn id="31" presetID="53" presetClass="entr" presetSubtype="16"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250" fill="hold"/>
                                        <p:tgtEl>
                                          <p:spTgt spid="35"/>
                                        </p:tgtEl>
                                        <p:attrNameLst>
                                          <p:attrName>ppt_w</p:attrName>
                                        </p:attrNameLst>
                                      </p:cBhvr>
                                      <p:tavLst>
                                        <p:tav tm="0">
                                          <p:val>
                                            <p:fltVal val="0"/>
                                          </p:val>
                                        </p:tav>
                                        <p:tav tm="100000">
                                          <p:val>
                                            <p:strVal val="#ppt_w"/>
                                          </p:val>
                                        </p:tav>
                                      </p:tavLst>
                                    </p:anim>
                                    <p:anim calcmode="lin" valueType="num">
                                      <p:cBhvr>
                                        <p:cTn id="34" dur="250" fill="hold"/>
                                        <p:tgtEl>
                                          <p:spTgt spid="35"/>
                                        </p:tgtEl>
                                        <p:attrNameLst>
                                          <p:attrName>ppt_h</p:attrName>
                                        </p:attrNameLst>
                                      </p:cBhvr>
                                      <p:tavLst>
                                        <p:tav tm="0">
                                          <p:val>
                                            <p:fltVal val="0"/>
                                          </p:val>
                                        </p:tav>
                                        <p:tav tm="100000">
                                          <p:val>
                                            <p:strVal val="#ppt_h"/>
                                          </p:val>
                                        </p:tav>
                                      </p:tavLst>
                                    </p:anim>
                                    <p:animEffect transition="in" filter="fade">
                                      <p:cBhvr>
                                        <p:cTn id="35" dur="250"/>
                                        <p:tgtEl>
                                          <p:spTgt spid="3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250" fill="hold"/>
                                        <p:tgtEl>
                                          <p:spTgt spid="36"/>
                                        </p:tgtEl>
                                        <p:attrNameLst>
                                          <p:attrName>ppt_w</p:attrName>
                                        </p:attrNameLst>
                                      </p:cBhvr>
                                      <p:tavLst>
                                        <p:tav tm="0">
                                          <p:val>
                                            <p:fltVal val="0"/>
                                          </p:val>
                                        </p:tav>
                                        <p:tav tm="100000">
                                          <p:val>
                                            <p:strVal val="#ppt_w"/>
                                          </p:val>
                                        </p:tav>
                                      </p:tavLst>
                                    </p:anim>
                                    <p:anim calcmode="lin" valueType="num">
                                      <p:cBhvr>
                                        <p:cTn id="39" dur="250" fill="hold"/>
                                        <p:tgtEl>
                                          <p:spTgt spid="36"/>
                                        </p:tgtEl>
                                        <p:attrNameLst>
                                          <p:attrName>ppt_h</p:attrName>
                                        </p:attrNameLst>
                                      </p:cBhvr>
                                      <p:tavLst>
                                        <p:tav tm="0">
                                          <p:val>
                                            <p:fltVal val="0"/>
                                          </p:val>
                                        </p:tav>
                                        <p:tav tm="100000">
                                          <p:val>
                                            <p:strVal val="#ppt_h"/>
                                          </p:val>
                                        </p:tav>
                                      </p:tavLst>
                                    </p:anim>
                                    <p:animEffect transition="in" filter="fade">
                                      <p:cBhvr>
                                        <p:cTn id="40" dur="250"/>
                                        <p:tgtEl>
                                          <p:spTgt spid="36"/>
                                        </p:tgtEl>
                                      </p:cBhvr>
                                    </p:animEffect>
                                  </p:childTnLst>
                                </p:cTn>
                              </p:par>
                            </p:childTnLst>
                          </p:cTn>
                        </p:par>
                        <p:par>
                          <p:cTn id="41" fill="hold">
                            <p:stCondLst>
                              <p:cond delay="1500"/>
                            </p:stCondLst>
                            <p:childTnLst>
                              <p:par>
                                <p:cTn id="42" presetID="21" presetClass="entr" presetSubtype="1"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heel(1)">
                                      <p:cBhvr>
                                        <p:cTn id="44" dur="750"/>
                                        <p:tgtEl>
                                          <p:spTgt spid="2"/>
                                        </p:tgtEl>
                                      </p:cBhvr>
                                    </p:animEffect>
                                  </p:childTnLst>
                                </p:cTn>
                              </p:par>
                            </p:childTnLst>
                          </p:cTn>
                        </p:par>
                        <p:par>
                          <p:cTn id="45" fill="hold">
                            <p:stCondLst>
                              <p:cond delay="2500"/>
                            </p:stCondLst>
                            <p:childTnLst>
                              <p:par>
                                <p:cTn id="46" presetID="49" presetClass="entr" presetSubtype="0" decel="100000" fill="hold"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 calcmode="lin" valueType="num">
                                      <p:cBhvr>
                                        <p:cTn id="50" dur="500" fill="hold"/>
                                        <p:tgtEl>
                                          <p:spTgt spid="42"/>
                                        </p:tgtEl>
                                        <p:attrNameLst>
                                          <p:attrName>style.rotation</p:attrName>
                                        </p:attrNameLst>
                                      </p:cBhvr>
                                      <p:tavLst>
                                        <p:tav tm="0">
                                          <p:val>
                                            <p:fltVal val="360"/>
                                          </p:val>
                                        </p:tav>
                                        <p:tav tm="100000">
                                          <p:val>
                                            <p:fltVal val="0"/>
                                          </p:val>
                                        </p:tav>
                                      </p:tavLst>
                                    </p:anim>
                                    <p:animEffect transition="in" filter="fade">
                                      <p:cBhvr>
                                        <p:cTn id="51" dur="500"/>
                                        <p:tgtEl>
                                          <p:spTgt spid="42"/>
                                        </p:tgtEl>
                                      </p:cBhvr>
                                    </p:animEffect>
                                  </p:childTnLst>
                                </p:cTn>
                              </p:par>
                            </p:childTnLst>
                          </p:cTn>
                        </p:par>
                        <p:par>
                          <p:cTn id="52" fill="hold">
                            <p:stCondLst>
                              <p:cond delay="3000"/>
                            </p:stCondLst>
                            <p:childTnLst>
                              <p:par>
                                <p:cTn id="53" presetID="53" presetClass="entr" presetSubtype="16"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3500"/>
                            </p:stCondLst>
                            <p:childTnLst>
                              <p:par>
                                <p:cTn id="59" presetID="53" presetClass="entr" presetSubtype="16" fill="hold" grpId="0" nodeType="afterEffect">
                                  <p:stCondLst>
                                    <p:cond delay="0"/>
                                  </p:stCondLst>
                                  <p:iterate type="lt">
                                    <p:tmPct val="10000"/>
                                  </p:iterate>
                                  <p:childTnLst>
                                    <p:set>
                                      <p:cBhvr>
                                        <p:cTn id="60" dur="1" fill="hold">
                                          <p:stCondLst>
                                            <p:cond delay="0"/>
                                          </p:stCondLst>
                                        </p:cTn>
                                        <p:tgtEl>
                                          <p:spTgt spid="39"/>
                                        </p:tgtEl>
                                        <p:attrNameLst>
                                          <p:attrName>style.visibility</p:attrName>
                                        </p:attrNameLst>
                                      </p:cBhvr>
                                      <p:to>
                                        <p:strVal val="visible"/>
                                      </p:to>
                                    </p:set>
                                    <p:anim calcmode="lin" valueType="num">
                                      <p:cBhvr>
                                        <p:cTn id="61" dur="100" fill="hold"/>
                                        <p:tgtEl>
                                          <p:spTgt spid="39"/>
                                        </p:tgtEl>
                                        <p:attrNameLst>
                                          <p:attrName>ppt_w</p:attrName>
                                        </p:attrNameLst>
                                      </p:cBhvr>
                                      <p:tavLst>
                                        <p:tav tm="0">
                                          <p:val>
                                            <p:fltVal val="0"/>
                                          </p:val>
                                        </p:tav>
                                        <p:tav tm="100000">
                                          <p:val>
                                            <p:strVal val="#ppt_w"/>
                                          </p:val>
                                        </p:tav>
                                      </p:tavLst>
                                    </p:anim>
                                    <p:anim calcmode="lin" valueType="num">
                                      <p:cBhvr>
                                        <p:cTn id="62" dur="100" fill="hold"/>
                                        <p:tgtEl>
                                          <p:spTgt spid="39"/>
                                        </p:tgtEl>
                                        <p:attrNameLst>
                                          <p:attrName>ppt_h</p:attrName>
                                        </p:attrNameLst>
                                      </p:cBhvr>
                                      <p:tavLst>
                                        <p:tav tm="0">
                                          <p:val>
                                            <p:fltVal val="0"/>
                                          </p:val>
                                        </p:tav>
                                        <p:tav tm="100000">
                                          <p:val>
                                            <p:strVal val="#ppt_h"/>
                                          </p:val>
                                        </p:tav>
                                      </p:tavLst>
                                    </p:anim>
                                    <p:animEffect transition="in" filter="fade">
                                      <p:cBhvr>
                                        <p:cTn id="63" dur="100"/>
                                        <p:tgtEl>
                                          <p:spTgt spid="39"/>
                                        </p:tgtEl>
                                      </p:cBhvr>
                                    </p:animEffect>
                                  </p:childTnLst>
                                </p:cTn>
                              </p:par>
                            </p:childTnLst>
                          </p:cTn>
                        </p:par>
                        <p:par>
                          <p:cTn id="64" fill="hold">
                            <p:stCondLst>
                              <p:cond delay="3230"/>
                            </p:stCondLst>
                            <p:childTnLst>
                              <p:par>
                                <p:cTn id="65" presetID="49" presetClass="entr" presetSubtype="0" decel="100000" fill="hold"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anim calcmode="lin" valueType="num">
                                      <p:cBhvr>
                                        <p:cTn id="69" dur="500" fill="hold"/>
                                        <p:tgtEl>
                                          <p:spTgt spid="45"/>
                                        </p:tgtEl>
                                        <p:attrNameLst>
                                          <p:attrName>style.rotation</p:attrName>
                                        </p:attrNameLst>
                                      </p:cBhvr>
                                      <p:tavLst>
                                        <p:tav tm="0">
                                          <p:val>
                                            <p:fltVal val="360"/>
                                          </p:val>
                                        </p:tav>
                                        <p:tav tm="100000">
                                          <p:val>
                                            <p:fltVal val="0"/>
                                          </p:val>
                                        </p:tav>
                                      </p:tavLst>
                                    </p:anim>
                                    <p:animEffect transition="in" filter="fade">
                                      <p:cBhvr>
                                        <p:cTn id="70" dur="500"/>
                                        <p:tgtEl>
                                          <p:spTgt spid="45"/>
                                        </p:tgtEl>
                                      </p:cBhvr>
                                    </p:animEffect>
                                  </p:childTnLst>
                                </p:cTn>
                              </p:par>
                            </p:childTnLst>
                          </p:cTn>
                        </p:par>
                        <p:par>
                          <p:cTn id="71" fill="hold">
                            <p:stCondLst>
                              <p:cond delay="3730"/>
                            </p:stCondLst>
                            <p:childTnLst>
                              <p:par>
                                <p:cTn id="72" presetID="49" presetClass="entr" presetSubtype="0" decel="100000" fill="hold"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p:cTn id="74" dur="500" fill="hold"/>
                                        <p:tgtEl>
                                          <p:spTgt spid="48"/>
                                        </p:tgtEl>
                                        <p:attrNameLst>
                                          <p:attrName>ppt_w</p:attrName>
                                        </p:attrNameLst>
                                      </p:cBhvr>
                                      <p:tavLst>
                                        <p:tav tm="0">
                                          <p:val>
                                            <p:fltVal val="0"/>
                                          </p:val>
                                        </p:tav>
                                        <p:tav tm="100000">
                                          <p:val>
                                            <p:strVal val="#ppt_w"/>
                                          </p:val>
                                        </p:tav>
                                      </p:tavLst>
                                    </p:anim>
                                    <p:anim calcmode="lin" valueType="num">
                                      <p:cBhvr>
                                        <p:cTn id="75" dur="500" fill="hold"/>
                                        <p:tgtEl>
                                          <p:spTgt spid="48"/>
                                        </p:tgtEl>
                                        <p:attrNameLst>
                                          <p:attrName>ppt_h</p:attrName>
                                        </p:attrNameLst>
                                      </p:cBhvr>
                                      <p:tavLst>
                                        <p:tav tm="0">
                                          <p:val>
                                            <p:fltVal val="0"/>
                                          </p:val>
                                        </p:tav>
                                        <p:tav tm="100000">
                                          <p:val>
                                            <p:strVal val="#ppt_h"/>
                                          </p:val>
                                        </p:tav>
                                      </p:tavLst>
                                    </p:anim>
                                    <p:anim calcmode="lin" valueType="num">
                                      <p:cBhvr>
                                        <p:cTn id="76" dur="500" fill="hold"/>
                                        <p:tgtEl>
                                          <p:spTgt spid="48"/>
                                        </p:tgtEl>
                                        <p:attrNameLst>
                                          <p:attrName>style.rotation</p:attrName>
                                        </p:attrNameLst>
                                      </p:cBhvr>
                                      <p:tavLst>
                                        <p:tav tm="0">
                                          <p:val>
                                            <p:fltVal val="360"/>
                                          </p:val>
                                        </p:tav>
                                        <p:tav tm="100000">
                                          <p:val>
                                            <p:fltVal val="0"/>
                                          </p:val>
                                        </p:tav>
                                      </p:tavLst>
                                    </p:anim>
                                    <p:animEffect transition="in" filter="fade">
                                      <p:cBhvr>
                                        <p:cTn id="77" dur="500"/>
                                        <p:tgtEl>
                                          <p:spTgt spid="4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
                                        </p:tgtEl>
                                        <p:attrNameLst>
                                          <p:attrName>style.visibility</p:attrName>
                                        </p:attrNameLst>
                                      </p:cBhvr>
                                      <p:to>
                                        <p:strVal val="visible"/>
                                      </p:to>
                                    </p:set>
                                    <p:anim calcmode="lin" valueType="num">
                                      <p:cBhvr>
                                        <p:cTn id="80" dur="250" fill="hold"/>
                                        <p:tgtEl>
                                          <p:spTgt spid="3"/>
                                        </p:tgtEl>
                                        <p:attrNameLst>
                                          <p:attrName>ppt_w</p:attrName>
                                        </p:attrNameLst>
                                      </p:cBhvr>
                                      <p:tavLst>
                                        <p:tav tm="0">
                                          <p:val>
                                            <p:fltVal val="0"/>
                                          </p:val>
                                        </p:tav>
                                        <p:tav tm="100000">
                                          <p:val>
                                            <p:strVal val="#ppt_w"/>
                                          </p:val>
                                        </p:tav>
                                      </p:tavLst>
                                    </p:anim>
                                    <p:anim calcmode="lin" valueType="num">
                                      <p:cBhvr>
                                        <p:cTn id="81" dur="250" fill="hold"/>
                                        <p:tgtEl>
                                          <p:spTgt spid="3"/>
                                        </p:tgtEl>
                                        <p:attrNameLst>
                                          <p:attrName>ppt_h</p:attrName>
                                        </p:attrNameLst>
                                      </p:cBhvr>
                                      <p:tavLst>
                                        <p:tav tm="0">
                                          <p:val>
                                            <p:fltVal val="0"/>
                                          </p:val>
                                        </p:tav>
                                        <p:tav tm="100000">
                                          <p:val>
                                            <p:strVal val="#ppt_h"/>
                                          </p:val>
                                        </p:tav>
                                      </p:tavLst>
                                    </p:anim>
                                    <p:animEffect transition="in" filter="fade">
                                      <p:cBhvr>
                                        <p:cTn id="82" dur="250"/>
                                        <p:tgtEl>
                                          <p:spTgt spid="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 calcmode="lin" valueType="num">
                                      <p:cBhvr>
                                        <p:cTn id="85" dur="250" fill="hold"/>
                                        <p:tgtEl>
                                          <p:spTgt spid="4"/>
                                        </p:tgtEl>
                                        <p:attrNameLst>
                                          <p:attrName>ppt_w</p:attrName>
                                        </p:attrNameLst>
                                      </p:cBhvr>
                                      <p:tavLst>
                                        <p:tav tm="0">
                                          <p:val>
                                            <p:fltVal val="0"/>
                                          </p:val>
                                        </p:tav>
                                        <p:tav tm="100000">
                                          <p:val>
                                            <p:strVal val="#ppt_w"/>
                                          </p:val>
                                        </p:tav>
                                      </p:tavLst>
                                    </p:anim>
                                    <p:anim calcmode="lin" valueType="num">
                                      <p:cBhvr>
                                        <p:cTn id="86" dur="250" fill="hold"/>
                                        <p:tgtEl>
                                          <p:spTgt spid="4"/>
                                        </p:tgtEl>
                                        <p:attrNameLst>
                                          <p:attrName>ppt_h</p:attrName>
                                        </p:attrNameLst>
                                      </p:cBhvr>
                                      <p:tavLst>
                                        <p:tav tm="0">
                                          <p:val>
                                            <p:fltVal val="0"/>
                                          </p:val>
                                        </p:tav>
                                        <p:tav tm="100000">
                                          <p:val>
                                            <p:strVal val="#ppt_h"/>
                                          </p:val>
                                        </p:tav>
                                      </p:tavLst>
                                    </p:anim>
                                    <p:animEffect transition="in" filter="fade">
                                      <p:cBhvr>
                                        <p:cTn id="87" dur="250"/>
                                        <p:tgtEl>
                                          <p:spTgt spid="4"/>
                                        </p:tgtEl>
                                      </p:cBhvr>
                                    </p:animEffect>
                                  </p:childTnLst>
                                </p:cTn>
                              </p:par>
                            </p:childTnLst>
                          </p:cTn>
                        </p:par>
                        <p:par>
                          <p:cTn id="88" fill="hold">
                            <p:stCondLst>
                              <p:cond delay="4230"/>
                            </p:stCondLst>
                            <p:childTnLst>
                              <p:par>
                                <p:cTn id="89" presetID="53" presetClass="entr" presetSubtype="16" fill="hold" grpId="0" nodeType="after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p:cTn id="91" dur="500" fill="hold"/>
                                        <p:tgtEl>
                                          <p:spTgt spid="7"/>
                                        </p:tgtEl>
                                        <p:attrNameLst>
                                          <p:attrName>ppt_w</p:attrName>
                                        </p:attrNameLst>
                                      </p:cBhvr>
                                      <p:tavLst>
                                        <p:tav tm="0">
                                          <p:val>
                                            <p:fltVal val="0"/>
                                          </p:val>
                                        </p:tav>
                                        <p:tav tm="100000">
                                          <p:val>
                                            <p:strVal val="#ppt_w"/>
                                          </p:val>
                                        </p:tav>
                                      </p:tavLst>
                                    </p:anim>
                                    <p:anim calcmode="lin" valueType="num">
                                      <p:cBhvr>
                                        <p:cTn id="92" dur="500" fill="hold"/>
                                        <p:tgtEl>
                                          <p:spTgt spid="7"/>
                                        </p:tgtEl>
                                        <p:attrNameLst>
                                          <p:attrName>ppt_h</p:attrName>
                                        </p:attrNameLst>
                                      </p:cBhvr>
                                      <p:tavLst>
                                        <p:tav tm="0">
                                          <p:val>
                                            <p:fltVal val="0"/>
                                          </p:val>
                                        </p:tav>
                                        <p:tav tm="100000">
                                          <p:val>
                                            <p:strVal val="#ppt_h"/>
                                          </p:val>
                                        </p:tav>
                                      </p:tavLst>
                                    </p:anim>
                                    <p:animEffect transition="in" filter="fade">
                                      <p:cBhvr>
                                        <p:cTn id="93" dur="500"/>
                                        <p:tgtEl>
                                          <p:spTgt spid="7"/>
                                        </p:tgtEl>
                                      </p:cBhvr>
                                    </p:animEffect>
                                  </p:childTnLst>
                                </p:cTn>
                              </p:par>
                            </p:childTnLst>
                          </p:cTn>
                        </p:par>
                        <p:par>
                          <p:cTn id="94" fill="hold">
                            <p:stCondLst>
                              <p:cond delay="4730"/>
                            </p:stCondLst>
                            <p:childTnLst>
                              <p:par>
                                <p:cTn id="95" presetID="53" presetClass="entr" presetSubtype="16" fill="hold" grpId="0" nodeType="afterEffect">
                                  <p:stCondLst>
                                    <p:cond delay="0"/>
                                  </p:stCondLst>
                                  <p:iterate type="lt">
                                    <p:tmPct val="10000"/>
                                  </p:iterate>
                                  <p:childTnLst>
                                    <p:set>
                                      <p:cBhvr>
                                        <p:cTn id="96" dur="1" fill="hold">
                                          <p:stCondLst>
                                            <p:cond delay="0"/>
                                          </p:stCondLst>
                                        </p:cTn>
                                        <p:tgtEl>
                                          <p:spTgt spid="6"/>
                                        </p:tgtEl>
                                        <p:attrNameLst>
                                          <p:attrName>style.visibility</p:attrName>
                                        </p:attrNameLst>
                                      </p:cBhvr>
                                      <p:to>
                                        <p:strVal val="visible"/>
                                      </p:to>
                                    </p:set>
                                    <p:anim calcmode="lin" valueType="num">
                                      <p:cBhvr>
                                        <p:cTn id="97" dur="100" fill="hold"/>
                                        <p:tgtEl>
                                          <p:spTgt spid="6"/>
                                        </p:tgtEl>
                                        <p:attrNameLst>
                                          <p:attrName>ppt_w</p:attrName>
                                        </p:attrNameLst>
                                      </p:cBhvr>
                                      <p:tavLst>
                                        <p:tav tm="0">
                                          <p:val>
                                            <p:fltVal val="0"/>
                                          </p:val>
                                        </p:tav>
                                        <p:tav tm="100000">
                                          <p:val>
                                            <p:strVal val="#ppt_w"/>
                                          </p:val>
                                        </p:tav>
                                      </p:tavLst>
                                    </p:anim>
                                    <p:anim calcmode="lin" valueType="num">
                                      <p:cBhvr>
                                        <p:cTn id="98" dur="100" fill="hold"/>
                                        <p:tgtEl>
                                          <p:spTgt spid="6"/>
                                        </p:tgtEl>
                                        <p:attrNameLst>
                                          <p:attrName>ppt_h</p:attrName>
                                        </p:attrNameLst>
                                      </p:cBhvr>
                                      <p:tavLst>
                                        <p:tav tm="0">
                                          <p:val>
                                            <p:fltVal val="0"/>
                                          </p:val>
                                        </p:tav>
                                        <p:tav tm="100000">
                                          <p:val>
                                            <p:strVal val="#ppt_h"/>
                                          </p:val>
                                        </p:tav>
                                      </p:tavLst>
                                    </p:anim>
                                    <p:animEffect transition="in" filter="fade">
                                      <p:cBhvr>
                                        <p:cTn id="99" dur="100"/>
                                        <p:tgtEl>
                                          <p:spTgt spid="6"/>
                                        </p:tgtEl>
                                      </p:cBhvr>
                                    </p:animEffect>
                                  </p:childTnLst>
                                </p:cTn>
                              </p:par>
                            </p:childTnLst>
                          </p:cTn>
                        </p:par>
                        <p:par>
                          <p:cTn id="100" fill="hold">
                            <p:stCondLst>
                              <p:cond delay="5059"/>
                            </p:stCondLst>
                            <p:childTnLst>
                              <p:par>
                                <p:cTn id="101" presetID="53" presetClass="entr" presetSubtype="16" fill="hold" grpId="0" nodeType="afterEffect">
                                  <p:stCondLst>
                                    <p:cond delay="0"/>
                                  </p:stCondLst>
                                  <p:childTnLst>
                                    <p:set>
                                      <p:cBhvr>
                                        <p:cTn id="102" dur="1" fill="hold">
                                          <p:stCondLst>
                                            <p:cond delay="0"/>
                                          </p:stCondLst>
                                        </p:cTn>
                                        <p:tgtEl>
                                          <p:spTgt spid="9"/>
                                        </p:tgtEl>
                                        <p:attrNameLst>
                                          <p:attrName>style.visibility</p:attrName>
                                        </p:attrNameLst>
                                      </p:cBhvr>
                                      <p:to>
                                        <p:strVal val="visible"/>
                                      </p:to>
                                    </p:set>
                                    <p:anim calcmode="lin" valueType="num">
                                      <p:cBhvr>
                                        <p:cTn id="103" dur="500" fill="hold"/>
                                        <p:tgtEl>
                                          <p:spTgt spid="9"/>
                                        </p:tgtEl>
                                        <p:attrNameLst>
                                          <p:attrName>ppt_w</p:attrName>
                                        </p:attrNameLst>
                                      </p:cBhvr>
                                      <p:tavLst>
                                        <p:tav tm="0">
                                          <p:val>
                                            <p:fltVal val="0"/>
                                          </p:val>
                                        </p:tav>
                                        <p:tav tm="100000">
                                          <p:val>
                                            <p:strVal val="#ppt_w"/>
                                          </p:val>
                                        </p:tav>
                                      </p:tavLst>
                                    </p:anim>
                                    <p:anim calcmode="lin" valueType="num">
                                      <p:cBhvr>
                                        <p:cTn id="104" dur="500" fill="hold"/>
                                        <p:tgtEl>
                                          <p:spTgt spid="9"/>
                                        </p:tgtEl>
                                        <p:attrNameLst>
                                          <p:attrName>ppt_h</p:attrName>
                                        </p:attrNameLst>
                                      </p:cBhvr>
                                      <p:tavLst>
                                        <p:tav tm="0">
                                          <p:val>
                                            <p:fltVal val="0"/>
                                          </p:val>
                                        </p:tav>
                                        <p:tav tm="100000">
                                          <p:val>
                                            <p:strVal val="#ppt_h"/>
                                          </p:val>
                                        </p:tav>
                                      </p:tavLst>
                                    </p:anim>
                                    <p:animEffect transition="in" filter="fade">
                                      <p:cBhvr>
                                        <p:cTn id="105" dur="500"/>
                                        <p:tgtEl>
                                          <p:spTgt spid="9"/>
                                        </p:tgtEl>
                                      </p:cBhvr>
                                    </p:animEffect>
                                  </p:childTnLst>
                                </p:cTn>
                              </p:par>
                            </p:childTnLst>
                          </p:cTn>
                        </p:par>
                        <p:par>
                          <p:cTn id="106" fill="hold">
                            <p:stCondLst>
                              <p:cond delay="5559"/>
                            </p:stCondLst>
                            <p:childTnLst>
                              <p:par>
                                <p:cTn id="107" presetID="53" presetClass="entr" presetSubtype="16" fill="hold" grpId="0" nodeType="afterEffect">
                                  <p:stCondLst>
                                    <p:cond delay="0"/>
                                  </p:stCondLst>
                                  <p:iterate type="lt">
                                    <p:tmPct val="10000"/>
                                  </p:iterate>
                                  <p:childTnLst>
                                    <p:set>
                                      <p:cBhvr>
                                        <p:cTn id="108" dur="1" fill="hold">
                                          <p:stCondLst>
                                            <p:cond delay="0"/>
                                          </p:stCondLst>
                                        </p:cTn>
                                        <p:tgtEl>
                                          <p:spTgt spid="8"/>
                                        </p:tgtEl>
                                        <p:attrNameLst>
                                          <p:attrName>style.visibility</p:attrName>
                                        </p:attrNameLst>
                                      </p:cBhvr>
                                      <p:to>
                                        <p:strVal val="visible"/>
                                      </p:to>
                                    </p:set>
                                    <p:anim calcmode="lin" valueType="num">
                                      <p:cBhvr>
                                        <p:cTn id="109" dur="100" fill="hold"/>
                                        <p:tgtEl>
                                          <p:spTgt spid="8"/>
                                        </p:tgtEl>
                                        <p:attrNameLst>
                                          <p:attrName>ppt_w</p:attrName>
                                        </p:attrNameLst>
                                      </p:cBhvr>
                                      <p:tavLst>
                                        <p:tav tm="0">
                                          <p:val>
                                            <p:fltVal val="0"/>
                                          </p:val>
                                        </p:tav>
                                        <p:tav tm="100000">
                                          <p:val>
                                            <p:strVal val="#ppt_w"/>
                                          </p:val>
                                        </p:tav>
                                      </p:tavLst>
                                    </p:anim>
                                    <p:anim calcmode="lin" valueType="num">
                                      <p:cBhvr>
                                        <p:cTn id="110" dur="100" fill="hold"/>
                                        <p:tgtEl>
                                          <p:spTgt spid="8"/>
                                        </p:tgtEl>
                                        <p:attrNameLst>
                                          <p:attrName>ppt_h</p:attrName>
                                        </p:attrNameLst>
                                      </p:cBhvr>
                                      <p:tavLst>
                                        <p:tav tm="0">
                                          <p:val>
                                            <p:fltVal val="0"/>
                                          </p:val>
                                        </p:tav>
                                        <p:tav tm="100000">
                                          <p:val>
                                            <p:strVal val="#ppt_h"/>
                                          </p:val>
                                        </p:tav>
                                      </p:tavLst>
                                    </p:anim>
                                    <p:animEffect transition="in" filter="fade">
                                      <p:cBhvr>
                                        <p:cTn id="111"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bldLvl="0" animBg="1"/>
      <p:bldP spid="5" grpId="2" bldLvl="0" animBg="1"/>
      <p:bldP spid="14" grpId="0" bldLvl="0" animBg="1"/>
      <p:bldP spid="15" grpId="0" bldLvl="0" animBg="1"/>
      <p:bldP spid="16" grpId="0" bldLvl="0" animBg="1"/>
      <p:bldP spid="35" grpId="0"/>
      <p:bldP spid="36" grpId="0"/>
      <p:bldP spid="39" grpId="0"/>
      <p:bldP spid="40" grpId="0"/>
      <p:bldP spid="3" grpId="0"/>
      <p:bldP spid="4"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工作总结</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defPPr>
              <a:defRPr lang="zh-CN"/>
            </a:defPPr>
            <a:lvl1pPr algn="ctr">
              <a:defRPr sz="9600">
                <a:solidFill>
                  <a:schemeClr val="bg1"/>
                </a:solidFill>
                <a:latin typeface="Agency FB" panose="020B0503020202020204" pitchFamily="34" charset="0"/>
                <a:cs typeface="+mn-ea"/>
              </a:defRPr>
            </a:lvl1pPr>
          </a:lstStyle>
          <a:p>
            <a:r>
              <a:rPr lang="en-US" altLang="zh-CN" dirty="0">
                <a:sym typeface="+mn-lt"/>
              </a:rPr>
              <a:t>03</a:t>
            </a:r>
            <a:endParaRPr lang="zh-CN" altLang="en-US" dirty="0">
              <a:sym typeface="+mn-lt"/>
            </a:endParaRPr>
          </a:p>
        </p:txBody>
      </p:sp>
      <p:grpSp>
        <p:nvGrpSpPr>
          <p:cNvPr id="15" name="组合 14">
            <a:extLst>
              <a:ext uri="{FF2B5EF4-FFF2-40B4-BE49-F238E27FC236}">
                <a16:creationId xmlns="" xmlns:a16="http://schemas.microsoft.com/office/drawing/2014/main" id="{FACEA79A-93B5-493F-B938-2A10FB7173F7}"/>
              </a:ext>
            </a:extLst>
          </p:cNvPr>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6" name="Freeform 5">
              <a:extLst>
                <a:ext uri="{FF2B5EF4-FFF2-40B4-BE49-F238E27FC236}">
                  <a16:creationId xmlns="" xmlns:a16="http://schemas.microsoft.com/office/drawing/2014/main" id="{0E3E3989-7F10-4CFB-A96C-70B5A3C20963}"/>
                </a:ext>
              </a:extLst>
            </p:cNvPr>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7" name="Freeform 5">
              <a:extLst>
                <a:ext uri="{FF2B5EF4-FFF2-40B4-BE49-F238E27FC236}">
                  <a16:creationId xmlns="" xmlns:a16="http://schemas.microsoft.com/office/drawing/2014/main" id="{06A212C9-BF40-4447-BA57-0EE7CA0E80CB}"/>
                </a:ext>
              </a:extLst>
            </p:cNvPr>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lumMod val="75000"/>
                <a:lumOff val="25000"/>
              </a:schemeClr>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Tree>
    <p:extLst>
      <p:ext uri="{BB962C8B-B14F-4D97-AF65-F5344CB8AC3E}">
        <p14:creationId xmlns:p14="http://schemas.microsoft.com/office/powerpoint/2010/main" val="675378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500"/>
                                  </p:stCondLst>
                                  <p:childTnLst>
                                    <p:set>
                                      <p:cBhvr>
                                        <p:cTn id="9" dur="1" fill="hold">
                                          <p:stCondLst>
                                            <p:cond delay="0"/>
                                          </p:stCondLst>
                                        </p:cTn>
                                        <p:tgtEl>
                                          <p:spTgt spid="121"/>
                                        </p:tgtEl>
                                        <p:attrNameLst>
                                          <p:attrName>style.visibility</p:attrName>
                                        </p:attrNameLst>
                                      </p:cBhvr>
                                      <p:to>
                                        <p:strVal val="visible"/>
                                      </p:to>
                                    </p:set>
                                    <p:animScale>
                                      <p:cBhvr>
                                        <p:cTn id="10"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21"/>
                                        </p:tgtEl>
                                        <p:attrNameLst>
                                          <p:attrName>ppt_x</p:attrName>
                                          <p:attrName>ppt_y</p:attrName>
                                        </p:attrNameLst>
                                      </p:cBhvr>
                                    </p:animMotion>
                                    <p:animEffect transition="in" filter="fade">
                                      <p:cBhvr>
                                        <p:cTn id="12" dur="1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52" presetClass="entr" presetSubtype="0"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sp>
        <p:nvSpPr>
          <p:cNvPr id="40" name="任意多边形 48">
            <a:extLst>
              <a:ext uri="{FF2B5EF4-FFF2-40B4-BE49-F238E27FC236}">
                <a16:creationId xmlns="" xmlns:a16="http://schemas.microsoft.com/office/drawing/2014/main" id="{58CAC884-FCB5-4793-87EB-87098B195BDC}"/>
              </a:ext>
            </a:extLst>
          </p:cNvPr>
          <p:cNvSpPr/>
          <p:nvPr/>
        </p:nvSpPr>
        <p:spPr>
          <a:xfrm flipV="1">
            <a:off x="7114395" y="1982863"/>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41" name="任意多边形 51">
            <a:extLst>
              <a:ext uri="{FF2B5EF4-FFF2-40B4-BE49-F238E27FC236}">
                <a16:creationId xmlns="" xmlns:a16="http://schemas.microsoft.com/office/drawing/2014/main" id="{518D4708-65E6-4CA3-ABF8-A394F439B14C}"/>
              </a:ext>
            </a:extLst>
          </p:cNvPr>
          <p:cNvSpPr/>
          <p:nvPr/>
        </p:nvSpPr>
        <p:spPr>
          <a:xfrm flipH="1" flipV="1">
            <a:off x="1463272" y="2895509"/>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42" name="任意多边形 54">
            <a:extLst>
              <a:ext uri="{FF2B5EF4-FFF2-40B4-BE49-F238E27FC236}">
                <a16:creationId xmlns="" xmlns:a16="http://schemas.microsoft.com/office/drawing/2014/main" id="{D7F271A2-5AAC-4D7C-BC0D-3DFC9CA0705C}"/>
              </a:ext>
            </a:extLst>
          </p:cNvPr>
          <p:cNvSpPr/>
          <p:nvPr/>
        </p:nvSpPr>
        <p:spPr>
          <a:xfrm flipV="1">
            <a:off x="7731131" y="3641774"/>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43" name="任意多边形 57">
            <a:extLst>
              <a:ext uri="{FF2B5EF4-FFF2-40B4-BE49-F238E27FC236}">
                <a16:creationId xmlns="" xmlns:a16="http://schemas.microsoft.com/office/drawing/2014/main" id="{9D819602-B18B-415C-9CC1-2350806F5D0F}"/>
              </a:ext>
            </a:extLst>
          </p:cNvPr>
          <p:cNvSpPr/>
          <p:nvPr/>
        </p:nvSpPr>
        <p:spPr>
          <a:xfrm flipH="1" flipV="1">
            <a:off x="2217568" y="4624742"/>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nvGrpSpPr>
          <p:cNvPr id="44" name="组合 43">
            <a:extLst>
              <a:ext uri="{FF2B5EF4-FFF2-40B4-BE49-F238E27FC236}">
                <a16:creationId xmlns="" xmlns:a16="http://schemas.microsoft.com/office/drawing/2014/main" id="{3227C4B0-E109-4FDE-B9EE-26AF0D198845}"/>
              </a:ext>
            </a:extLst>
          </p:cNvPr>
          <p:cNvGrpSpPr/>
          <p:nvPr/>
        </p:nvGrpSpPr>
        <p:grpSpPr>
          <a:xfrm>
            <a:off x="4085007" y="1532881"/>
            <a:ext cx="3725628" cy="4801269"/>
            <a:chOff x="4437373" y="964897"/>
            <a:chExt cx="3725628" cy="4801269"/>
          </a:xfrm>
          <a:effectLst>
            <a:outerShdw blurRad="152400" dist="76200" dir="2700000" algn="tl" rotWithShape="0">
              <a:prstClr val="black">
                <a:alpha val="30000"/>
              </a:prstClr>
            </a:outerShdw>
          </a:effectLst>
        </p:grpSpPr>
        <p:grpSp>
          <p:nvGrpSpPr>
            <p:cNvPr id="46" name="组合 45">
              <a:extLst>
                <a:ext uri="{FF2B5EF4-FFF2-40B4-BE49-F238E27FC236}">
                  <a16:creationId xmlns="" xmlns:a16="http://schemas.microsoft.com/office/drawing/2014/main" id="{30D52BB4-AA4F-4A18-A3DF-0AC3C0A87103}"/>
                </a:ext>
              </a:extLst>
            </p:cNvPr>
            <p:cNvGrpSpPr/>
            <p:nvPr/>
          </p:nvGrpSpPr>
          <p:grpSpPr>
            <a:xfrm>
              <a:off x="4437373" y="964897"/>
              <a:ext cx="3725628" cy="3996061"/>
              <a:chOff x="5072371" y="821549"/>
              <a:chExt cx="3725628" cy="3996061"/>
            </a:xfrm>
          </p:grpSpPr>
          <p:sp>
            <p:nvSpPr>
              <p:cNvPr id="49" name="任意多边形 25">
                <a:extLst>
                  <a:ext uri="{FF2B5EF4-FFF2-40B4-BE49-F238E27FC236}">
                    <a16:creationId xmlns="" xmlns:a16="http://schemas.microsoft.com/office/drawing/2014/main" id="{039A552A-50C7-429B-8BE4-7DB20E10D651}"/>
                  </a:ext>
                </a:extLst>
              </p:cNvPr>
              <p:cNvSpPr>
                <a:spLocks/>
              </p:cNvSpPr>
              <p:nvPr/>
            </p:nvSpPr>
            <p:spPr bwMode="auto">
              <a:xfrm>
                <a:off x="5760962" y="3796209"/>
                <a:ext cx="2752022" cy="988138"/>
              </a:xfrm>
              <a:custGeom>
                <a:avLst/>
                <a:gdLst>
                  <a:gd name="connsiteX0" fmla="*/ 0 w 2752022"/>
                  <a:gd name="connsiteY0" fmla="*/ 0 h 988138"/>
                  <a:gd name="connsiteX1" fmla="*/ 2752022 w 2752022"/>
                  <a:gd name="connsiteY1" fmla="*/ 0 h 988138"/>
                  <a:gd name="connsiteX2" fmla="*/ 2737950 w 2752022"/>
                  <a:gd name="connsiteY2" fmla="*/ 10116 h 988138"/>
                  <a:gd name="connsiteX3" fmla="*/ 2699100 w 2752022"/>
                  <a:gd name="connsiteY3" fmla="*/ 34351 h 988138"/>
                  <a:gd name="connsiteX4" fmla="*/ 2710611 w 2752022"/>
                  <a:gd name="connsiteY4" fmla="*/ 183715 h 988138"/>
                  <a:gd name="connsiteX5" fmla="*/ 2641543 w 2752022"/>
                  <a:gd name="connsiteY5" fmla="*/ 367547 h 988138"/>
                  <a:gd name="connsiteX6" fmla="*/ 2664565 w 2752022"/>
                  <a:gd name="connsiteY6" fmla="*/ 562869 h 988138"/>
                  <a:gd name="connsiteX7" fmla="*/ 2388292 w 2752022"/>
                  <a:gd name="connsiteY7" fmla="*/ 712233 h 988138"/>
                  <a:gd name="connsiteX8" fmla="*/ 1904812 w 2752022"/>
                  <a:gd name="connsiteY8" fmla="*/ 712233 h 988138"/>
                  <a:gd name="connsiteX9" fmla="*/ 1812721 w 2752022"/>
                  <a:gd name="connsiteY9" fmla="*/ 735212 h 988138"/>
                  <a:gd name="connsiteX10" fmla="*/ 1668401 w 2752022"/>
                  <a:gd name="connsiteY10" fmla="*/ 928739 h 988138"/>
                  <a:gd name="connsiteX11" fmla="*/ 1654259 w 2752022"/>
                  <a:gd name="connsiteY11" fmla="*/ 988138 h 988138"/>
                  <a:gd name="connsiteX12" fmla="*/ 1471753 w 2752022"/>
                  <a:gd name="connsiteY12" fmla="*/ 988138 h 988138"/>
                  <a:gd name="connsiteX13" fmla="*/ 59072 w 2752022"/>
                  <a:gd name="connsiteY13" fmla="*/ 635917 h 988138"/>
                  <a:gd name="connsiteX14" fmla="*/ 60289 w 2752022"/>
                  <a:gd name="connsiteY14" fmla="*/ 629113 h 988138"/>
                  <a:gd name="connsiteX15" fmla="*/ 97521 w 2752022"/>
                  <a:gd name="connsiteY15" fmla="*/ 252652 h 988138"/>
                  <a:gd name="connsiteX16" fmla="*/ 21438 w 2752022"/>
                  <a:gd name="connsiteY16" fmla="*/ 32915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2022" h="988138">
                    <a:moveTo>
                      <a:pt x="0" y="0"/>
                    </a:moveTo>
                    <a:lnTo>
                      <a:pt x="2752022" y="0"/>
                    </a:lnTo>
                    <a:lnTo>
                      <a:pt x="2737950" y="10116"/>
                    </a:lnTo>
                    <a:cubicBezTo>
                      <a:pt x="2712050" y="27889"/>
                      <a:pt x="2699100" y="34351"/>
                      <a:pt x="2699100" y="34351"/>
                    </a:cubicBezTo>
                    <a:cubicBezTo>
                      <a:pt x="2699100" y="34351"/>
                      <a:pt x="2802702" y="103288"/>
                      <a:pt x="2710611" y="183715"/>
                    </a:cubicBezTo>
                    <a:cubicBezTo>
                      <a:pt x="2618520" y="264142"/>
                      <a:pt x="2630031" y="310100"/>
                      <a:pt x="2641543" y="367547"/>
                    </a:cubicBezTo>
                    <a:cubicBezTo>
                      <a:pt x="2653054" y="413505"/>
                      <a:pt x="2699100" y="493932"/>
                      <a:pt x="2664565" y="562869"/>
                    </a:cubicBezTo>
                    <a:cubicBezTo>
                      <a:pt x="2630031" y="631806"/>
                      <a:pt x="2560963" y="689254"/>
                      <a:pt x="2388292" y="712233"/>
                    </a:cubicBezTo>
                    <a:cubicBezTo>
                      <a:pt x="2388292" y="712233"/>
                      <a:pt x="1996904" y="689254"/>
                      <a:pt x="1904812" y="712233"/>
                    </a:cubicBezTo>
                    <a:cubicBezTo>
                      <a:pt x="1812721" y="723722"/>
                      <a:pt x="1812721" y="735212"/>
                      <a:pt x="1812721" y="735212"/>
                    </a:cubicBezTo>
                    <a:cubicBezTo>
                      <a:pt x="1812721" y="735212"/>
                      <a:pt x="1715774" y="779196"/>
                      <a:pt x="1668401" y="928739"/>
                    </a:cubicBezTo>
                    <a:lnTo>
                      <a:pt x="1654259" y="988138"/>
                    </a:lnTo>
                    <a:lnTo>
                      <a:pt x="1471753" y="988138"/>
                    </a:lnTo>
                    <a:lnTo>
                      <a:pt x="59072" y="635917"/>
                    </a:lnTo>
                    <a:lnTo>
                      <a:pt x="60289" y="629113"/>
                    </a:lnTo>
                    <a:cubicBezTo>
                      <a:pt x="75938" y="539172"/>
                      <a:pt x="106155" y="347441"/>
                      <a:pt x="97521" y="252652"/>
                    </a:cubicBezTo>
                    <a:cubicBezTo>
                      <a:pt x="80255" y="166481"/>
                      <a:pt x="82413" y="132012"/>
                      <a:pt x="21438" y="32915"/>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0" name="任意多边形 24">
                <a:extLst>
                  <a:ext uri="{FF2B5EF4-FFF2-40B4-BE49-F238E27FC236}">
                    <a16:creationId xmlns="" xmlns:a16="http://schemas.microsoft.com/office/drawing/2014/main" id="{68F373E2-D88E-49F2-A319-FF609B664DE6}"/>
                  </a:ext>
                </a:extLst>
              </p:cNvPr>
              <p:cNvSpPr>
                <a:spLocks/>
              </p:cNvSpPr>
              <p:nvPr/>
            </p:nvSpPr>
            <p:spPr bwMode="auto">
              <a:xfrm>
                <a:off x="5145693" y="831797"/>
                <a:ext cx="3127291" cy="988138"/>
              </a:xfrm>
              <a:custGeom>
                <a:avLst/>
                <a:gdLst>
                  <a:gd name="connsiteX0" fmla="*/ 1529532 w 3127291"/>
                  <a:gd name="connsiteY0" fmla="*/ 0 h 988138"/>
                  <a:gd name="connsiteX1" fmla="*/ 3118107 w 3127291"/>
                  <a:gd name="connsiteY1" fmla="*/ 965120 h 988138"/>
                  <a:gd name="connsiteX2" fmla="*/ 3125999 w 3127291"/>
                  <a:gd name="connsiteY2" fmla="*/ 984823 h 988138"/>
                  <a:gd name="connsiteX3" fmla="*/ 3127291 w 3127291"/>
                  <a:gd name="connsiteY3" fmla="*/ 988138 h 988138"/>
                  <a:gd name="connsiteX4" fmla="*/ 0 w 3127291"/>
                  <a:gd name="connsiteY4" fmla="*/ 988138 h 988138"/>
                  <a:gd name="connsiteX5" fmla="*/ 33049 w 3127291"/>
                  <a:gd name="connsiteY5" fmla="*/ 884693 h 988138"/>
                  <a:gd name="connsiteX6" fmla="*/ 1529532 w 3127291"/>
                  <a:gd name="connsiteY6" fmla="*/ 0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291" h="988138">
                    <a:moveTo>
                      <a:pt x="1529532" y="0"/>
                    </a:moveTo>
                    <a:cubicBezTo>
                      <a:pt x="2047546" y="0"/>
                      <a:pt x="2738230" y="172343"/>
                      <a:pt x="3118107" y="965120"/>
                    </a:cubicBezTo>
                    <a:cubicBezTo>
                      <a:pt x="3118107" y="965120"/>
                      <a:pt x="3120985" y="972122"/>
                      <a:pt x="3125999" y="984823"/>
                    </a:cubicBezTo>
                    <a:lnTo>
                      <a:pt x="3127291" y="988138"/>
                    </a:lnTo>
                    <a:lnTo>
                      <a:pt x="0" y="988138"/>
                    </a:lnTo>
                    <a:lnTo>
                      <a:pt x="33049" y="884693"/>
                    </a:lnTo>
                    <a:cubicBezTo>
                      <a:pt x="263277" y="252769"/>
                      <a:pt x="1011519" y="0"/>
                      <a:pt x="1529532" y="0"/>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1" name="任意多边形 23">
                <a:extLst>
                  <a:ext uri="{FF2B5EF4-FFF2-40B4-BE49-F238E27FC236}">
                    <a16:creationId xmlns="" xmlns:a16="http://schemas.microsoft.com/office/drawing/2014/main" id="{C78173C0-1C96-4C80-A616-92D774016190}"/>
                  </a:ext>
                </a:extLst>
              </p:cNvPr>
              <p:cNvSpPr>
                <a:spLocks/>
              </p:cNvSpPr>
              <p:nvPr/>
            </p:nvSpPr>
            <p:spPr bwMode="auto">
              <a:xfrm>
                <a:off x="5072371" y="1819934"/>
                <a:ext cx="3371233" cy="988138"/>
              </a:xfrm>
              <a:custGeom>
                <a:avLst/>
                <a:gdLst>
                  <a:gd name="connsiteX0" fmla="*/ 63629 w 3371233"/>
                  <a:gd name="connsiteY0" fmla="*/ 0 h 988138"/>
                  <a:gd name="connsiteX1" fmla="*/ 3190920 w 3371233"/>
                  <a:gd name="connsiteY1" fmla="*/ 0 h 988138"/>
                  <a:gd name="connsiteX2" fmla="*/ 3198658 w 3371233"/>
                  <a:gd name="connsiteY2" fmla="*/ 19849 h 988138"/>
                  <a:gd name="connsiteX3" fmla="*/ 3354407 w 3371233"/>
                  <a:gd name="connsiteY3" fmla="*/ 654863 h 988138"/>
                  <a:gd name="connsiteX4" fmla="*/ 3342895 w 3371233"/>
                  <a:gd name="connsiteY4" fmla="*/ 953591 h 988138"/>
                  <a:gd name="connsiteX5" fmla="*/ 3371233 w 3371233"/>
                  <a:gd name="connsiteY5" fmla="*/ 988138 h 988138"/>
                  <a:gd name="connsiteX6" fmla="*/ 73769 w 3371233"/>
                  <a:gd name="connsiteY6" fmla="*/ 988138 h 988138"/>
                  <a:gd name="connsiteX7" fmla="*/ 67990 w 3371233"/>
                  <a:gd name="connsiteY7" fmla="*/ 968079 h 988138"/>
                  <a:gd name="connsiteX8" fmla="*/ 58996 w 3371233"/>
                  <a:gd name="connsiteY8" fmla="*/ 1449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1233" h="988138">
                    <a:moveTo>
                      <a:pt x="63629" y="0"/>
                    </a:moveTo>
                    <a:lnTo>
                      <a:pt x="3190920" y="0"/>
                    </a:lnTo>
                    <a:lnTo>
                      <a:pt x="3198658" y="19849"/>
                    </a:lnTo>
                    <a:cubicBezTo>
                      <a:pt x="3243925" y="137342"/>
                      <a:pt x="3363760" y="468159"/>
                      <a:pt x="3354407" y="654863"/>
                    </a:cubicBezTo>
                    <a:cubicBezTo>
                      <a:pt x="3354407" y="654863"/>
                      <a:pt x="3193247" y="792738"/>
                      <a:pt x="3342895" y="953591"/>
                    </a:cubicBezTo>
                    <a:lnTo>
                      <a:pt x="3371233" y="988138"/>
                    </a:lnTo>
                    <a:lnTo>
                      <a:pt x="73769" y="988138"/>
                    </a:lnTo>
                    <a:lnTo>
                      <a:pt x="67990" y="968079"/>
                    </a:lnTo>
                    <a:cubicBezTo>
                      <a:pt x="14030" y="769060"/>
                      <a:pt x="-48923" y="405385"/>
                      <a:pt x="58996" y="14499"/>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2" name="任意多边形 22">
                <a:extLst>
                  <a:ext uri="{FF2B5EF4-FFF2-40B4-BE49-F238E27FC236}">
                    <a16:creationId xmlns="" xmlns:a16="http://schemas.microsoft.com/office/drawing/2014/main" id="{E62700DA-609C-41A6-A449-E2F6AE9DC012}"/>
                  </a:ext>
                </a:extLst>
              </p:cNvPr>
              <p:cNvSpPr>
                <a:spLocks/>
              </p:cNvSpPr>
              <p:nvPr/>
            </p:nvSpPr>
            <p:spPr bwMode="auto">
              <a:xfrm>
                <a:off x="5145693" y="2808072"/>
                <a:ext cx="3649002" cy="988138"/>
              </a:xfrm>
              <a:custGeom>
                <a:avLst/>
                <a:gdLst>
                  <a:gd name="connsiteX0" fmla="*/ 0 w 3649002"/>
                  <a:gd name="connsiteY0" fmla="*/ 0 h 988138"/>
                  <a:gd name="connsiteX1" fmla="*/ 3297464 w 3649002"/>
                  <a:gd name="connsiteY1" fmla="*/ 0 h 988138"/>
                  <a:gd name="connsiteX2" fmla="*/ 3321310 w 3649002"/>
                  <a:gd name="connsiteY2" fmla="*/ 29072 h 988138"/>
                  <a:gd name="connsiteX3" fmla="*/ 3637491 w 3649002"/>
                  <a:gd name="connsiteY3" fmla="*/ 448012 h 988138"/>
                  <a:gd name="connsiteX4" fmla="*/ 3591446 w 3649002"/>
                  <a:gd name="connsiteY4" fmla="*/ 585887 h 988138"/>
                  <a:gd name="connsiteX5" fmla="*/ 3384241 w 3649002"/>
                  <a:gd name="connsiteY5" fmla="*/ 666313 h 988138"/>
                  <a:gd name="connsiteX6" fmla="*/ 3384241 w 3649002"/>
                  <a:gd name="connsiteY6" fmla="*/ 804188 h 988138"/>
                  <a:gd name="connsiteX7" fmla="*/ 3372729 w 3649002"/>
                  <a:gd name="connsiteY7" fmla="*/ 976530 h 988138"/>
                  <a:gd name="connsiteX8" fmla="*/ 3356582 w 3649002"/>
                  <a:gd name="connsiteY8" fmla="*/ 988138 h 988138"/>
                  <a:gd name="connsiteX9" fmla="*/ 604562 w 3649002"/>
                  <a:gd name="connsiteY9" fmla="*/ 988138 h 988138"/>
                  <a:gd name="connsiteX10" fmla="*/ 589869 w 3649002"/>
                  <a:gd name="connsiteY10" fmla="*/ 965580 h 988138"/>
                  <a:gd name="connsiteX11" fmla="*/ 540923 w 3649002"/>
                  <a:gd name="connsiteY11" fmla="*/ 896104 h 988138"/>
                  <a:gd name="connsiteX12" fmla="*/ 68955 w 3649002"/>
                  <a:gd name="connsiteY12" fmla="*/ 206733 h 988138"/>
                  <a:gd name="connsiteX13" fmla="*/ 45932 w 3649002"/>
                  <a:gd name="connsiteY13" fmla="*/ 137795 h 988138"/>
                  <a:gd name="connsiteX14" fmla="*/ 9959 w 3649002"/>
                  <a:gd name="connsiteY14" fmla="*/ 3456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49002" h="988138">
                    <a:moveTo>
                      <a:pt x="0" y="0"/>
                    </a:moveTo>
                    <a:lnTo>
                      <a:pt x="3297464" y="0"/>
                    </a:lnTo>
                    <a:lnTo>
                      <a:pt x="3321310" y="29072"/>
                    </a:lnTo>
                    <a:cubicBezTo>
                      <a:pt x="3452410" y="192910"/>
                      <a:pt x="3637491" y="448012"/>
                      <a:pt x="3637491" y="448012"/>
                    </a:cubicBezTo>
                    <a:cubicBezTo>
                      <a:pt x="3637491" y="448012"/>
                      <a:pt x="3683537" y="539929"/>
                      <a:pt x="3591446" y="585887"/>
                    </a:cubicBezTo>
                    <a:cubicBezTo>
                      <a:pt x="3499355" y="620355"/>
                      <a:pt x="3441798" y="620355"/>
                      <a:pt x="3384241" y="666313"/>
                    </a:cubicBezTo>
                    <a:cubicBezTo>
                      <a:pt x="3326683" y="712271"/>
                      <a:pt x="3315172" y="746740"/>
                      <a:pt x="3384241" y="804188"/>
                    </a:cubicBezTo>
                    <a:cubicBezTo>
                      <a:pt x="3441798" y="861635"/>
                      <a:pt x="3418775" y="953551"/>
                      <a:pt x="3372729" y="976530"/>
                    </a:cubicBezTo>
                    <a:lnTo>
                      <a:pt x="3356582" y="988138"/>
                    </a:lnTo>
                    <a:lnTo>
                      <a:pt x="604562" y="988138"/>
                    </a:lnTo>
                    <a:lnTo>
                      <a:pt x="589869" y="965580"/>
                    </a:lnTo>
                    <a:cubicBezTo>
                      <a:pt x="575817" y="944935"/>
                      <a:pt x="559629" y="921956"/>
                      <a:pt x="540923" y="896104"/>
                    </a:cubicBezTo>
                    <a:cubicBezTo>
                      <a:pt x="379763" y="677803"/>
                      <a:pt x="115001" y="310138"/>
                      <a:pt x="68955" y="206733"/>
                    </a:cubicBezTo>
                    <a:cubicBezTo>
                      <a:pt x="68955" y="195243"/>
                      <a:pt x="45932" y="137795"/>
                      <a:pt x="45932" y="137795"/>
                    </a:cubicBezTo>
                    <a:cubicBezTo>
                      <a:pt x="45932" y="137795"/>
                      <a:pt x="30104" y="100454"/>
                      <a:pt x="9959" y="34569"/>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3" name="任意多边形 26">
                <a:extLst>
                  <a:ext uri="{FF2B5EF4-FFF2-40B4-BE49-F238E27FC236}">
                    <a16:creationId xmlns="" xmlns:a16="http://schemas.microsoft.com/office/drawing/2014/main" id="{EECE6218-7FE8-419C-9B13-D5AB07D3EA92}"/>
                  </a:ext>
                </a:extLst>
              </p:cNvPr>
              <p:cNvSpPr>
                <a:spLocks/>
              </p:cNvSpPr>
              <p:nvPr/>
            </p:nvSpPr>
            <p:spPr bwMode="auto">
              <a:xfrm>
                <a:off x="5075228" y="821549"/>
                <a:ext cx="3722771" cy="3996061"/>
              </a:xfrm>
              <a:custGeom>
                <a:avLst/>
                <a:gdLst>
                  <a:gd name="connsiteX0" fmla="*/ 1593161 w 3722771"/>
                  <a:gd name="connsiteY0" fmla="*/ 0 h 3996061"/>
                  <a:gd name="connsiteX1" fmla="*/ 3181736 w 3722771"/>
                  <a:gd name="connsiteY1" fmla="*/ 965120 h 3996061"/>
                  <a:gd name="connsiteX2" fmla="*/ 3354407 w 3722771"/>
                  <a:gd name="connsiteY2" fmla="*/ 1643001 h 3996061"/>
                  <a:gd name="connsiteX3" fmla="*/ 3342895 w 3722771"/>
                  <a:gd name="connsiteY3" fmla="*/ 1941729 h 3996061"/>
                  <a:gd name="connsiteX4" fmla="*/ 3711260 w 3722771"/>
                  <a:gd name="connsiteY4" fmla="*/ 2424288 h 3996061"/>
                  <a:gd name="connsiteX5" fmla="*/ 3665215 w 3722771"/>
                  <a:gd name="connsiteY5" fmla="*/ 2562163 h 3996061"/>
                  <a:gd name="connsiteX6" fmla="*/ 3458010 w 3722771"/>
                  <a:gd name="connsiteY6" fmla="*/ 2642589 h 3996061"/>
                  <a:gd name="connsiteX7" fmla="*/ 3458010 w 3722771"/>
                  <a:gd name="connsiteY7" fmla="*/ 2780464 h 3996061"/>
                  <a:gd name="connsiteX8" fmla="*/ 3446498 w 3722771"/>
                  <a:gd name="connsiteY8" fmla="*/ 2952806 h 3996061"/>
                  <a:gd name="connsiteX9" fmla="*/ 3377430 w 3722771"/>
                  <a:gd name="connsiteY9" fmla="*/ 2998764 h 3996061"/>
                  <a:gd name="connsiteX10" fmla="*/ 3388941 w 3722771"/>
                  <a:gd name="connsiteY10" fmla="*/ 3148128 h 3996061"/>
                  <a:gd name="connsiteX11" fmla="*/ 3319873 w 3722771"/>
                  <a:gd name="connsiteY11" fmla="*/ 3331960 h 3996061"/>
                  <a:gd name="connsiteX12" fmla="*/ 3342895 w 3722771"/>
                  <a:gd name="connsiteY12" fmla="*/ 3527282 h 3996061"/>
                  <a:gd name="connsiteX13" fmla="*/ 3066622 w 3722771"/>
                  <a:gd name="connsiteY13" fmla="*/ 3676646 h 3996061"/>
                  <a:gd name="connsiteX14" fmla="*/ 2583142 w 3722771"/>
                  <a:gd name="connsiteY14" fmla="*/ 3676646 h 3996061"/>
                  <a:gd name="connsiteX15" fmla="*/ 2491051 w 3722771"/>
                  <a:gd name="connsiteY15" fmla="*/ 3699625 h 3996061"/>
                  <a:gd name="connsiteX16" fmla="*/ 2329891 w 3722771"/>
                  <a:gd name="connsiteY16" fmla="*/ 3963884 h 3996061"/>
                  <a:gd name="connsiteX17" fmla="*/ 2324592 w 3722771"/>
                  <a:gd name="connsiteY17" fmla="*/ 3996061 h 3996061"/>
                  <a:gd name="connsiteX18" fmla="*/ 737402 w 3722771"/>
                  <a:gd name="connsiteY18" fmla="*/ 3600330 h 3996061"/>
                  <a:gd name="connsiteX19" fmla="*/ 738619 w 3722771"/>
                  <a:gd name="connsiteY19" fmla="*/ 3593526 h 3996061"/>
                  <a:gd name="connsiteX20" fmla="*/ 775851 w 3722771"/>
                  <a:gd name="connsiteY20" fmla="*/ 3217065 h 3996061"/>
                  <a:gd name="connsiteX21" fmla="*/ 614692 w 3722771"/>
                  <a:gd name="connsiteY21" fmla="*/ 2872380 h 3996061"/>
                  <a:gd name="connsiteX22" fmla="*/ 142724 w 3722771"/>
                  <a:gd name="connsiteY22" fmla="*/ 2183009 h 3996061"/>
                  <a:gd name="connsiteX23" fmla="*/ 119701 w 3722771"/>
                  <a:gd name="connsiteY23" fmla="*/ 2114071 h 3996061"/>
                  <a:gd name="connsiteX24" fmla="*/ 96678 w 3722771"/>
                  <a:gd name="connsiteY24" fmla="*/ 884693 h 3996061"/>
                  <a:gd name="connsiteX25" fmla="*/ 1593161 w 3722771"/>
                  <a:gd name="connsiteY25" fmla="*/ 0 h 399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722771" h="3996061">
                    <a:moveTo>
                      <a:pt x="1593161" y="0"/>
                    </a:moveTo>
                    <a:cubicBezTo>
                      <a:pt x="2111175" y="0"/>
                      <a:pt x="2801859" y="172343"/>
                      <a:pt x="3181736" y="965120"/>
                    </a:cubicBezTo>
                    <a:cubicBezTo>
                      <a:pt x="3181736" y="965120"/>
                      <a:pt x="3365918" y="1413211"/>
                      <a:pt x="3354407" y="1643001"/>
                    </a:cubicBezTo>
                    <a:cubicBezTo>
                      <a:pt x="3354407" y="1643001"/>
                      <a:pt x="3193247" y="1780876"/>
                      <a:pt x="3342895" y="1941729"/>
                    </a:cubicBezTo>
                    <a:cubicBezTo>
                      <a:pt x="3469521" y="2091093"/>
                      <a:pt x="3711260" y="2424288"/>
                      <a:pt x="3711260" y="2424288"/>
                    </a:cubicBezTo>
                    <a:cubicBezTo>
                      <a:pt x="3711260" y="2424288"/>
                      <a:pt x="3757306" y="2516205"/>
                      <a:pt x="3665215" y="2562163"/>
                    </a:cubicBezTo>
                    <a:cubicBezTo>
                      <a:pt x="3573124" y="2596631"/>
                      <a:pt x="3515567" y="2596631"/>
                      <a:pt x="3458010" y="2642589"/>
                    </a:cubicBezTo>
                    <a:cubicBezTo>
                      <a:pt x="3400452" y="2688547"/>
                      <a:pt x="3388941" y="2723016"/>
                      <a:pt x="3458010" y="2780464"/>
                    </a:cubicBezTo>
                    <a:cubicBezTo>
                      <a:pt x="3515567" y="2837911"/>
                      <a:pt x="3492544" y="2929827"/>
                      <a:pt x="3446498" y="2952806"/>
                    </a:cubicBezTo>
                    <a:cubicBezTo>
                      <a:pt x="3400452" y="2987275"/>
                      <a:pt x="3377430" y="2998764"/>
                      <a:pt x="3377430" y="2998764"/>
                    </a:cubicBezTo>
                    <a:cubicBezTo>
                      <a:pt x="3377430" y="2998764"/>
                      <a:pt x="3481032" y="3067701"/>
                      <a:pt x="3388941" y="3148128"/>
                    </a:cubicBezTo>
                    <a:cubicBezTo>
                      <a:pt x="3296850" y="3228555"/>
                      <a:pt x="3308361" y="3274513"/>
                      <a:pt x="3319873" y="3331960"/>
                    </a:cubicBezTo>
                    <a:cubicBezTo>
                      <a:pt x="3331384" y="3377918"/>
                      <a:pt x="3377430" y="3458345"/>
                      <a:pt x="3342895" y="3527282"/>
                    </a:cubicBezTo>
                    <a:cubicBezTo>
                      <a:pt x="3308361" y="3596219"/>
                      <a:pt x="3239293" y="3653667"/>
                      <a:pt x="3066622" y="3676646"/>
                    </a:cubicBezTo>
                    <a:cubicBezTo>
                      <a:pt x="3066622" y="3676646"/>
                      <a:pt x="2675234" y="3653667"/>
                      <a:pt x="2583142" y="3676646"/>
                    </a:cubicBezTo>
                    <a:cubicBezTo>
                      <a:pt x="2491051" y="3688135"/>
                      <a:pt x="2491051" y="3699625"/>
                      <a:pt x="2491051" y="3699625"/>
                    </a:cubicBezTo>
                    <a:cubicBezTo>
                      <a:pt x="2491051" y="3699625"/>
                      <a:pt x="2364426" y="3757073"/>
                      <a:pt x="2329891" y="3963884"/>
                    </a:cubicBezTo>
                    <a:lnTo>
                      <a:pt x="2324592" y="3996061"/>
                    </a:lnTo>
                    <a:lnTo>
                      <a:pt x="737402" y="3600330"/>
                    </a:lnTo>
                    <a:lnTo>
                      <a:pt x="738619" y="3593526"/>
                    </a:lnTo>
                    <a:cubicBezTo>
                      <a:pt x="754268" y="3503585"/>
                      <a:pt x="784485" y="3311854"/>
                      <a:pt x="775851" y="3217065"/>
                    </a:cubicBezTo>
                    <a:cubicBezTo>
                      <a:pt x="752829" y="3102170"/>
                      <a:pt x="764340" y="3079191"/>
                      <a:pt x="614692" y="2872380"/>
                    </a:cubicBezTo>
                    <a:cubicBezTo>
                      <a:pt x="453532" y="2654079"/>
                      <a:pt x="188770" y="2286414"/>
                      <a:pt x="142724" y="2183009"/>
                    </a:cubicBezTo>
                    <a:cubicBezTo>
                      <a:pt x="142724" y="2171519"/>
                      <a:pt x="119701" y="2114071"/>
                      <a:pt x="119701" y="2114071"/>
                    </a:cubicBezTo>
                    <a:cubicBezTo>
                      <a:pt x="119701" y="2114071"/>
                      <a:pt x="-133550" y="1516617"/>
                      <a:pt x="96678" y="884693"/>
                    </a:cubicBezTo>
                    <a:cubicBezTo>
                      <a:pt x="326906" y="252769"/>
                      <a:pt x="1075148" y="0"/>
                      <a:pt x="1593161" y="0"/>
                    </a:cubicBezTo>
                    <a:close/>
                  </a:path>
                </a:pathLst>
              </a:custGeom>
              <a:noFill/>
              <a:ln w="19050">
                <a:gradFill flip="none" rotWithShape="1">
                  <a:gsLst>
                    <a:gs pos="0">
                      <a:schemeClr val="bg1"/>
                    </a:gs>
                    <a:gs pos="100000">
                      <a:schemeClr val="bg1">
                        <a:lumMod val="85000"/>
                      </a:schemeClr>
                    </a:gs>
                  </a:gsLst>
                  <a:lin ang="2700000" scaled="1"/>
                  <a:tileRect/>
                </a:grad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pic>
            <p:nvPicPr>
              <p:cNvPr id="54" name="图片 53">
                <a:extLst>
                  <a:ext uri="{FF2B5EF4-FFF2-40B4-BE49-F238E27FC236}">
                    <a16:creationId xmlns="" xmlns:a16="http://schemas.microsoft.com/office/drawing/2014/main" id="{17BC041E-EDE8-41EF-BDD5-4240F6AC07DA}"/>
                  </a:ext>
                </a:extLst>
              </p:cNvPr>
              <p:cNvPicPr>
                <a:picLocks noChangeAspect="1"/>
              </p:cNvPicPr>
              <p:nvPr/>
            </p:nvPicPr>
            <p:blipFill rotWithShape="1">
              <a:blip r:embed="rId3"/>
              <a:srcRect t="55896"/>
              <a:stretch/>
            </p:blipFill>
            <p:spPr>
              <a:xfrm>
                <a:off x="6548437" y="1819933"/>
                <a:ext cx="1756297" cy="180150"/>
              </a:xfrm>
              <a:prstGeom prst="rect">
                <a:avLst/>
              </a:prstGeom>
            </p:spPr>
          </p:pic>
          <p:pic>
            <p:nvPicPr>
              <p:cNvPr id="55" name="图片 54">
                <a:extLst>
                  <a:ext uri="{FF2B5EF4-FFF2-40B4-BE49-F238E27FC236}">
                    <a16:creationId xmlns="" xmlns:a16="http://schemas.microsoft.com/office/drawing/2014/main" id="{956E2D73-238B-4495-9AF0-EDA059A2AD6D}"/>
                  </a:ext>
                </a:extLst>
              </p:cNvPr>
              <p:cNvPicPr>
                <a:picLocks noChangeAspect="1"/>
              </p:cNvPicPr>
              <p:nvPr/>
            </p:nvPicPr>
            <p:blipFill rotWithShape="1">
              <a:blip r:embed="rId3"/>
              <a:srcRect t="55896"/>
              <a:stretch/>
            </p:blipFill>
            <p:spPr>
              <a:xfrm>
                <a:off x="6781802" y="3800352"/>
                <a:ext cx="1756297" cy="180150"/>
              </a:xfrm>
              <a:prstGeom prst="rect">
                <a:avLst/>
              </a:prstGeom>
            </p:spPr>
          </p:pic>
          <p:pic>
            <p:nvPicPr>
              <p:cNvPr id="56" name="图片 55">
                <a:extLst>
                  <a:ext uri="{FF2B5EF4-FFF2-40B4-BE49-F238E27FC236}">
                    <a16:creationId xmlns="" xmlns:a16="http://schemas.microsoft.com/office/drawing/2014/main" id="{B321E4B6-0A7B-4B8F-8B1F-DD830770F10C}"/>
                  </a:ext>
                </a:extLst>
              </p:cNvPr>
              <p:cNvPicPr>
                <a:picLocks noChangeAspect="1"/>
              </p:cNvPicPr>
              <p:nvPr/>
            </p:nvPicPr>
            <p:blipFill rotWithShape="1">
              <a:blip r:embed="rId3"/>
              <a:srcRect t="55896"/>
              <a:stretch/>
            </p:blipFill>
            <p:spPr>
              <a:xfrm flipH="1">
                <a:off x="5124763" y="2810897"/>
                <a:ext cx="1756297" cy="180150"/>
              </a:xfrm>
              <a:prstGeom prst="rect">
                <a:avLst/>
              </a:prstGeom>
            </p:spPr>
          </p:pic>
        </p:grpSp>
        <p:sp>
          <p:nvSpPr>
            <p:cNvPr id="47" name="梯形 9">
              <a:extLst>
                <a:ext uri="{FF2B5EF4-FFF2-40B4-BE49-F238E27FC236}">
                  <a16:creationId xmlns="" xmlns:a16="http://schemas.microsoft.com/office/drawing/2014/main" id="{36F4B197-E53F-46B8-9FF6-BFE6E5864E66}"/>
                </a:ext>
              </a:extLst>
            </p:cNvPr>
            <p:cNvSpPr/>
            <p:nvPr/>
          </p:nvSpPr>
          <p:spPr>
            <a:xfrm>
              <a:off x="4710739" y="4931426"/>
              <a:ext cx="2828298" cy="834740"/>
            </a:xfrm>
            <a:custGeom>
              <a:avLst/>
              <a:gdLst>
                <a:gd name="connsiteX0" fmla="*/ 0 w 2585411"/>
                <a:gd name="connsiteY0" fmla="*/ 1162050 h 1162050"/>
                <a:gd name="connsiteX1" fmla="*/ 747709 w 2585411"/>
                <a:gd name="connsiteY1" fmla="*/ 0 h 1162050"/>
                <a:gd name="connsiteX2" fmla="*/ 1837702 w 2585411"/>
                <a:gd name="connsiteY2" fmla="*/ 0 h 1162050"/>
                <a:gd name="connsiteX3" fmla="*/ 2585411 w 2585411"/>
                <a:gd name="connsiteY3" fmla="*/ 1162050 h 1162050"/>
                <a:gd name="connsiteX4" fmla="*/ 0 w 2585411"/>
                <a:gd name="connsiteY4" fmla="*/ 1162050 h 1162050"/>
                <a:gd name="connsiteX0" fmla="*/ 0 w 2585411"/>
                <a:gd name="connsiteY0" fmla="*/ 1214438 h 1214438"/>
                <a:gd name="connsiteX1" fmla="*/ 314322 w 2585411"/>
                <a:gd name="connsiteY1" fmla="*/ 0 h 1214438"/>
                <a:gd name="connsiteX2" fmla="*/ 1837702 w 2585411"/>
                <a:gd name="connsiteY2" fmla="*/ 52388 h 1214438"/>
                <a:gd name="connsiteX3" fmla="*/ 2585411 w 2585411"/>
                <a:gd name="connsiteY3" fmla="*/ 1214438 h 1214438"/>
                <a:gd name="connsiteX4" fmla="*/ 0 w 2585411"/>
                <a:gd name="connsiteY4" fmla="*/ 1214438 h 1214438"/>
                <a:gd name="connsiteX0" fmla="*/ 0 w 2952123"/>
                <a:gd name="connsiteY0" fmla="*/ 1214438 h 1223963"/>
                <a:gd name="connsiteX1" fmla="*/ 314322 w 2952123"/>
                <a:gd name="connsiteY1" fmla="*/ 0 h 1223963"/>
                <a:gd name="connsiteX2" fmla="*/ 1837702 w 2952123"/>
                <a:gd name="connsiteY2" fmla="*/ 52388 h 1223963"/>
                <a:gd name="connsiteX3" fmla="*/ 2952123 w 2952123"/>
                <a:gd name="connsiteY3" fmla="*/ 1223963 h 1223963"/>
                <a:gd name="connsiteX4" fmla="*/ 0 w 2952123"/>
                <a:gd name="connsiteY4" fmla="*/ 1214438 h 1223963"/>
                <a:gd name="connsiteX0" fmla="*/ 0 w 2828298"/>
                <a:gd name="connsiteY0" fmla="*/ 1214438 h 1228726"/>
                <a:gd name="connsiteX1" fmla="*/ 314322 w 2828298"/>
                <a:gd name="connsiteY1" fmla="*/ 0 h 1228726"/>
                <a:gd name="connsiteX2" fmla="*/ 1837702 w 2828298"/>
                <a:gd name="connsiteY2" fmla="*/ 52388 h 1228726"/>
                <a:gd name="connsiteX3" fmla="*/ 2828298 w 2828298"/>
                <a:gd name="connsiteY3" fmla="*/ 1228726 h 1228726"/>
                <a:gd name="connsiteX4" fmla="*/ 0 w 2828298"/>
                <a:gd name="connsiteY4" fmla="*/ 1214438 h 1228726"/>
                <a:gd name="connsiteX0" fmla="*/ 0 w 2828298"/>
                <a:gd name="connsiteY0" fmla="*/ 1214438 h 1228726"/>
                <a:gd name="connsiteX1" fmla="*/ 314322 w 2828298"/>
                <a:gd name="connsiteY1" fmla="*/ 0 h 1228726"/>
                <a:gd name="connsiteX2" fmla="*/ 1661490 w 2828298"/>
                <a:gd name="connsiteY2" fmla="*/ 28575 h 1228726"/>
                <a:gd name="connsiteX3" fmla="*/ 2828298 w 2828298"/>
                <a:gd name="connsiteY3" fmla="*/ 1228726 h 1228726"/>
                <a:gd name="connsiteX4" fmla="*/ 0 w 2828298"/>
                <a:gd name="connsiteY4" fmla="*/ 1214438 h 1228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298" h="1228726">
                  <a:moveTo>
                    <a:pt x="0" y="1214438"/>
                  </a:moveTo>
                  <a:lnTo>
                    <a:pt x="314322" y="0"/>
                  </a:lnTo>
                  <a:lnTo>
                    <a:pt x="1661490" y="28575"/>
                  </a:lnTo>
                  <a:lnTo>
                    <a:pt x="2828298" y="1228726"/>
                  </a:lnTo>
                  <a:lnTo>
                    <a:pt x="0" y="12144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sp>
          <p:nvSpPr>
            <p:cNvPr id="48" name="圆角矩形 7">
              <a:extLst>
                <a:ext uri="{FF2B5EF4-FFF2-40B4-BE49-F238E27FC236}">
                  <a16:creationId xmlns="" xmlns:a16="http://schemas.microsoft.com/office/drawing/2014/main" id="{F17A5BC7-F65F-407A-9C5B-97E66A3425A4}"/>
                </a:ext>
              </a:extLst>
            </p:cNvPr>
            <p:cNvSpPr/>
            <p:nvPr/>
          </p:nvSpPr>
          <p:spPr>
            <a:xfrm rot="840000">
              <a:off x="4969183" y="4794126"/>
              <a:ext cx="2008760" cy="542868"/>
            </a:xfrm>
            <a:custGeom>
              <a:avLst/>
              <a:gdLst>
                <a:gd name="connsiteX0" fmla="*/ 0 w 1866493"/>
                <a:gd name="connsiteY0" fmla="*/ 77263 h 563919"/>
                <a:gd name="connsiteX1" fmla="*/ 77263 w 1866493"/>
                <a:gd name="connsiteY1" fmla="*/ 0 h 563919"/>
                <a:gd name="connsiteX2" fmla="*/ 1789230 w 1866493"/>
                <a:gd name="connsiteY2" fmla="*/ 0 h 563919"/>
                <a:gd name="connsiteX3" fmla="*/ 1866493 w 1866493"/>
                <a:gd name="connsiteY3" fmla="*/ 77263 h 563919"/>
                <a:gd name="connsiteX4" fmla="*/ 1866493 w 1866493"/>
                <a:gd name="connsiteY4" fmla="*/ 486656 h 563919"/>
                <a:gd name="connsiteX5" fmla="*/ 1789230 w 1866493"/>
                <a:gd name="connsiteY5" fmla="*/ 563919 h 563919"/>
                <a:gd name="connsiteX6" fmla="*/ 77263 w 1866493"/>
                <a:gd name="connsiteY6" fmla="*/ 563919 h 563919"/>
                <a:gd name="connsiteX7" fmla="*/ 0 w 1866493"/>
                <a:gd name="connsiteY7" fmla="*/ 486656 h 563919"/>
                <a:gd name="connsiteX8" fmla="*/ 0 w 1866493"/>
                <a:gd name="connsiteY8" fmla="*/ 77263 h 563919"/>
                <a:gd name="connsiteX0" fmla="*/ 0 w 1971599"/>
                <a:gd name="connsiteY0" fmla="*/ 77263 h 563919"/>
                <a:gd name="connsiteX1" fmla="*/ 77263 w 1971599"/>
                <a:gd name="connsiteY1" fmla="*/ 0 h 563919"/>
                <a:gd name="connsiteX2" fmla="*/ 1789230 w 1971599"/>
                <a:gd name="connsiteY2" fmla="*/ 0 h 563919"/>
                <a:gd name="connsiteX3" fmla="*/ 1866493 w 1971599"/>
                <a:gd name="connsiteY3" fmla="*/ 77263 h 563919"/>
                <a:gd name="connsiteX4" fmla="*/ 1971599 w 1971599"/>
                <a:gd name="connsiteY4" fmla="*/ 494808 h 563919"/>
                <a:gd name="connsiteX5" fmla="*/ 1789230 w 1971599"/>
                <a:gd name="connsiteY5" fmla="*/ 563919 h 563919"/>
                <a:gd name="connsiteX6" fmla="*/ 77263 w 1971599"/>
                <a:gd name="connsiteY6" fmla="*/ 563919 h 563919"/>
                <a:gd name="connsiteX7" fmla="*/ 0 w 1971599"/>
                <a:gd name="connsiteY7" fmla="*/ 486656 h 563919"/>
                <a:gd name="connsiteX8" fmla="*/ 0 w 1971599"/>
                <a:gd name="connsiteY8" fmla="*/ 77263 h 563919"/>
                <a:gd name="connsiteX0" fmla="*/ 0 w 1973603"/>
                <a:gd name="connsiteY0" fmla="*/ 77263 h 563919"/>
                <a:gd name="connsiteX1" fmla="*/ 77263 w 1973603"/>
                <a:gd name="connsiteY1" fmla="*/ 0 h 563919"/>
                <a:gd name="connsiteX2" fmla="*/ 1789230 w 1973603"/>
                <a:gd name="connsiteY2" fmla="*/ 0 h 563919"/>
                <a:gd name="connsiteX3" fmla="*/ 1866493 w 1973603"/>
                <a:gd name="connsiteY3" fmla="*/ 77263 h 563919"/>
                <a:gd name="connsiteX4" fmla="*/ 1911357 w 1973603"/>
                <a:gd name="connsiteY4" fmla="*/ 197030 h 563919"/>
                <a:gd name="connsiteX5" fmla="*/ 1971599 w 1973603"/>
                <a:gd name="connsiteY5" fmla="*/ 494808 h 563919"/>
                <a:gd name="connsiteX6" fmla="*/ 1789230 w 1973603"/>
                <a:gd name="connsiteY6" fmla="*/ 563919 h 563919"/>
                <a:gd name="connsiteX7" fmla="*/ 77263 w 1973603"/>
                <a:gd name="connsiteY7" fmla="*/ 563919 h 563919"/>
                <a:gd name="connsiteX8" fmla="*/ 0 w 1973603"/>
                <a:gd name="connsiteY8" fmla="*/ 486656 h 563919"/>
                <a:gd name="connsiteX9" fmla="*/ 0 w 1973603"/>
                <a:gd name="connsiteY9" fmla="*/ 77263 h 563919"/>
                <a:gd name="connsiteX0" fmla="*/ 0 w 1961713"/>
                <a:gd name="connsiteY0" fmla="*/ 77263 h 563919"/>
                <a:gd name="connsiteX1" fmla="*/ 77263 w 1961713"/>
                <a:gd name="connsiteY1" fmla="*/ 0 h 563919"/>
                <a:gd name="connsiteX2" fmla="*/ 1789230 w 1961713"/>
                <a:gd name="connsiteY2" fmla="*/ 0 h 563919"/>
                <a:gd name="connsiteX3" fmla="*/ 1866493 w 1961713"/>
                <a:gd name="connsiteY3" fmla="*/ 77263 h 563919"/>
                <a:gd name="connsiteX4" fmla="*/ 1911357 w 1961713"/>
                <a:gd name="connsiteY4" fmla="*/ 197030 h 563919"/>
                <a:gd name="connsiteX5" fmla="*/ 1789230 w 1961713"/>
                <a:gd name="connsiteY5" fmla="*/ 563919 h 563919"/>
                <a:gd name="connsiteX6" fmla="*/ 77263 w 1961713"/>
                <a:gd name="connsiteY6" fmla="*/ 563919 h 563919"/>
                <a:gd name="connsiteX7" fmla="*/ 0 w 1961713"/>
                <a:gd name="connsiteY7" fmla="*/ 486656 h 563919"/>
                <a:gd name="connsiteX8" fmla="*/ 0 w 1961713"/>
                <a:gd name="connsiteY8" fmla="*/ 77263 h 563919"/>
                <a:gd name="connsiteX0" fmla="*/ 0 w 2066364"/>
                <a:gd name="connsiteY0" fmla="*/ 77263 h 565554"/>
                <a:gd name="connsiteX1" fmla="*/ 77263 w 2066364"/>
                <a:gd name="connsiteY1" fmla="*/ 0 h 565554"/>
                <a:gd name="connsiteX2" fmla="*/ 1789230 w 2066364"/>
                <a:gd name="connsiteY2" fmla="*/ 0 h 565554"/>
                <a:gd name="connsiteX3" fmla="*/ 1866493 w 2066364"/>
                <a:gd name="connsiteY3" fmla="*/ 77263 h 565554"/>
                <a:gd name="connsiteX4" fmla="*/ 1911357 w 2066364"/>
                <a:gd name="connsiteY4" fmla="*/ 197030 h 565554"/>
                <a:gd name="connsiteX5" fmla="*/ 1940159 w 2066364"/>
                <a:gd name="connsiteY5" fmla="*/ 565554 h 565554"/>
                <a:gd name="connsiteX6" fmla="*/ 77263 w 2066364"/>
                <a:gd name="connsiteY6" fmla="*/ 563919 h 565554"/>
                <a:gd name="connsiteX7" fmla="*/ 0 w 2066364"/>
                <a:gd name="connsiteY7" fmla="*/ 486656 h 565554"/>
                <a:gd name="connsiteX8" fmla="*/ 0 w 2066364"/>
                <a:gd name="connsiteY8" fmla="*/ 77263 h 565554"/>
                <a:gd name="connsiteX0" fmla="*/ 0 w 1941289"/>
                <a:gd name="connsiteY0" fmla="*/ 77263 h 565554"/>
                <a:gd name="connsiteX1" fmla="*/ 77263 w 1941289"/>
                <a:gd name="connsiteY1" fmla="*/ 0 h 565554"/>
                <a:gd name="connsiteX2" fmla="*/ 1789230 w 1941289"/>
                <a:gd name="connsiteY2" fmla="*/ 0 h 565554"/>
                <a:gd name="connsiteX3" fmla="*/ 1866493 w 1941289"/>
                <a:gd name="connsiteY3" fmla="*/ 77263 h 565554"/>
                <a:gd name="connsiteX4" fmla="*/ 1911357 w 1941289"/>
                <a:gd name="connsiteY4" fmla="*/ 197030 h 565554"/>
                <a:gd name="connsiteX5" fmla="*/ 1940159 w 1941289"/>
                <a:gd name="connsiteY5" fmla="*/ 565554 h 565554"/>
                <a:gd name="connsiteX6" fmla="*/ 77263 w 1941289"/>
                <a:gd name="connsiteY6" fmla="*/ 563919 h 565554"/>
                <a:gd name="connsiteX7" fmla="*/ 0 w 1941289"/>
                <a:gd name="connsiteY7" fmla="*/ 486656 h 565554"/>
                <a:gd name="connsiteX8" fmla="*/ 0 w 1941289"/>
                <a:gd name="connsiteY8" fmla="*/ 77263 h 565554"/>
                <a:gd name="connsiteX0" fmla="*/ 0 w 2060516"/>
                <a:gd name="connsiteY0" fmla="*/ 77263 h 565554"/>
                <a:gd name="connsiteX1" fmla="*/ 77263 w 2060516"/>
                <a:gd name="connsiteY1" fmla="*/ 0 h 565554"/>
                <a:gd name="connsiteX2" fmla="*/ 1789230 w 2060516"/>
                <a:gd name="connsiteY2" fmla="*/ 0 h 565554"/>
                <a:gd name="connsiteX3" fmla="*/ 1866493 w 2060516"/>
                <a:gd name="connsiteY3" fmla="*/ 77263 h 565554"/>
                <a:gd name="connsiteX4" fmla="*/ 1940159 w 2060516"/>
                <a:gd name="connsiteY4" fmla="*/ 565554 h 565554"/>
                <a:gd name="connsiteX5" fmla="*/ 77263 w 2060516"/>
                <a:gd name="connsiteY5" fmla="*/ 563919 h 565554"/>
                <a:gd name="connsiteX6" fmla="*/ 0 w 2060516"/>
                <a:gd name="connsiteY6" fmla="*/ 486656 h 565554"/>
                <a:gd name="connsiteX7" fmla="*/ 0 w 2060516"/>
                <a:gd name="connsiteY7" fmla="*/ 77263 h 565554"/>
                <a:gd name="connsiteX0" fmla="*/ 0 w 1940159"/>
                <a:gd name="connsiteY0" fmla="*/ 77263 h 565554"/>
                <a:gd name="connsiteX1" fmla="*/ 77263 w 1940159"/>
                <a:gd name="connsiteY1" fmla="*/ 0 h 565554"/>
                <a:gd name="connsiteX2" fmla="*/ 1789230 w 1940159"/>
                <a:gd name="connsiteY2" fmla="*/ 0 h 565554"/>
                <a:gd name="connsiteX3" fmla="*/ 1866493 w 1940159"/>
                <a:gd name="connsiteY3" fmla="*/ 77263 h 565554"/>
                <a:gd name="connsiteX4" fmla="*/ 1940159 w 1940159"/>
                <a:gd name="connsiteY4" fmla="*/ 565554 h 565554"/>
                <a:gd name="connsiteX5" fmla="*/ 77263 w 1940159"/>
                <a:gd name="connsiteY5" fmla="*/ 563919 h 565554"/>
                <a:gd name="connsiteX6" fmla="*/ 0 w 1940159"/>
                <a:gd name="connsiteY6" fmla="*/ 486656 h 565554"/>
                <a:gd name="connsiteX7" fmla="*/ 0 w 1940159"/>
                <a:gd name="connsiteY7" fmla="*/ 77263 h 565554"/>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0 w 1996371"/>
                <a:gd name="connsiteY5" fmla="*/ 486656 h 567899"/>
                <a:gd name="connsiteX6" fmla="*/ 0 w 1996371"/>
                <a:gd name="connsiteY6" fmla="*/ 77263 h 567899"/>
                <a:gd name="connsiteX0" fmla="*/ 2346 w 1998717"/>
                <a:gd name="connsiteY0" fmla="*/ 77263 h 567899"/>
                <a:gd name="connsiteX1" fmla="*/ 79609 w 1998717"/>
                <a:gd name="connsiteY1" fmla="*/ 0 h 567899"/>
                <a:gd name="connsiteX2" fmla="*/ 1791576 w 1998717"/>
                <a:gd name="connsiteY2" fmla="*/ 0 h 567899"/>
                <a:gd name="connsiteX3" fmla="*/ 1868839 w 1998717"/>
                <a:gd name="connsiteY3" fmla="*/ 77263 h 567899"/>
                <a:gd name="connsiteX4" fmla="*/ 1998717 w 1998717"/>
                <a:gd name="connsiteY4" fmla="*/ 567899 h 567899"/>
                <a:gd name="connsiteX5" fmla="*/ 0 w 1998717"/>
                <a:gd name="connsiteY5" fmla="*/ 542868 h 567899"/>
                <a:gd name="connsiteX6" fmla="*/ 2346 w 1998717"/>
                <a:gd name="connsiteY6" fmla="*/ 77263 h 567899"/>
                <a:gd name="connsiteX0" fmla="*/ 2346 w 2008760"/>
                <a:gd name="connsiteY0" fmla="*/ 77263 h 542868"/>
                <a:gd name="connsiteX1" fmla="*/ 79609 w 2008760"/>
                <a:gd name="connsiteY1" fmla="*/ 0 h 542868"/>
                <a:gd name="connsiteX2" fmla="*/ 1791576 w 2008760"/>
                <a:gd name="connsiteY2" fmla="*/ 0 h 542868"/>
                <a:gd name="connsiteX3" fmla="*/ 1868839 w 2008760"/>
                <a:gd name="connsiteY3" fmla="*/ 77263 h 542868"/>
                <a:gd name="connsiteX4" fmla="*/ 2008760 w 2008760"/>
                <a:gd name="connsiteY4" fmla="*/ 516312 h 542868"/>
                <a:gd name="connsiteX5" fmla="*/ 0 w 2008760"/>
                <a:gd name="connsiteY5" fmla="*/ 542868 h 542868"/>
                <a:gd name="connsiteX6" fmla="*/ 2346 w 2008760"/>
                <a:gd name="connsiteY6" fmla="*/ 77263 h 54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760" h="542868">
                  <a:moveTo>
                    <a:pt x="2346" y="77263"/>
                  </a:moveTo>
                  <a:cubicBezTo>
                    <a:pt x="2346" y="34592"/>
                    <a:pt x="36938" y="0"/>
                    <a:pt x="79609" y="0"/>
                  </a:cubicBezTo>
                  <a:lnTo>
                    <a:pt x="1791576" y="0"/>
                  </a:lnTo>
                  <a:cubicBezTo>
                    <a:pt x="1834247" y="0"/>
                    <a:pt x="1868839" y="34592"/>
                    <a:pt x="1868839" y="77263"/>
                  </a:cubicBezTo>
                  <a:cubicBezTo>
                    <a:pt x="1893994" y="171522"/>
                    <a:pt x="1961259" y="361060"/>
                    <a:pt x="2008760" y="516312"/>
                  </a:cubicBezTo>
                  <a:lnTo>
                    <a:pt x="0" y="542868"/>
                  </a:lnTo>
                  <a:lnTo>
                    <a:pt x="2346" y="7726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grpSp>
      <p:sp>
        <p:nvSpPr>
          <p:cNvPr id="57" name="文本框 56">
            <a:extLst>
              <a:ext uri="{FF2B5EF4-FFF2-40B4-BE49-F238E27FC236}">
                <a16:creationId xmlns="" xmlns:a16="http://schemas.microsoft.com/office/drawing/2014/main" id="{018257D5-7350-4745-88B5-F05533BA678D}"/>
              </a:ext>
            </a:extLst>
          </p:cNvPr>
          <p:cNvSpPr txBox="1"/>
          <p:nvPr/>
        </p:nvSpPr>
        <p:spPr>
          <a:xfrm>
            <a:off x="5195098" y="1957907"/>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58" name="文本框 57">
            <a:extLst>
              <a:ext uri="{FF2B5EF4-FFF2-40B4-BE49-F238E27FC236}">
                <a16:creationId xmlns="" xmlns:a16="http://schemas.microsoft.com/office/drawing/2014/main" id="{86628C57-7702-464C-9F37-5DAE2BA18826}"/>
              </a:ext>
            </a:extLst>
          </p:cNvPr>
          <p:cNvSpPr txBox="1"/>
          <p:nvPr/>
        </p:nvSpPr>
        <p:spPr>
          <a:xfrm>
            <a:off x="5195098" y="383345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59" name="文本框 58">
            <a:extLst>
              <a:ext uri="{FF2B5EF4-FFF2-40B4-BE49-F238E27FC236}">
                <a16:creationId xmlns="" xmlns:a16="http://schemas.microsoft.com/office/drawing/2014/main" id="{44BB2FF8-AEED-4A6C-8C9A-144BB0624C2B}"/>
              </a:ext>
            </a:extLst>
          </p:cNvPr>
          <p:cNvSpPr txBox="1"/>
          <p:nvPr/>
        </p:nvSpPr>
        <p:spPr>
          <a:xfrm>
            <a:off x="4937924" y="2842603"/>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60" name="文本框 59">
            <a:extLst>
              <a:ext uri="{FF2B5EF4-FFF2-40B4-BE49-F238E27FC236}">
                <a16:creationId xmlns="" xmlns:a16="http://schemas.microsoft.com/office/drawing/2014/main" id="{5AB325CB-0AFC-4FF1-B671-67D170759700}"/>
              </a:ext>
            </a:extLst>
          </p:cNvPr>
          <p:cNvSpPr txBox="1"/>
          <p:nvPr/>
        </p:nvSpPr>
        <p:spPr>
          <a:xfrm>
            <a:off x="4937924" y="470933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grpSp>
        <p:nvGrpSpPr>
          <p:cNvPr id="61" name="Group 4">
            <a:extLst>
              <a:ext uri="{FF2B5EF4-FFF2-40B4-BE49-F238E27FC236}">
                <a16:creationId xmlns="" xmlns:a16="http://schemas.microsoft.com/office/drawing/2014/main" id="{BB21599C-17F1-43CD-8103-1B6D515C93BA}"/>
              </a:ext>
            </a:extLst>
          </p:cNvPr>
          <p:cNvGrpSpPr>
            <a:grpSpLocks noChangeAspect="1"/>
          </p:cNvGrpSpPr>
          <p:nvPr/>
        </p:nvGrpSpPr>
        <p:grpSpPr bwMode="auto">
          <a:xfrm>
            <a:off x="9317162" y="1540035"/>
            <a:ext cx="315219" cy="369400"/>
            <a:chOff x="1776" y="1776"/>
            <a:chExt cx="64" cy="75"/>
          </a:xfrm>
          <a:solidFill>
            <a:srgbClr val="404040"/>
          </a:solidFill>
          <a:effectLst/>
        </p:grpSpPr>
        <p:sp>
          <p:nvSpPr>
            <p:cNvPr id="62" name="Freeform 5">
              <a:extLst>
                <a:ext uri="{FF2B5EF4-FFF2-40B4-BE49-F238E27FC236}">
                  <a16:creationId xmlns="" xmlns:a16="http://schemas.microsoft.com/office/drawing/2014/main" id="{E964FCCF-3C73-49B9-BC2C-CA62608AE6BA}"/>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3" name="Freeform 6">
              <a:extLst>
                <a:ext uri="{FF2B5EF4-FFF2-40B4-BE49-F238E27FC236}">
                  <a16:creationId xmlns="" xmlns:a16="http://schemas.microsoft.com/office/drawing/2014/main" id="{7CFF2D82-52D9-408E-B1AE-EA6D1F4B7F9E}"/>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4" name="Freeform 7">
              <a:extLst>
                <a:ext uri="{FF2B5EF4-FFF2-40B4-BE49-F238E27FC236}">
                  <a16:creationId xmlns="" xmlns:a16="http://schemas.microsoft.com/office/drawing/2014/main" id="{945BA5EF-475F-4BBE-A2EF-9ACC392B4373}"/>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5" name="Freeform 8">
              <a:extLst>
                <a:ext uri="{FF2B5EF4-FFF2-40B4-BE49-F238E27FC236}">
                  <a16:creationId xmlns="" xmlns:a16="http://schemas.microsoft.com/office/drawing/2014/main" id="{73CD2D86-FFBA-4275-91B2-4BD4A24E9CB0}"/>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66" name="Group 18">
            <a:extLst>
              <a:ext uri="{FF2B5EF4-FFF2-40B4-BE49-F238E27FC236}">
                <a16:creationId xmlns="" xmlns:a16="http://schemas.microsoft.com/office/drawing/2014/main" id="{856653AC-D69D-4A08-B3E4-AE3649860DBE}"/>
              </a:ext>
            </a:extLst>
          </p:cNvPr>
          <p:cNvGrpSpPr>
            <a:grpSpLocks noChangeAspect="1"/>
          </p:cNvGrpSpPr>
          <p:nvPr/>
        </p:nvGrpSpPr>
        <p:grpSpPr bwMode="auto">
          <a:xfrm>
            <a:off x="1559900" y="2511148"/>
            <a:ext cx="320131" cy="298304"/>
            <a:chOff x="3802" y="2858"/>
            <a:chExt cx="616" cy="574"/>
          </a:xfrm>
          <a:gradFill>
            <a:gsLst>
              <a:gs pos="0">
                <a:schemeClr val="accent1">
                  <a:lumMod val="50000"/>
                </a:schemeClr>
              </a:gs>
              <a:gs pos="100000">
                <a:srgbClr val="4A639A"/>
              </a:gs>
            </a:gsLst>
            <a:lin ang="2700000" scaled="1"/>
          </a:gradFill>
          <a:effectLst/>
        </p:grpSpPr>
        <p:sp>
          <p:nvSpPr>
            <p:cNvPr id="67" name="Rectangle 19">
              <a:extLst>
                <a:ext uri="{FF2B5EF4-FFF2-40B4-BE49-F238E27FC236}">
                  <a16:creationId xmlns="" xmlns:a16="http://schemas.microsoft.com/office/drawing/2014/main" id="{800CB83E-B3A2-4423-A186-31BD97789A24}"/>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8" name="Rectangle 20">
              <a:extLst>
                <a:ext uri="{FF2B5EF4-FFF2-40B4-BE49-F238E27FC236}">
                  <a16:creationId xmlns="" xmlns:a16="http://schemas.microsoft.com/office/drawing/2014/main" id="{828A575C-8EB4-46FC-8822-21104134F00C}"/>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9" name="Rectangle 21">
              <a:extLst>
                <a:ext uri="{FF2B5EF4-FFF2-40B4-BE49-F238E27FC236}">
                  <a16:creationId xmlns="" xmlns:a16="http://schemas.microsoft.com/office/drawing/2014/main" id="{055E2B70-9D25-47B1-9CFA-E3F4184204FB}"/>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70" name="Rectangle 22">
              <a:extLst>
                <a:ext uri="{FF2B5EF4-FFF2-40B4-BE49-F238E27FC236}">
                  <a16:creationId xmlns="" xmlns:a16="http://schemas.microsoft.com/office/drawing/2014/main" id="{18D0DECA-DF5B-4BE0-AE26-A810565CEA5E}"/>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71" name="Freeform 23">
              <a:extLst>
                <a:ext uri="{FF2B5EF4-FFF2-40B4-BE49-F238E27FC236}">
                  <a16:creationId xmlns="" xmlns:a16="http://schemas.microsoft.com/office/drawing/2014/main" id="{6AA3B600-2C0C-4AE8-82A0-8DF197430857}"/>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72" name="Group 13">
            <a:extLst>
              <a:ext uri="{FF2B5EF4-FFF2-40B4-BE49-F238E27FC236}">
                <a16:creationId xmlns="" xmlns:a16="http://schemas.microsoft.com/office/drawing/2014/main" id="{3E842DAD-4A13-417D-916E-2A492FEE8141}"/>
              </a:ext>
            </a:extLst>
          </p:cNvPr>
          <p:cNvGrpSpPr>
            <a:grpSpLocks noChangeAspect="1"/>
          </p:cNvGrpSpPr>
          <p:nvPr/>
        </p:nvGrpSpPr>
        <p:grpSpPr bwMode="auto">
          <a:xfrm>
            <a:off x="9872884" y="3148108"/>
            <a:ext cx="384399" cy="388939"/>
            <a:chOff x="2426" y="2781"/>
            <a:chExt cx="593" cy="600"/>
          </a:xfrm>
          <a:gradFill>
            <a:gsLst>
              <a:gs pos="0">
                <a:schemeClr val="accent1">
                  <a:lumMod val="50000"/>
                </a:schemeClr>
              </a:gs>
              <a:gs pos="100000">
                <a:srgbClr val="4A639A"/>
              </a:gs>
            </a:gsLst>
            <a:lin ang="2700000" scaled="1"/>
          </a:gradFill>
          <a:effectLst/>
        </p:grpSpPr>
        <p:sp>
          <p:nvSpPr>
            <p:cNvPr id="73" name="Freeform 14">
              <a:extLst>
                <a:ext uri="{FF2B5EF4-FFF2-40B4-BE49-F238E27FC236}">
                  <a16:creationId xmlns="" xmlns:a16="http://schemas.microsoft.com/office/drawing/2014/main" id="{2FBCF016-498D-4266-BBB1-496C771BB718}"/>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74" name="Freeform 15">
              <a:extLst>
                <a:ext uri="{FF2B5EF4-FFF2-40B4-BE49-F238E27FC236}">
                  <a16:creationId xmlns="" xmlns:a16="http://schemas.microsoft.com/office/drawing/2014/main" id="{7B8A9C08-903C-492B-8CF0-D142E0D8846E}"/>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75" name="Freeform 108">
            <a:extLst>
              <a:ext uri="{FF2B5EF4-FFF2-40B4-BE49-F238E27FC236}">
                <a16:creationId xmlns="" xmlns:a16="http://schemas.microsoft.com/office/drawing/2014/main" id="{C9EE1B53-A15B-4737-A0DE-CA9C1086F960}"/>
              </a:ext>
            </a:extLst>
          </p:cNvPr>
          <p:cNvSpPr>
            <a:spLocks noEditPoints="1"/>
          </p:cNvSpPr>
          <p:nvPr/>
        </p:nvSpPr>
        <p:spPr bwMode="auto">
          <a:xfrm>
            <a:off x="2252240" y="4135446"/>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grpSp>
        <p:nvGrpSpPr>
          <p:cNvPr id="76" name="组合 75">
            <a:extLst>
              <a:ext uri="{FF2B5EF4-FFF2-40B4-BE49-F238E27FC236}">
                <a16:creationId xmlns="" xmlns:a16="http://schemas.microsoft.com/office/drawing/2014/main" id="{21E7EBE2-22E8-4C58-B242-A16184157D4F}"/>
              </a:ext>
            </a:extLst>
          </p:cNvPr>
          <p:cNvGrpSpPr/>
          <p:nvPr/>
        </p:nvGrpSpPr>
        <p:grpSpPr>
          <a:xfrm>
            <a:off x="4566684" y="1808447"/>
            <a:ext cx="505387" cy="505387"/>
            <a:chOff x="8069647" y="2571192"/>
            <a:chExt cx="505387" cy="505387"/>
          </a:xfrm>
        </p:grpSpPr>
        <p:sp>
          <p:nvSpPr>
            <p:cNvPr id="77" name="圆角矩形 8">
              <a:extLst>
                <a:ext uri="{FF2B5EF4-FFF2-40B4-BE49-F238E27FC236}">
                  <a16:creationId xmlns="" xmlns:a16="http://schemas.microsoft.com/office/drawing/2014/main" id="{1067EE1B-0875-4095-A101-7987326209ED}"/>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78" name="矩形 77">
              <a:extLst>
                <a:ext uri="{FF2B5EF4-FFF2-40B4-BE49-F238E27FC236}">
                  <a16:creationId xmlns="" xmlns:a16="http://schemas.microsoft.com/office/drawing/2014/main" id="{AB765716-8BD6-4B73-90BB-84E06AC6C5E3}"/>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1</a:t>
              </a:r>
              <a:endParaRPr lang="zh-CN" altLang="en-US" sz="2400" b="1" dirty="0">
                <a:solidFill>
                  <a:schemeClr val="accent1"/>
                </a:solidFill>
                <a:cs typeface="+mn-ea"/>
                <a:sym typeface="+mn-lt"/>
              </a:endParaRPr>
            </a:p>
          </p:txBody>
        </p:sp>
      </p:grpSp>
      <p:grpSp>
        <p:nvGrpSpPr>
          <p:cNvPr id="79" name="组合 78">
            <a:extLst>
              <a:ext uri="{FF2B5EF4-FFF2-40B4-BE49-F238E27FC236}">
                <a16:creationId xmlns="" xmlns:a16="http://schemas.microsoft.com/office/drawing/2014/main" id="{0C708EB7-8ED0-41DC-A3F5-824509F05149}"/>
              </a:ext>
            </a:extLst>
          </p:cNvPr>
          <p:cNvGrpSpPr/>
          <p:nvPr/>
        </p:nvGrpSpPr>
        <p:grpSpPr>
          <a:xfrm>
            <a:off x="6318210" y="2732367"/>
            <a:ext cx="505387" cy="505387"/>
            <a:chOff x="8069647" y="2571192"/>
            <a:chExt cx="505387" cy="505387"/>
          </a:xfrm>
        </p:grpSpPr>
        <p:sp>
          <p:nvSpPr>
            <p:cNvPr id="80" name="圆角矩形 8">
              <a:extLst>
                <a:ext uri="{FF2B5EF4-FFF2-40B4-BE49-F238E27FC236}">
                  <a16:creationId xmlns="" xmlns:a16="http://schemas.microsoft.com/office/drawing/2014/main" id="{E649E6D3-92C9-4614-BEA6-6432180EE0A1}"/>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04040"/>
                </a:solidFill>
                <a:effectLst>
                  <a:outerShdw blurRad="38100" dist="38100" dir="2700000" algn="tl">
                    <a:srgbClr val="000000">
                      <a:alpha val="43137"/>
                    </a:srgbClr>
                  </a:outerShdw>
                </a:effectLst>
                <a:cs typeface="+mn-ea"/>
                <a:sym typeface="+mn-lt"/>
              </a:endParaRPr>
            </a:p>
          </p:txBody>
        </p:sp>
        <p:sp>
          <p:nvSpPr>
            <p:cNvPr id="81" name="矩形 80">
              <a:extLst>
                <a:ext uri="{FF2B5EF4-FFF2-40B4-BE49-F238E27FC236}">
                  <a16:creationId xmlns="" xmlns:a16="http://schemas.microsoft.com/office/drawing/2014/main" id="{ECD4F991-7B71-4C4E-B5A9-C42DDDA1AA19}"/>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rgbClr val="404040"/>
                  </a:solidFill>
                  <a:cs typeface="+mn-ea"/>
                  <a:sym typeface="+mn-lt"/>
                </a:rPr>
                <a:t>2</a:t>
              </a:r>
              <a:endParaRPr lang="zh-CN" altLang="en-US" sz="2400" b="1" dirty="0">
                <a:solidFill>
                  <a:srgbClr val="404040"/>
                </a:solidFill>
                <a:cs typeface="+mn-ea"/>
                <a:sym typeface="+mn-lt"/>
              </a:endParaRPr>
            </a:p>
          </p:txBody>
        </p:sp>
      </p:grpSp>
      <p:grpSp>
        <p:nvGrpSpPr>
          <p:cNvPr id="82" name="组合 81">
            <a:extLst>
              <a:ext uri="{FF2B5EF4-FFF2-40B4-BE49-F238E27FC236}">
                <a16:creationId xmlns="" xmlns:a16="http://schemas.microsoft.com/office/drawing/2014/main" id="{61E6D2EC-F543-4E1A-8236-96F984AC245C}"/>
              </a:ext>
            </a:extLst>
          </p:cNvPr>
          <p:cNvGrpSpPr/>
          <p:nvPr/>
        </p:nvGrpSpPr>
        <p:grpSpPr>
          <a:xfrm>
            <a:off x="4566684" y="3713857"/>
            <a:ext cx="505387" cy="505387"/>
            <a:chOff x="8069647" y="2571192"/>
            <a:chExt cx="505387" cy="505387"/>
          </a:xfrm>
        </p:grpSpPr>
        <p:sp>
          <p:nvSpPr>
            <p:cNvPr id="83" name="圆角矩形 8">
              <a:extLst>
                <a:ext uri="{FF2B5EF4-FFF2-40B4-BE49-F238E27FC236}">
                  <a16:creationId xmlns="" xmlns:a16="http://schemas.microsoft.com/office/drawing/2014/main" id="{8E2BA499-5003-4311-8731-34BF70601106}"/>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04040"/>
                </a:solidFill>
                <a:effectLst>
                  <a:outerShdw blurRad="38100" dist="38100" dir="2700000" algn="tl">
                    <a:srgbClr val="000000">
                      <a:alpha val="43137"/>
                    </a:srgbClr>
                  </a:outerShdw>
                </a:effectLst>
                <a:cs typeface="+mn-ea"/>
                <a:sym typeface="+mn-lt"/>
              </a:endParaRPr>
            </a:p>
          </p:txBody>
        </p:sp>
        <p:sp>
          <p:nvSpPr>
            <p:cNvPr id="84" name="矩形 83">
              <a:extLst>
                <a:ext uri="{FF2B5EF4-FFF2-40B4-BE49-F238E27FC236}">
                  <a16:creationId xmlns="" xmlns:a16="http://schemas.microsoft.com/office/drawing/2014/main" id="{24B29133-9B41-470A-80D5-194582CA4A02}"/>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rgbClr val="404040"/>
                  </a:solidFill>
                  <a:cs typeface="+mn-ea"/>
                  <a:sym typeface="+mn-lt"/>
                </a:rPr>
                <a:t>3</a:t>
              </a:r>
              <a:endParaRPr lang="zh-CN" altLang="en-US" sz="2400" b="1" dirty="0">
                <a:solidFill>
                  <a:srgbClr val="404040"/>
                </a:solidFill>
                <a:cs typeface="+mn-ea"/>
                <a:sym typeface="+mn-lt"/>
              </a:endParaRPr>
            </a:p>
          </p:txBody>
        </p:sp>
      </p:grpSp>
      <p:grpSp>
        <p:nvGrpSpPr>
          <p:cNvPr id="85" name="组合 84">
            <a:extLst>
              <a:ext uri="{FF2B5EF4-FFF2-40B4-BE49-F238E27FC236}">
                <a16:creationId xmlns="" xmlns:a16="http://schemas.microsoft.com/office/drawing/2014/main" id="{4870AEFE-5E9C-4138-9B0B-4A627FA316AE}"/>
              </a:ext>
            </a:extLst>
          </p:cNvPr>
          <p:cNvGrpSpPr/>
          <p:nvPr/>
        </p:nvGrpSpPr>
        <p:grpSpPr>
          <a:xfrm>
            <a:off x="6318210" y="4618755"/>
            <a:ext cx="505387" cy="505387"/>
            <a:chOff x="8069647" y="2571192"/>
            <a:chExt cx="505387" cy="505387"/>
          </a:xfrm>
        </p:grpSpPr>
        <p:sp>
          <p:nvSpPr>
            <p:cNvPr id="86" name="圆角矩形 8">
              <a:extLst>
                <a:ext uri="{FF2B5EF4-FFF2-40B4-BE49-F238E27FC236}">
                  <a16:creationId xmlns="" xmlns:a16="http://schemas.microsoft.com/office/drawing/2014/main" id="{1D1ACD3A-CD15-4E78-834F-8624A968DDF4}"/>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87" name="矩形 86">
              <a:extLst>
                <a:ext uri="{FF2B5EF4-FFF2-40B4-BE49-F238E27FC236}">
                  <a16:creationId xmlns="" xmlns:a16="http://schemas.microsoft.com/office/drawing/2014/main" id="{690D3DAE-C3C1-44CB-87A0-80CE67F23206}"/>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4</a:t>
              </a:r>
              <a:endParaRPr lang="zh-CN" altLang="en-US" sz="2400" b="1" dirty="0">
                <a:solidFill>
                  <a:schemeClr val="accent1"/>
                </a:solidFill>
                <a:cs typeface="+mn-ea"/>
                <a:sym typeface="+mn-lt"/>
              </a:endParaRPr>
            </a:p>
          </p:txBody>
        </p:sp>
      </p:grpSp>
      <p:sp>
        <p:nvSpPr>
          <p:cNvPr id="88" name="TextBox 23">
            <a:extLst>
              <a:ext uri="{FF2B5EF4-FFF2-40B4-BE49-F238E27FC236}">
                <a16:creationId xmlns="" xmlns:a16="http://schemas.microsoft.com/office/drawing/2014/main" id="{98603A3F-B328-4CA6-9D85-7A7073A0A3A2}"/>
              </a:ext>
            </a:extLst>
          </p:cNvPr>
          <p:cNvSpPr txBox="1"/>
          <p:nvPr/>
        </p:nvSpPr>
        <p:spPr>
          <a:xfrm>
            <a:off x="7856880" y="2143205"/>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89" name="TextBox 24">
            <a:extLst>
              <a:ext uri="{FF2B5EF4-FFF2-40B4-BE49-F238E27FC236}">
                <a16:creationId xmlns="" xmlns:a16="http://schemas.microsoft.com/office/drawing/2014/main" id="{2B9B9C20-7A5F-4F84-97EF-CBC6B1F29B00}"/>
              </a:ext>
            </a:extLst>
          </p:cNvPr>
          <p:cNvSpPr txBox="1"/>
          <p:nvPr/>
        </p:nvSpPr>
        <p:spPr>
          <a:xfrm>
            <a:off x="7834521" y="1593021"/>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90" name="TextBox 23">
            <a:extLst>
              <a:ext uri="{FF2B5EF4-FFF2-40B4-BE49-F238E27FC236}">
                <a16:creationId xmlns="" xmlns:a16="http://schemas.microsoft.com/office/drawing/2014/main" id="{E765DD27-9AE6-4B35-A563-B7AE765B16B5}"/>
              </a:ext>
            </a:extLst>
          </p:cNvPr>
          <p:cNvSpPr txBox="1"/>
          <p:nvPr/>
        </p:nvSpPr>
        <p:spPr>
          <a:xfrm>
            <a:off x="8353527" y="3843824"/>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91" name="TextBox 24">
            <a:extLst>
              <a:ext uri="{FF2B5EF4-FFF2-40B4-BE49-F238E27FC236}">
                <a16:creationId xmlns="" xmlns:a16="http://schemas.microsoft.com/office/drawing/2014/main" id="{10334BFC-C64A-4178-92A0-2D8B4FA1F0C3}"/>
              </a:ext>
            </a:extLst>
          </p:cNvPr>
          <p:cNvSpPr txBox="1"/>
          <p:nvPr/>
        </p:nvSpPr>
        <p:spPr>
          <a:xfrm>
            <a:off x="8353527" y="3255778"/>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29" name="TextBox 23">
            <a:extLst>
              <a:ext uri="{FF2B5EF4-FFF2-40B4-BE49-F238E27FC236}">
                <a16:creationId xmlns="" xmlns:a16="http://schemas.microsoft.com/office/drawing/2014/main" id="{F2488C41-4DF7-413C-B143-E991AE0742E3}"/>
              </a:ext>
            </a:extLst>
          </p:cNvPr>
          <p:cNvSpPr txBox="1"/>
          <p:nvPr/>
        </p:nvSpPr>
        <p:spPr>
          <a:xfrm>
            <a:off x="1796880" y="3105955"/>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130" name="TextBox 24">
            <a:extLst>
              <a:ext uri="{FF2B5EF4-FFF2-40B4-BE49-F238E27FC236}">
                <a16:creationId xmlns="" xmlns:a16="http://schemas.microsoft.com/office/drawing/2014/main" id="{FC9FBEF0-7E02-44C1-B9FB-FFE09A63F995}"/>
              </a:ext>
            </a:extLst>
          </p:cNvPr>
          <p:cNvSpPr txBox="1"/>
          <p:nvPr/>
        </p:nvSpPr>
        <p:spPr>
          <a:xfrm>
            <a:off x="2180738" y="2544219"/>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31" name="TextBox 23">
            <a:extLst>
              <a:ext uri="{FF2B5EF4-FFF2-40B4-BE49-F238E27FC236}">
                <a16:creationId xmlns="" xmlns:a16="http://schemas.microsoft.com/office/drawing/2014/main" id="{6B764CA5-0572-4C3E-8DE0-1651A0935ACF}"/>
              </a:ext>
            </a:extLst>
          </p:cNvPr>
          <p:cNvSpPr txBox="1"/>
          <p:nvPr/>
        </p:nvSpPr>
        <p:spPr>
          <a:xfrm>
            <a:off x="2457648" y="4842174"/>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132" name="TextBox 24">
            <a:extLst>
              <a:ext uri="{FF2B5EF4-FFF2-40B4-BE49-F238E27FC236}">
                <a16:creationId xmlns="" xmlns:a16="http://schemas.microsoft.com/office/drawing/2014/main" id="{6B6C096F-61D0-418D-9459-158FA8363614}"/>
              </a:ext>
            </a:extLst>
          </p:cNvPr>
          <p:cNvSpPr txBox="1"/>
          <p:nvPr/>
        </p:nvSpPr>
        <p:spPr>
          <a:xfrm>
            <a:off x="2814849" y="4258112"/>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14:presetBounceEnd="66000">
                                      <p:stCondLst>
                                        <p:cond delay="0"/>
                                      </p:stCondLst>
                                      <p:childTnLst>
                                        <p:set>
                                          <p:cBhvr>
                                            <p:cTn id="12" dur="1" fill="hold">
                                              <p:stCondLst>
                                                <p:cond delay="0"/>
                                              </p:stCondLst>
                                            </p:cTn>
                                            <p:tgtEl>
                                              <p:spTgt spid="76"/>
                                            </p:tgtEl>
                                            <p:attrNameLst>
                                              <p:attrName>style.visibility</p:attrName>
                                            </p:attrNameLst>
                                          </p:cBhvr>
                                          <p:to>
                                            <p:strVal val="visible"/>
                                          </p:to>
                                        </p:set>
                                        <p:anim calcmode="lin" valueType="num" p14:bounceEnd="66000">
                                          <p:cBhvr additive="base">
                                            <p:cTn id="13" dur="1000" fill="hold"/>
                                            <p:tgtEl>
                                              <p:spTgt spid="76"/>
                                            </p:tgtEl>
                                            <p:attrNameLst>
                                              <p:attrName>ppt_x</p:attrName>
                                            </p:attrNameLst>
                                          </p:cBhvr>
                                          <p:tavLst>
                                            <p:tav tm="0">
                                              <p:val>
                                                <p:strVal val="1+#ppt_w/2"/>
                                              </p:val>
                                            </p:tav>
                                            <p:tav tm="100000">
                                              <p:val>
                                                <p:strVal val="#ppt_x"/>
                                              </p:val>
                                            </p:tav>
                                          </p:tavLst>
                                        </p:anim>
                                        <p:anim calcmode="lin" valueType="num" p14:bounceEnd="66000">
                                          <p:cBhvr additive="base">
                                            <p:cTn id="14" dur="1000" fill="hold"/>
                                            <p:tgtEl>
                                              <p:spTgt spid="76"/>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14:presetBounceEnd="66000">
                                      <p:stCondLst>
                                        <p:cond delay="500"/>
                                      </p:stCondLst>
                                      <p:childTnLst>
                                        <p:set>
                                          <p:cBhvr>
                                            <p:cTn id="16" dur="1" fill="hold">
                                              <p:stCondLst>
                                                <p:cond delay="0"/>
                                              </p:stCondLst>
                                            </p:cTn>
                                            <p:tgtEl>
                                              <p:spTgt spid="79"/>
                                            </p:tgtEl>
                                            <p:attrNameLst>
                                              <p:attrName>style.visibility</p:attrName>
                                            </p:attrNameLst>
                                          </p:cBhvr>
                                          <p:to>
                                            <p:strVal val="visible"/>
                                          </p:to>
                                        </p:set>
                                        <p:anim calcmode="lin" valueType="num" p14:bounceEnd="66000">
                                          <p:cBhvr additive="base">
                                            <p:cTn id="17" dur="1000" fill="hold"/>
                                            <p:tgtEl>
                                              <p:spTgt spid="79"/>
                                            </p:tgtEl>
                                            <p:attrNameLst>
                                              <p:attrName>ppt_x</p:attrName>
                                            </p:attrNameLst>
                                          </p:cBhvr>
                                          <p:tavLst>
                                            <p:tav tm="0">
                                              <p:val>
                                                <p:strVal val="1+#ppt_w/2"/>
                                              </p:val>
                                            </p:tav>
                                            <p:tav tm="100000">
                                              <p:val>
                                                <p:strVal val="#ppt_x"/>
                                              </p:val>
                                            </p:tav>
                                          </p:tavLst>
                                        </p:anim>
                                        <p:anim calcmode="lin" valueType="num" p14:bounceEnd="66000">
                                          <p:cBhvr additive="base">
                                            <p:cTn id="18" dur="1000" fill="hold"/>
                                            <p:tgtEl>
                                              <p:spTgt spid="7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14:presetBounceEnd="66000">
                                      <p:stCondLst>
                                        <p:cond delay="1000"/>
                                      </p:stCondLst>
                                      <p:childTnLst>
                                        <p:set>
                                          <p:cBhvr>
                                            <p:cTn id="20" dur="1" fill="hold">
                                              <p:stCondLst>
                                                <p:cond delay="0"/>
                                              </p:stCondLst>
                                            </p:cTn>
                                            <p:tgtEl>
                                              <p:spTgt spid="82"/>
                                            </p:tgtEl>
                                            <p:attrNameLst>
                                              <p:attrName>style.visibility</p:attrName>
                                            </p:attrNameLst>
                                          </p:cBhvr>
                                          <p:to>
                                            <p:strVal val="visible"/>
                                          </p:to>
                                        </p:set>
                                        <p:anim calcmode="lin" valueType="num" p14:bounceEnd="66000">
                                          <p:cBhvr additive="base">
                                            <p:cTn id="21" dur="1000" fill="hold"/>
                                            <p:tgtEl>
                                              <p:spTgt spid="82"/>
                                            </p:tgtEl>
                                            <p:attrNameLst>
                                              <p:attrName>ppt_x</p:attrName>
                                            </p:attrNameLst>
                                          </p:cBhvr>
                                          <p:tavLst>
                                            <p:tav tm="0">
                                              <p:val>
                                                <p:strVal val="1+#ppt_w/2"/>
                                              </p:val>
                                            </p:tav>
                                            <p:tav tm="100000">
                                              <p:val>
                                                <p:strVal val="#ppt_x"/>
                                              </p:val>
                                            </p:tav>
                                          </p:tavLst>
                                        </p:anim>
                                        <p:anim calcmode="lin" valueType="num" p14:bounceEnd="66000">
                                          <p:cBhvr additive="base">
                                            <p:cTn id="22" dur="1000" fill="hold"/>
                                            <p:tgtEl>
                                              <p:spTgt spid="8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14:presetBounceEnd="66000">
                                      <p:stCondLst>
                                        <p:cond delay="1500"/>
                                      </p:stCondLst>
                                      <p:childTnLst>
                                        <p:set>
                                          <p:cBhvr>
                                            <p:cTn id="24" dur="1" fill="hold">
                                              <p:stCondLst>
                                                <p:cond delay="0"/>
                                              </p:stCondLst>
                                            </p:cTn>
                                            <p:tgtEl>
                                              <p:spTgt spid="85"/>
                                            </p:tgtEl>
                                            <p:attrNameLst>
                                              <p:attrName>style.visibility</p:attrName>
                                            </p:attrNameLst>
                                          </p:cBhvr>
                                          <p:to>
                                            <p:strVal val="visible"/>
                                          </p:to>
                                        </p:set>
                                        <p:anim calcmode="lin" valueType="num" p14:bounceEnd="66000">
                                          <p:cBhvr additive="base">
                                            <p:cTn id="25" dur="1000" fill="hold"/>
                                            <p:tgtEl>
                                              <p:spTgt spid="85"/>
                                            </p:tgtEl>
                                            <p:attrNameLst>
                                              <p:attrName>ppt_x</p:attrName>
                                            </p:attrNameLst>
                                          </p:cBhvr>
                                          <p:tavLst>
                                            <p:tav tm="0">
                                              <p:val>
                                                <p:strVal val="1+#ppt_w/2"/>
                                              </p:val>
                                            </p:tav>
                                            <p:tav tm="100000">
                                              <p:val>
                                                <p:strVal val="#ppt_x"/>
                                              </p:val>
                                            </p:tav>
                                          </p:tavLst>
                                        </p:anim>
                                        <p:anim calcmode="lin" valueType="num" p14:bounceEnd="66000">
                                          <p:cBhvr additive="base">
                                            <p:cTn id="26" dur="1000" fill="hold"/>
                                            <p:tgtEl>
                                              <p:spTgt spid="85"/>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randombar(horizontal)">
                                          <p:cBhvr>
                                            <p:cTn id="30" dur="500"/>
                                            <p:tgtEl>
                                              <p:spTgt spid="5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randombar(horizontal)">
                                          <p:cBhvr>
                                            <p:cTn id="36" dur="500"/>
                                            <p:tgtEl>
                                              <p:spTgt spid="58"/>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randombar(horizontal)">
                                          <p:cBhvr>
                                            <p:cTn id="39" dur="500"/>
                                            <p:tgtEl>
                                              <p:spTgt spid="60"/>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left)">
                                          <p:cBhvr>
                                            <p:cTn id="43" dur="500"/>
                                            <p:tgtEl>
                                              <p:spTgt spid="4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right)">
                                          <p:cBhvr>
                                            <p:cTn id="46" dur="500"/>
                                            <p:tgtEl>
                                              <p:spTgt spid="4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right)">
                                          <p:cBhvr>
                                            <p:cTn id="52" dur="500"/>
                                            <p:tgtEl>
                                              <p:spTgt spid="43"/>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randombar(horizontal)">
                                          <p:cBhvr>
                                            <p:cTn id="56" dur="500"/>
                                            <p:tgtEl>
                                              <p:spTgt spid="61"/>
                                            </p:tgtEl>
                                          </p:cBhvr>
                                        </p:animEffect>
                                      </p:childTnLst>
                                    </p:cTn>
                                  </p:par>
                                  <p:par>
                                    <p:cTn id="57" presetID="14" presetClass="entr" presetSubtype="10"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randombar(horizontal)">
                                          <p:cBhvr>
                                            <p:cTn id="59" dur="500"/>
                                            <p:tgtEl>
                                              <p:spTgt spid="66"/>
                                            </p:tgtEl>
                                          </p:cBhvr>
                                        </p:animEffect>
                                      </p:childTnLst>
                                    </p:cTn>
                                  </p:par>
                                  <p:par>
                                    <p:cTn id="60" presetID="14" presetClass="entr" presetSubtype="10" fill="hold"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randombar(horizontal)">
                                          <p:cBhvr>
                                            <p:cTn id="62" dur="500"/>
                                            <p:tgtEl>
                                              <p:spTgt spid="72"/>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randombar(horizontal)">
                                          <p:cBhvr>
                                            <p:cTn id="65" dur="500"/>
                                            <p:tgtEl>
                                              <p:spTgt spid="75"/>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88"/>
                                            </p:tgtEl>
                                            <p:attrNameLst>
                                              <p:attrName>style.visibility</p:attrName>
                                            </p:attrNameLst>
                                          </p:cBhvr>
                                          <p:to>
                                            <p:strVal val="visible"/>
                                          </p:to>
                                        </p:set>
                                        <p:anim calcmode="lin" valueType="num">
                                          <p:cBhvr additive="base">
                                            <p:cTn id="69" dur="500"/>
                                            <p:tgtEl>
                                              <p:spTgt spid="88"/>
                                            </p:tgtEl>
                                            <p:attrNameLst>
                                              <p:attrName>ppt_y</p:attrName>
                                            </p:attrNameLst>
                                          </p:cBhvr>
                                          <p:tavLst>
                                            <p:tav tm="0">
                                              <p:val>
                                                <p:strVal val="#ppt_y+#ppt_h*1.125000"/>
                                              </p:val>
                                            </p:tav>
                                            <p:tav tm="100000">
                                              <p:val>
                                                <p:strVal val="#ppt_y"/>
                                              </p:val>
                                            </p:tav>
                                          </p:tavLst>
                                        </p:anim>
                                        <p:animEffect transition="in" filter="wipe(up)">
                                          <p:cBhvr>
                                            <p:cTn id="70" dur="500"/>
                                            <p:tgtEl>
                                              <p:spTgt spid="88"/>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additive="base">
                                            <p:cTn id="73" dur="500"/>
                                            <p:tgtEl>
                                              <p:spTgt spid="89"/>
                                            </p:tgtEl>
                                            <p:attrNameLst>
                                              <p:attrName>ppt_y</p:attrName>
                                            </p:attrNameLst>
                                          </p:cBhvr>
                                          <p:tavLst>
                                            <p:tav tm="0">
                                              <p:val>
                                                <p:strVal val="#ppt_y-#ppt_h*1.125000"/>
                                              </p:val>
                                            </p:tav>
                                            <p:tav tm="100000">
                                              <p:val>
                                                <p:strVal val="#ppt_y"/>
                                              </p:val>
                                            </p:tav>
                                          </p:tavLst>
                                        </p:anim>
                                        <p:animEffect transition="in" filter="wipe(down)">
                                          <p:cBhvr>
                                            <p:cTn id="74" dur="500"/>
                                            <p:tgtEl>
                                              <p:spTgt spid="89"/>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90"/>
                                            </p:tgtEl>
                                            <p:attrNameLst>
                                              <p:attrName>style.visibility</p:attrName>
                                            </p:attrNameLst>
                                          </p:cBhvr>
                                          <p:to>
                                            <p:strVal val="visible"/>
                                          </p:to>
                                        </p:set>
                                        <p:anim calcmode="lin" valueType="num">
                                          <p:cBhvr additive="base">
                                            <p:cTn id="78" dur="500"/>
                                            <p:tgtEl>
                                              <p:spTgt spid="90"/>
                                            </p:tgtEl>
                                            <p:attrNameLst>
                                              <p:attrName>ppt_y</p:attrName>
                                            </p:attrNameLst>
                                          </p:cBhvr>
                                          <p:tavLst>
                                            <p:tav tm="0">
                                              <p:val>
                                                <p:strVal val="#ppt_y+#ppt_h*1.125000"/>
                                              </p:val>
                                            </p:tav>
                                            <p:tav tm="100000">
                                              <p:val>
                                                <p:strVal val="#ppt_y"/>
                                              </p:val>
                                            </p:tav>
                                          </p:tavLst>
                                        </p:anim>
                                        <p:animEffect transition="in" filter="wipe(up)">
                                          <p:cBhvr>
                                            <p:cTn id="79" dur="500"/>
                                            <p:tgtEl>
                                              <p:spTgt spid="90"/>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91"/>
                                            </p:tgtEl>
                                            <p:attrNameLst>
                                              <p:attrName>style.visibility</p:attrName>
                                            </p:attrNameLst>
                                          </p:cBhvr>
                                          <p:to>
                                            <p:strVal val="visible"/>
                                          </p:to>
                                        </p:set>
                                        <p:anim calcmode="lin" valueType="num">
                                          <p:cBhvr additive="base">
                                            <p:cTn id="82" dur="500"/>
                                            <p:tgtEl>
                                              <p:spTgt spid="91"/>
                                            </p:tgtEl>
                                            <p:attrNameLst>
                                              <p:attrName>ppt_y</p:attrName>
                                            </p:attrNameLst>
                                          </p:cBhvr>
                                          <p:tavLst>
                                            <p:tav tm="0">
                                              <p:val>
                                                <p:strVal val="#ppt_y-#ppt_h*1.125000"/>
                                              </p:val>
                                            </p:tav>
                                            <p:tav tm="100000">
                                              <p:val>
                                                <p:strVal val="#ppt_y"/>
                                              </p:val>
                                            </p:tav>
                                          </p:tavLst>
                                        </p:anim>
                                        <p:animEffect transition="in" filter="wipe(down)">
                                          <p:cBhvr>
                                            <p:cTn id="83" dur="500"/>
                                            <p:tgtEl>
                                              <p:spTgt spid="91"/>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129"/>
                                            </p:tgtEl>
                                            <p:attrNameLst>
                                              <p:attrName>style.visibility</p:attrName>
                                            </p:attrNameLst>
                                          </p:cBhvr>
                                          <p:to>
                                            <p:strVal val="visible"/>
                                          </p:to>
                                        </p:set>
                                        <p:anim calcmode="lin" valueType="num">
                                          <p:cBhvr additive="base">
                                            <p:cTn id="87" dur="500"/>
                                            <p:tgtEl>
                                              <p:spTgt spid="129"/>
                                            </p:tgtEl>
                                            <p:attrNameLst>
                                              <p:attrName>ppt_y</p:attrName>
                                            </p:attrNameLst>
                                          </p:cBhvr>
                                          <p:tavLst>
                                            <p:tav tm="0">
                                              <p:val>
                                                <p:strVal val="#ppt_y+#ppt_h*1.125000"/>
                                              </p:val>
                                            </p:tav>
                                            <p:tav tm="100000">
                                              <p:val>
                                                <p:strVal val="#ppt_y"/>
                                              </p:val>
                                            </p:tav>
                                          </p:tavLst>
                                        </p:anim>
                                        <p:animEffect transition="in" filter="wipe(up)">
                                          <p:cBhvr>
                                            <p:cTn id="88" dur="500"/>
                                            <p:tgtEl>
                                              <p:spTgt spid="129"/>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130"/>
                                            </p:tgtEl>
                                            <p:attrNameLst>
                                              <p:attrName>style.visibility</p:attrName>
                                            </p:attrNameLst>
                                          </p:cBhvr>
                                          <p:to>
                                            <p:strVal val="visible"/>
                                          </p:to>
                                        </p:set>
                                        <p:anim calcmode="lin" valueType="num">
                                          <p:cBhvr additive="base">
                                            <p:cTn id="91" dur="500"/>
                                            <p:tgtEl>
                                              <p:spTgt spid="130"/>
                                            </p:tgtEl>
                                            <p:attrNameLst>
                                              <p:attrName>ppt_y</p:attrName>
                                            </p:attrNameLst>
                                          </p:cBhvr>
                                          <p:tavLst>
                                            <p:tav tm="0">
                                              <p:val>
                                                <p:strVal val="#ppt_y-#ppt_h*1.125000"/>
                                              </p:val>
                                            </p:tav>
                                            <p:tav tm="100000">
                                              <p:val>
                                                <p:strVal val="#ppt_y"/>
                                              </p:val>
                                            </p:tav>
                                          </p:tavLst>
                                        </p:anim>
                                        <p:animEffect transition="in" filter="wipe(down)">
                                          <p:cBhvr>
                                            <p:cTn id="92" dur="500"/>
                                            <p:tgtEl>
                                              <p:spTgt spid="130"/>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131"/>
                                            </p:tgtEl>
                                            <p:attrNameLst>
                                              <p:attrName>style.visibility</p:attrName>
                                            </p:attrNameLst>
                                          </p:cBhvr>
                                          <p:to>
                                            <p:strVal val="visible"/>
                                          </p:to>
                                        </p:set>
                                        <p:anim calcmode="lin" valueType="num">
                                          <p:cBhvr additive="base">
                                            <p:cTn id="96" dur="500"/>
                                            <p:tgtEl>
                                              <p:spTgt spid="131"/>
                                            </p:tgtEl>
                                            <p:attrNameLst>
                                              <p:attrName>ppt_y</p:attrName>
                                            </p:attrNameLst>
                                          </p:cBhvr>
                                          <p:tavLst>
                                            <p:tav tm="0">
                                              <p:val>
                                                <p:strVal val="#ppt_y+#ppt_h*1.125000"/>
                                              </p:val>
                                            </p:tav>
                                            <p:tav tm="100000">
                                              <p:val>
                                                <p:strVal val="#ppt_y"/>
                                              </p:val>
                                            </p:tav>
                                          </p:tavLst>
                                        </p:anim>
                                        <p:animEffect transition="in" filter="wipe(up)">
                                          <p:cBhvr>
                                            <p:cTn id="97" dur="500"/>
                                            <p:tgtEl>
                                              <p:spTgt spid="131"/>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132"/>
                                            </p:tgtEl>
                                            <p:attrNameLst>
                                              <p:attrName>style.visibility</p:attrName>
                                            </p:attrNameLst>
                                          </p:cBhvr>
                                          <p:to>
                                            <p:strVal val="visible"/>
                                          </p:to>
                                        </p:set>
                                        <p:anim calcmode="lin" valueType="num">
                                          <p:cBhvr additive="base">
                                            <p:cTn id="100" dur="500"/>
                                            <p:tgtEl>
                                              <p:spTgt spid="132"/>
                                            </p:tgtEl>
                                            <p:attrNameLst>
                                              <p:attrName>ppt_y</p:attrName>
                                            </p:attrNameLst>
                                          </p:cBhvr>
                                          <p:tavLst>
                                            <p:tav tm="0">
                                              <p:val>
                                                <p:strVal val="#ppt_y-#ppt_h*1.125000"/>
                                              </p:val>
                                            </p:tav>
                                            <p:tav tm="100000">
                                              <p:val>
                                                <p:strVal val="#ppt_y"/>
                                              </p:val>
                                            </p:tav>
                                          </p:tavLst>
                                        </p:anim>
                                        <p:animEffect transition="in" filter="wipe(down)">
                                          <p:cBhvr>
                                            <p:cTn id="101"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57" grpId="0"/>
          <p:bldP spid="58" grpId="0"/>
          <p:bldP spid="59" grpId="0"/>
          <p:bldP spid="60" grpId="0"/>
          <p:bldP spid="75" grpId="0" animBg="1"/>
          <p:bldP spid="88" grpId="0"/>
          <p:bldP spid="89" grpId="0"/>
          <p:bldP spid="90" grpId="0"/>
          <p:bldP spid="91" grpId="0"/>
          <p:bldP spid="129" grpId="0"/>
          <p:bldP spid="130" grpId="0"/>
          <p:bldP spid="131" grpId="0"/>
          <p:bldP spid="1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76"/>
                                            </p:tgtEl>
                                            <p:attrNameLst>
                                              <p:attrName>style.visibility</p:attrName>
                                            </p:attrNameLst>
                                          </p:cBhvr>
                                          <p:to>
                                            <p:strVal val="visible"/>
                                          </p:to>
                                        </p:set>
                                        <p:anim calcmode="lin" valueType="num">
                                          <p:cBhvr additive="base">
                                            <p:cTn id="13" dur="1000" fill="hold"/>
                                            <p:tgtEl>
                                              <p:spTgt spid="76"/>
                                            </p:tgtEl>
                                            <p:attrNameLst>
                                              <p:attrName>ppt_x</p:attrName>
                                            </p:attrNameLst>
                                          </p:cBhvr>
                                          <p:tavLst>
                                            <p:tav tm="0">
                                              <p:val>
                                                <p:strVal val="1+#ppt_w/2"/>
                                              </p:val>
                                            </p:tav>
                                            <p:tav tm="100000">
                                              <p:val>
                                                <p:strVal val="#ppt_x"/>
                                              </p:val>
                                            </p:tav>
                                          </p:tavLst>
                                        </p:anim>
                                        <p:anim calcmode="lin" valueType="num">
                                          <p:cBhvr additive="base">
                                            <p:cTn id="14" dur="1000" fill="hold"/>
                                            <p:tgtEl>
                                              <p:spTgt spid="76"/>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79"/>
                                            </p:tgtEl>
                                            <p:attrNameLst>
                                              <p:attrName>style.visibility</p:attrName>
                                            </p:attrNameLst>
                                          </p:cBhvr>
                                          <p:to>
                                            <p:strVal val="visible"/>
                                          </p:to>
                                        </p:set>
                                        <p:anim calcmode="lin" valueType="num">
                                          <p:cBhvr additive="base">
                                            <p:cTn id="17" dur="1000" fill="hold"/>
                                            <p:tgtEl>
                                              <p:spTgt spid="79"/>
                                            </p:tgtEl>
                                            <p:attrNameLst>
                                              <p:attrName>ppt_x</p:attrName>
                                            </p:attrNameLst>
                                          </p:cBhvr>
                                          <p:tavLst>
                                            <p:tav tm="0">
                                              <p:val>
                                                <p:strVal val="1+#ppt_w/2"/>
                                              </p:val>
                                            </p:tav>
                                            <p:tav tm="100000">
                                              <p:val>
                                                <p:strVal val="#ppt_x"/>
                                              </p:val>
                                            </p:tav>
                                          </p:tavLst>
                                        </p:anim>
                                        <p:anim calcmode="lin" valueType="num">
                                          <p:cBhvr additive="base">
                                            <p:cTn id="18" dur="1000" fill="hold"/>
                                            <p:tgtEl>
                                              <p:spTgt spid="7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1000"/>
                                      </p:stCondLst>
                                      <p:childTnLst>
                                        <p:set>
                                          <p:cBhvr>
                                            <p:cTn id="20" dur="1" fill="hold">
                                              <p:stCondLst>
                                                <p:cond delay="0"/>
                                              </p:stCondLst>
                                            </p:cTn>
                                            <p:tgtEl>
                                              <p:spTgt spid="82"/>
                                            </p:tgtEl>
                                            <p:attrNameLst>
                                              <p:attrName>style.visibility</p:attrName>
                                            </p:attrNameLst>
                                          </p:cBhvr>
                                          <p:to>
                                            <p:strVal val="visible"/>
                                          </p:to>
                                        </p:set>
                                        <p:anim calcmode="lin" valueType="num">
                                          <p:cBhvr additive="base">
                                            <p:cTn id="21" dur="1000" fill="hold"/>
                                            <p:tgtEl>
                                              <p:spTgt spid="82"/>
                                            </p:tgtEl>
                                            <p:attrNameLst>
                                              <p:attrName>ppt_x</p:attrName>
                                            </p:attrNameLst>
                                          </p:cBhvr>
                                          <p:tavLst>
                                            <p:tav tm="0">
                                              <p:val>
                                                <p:strVal val="1+#ppt_w/2"/>
                                              </p:val>
                                            </p:tav>
                                            <p:tav tm="100000">
                                              <p:val>
                                                <p:strVal val="#ppt_x"/>
                                              </p:val>
                                            </p:tav>
                                          </p:tavLst>
                                        </p:anim>
                                        <p:anim calcmode="lin" valueType="num">
                                          <p:cBhvr additive="base">
                                            <p:cTn id="22" dur="1000" fill="hold"/>
                                            <p:tgtEl>
                                              <p:spTgt spid="8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1500"/>
                                      </p:stCondLst>
                                      <p:childTnLst>
                                        <p:set>
                                          <p:cBhvr>
                                            <p:cTn id="24" dur="1" fill="hold">
                                              <p:stCondLst>
                                                <p:cond delay="0"/>
                                              </p:stCondLst>
                                            </p:cTn>
                                            <p:tgtEl>
                                              <p:spTgt spid="85"/>
                                            </p:tgtEl>
                                            <p:attrNameLst>
                                              <p:attrName>style.visibility</p:attrName>
                                            </p:attrNameLst>
                                          </p:cBhvr>
                                          <p:to>
                                            <p:strVal val="visible"/>
                                          </p:to>
                                        </p:set>
                                        <p:anim calcmode="lin" valueType="num">
                                          <p:cBhvr additive="base">
                                            <p:cTn id="25" dur="1000" fill="hold"/>
                                            <p:tgtEl>
                                              <p:spTgt spid="85"/>
                                            </p:tgtEl>
                                            <p:attrNameLst>
                                              <p:attrName>ppt_x</p:attrName>
                                            </p:attrNameLst>
                                          </p:cBhvr>
                                          <p:tavLst>
                                            <p:tav tm="0">
                                              <p:val>
                                                <p:strVal val="1+#ppt_w/2"/>
                                              </p:val>
                                            </p:tav>
                                            <p:tav tm="100000">
                                              <p:val>
                                                <p:strVal val="#ppt_x"/>
                                              </p:val>
                                            </p:tav>
                                          </p:tavLst>
                                        </p:anim>
                                        <p:anim calcmode="lin" valueType="num">
                                          <p:cBhvr additive="base">
                                            <p:cTn id="26" dur="1000" fill="hold"/>
                                            <p:tgtEl>
                                              <p:spTgt spid="85"/>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randombar(horizontal)">
                                          <p:cBhvr>
                                            <p:cTn id="30" dur="500"/>
                                            <p:tgtEl>
                                              <p:spTgt spid="5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randombar(horizontal)">
                                          <p:cBhvr>
                                            <p:cTn id="36" dur="500"/>
                                            <p:tgtEl>
                                              <p:spTgt spid="58"/>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randombar(horizontal)">
                                          <p:cBhvr>
                                            <p:cTn id="39" dur="500"/>
                                            <p:tgtEl>
                                              <p:spTgt spid="60"/>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left)">
                                          <p:cBhvr>
                                            <p:cTn id="43" dur="500"/>
                                            <p:tgtEl>
                                              <p:spTgt spid="4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right)">
                                          <p:cBhvr>
                                            <p:cTn id="46" dur="500"/>
                                            <p:tgtEl>
                                              <p:spTgt spid="4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right)">
                                          <p:cBhvr>
                                            <p:cTn id="52" dur="500"/>
                                            <p:tgtEl>
                                              <p:spTgt spid="43"/>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randombar(horizontal)">
                                          <p:cBhvr>
                                            <p:cTn id="56" dur="500"/>
                                            <p:tgtEl>
                                              <p:spTgt spid="61"/>
                                            </p:tgtEl>
                                          </p:cBhvr>
                                        </p:animEffect>
                                      </p:childTnLst>
                                    </p:cTn>
                                  </p:par>
                                  <p:par>
                                    <p:cTn id="57" presetID="14" presetClass="entr" presetSubtype="10"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randombar(horizontal)">
                                          <p:cBhvr>
                                            <p:cTn id="59" dur="500"/>
                                            <p:tgtEl>
                                              <p:spTgt spid="66"/>
                                            </p:tgtEl>
                                          </p:cBhvr>
                                        </p:animEffect>
                                      </p:childTnLst>
                                    </p:cTn>
                                  </p:par>
                                  <p:par>
                                    <p:cTn id="60" presetID="14" presetClass="entr" presetSubtype="10" fill="hold"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randombar(horizontal)">
                                          <p:cBhvr>
                                            <p:cTn id="62" dur="500"/>
                                            <p:tgtEl>
                                              <p:spTgt spid="72"/>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randombar(horizontal)">
                                          <p:cBhvr>
                                            <p:cTn id="65" dur="500"/>
                                            <p:tgtEl>
                                              <p:spTgt spid="75"/>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88"/>
                                            </p:tgtEl>
                                            <p:attrNameLst>
                                              <p:attrName>style.visibility</p:attrName>
                                            </p:attrNameLst>
                                          </p:cBhvr>
                                          <p:to>
                                            <p:strVal val="visible"/>
                                          </p:to>
                                        </p:set>
                                        <p:anim calcmode="lin" valueType="num">
                                          <p:cBhvr additive="base">
                                            <p:cTn id="69" dur="500"/>
                                            <p:tgtEl>
                                              <p:spTgt spid="88"/>
                                            </p:tgtEl>
                                            <p:attrNameLst>
                                              <p:attrName>ppt_y</p:attrName>
                                            </p:attrNameLst>
                                          </p:cBhvr>
                                          <p:tavLst>
                                            <p:tav tm="0">
                                              <p:val>
                                                <p:strVal val="#ppt_y+#ppt_h*1.125000"/>
                                              </p:val>
                                            </p:tav>
                                            <p:tav tm="100000">
                                              <p:val>
                                                <p:strVal val="#ppt_y"/>
                                              </p:val>
                                            </p:tav>
                                          </p:tavLst>
                                        </p:anim>
                                        <p:animEffect transition="in" filter="wipe(up)">
                                          <p:cBhvr>
                                            <p:cTn id="70" dur="500"/>
                                            <p:tgtEl>
                                              <p:spTgt spid="88"/>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additive="base">
                                            <p:cTn id="73" dur="500"/>
                                            <p:tgtEl>
                                              <p:spTgt spid="89"/>
                                            </p:tgtEl>
                                            <p:attrNameLst>
                                              <p:attrName>ppt_y</p:attrName>
                                            </p:attrNameLst>
                                          </p:cBhvr>
                                          <p:tavLst>
                                            <p:tav tm="0">
                                              <p:val>
                                                <p:strVal val="#ppt_y-#ppt_h*1.125000"/>
                                              </p:val>
                                            </p:tav>
                                            <p:tav tm="100000">
                                              <p:val>
                                                <p:strVal val="#ppt_y"/>
                                              </p:val>
                                            </p:tav>
                                          </p:tavLst>
                                        </p:anim>
                                        <p:animEffect transition="in" filter="wipe(down)">
                                          <p:cBhvr>
                                            <p:cTn id="74" dur="500"/>
                                            <p:tgtEl>
                                              <p:spTgt spid="89"/>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90"/>
                                            </p:tgtEl>
                                            <p:attrNameLst>
                                              <p:attrName>style.visibility</p:attrName>
                                            </p:attrNameLst>
                                          </p:cBhvr>
                                          <p:to>
                                            <p:strVal val="visible"/>
                                          </p:to>
                                        </p:set>
                                        <p:anim calcmode="lin" valueType="num">
                                          <p:cBhvr additive="base">
                                            <p:cTn id="78" dur="500"/>
                                            <p:tgtEl>
                                              <p:spTgt spid="90"/>
                                            </p:tgtEl>
                                            <p:attrNameLst>
                                              <p:attrName>ppt_y</p:attrName>
                                            </p:attrNameLst>
                                          </p:cBhvr>
                                          <p:tavLst>
                                            <p:tav tm="0">
                                              <p:val>
                                                <p:strVal val="#ppt_y+#ppt_h*1.125000"/>
                                              </p:val>
                                            </p:tav>
                                            <p:tav tm="100000">
                                              <p:val>
                                                <p:strVal val="#ppt_y"/>
                                              </p:val>
                                            </p:tav>
                                          </p:tavLst>
                                        </p:anim>
                                        <p:animEffect transition="in" filter="wipe(up)">
                                          <p:cBhvr>
                                            <p:cTn id="79" dur="500"/>
                                            <p:tgtEl>
                                              <p:spTgt spid="90"/>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91"/>
                                            </p:tgtEl>
                                            <p:attrNameLst>
                                              <p:attrName>style.visibility</p:attrName>
                                            </p:attrNameLst>
                                          </p:cBhvr>
                                          <p:to>
                                            <p:strVal val="visible"/>
                                          </p:to>
                                        </p:set>
                                        <p:anim calcmode="lin" valueType="num">
                                          <p:cBhvr additive="base">
                                            <p:cTn id="82" dur="500"/>
                                            <p:tgtEl>
                                              <p:spTgt spid="91"/>
                                            </p:tgtEl>
                                            <p:attrNameLst>
                                              <p:attrName>ppt_y</p:attrName>
                                            </p:attrNameLst>
                                          </p:cBhvr>
                                          <p:tavLst>
                                            <p:tav tm="0">
                                              <p:val>
                                                <p:strVal val="#ppt_y-#ppt_h*1.125000"/>
                                              </p:val>
                                            </p:tav>
                                            <p:tav tm="100000">
                                              <p:val>
                                                <p:strVal val="#ppt_y"/>
                                              </p:val>
                                            </p:tav>
                                          </p:tavLst>
                                        </p:anim>
                                        <p:animEffect transition="in" filter="wipe(down)">
                                          <p:cBhvr>
                                            <p:cTn id="83" dur="500"/>
                                            <p:tgtEl>
                                              <p:spTgt spid="91"/>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129"/>
                                            </p:tgtEl>
                                            <p:attrNameLst>
                                              <p:attrName>style.visibility</p:attrName>
                                            </p:attrNameLst>
                                          </p:cBhvr>
                                          <p:to>
                                            <p:strVal val="visible"/>
                                          </p:to>
                                        </p:set>
                                        <p:anim calcmode="lin" valueType="num">
                                          <p:cBhvr additive="base">
                                            <p:cTn id="87" dur="500"/>
                                            <p:tgtEl>
                                              <p:spTgt spid="129"/>
                                            </p:tgtEl>
                                            <p:attrNameLst>
                                              <p:attrName>ppt_y</p:attrName>
                                            </p:attrNameLst>
                                          </p:cBhvr>
                                          <p:tavLst>
                                            <p:tav tm="0">
                                              <p:val>
                                                <p:strVal val="#ppt_y+#ppt_h*1.125000"/>
                                              </p:val>
                                            </p:tav>
                                            <p:tav tm="100000">
                                              <p:val>
                                                <p:strVal val="#ppt_y"/>
                                              </p:val>
                                            </p:tav>
                                          </p:tavLst>
                                        </p:anim>
                                        <p:animEffect transition="in" filter="wipe(up)">
                                          <p:cBhvr>
                                            <p:cTn id="88" dur="500"/>
                                            <p:tgtEl>
                                              <p:spTgt spid="129"/>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130"/>
                                            </p:tgtEl>
                                            <p:attrNameLst>
                                              <p:attrName>style.visibility</p:attrName>
                                            </p:attrNameLst>
                                          </p:cBhvr>
                                          <p:to>
                                            <p:strVal val="visible"/>
                                          </p:to>
                                        </p:set>
                                        <p:anim calcmode="lin" valueType="num">
                                          <p:cBhvr additive="base">
                                            <p:cTn id="91" dur="500"/>
                                            <p:tgtEl>
                                              <p:spTgt spid="130"/>
                                            </p:tgtEl>
                                            <p:attrNameLst>
                                              <p:attrName>ppt_y</p:attrName>
                                            </p:attrNameLst>
                                          </p:cBhvr>
                                          <p:tavLst>
                                            <p:tav tm="0">
                                              <p:val>
                                                <p:strVal val="#ppt_y-#ppt_h*1.125000"/>
                                              </p:val>
                                            </p:tav>
                                            <p:tav tm="100000">
                                              <p:val>
                                                <p:strVal val="#ppt_y"/>
                                              </p:val>
                                            </p:tav>
                                          </p:tavLst>
                                        </p:anim>
                                        <p:animEffect transition="in" filter="wipe(down)">
                                          <p:cBhvr>
                                            <p:cTn id="92" dur="500"/>
                                            <p:tgtEl>
                                              <p:spTgt spid="130"/>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131"/>
                                            </p:tgtEl>
                                            <p:attrNameLst>
                                              <p:attrName>style.visibility</p:attrName>
                                            </p:attrNameLst>
                                          </p:cBhvr>
                                          <p:to>
                                            <p:strVal val="visible"/>
                                          </p:to>
                                        </p:set>
                                        <p:anim calcmode="lin" valueType="num">
                                          <p:cBhvr additive="base">
                                            <p:cTn id="96" dur="500"/>
                                            <p:tgtEl>
                                              <p:spTgt spid="131"/>
                                            </p:tgtEl>
                                            <p:attrNameLst>
                                              <p:attrName>ppt_y</p:attrName>
                                            </p:attrNameLst>
                                          </p:cBhvr>
                                          <p:tavLst>
                                            <p:tav tm="0">
                                              <p:val>
                                                <p:strVal val="#ppt_y+#ppt_h*1.125000"/>
                                              </p:val>
                                            </p:tav>
                                            <p:tav tm="100000">
                                              <p:val>
                                                <p:strVal val="#ppt_y"/>
                                              </p:val>
                                            </p:tav>
                                          </p:tavLst>
                                        </p:anim>
                                        <p:animEffect transition="in" filter="wipe(up)">
                                          <p:cBhvr>
                                            <p:cTn id="97" dur="500"/>
                                            <p:tgtEl>
                                              <p:spTgt spid="131"/>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132"/>
                                            </p:tgtEl>
                                            <p:attrNameLst>
                                              <p:attrName>style.visibility</p:attrName>
                                            </p:attrNameLst>
                                          </p:cBhvr>
                                          <p:to>
                                            <p:strVal val="visible"/>
                                          </p:to>
                                        </p:set>
                                        <p:anim calcmode="lin" valueType="num">
                                          <p:cBhvr additive="base">
                                            <p:cTn id="100" dur="500"/>
                                            <p:tgtEl>
                                              <p:spTgt spid="132"/>
                                            </p:tgtEl>
                                            <p:attrNameLst>
                                              <p:attrName>ppt_y</p:attrName>
                                            </p:attrNameLst>
                                          </p:cBhvr>
                                          <p:tavLst>
                                            <p:tav tm="0">
                                              <p:val>
                                                <p:strVal val="#ppt_y-#ppt_h*1.125000"/>
                                              </p:val>
                                            </p:tav>
                                            <p:tav tm="100000">
                                              <p:val>
                                                <p:strVal val="#ppt_y"/>
                                              </p:val>
                                            </p:tav>
                                          </p:tavLst>
                                        </p:anim>
                                        <p:animEffect transition="in" filter="wipe(down)">
                                          <p:cBhvr>
                                            <p:cTn id="101"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57" grpId="0"/>
          <p:bldP spid="58" grpId="0"/>
          <p:bldP spid="59" grpId="0"/>
          <p:bldP spid="60" grpId="0"/>
          <p:bldP spid="75" grpId="0" animBg="1"/>
          <p:bldP spid="88" grpId="0"/>
          <p:bldP spid="89" grpId="0"/>
          <p:bldP spid="90" grpId="0"/>
          <p:bldP spid="91" grpId="0"/>
          <p:bldP spid="129" grpId="0"/>
          <p:bldP spid="130" grpId="0"/>
          <p:bldP spid="131" grpId="0"/>
          <p:bldP spid="132"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grpSp>
        <p:nvGrpSpPr>
          <p:cNvPr id="24" name="组合 23">
            <a:extLst>
              <a:ext uri="{FF2B5EF4-FFF2-40B4-BE49-F238E27FC236}">
                <a16:creationId xmlns="" xmlns:a16="http://schemas.microsoft.com/office/drawing/2014/main" id="{E0B9BDB0-F12E-4671-B442-31D8D0325679}"/>
              </a:ext>
            </a:extLst>
          </p:cNvPr>
          <p:cNvGrpSpPr/>
          <p:nvPr/>
        </p:nvGrpSpPr>
        <p:grpSpPr>
          <a:xfrm>
            <a:off x="4130575" y="2377409"/>
            <a:ext cx="3816530" cy="3816530"/>
            <a:chOff x="3910012" y="1938337"/>
            <a:chExt cx="4371976" cy="4371976"/>
          </a:xfrm>
        </p:grpSpPr>
        <p:sp>
          <p:nvSpPr>
            <p:cNvPr id="27" name="椭圆 26">
              <a:extLst>
                <a:ext uri="{FF2B5EF4-FFF2-40B4-BE49-F238E27FC236}">
                  <a16:creationId xmlns="" xmlns:a16="http://schemas.microsoft.com/office/drawing/2014/main" id="{516A1334-4B9E-47AA-B512-0644EC738278}"/>
                </a:ext>
              </a:extLst>
            </p:cNvPr>
            <p:cNvSpPr/>
            <p:nvPr/>
          </p:nvSpPr>
          <p:spPr>
            <a:xfrm>
              <a:off x="4283982" y="2312307"/>
              <a:ext cx="3624036" cy="3624036"/>
            </a:xfrm>
            <a:prstGeom prst="ellipse">
              <a:avLst/>
            </a:prstGeom>
            <a:gradFill>
              <a:gsLst>
                <a:gs pos="100000">
                  <a:schemeClr val="bg1"/>
                </a:gs>
                <a:gs pos="0">
                  <a:srgbClr val="B2B2B2"/>
                </a:gs>
              </a:gsLst>
              <a:lin ang="2700000" scaled="1"/>
            </a:gradFill>
            <a:ln w="25400">
              <a:gradFill flip="none" rotWithShape="1">
                <a:gsLst>
                  <a:gs pos="0">
                    <a:schemeClr val="bg1"/>
                  </a:gs>
                  <a:gs pos="100000">
                    <a:schemeClr val="bg1">
                      <a:lumMod val="65000"/>
                    </a:schemeClr>
                  </a:gs>
                </a:gsLst>
                <a:lin ang="2700000" scaled="1"/>
                <a:tileRect/>
              </a:gradFill>
            </a:ln>
            <a:effectLst>
              <a:outerShdw blurRad="419100" dist="1397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8" name="任意多边形 5">
              <a:extLst>
                <a:ext uri="{FF2B5EF4-FFF2-40B4-BE49-F238E27FC236}">
                  <a16:creationId xmlns="" xmlns:a16="http://schemas.microsoft.com/office/drawing/2014/main" id="{AA8A1CBD-E551-4F4C-9D31-2C061C4B4799}"/>
                </a:ext>
              </a:extLst>
            </p:cNvPr>
            <p:cNvSpPr/>
            <p:nvPr/>
          </p:nvSpPr>
          <p:spPr>
            <a:xfrm>
              <a:off x="3910012" y="1938337"/>
              <a:ext cx="4371976" cy="4371976"/>
            </a:xfrm>
            <a:custGeom>
              <a:avLst/>
              <a:gdLst>
                <a:gd name="connsiteX0" fmla="*/ 2442936 w 4885872"/>
                <a:gd name="connsiteY0" fmla="*/ 198521 h 4885872"/>
                <a:gd name="connsiteX1" fmla="*/ 198521 w 4885872"/>
                <a:gd name="connsiteY1" fmla="*/ 2442936 h 4885872"/>
                <a:gd name="connsiteX2" fmla="*/ 2442936 w 4885872"/>
                <a:gd name="connsiteY2" fmla="*/ 4687351 h 4885872"/>
                <a:gd name="connsiteX3" fmla="*/ 4687351 w 4885872"/>
                <a:gd name="connsiteY3" fmla="*/ 2442936 h 4885872"/>
                <a:gd name="connsiteX4" fmla="*/ 2442936 w 4885872"/>
                <a:gd name="connsiteY4" fmla="*/ 198521 h 4885872"/>
                <a:gd name="connsiteX5" fmla="*/ 2442936 w 4885872"/>
                <a:gd name="connsiteY5" fmla="*/ 0 h 4885872"/>
                <a:gd name="connsiteX6" fmla="*/ 4885872 w 4885872"/>
                <a:gd name="connsiteY6" fmla="*/ 2442936 h 4885872"/>
                <a:gd name="connsiteX7" fmla="*/ 2442936 w 4885872"/>
                <a:gd name="connsiteY7" fmla="*/ 4885872 h 4885872"/>
                <a:gd name="connsiteX8" fmla="*/ 0 w 4885872"/>
                <a:gd name="connsiteY8" fmla="*/ 2442936 h 4885872"/>
                <a:gd name="connsiteX9" fmla="*/ 2442936 w 4885872"/>
                <a:gd name="connsiteY9" fmla="*/ 0 h 4885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5872" h="4885872">
                  <a:moveTo>
                    <a:pt x="2442936" y="198521"/>
                  </a:moveTo>
                  <a:cubicBezTo>
                    <a:pt x="1203380" y="198521"/>
                    <a:pt x="198521" y="1203380"/>
                    <a:pt x="198521" y="2442936"/>
                  </a:cubicBezTo>
                  <a:cubicBezTo>
                    <a:pt x="198521" y="3682492"/>
                    <a:pt x="1203380" y="4687351"/>
                    <a:pt x="2442936" y="4687351"/>
                  </a:cubicBezTo>
                  <a:cubicBezTo>
                    <a:pt x="3682492" y="4687351"/>
                    <a:pt x="4687351" y="3682492"/>
                    <a:pt x="4687351" y="2442936"/>
                  </a:cubicBezTo>
                  <a:cubicBezTo>
                    <a:pt x="4687351" y="1203380"/>
                    <a:pt x="3682492" y="198521"/>
                    <a:pt x="2442936" y="198521"/>
                  </a:cubicBezTo>
                  <a:close/>
                  <a:moveTo>
                    <a:pt x="2442936" y="0"/>
                  </a:moveTo>
                  <a:cubicBezTo>
                    <a:pt x="3792132" y="0"/>
                    <a:pt x="4885872" y="1093740"/>
                    <a:pt x="4885872" y="2442936"/>
                  </a:cubicBezTo>
                  <a:cubicBezTo>
                    <a:pt x="4885872" y="3792132"/>
                    <a:pt x="3792132" y="4885872"/>
                    <a:pt x="2442936" y="4885872"/>
                  </a:cubicBezTo>
                  <a:cubicBezTo>
                    <a:pt x="1093740" y="4885872"/>
                    <a:pt x="0" y="3792132"/>
                    <a:pt x="0" y="2442936"/>
                  </a:cubicBezTo>
                  <a:cubicBezTo>
                    <a:pt x="0" y="1093740"/>
                    <a:pt x="1093740" y="0"/>
                    <a:pt x="2442936" y="0"/>
                  </a:cubicBezTo>
                  <a:close/>
                </a:path>
              </a:pathLst>
            </a:custGeom>
            <a:solidFill>
              <a:schemeClr val="bg1">
                <a:alpha val="69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9" name="椭圆 28">
              <a:extLst>
                <a:ext uri="{FF2B5EF4-FFF2-40B4-BE49-F238E27FC236}">
                  <a16:creationId xmlns="" xmlns:a16="http://schemas.microsoft.com/office/drawing/2014/main" id="{930F7430-8290-47B5-B5E0-829989DC806F}"/>
                </a:ext>
              </a:extLst>
            </p:cNvPr>
            <p:cNvSpPr/>
            <p:nvPr/>
          </p:nvSpPr>
          <p:spPr>
            <a:xfrm>
              <a:off x="4667250" y="2695575"/>
              <a:ext cx="2857500" cy="2857500"/>
            </a:xfrm>
            <a:prstGeom prst="ellipse">
              <a:avLst/>
            </a:prstGeom>
            <a:gradFill>
              <a:gsLst>
                <a:gs pos="0">
                  <a:srgbClr val="F7F7F7"/>
                </a:gs>
                <a:gs pos="100000">
                  <a:srgbClr val="B2B2B2"/>
                </a:gs>
              </a:gsLst>
              <a:lin ang="27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30" name="Group 35">
              <a:extLst>
                <a:ext uri="{FF2B5EF4-FFF2-40B4-BE49-F238E27FC236}">
                  <a16:creationId xmlns="" xmlns:a16="http://schemas.microsoft.com/office/drawing/2014/main" id="{727EE800-AA23-435B-BE48-B747880B43D1}"/>
                </a:ext>
              </a:extLst>
            </p:cNvPr>
            <p:cNvGrpSpPr>
              <a:grpSpLocks noChangeAspect="1"/>
            </p:cNvGrpSpPr>
            <p:nvPr/>
          </p:nvGrpSpPr>
          <p:grpSpPr bwMode="auto">
            <a:xfrm>
              <a:off x="4819650" y="2722834"/>
              <a:ext cx="2609850" cy="2530764"/>
              <a:chOff x="3477" y="1809"/>
              <a:chExt cx="726" cy="704"/>
            </a:xfrm>
            <a:noFill/>
          </p:grpSpPr>
          <p:sp>
            <p:nvSpPr>
              <p:cNvPr id="31" name="Freeform 36">
                <a:extLst>
                  <a:ext uri="{FF2B5EF4-FFF2-40B4-BE49-F238E27FC236}">
                    <a16:creationId xmlns="" xmlns:a16="http://schemas.microsoft.com/office/drawing/2014/main" id="{BA893D43-6548-4601-8226-0E7148D55DFD}"/>
                  </a:ext>
                </a:extLst>
              </p:cNvPr>
              <p:cNvSpPr>
                <a:spLocks/>
              </p:cNvSpPr>
              <p:nvPr/>
            </p:nvSpPr>
            <p:spPr bwMode="auto">
              <a:xfrm>
                <a:off x="3928" y="1833"/>
                <a:ext cx="15" cy="12"/>
              </a:xfrm>
              <a:custGeom>
                <a:avLst/>
                <a:gdLst>
                  <a:gd name="T0" fmla="*/ 5 w 6"/>
                  <a:gd name="T1" fmla="*/ 0 h 5"/>
                  <a:gd name="T2" fmla="*/ 0 w 6"/>
                  <a:gd name="T3" fmla="*/ 0 h 5"/>
                  <a:gd name="T4" fmla="*/ 0 w 6"/>
                  <a:gd name="T5" fmla="*/ 3 h 5"/>
                  <a:gd name="T6" fmla="*/ 0 w 6"/>
                  <a:gd name="T7" fmla="*/ 4 h 5"/>
                  <a:gd name="T8" fmla="*/ 0 w 6"/>
                  <a:gd name="T9" fmla="*/ 5 h 5"/>
                  <a:gd name="T10" fmla="*/ 1 w 6"/>
                  <a:gd name="T11" fmla="*/ 5 h 5"/>
                  <a:gd name="T12" fmla="*/ 5 w 6"/>
                  <a:gd name="T13" fmla="*/ 5 h 5"/>
                  <a:gd name="T14" fmla="*/ 6 w 6"/>
                  <a:gd name="T15" fmla="*/ 5 h 5"/>
                  <a:gd name="T16" fmla="*/ 6 w 6"/>
                  <a:gd name="T17" fmla="*/ 5 h 5"/>
                  <a:gd name="T18" fmla="*/ 6 w 6"/>
                  <a:gd name="T19" fmla="*/ 5 h 5"/>
                  <a:gd name="T20" fmla="*/ 6 w 6"/>
                  <a:gd name="T21" fmla="*/ 4 h 5"/>
                  <a:gd name="T22" fmla="*/ 6 w 6"/>
                  <a:gd name="T23" fmla="*/ 3 h 5"/>
                  <a:gd name="T24" fmla="*/ 6 w 6"/>
                  <a:gd name="T25" fmla="*/ 3 h 5"/>
                  <a:gd name="T26" fmla="*/ 5 w 6"/>
                  <a:gd name="T27" fmla="*/ 2 h 5"/>
                  <a:gd name="T28" fmla="*/ 5 w 6"/>
                  <a:gd name="T29" fmla="*/ 2 h 5"/>
                  <a:gd name="T30" fmla="*/ 5 w 6"/>
                  <a:gd name="T31" fmla="*/ 1 h 5"/>
                  <a:gd name="T32" fmla="*/ 5 w 6"/>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5">
                    <a:moveTo>
                      <a:pt x="5" y="0"/>
                    </a:moveTo>
                    <a:cubicBezTo>
                      <a:pt x="0" y="0"/>
                      <a:pt x="0" y="0"/>
                      <a:pt x="0" y="0"/>
                    </a:cubicBezTo>
                    <a:cubicBezTo>
                      <a:pt x="0" y="3"/>
                      <a:pt x="0" y="3"/>
                      <a:pt x="0" y="3"/>
                    </a:cubicBezTo>
                    <a:cubicBezTo>
                      <a:pt x="0" y="4"/>
                      <a:pt x="0" y="4"/>
                      <a:pt x="0" y="4"/>
                    </a:cubicBezTo>
                    <a:cubicBezTo>
                      <a:pt x="0" y="4"/>
                      <a:pt x="0" y="4"/>
                      <a:pt x="0" y="5"/>
                    </a:cubicBezTo>
                    <a:cubicBezTo>
                      <a:pt x="1" y="5"/>
                      <a:pt x="1" y="5"/>
                      <a:pt x="1" y="5"/>
                    </a:cubicBezTo>
                    <a:cubicBezTo>
                      <a:pt x="5" y="5"/>
                      <a:pt x="5" y="5"/>
                      <a:pt x="5" y="5"/>
                    </a:cubicBezTo>
                    <a:cubicBezTo>
                      <a:pt x="6" y="5"/>
                      <a:pt x="6" y="5"/>
                      <a:pt x="6" y="5"/>
                    </a:cubicBezTo>
                    <a:cubicBezTo>
                      <a:pt x="6" y="5"/>
                      <a:pt x="6" y="5"/>
                      <a:pt x="6" y="5"/>
                    </a:cubicBezTo>
                    <a:cubicBezTo>
                      <a:pt x="6" y="5"/>
                      <a:pt x="6" y="5"/>
                      <a:pt x="6" y="5"/>
                    </a:cubicBezTo>
                    <a:cubicBezTo>
                      <a:pt x="6" y="4"/>
                      <a:pt x="6" y="4"/>
                      <a:pt x="6" y="4"/>
                    </a:cubicBezTo>
                    <a:cubicBezTo>
                      <a:pt x="6" y="4"/>
                      <a:pt x="6" y="4"/>
                      <a:pt x="6" y="3"/>
                    </a:cubicBezTo>
                    <a:cubicBezTo>
                      <a:pt x="6" y="3"/>
                      <a:pt x="6" y="3"/>
                      <a:pt x="6" y="3"/>
                    </a:cubicBezTo>
                    <a:cubicBezTo>
                      <a:pt x="6" y="3"/>
                      <a:pt x="6" y="3"/>
                      <a:pt x="5" y="2"/>
                    </a:cubicBezTo>
                    <a:cubicBezTo>
                      <a:pt x="5" y="2"/>
                      <a:pt x="5" y="2"/>
                      <a:pt x="5" y="2"/>
                    </a:cubicBezTo>
                    <a:cubicBezTo>
                      <a:pt x="5" y="1"/>
                      <a:pt x="5" y="1"/>
                      <a:pt x="5" y="1"/>
                    </a:cubicBezTo>
                    <a:cubicBezTo>
                      <a:pt x="5" y="0"/>
                      <a:pt x="5" y="0"/>
                      <a:pt x="5"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2" name="Freeform 37">
                <a:extLst>
                  <a:ext uri="{FF2B5EF4-FFF2-40B4-BE49-F238E27FC236}">
                    <a16:creationId xmlns="" xmlns:a16="http://schemas.microsoft.com/office/drawing/2014/main" id="{F03E3E20-2D63-4E4A-BA8F-4E1DDEDAE485}"/>
                  </a:ext>
                </a:extLst>
              </p:cNvPr>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3" name="Freeform 38">
                <a:extLst>
                  <a:ext uri="{FF2B5EF4-FFF2-40B4-BE49-F238E27FC236}">
                    <a16:creationId xmlns="" xmlns:a16="http://schemas.microsoft.com/office/drawing/2014/main" id="{04B1B995-4CDF-4D9E-94E5-868A785DA16F}"/>
                  </a:ext>
                </a:extLst>
              </p:cNvPr>
              <p:cNvSpPr>
                <a:spLocks/>
              </p:cNvSpPr>
              <p:nvPr/>
            </p:nvSpPr>
            <p:spPr bwMode="auto">
              <a:xfrm>
                <a:off x="3959" y="1847"/>
                <a:ext cx="22" cy="19"/>
              </a:xfrm>
              <a:custGeom>
                <a:avLst/>
                <a:gdLst>
                  <a:gd name="T0" fmla="*/ 4 w 9"/>
                  <a:gd name="T1" fmla="*/ 0 h 8"/>
                  <a:gd name="T2" fmla="*/ 0 w 9"/>
                  <a:gd name="T3" fmla="*/ 1 h 8"/>
                  <a:gd name="T4" fmla="*/ 0 w 9"/>
                  <a:gd name="T5" fmla="*/ 2 h 8"/>
                  <a:gd name="T6" fmla="*/ 1 w 9"/>
                  <a:gd name="T7" fmla="*/ 3 h 8"/>
                  <a:gd name="T8" fmla="*/ 2 w 9"/>
                  <a:gd name="T9" fmla="*/ 4 h 8"/>
                  <a:gd name="T10" fmla="*/ 3 w 9"/>
                  <a:gd name="T11" fmla="*/ 5 h 8"/>
                  <a:gd name="T12" fmla="*/ 3 w 9"/>
                  <a:gd name="T13" fmla="*/ 6 h 8"/>
                  <a:gd name="T14" fmla="*/ 4 w 9"/>
                  <a:gd name="T15" fmla="*/ 6 h 8"/>
                  <a:gd name="T16" fmla="*/ 4 w 9"/>
                  <a:gd name="T17" fmla="*/ 6 h 8"/>
                  <a:gd name="T18" fmla="*/ 4 w 9"/>
                  <a:gd name="T19" fmla="*/ 7 h 8"/>
                  <a:gd name="T20" fmla="*/ 4 w 9"/>
                  <a:gd name="T21" fmla="*/ 7 h 8"/>
                  <a:gd name="T22" fmla="*/ 6 w 9"/>
                  <a:gd name="T23" fmla="*/ 7 h 8"/>
                  <a:gd name="T24" fmla="*/ 6 w 9"/>
                  <a:gd name="T25" fmla="*/ 8 h 8"/>
                  <a:gd name="T26" fmla="*/ 9 w 9"/>
                  <a:gd name="T27" fmla="*/ 6 h 8"/>
                  <a:gd name="T28" fmla="*/ 9 w 9"/>
                  <a:gd name="T29" fmla="*/ 3 h 8"/>
                  <a:gd name="T30" fmla="*/ 9 w 9"/>
                  <a:gd name="T31" fmla="*/ 2 h 8"/>
                  <a:gd name="T32" fmla="*/ 9 w 9"/>
                  <a:gd name="T33" fmla="*/ 1 h 8"/>
                  <a:gd name="T34" fmla="*/ 8 w 9"/>
                  <a:gd name="T35" fmla="*/ 1 h 8"/>
                  <a:gd name="T36" fmla="*/ 7 w 9"/>
                  <a:gd name="T37" fmla="*/ 1 h 8"/>
                  <a:gd name="T38" fmla="*/ 7 w 9"/>
                  <a:gd name="T39" fmla="*/ 1 h 8"/>
                  <a:gd name="T40" fmla="*/ 7 w 9"/>
                  <a:gd name="T41" fmla="*/ 1 h 8"/>
                  <a:gd name="T42" fmla="*/ 8 w 9"/>
                  <a:gd name="T43" fmla="*/ 0 h 8"/>
                  <a:gd name="T44" fmla="*/ 7 w 9"/>
                  <a:gd name="T45" fmla="*/ 0 h 8"/>
                  <a:gd name="T46" fmla="*/ 5 w 9"/>
                  <a:gd name="T47" fmla="*/ 0 h 8"/>
                  <a:gd name="T48" fmla="*/ 4 w 9"/>
                  <a:gd name="T4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8">
                    <a:moveTo>
                      <a:pt x="4" y="0"/>
                    </a:moveTo>
                    <a:cubicBezTo>
                      <a:pt x="3" y="0"/>
                      <a:pt x="1" y="0"/>
                      <a:pt x="0" y="1"/>
                    </a:cubicBezTo>
                    <a:cubicBezTo>
                      <a:pt x="0" y="1"/>
                      <a:pt x="0" y="2"/>
                      <a:pt x="0" y="2"/>
                    </a:cubicBezTo>
                    <a:cubicBezTo>
                      <a:pt x="0" y="3"/>
                      <a:pt x="0" y="3"/>
                      <a:pt x="1" y="3"/>
                    </a:cubicBezTo>
                    <a:cubicBezTo>
                      <a:pt x="2" y="4"/>
                      <a:pt x="2" y="4"/>
                      <a:pt x="2" y="4"/>
                    </a:cubicBezTo>
                    <a:cubicBezTo>
                      <a:pt x="2" y="4"/>
                      <a:pt x="3" y="5"/>
                      <a:pt x="3" y="5"/>
                    </a:cubicBezTo>
                    <a:cubicBezTo>
                      <a:pt x="3" y="6"/>
                      <a:pt x="3" y="6"/>
                      <a:pt x="3" y="6"/>
                    </a:cubicBezTo>
                    <a:cubicBezTo>
                      <a:pt x="4" y="6"/>
                      <a:pt x="4" y="6"/>
                      <a:pt x="4" y="6"/>
                    </a:cubicBezTo>
                    <a:cubicBezTo>
                      <a:pt x="4" y="6"/>
                      <a:pt x="4" y="6"/>
                      <a:pt x="4" y="6"/>
                    </a:cubicBezTo>
                    <a:cubicBezTo>
                      <a:pt x="4" y="6"/>
                      <a:pt x="4" y="6"/>
                      <a:pt x="4" y="7"/>
                    </a:cubicBezTo>
                    <a:cubicBezTo>
                      <a:pt x="4" y="7"/>
                      <a:pt x="4" y="7"/>
                      <a:pt x="4" y="7"/>
                    </a:cubicBezTo>
                    <a:cubicBezTo>
                      <a:pt x="6" y="7"/>
                      <a:pt x="6" y="7"/>
                      <a:pt x="6" y="7"/>
                    </a:cubicBezTo>
                    <a:cubicBezTo>
                      <a:pt x="6" y="8"/>
                      <a:pt x="6" y="8"/>
                      <a:pt x="6" y="8"/>
                    </a:cubicBezTo>
                    <a:cubicBezTo>
                      <a:pt x="7" y="8"/>
                      <a:pt x="8" y="7"/>
                      <a:pt x="9" y="6"/>
                    </a:cubicBezTo>
                    <a:cubicBezTo>
                      <a:pt x="9" y="5"/>
                      <a:pt x="9" y="4"/>
                      <a:pt x="9" y="3"/>
                    </a:cubicBezTo>
                    <a:cubicBezTo>
                      <a:pt x="9" y="2"/>
                      <a:pt x="9" y="2"/>
                      <a:pt x="9" y="2"/>
                    </a:cubicBezTo>
                    <a:cubicBezTo>
                      <a:pt x="9" y="1"/>
                      <a:pt x="9" y="1"/>
                      <a:pt x="9" y="1"/>
                    </a:cubicBezTo>
                    <a:cubicBezTo>
                      <a:pt x="8" y="1"/>
                      <a:pt x="8" y="1"/>
                      <a:pt x="8" y="1"/>
                    </a:cubicBezTo>
                    <a:cubicBezTo>
                      <a:pt x="8" y="1"/>
                      <a:pt x="8" y="1"/>
                      <a:pt x="7" y="1"/>
                    </a:cubicBezTo>
                    <a:cubicBezTo>
                      <a:pt x="7" y="1"/>
                      <a:pt x="7" y="1"/>
                      <a:pt x="7" y="1"/>
                    </a:cubicBezTo>
                    <a:cubicBezTo>
                      <a:pt x="7" y="1"/>
                      <a:pt x="7" y="1"/>
                      <a:pt x="7" y="1"/>
                    </a:cubicBezTo>
                    <a:cubicBezTo>
                      <a:pt x="8" y="0"/>
                      <a:pt x="8" y="0"/>
                      <a:pt x="8" y="0"/>
                    </a:cubicBezTo>
                    <a:cubicBezTo>
                      <a:pt x="7" y="0"/>
                      <a:pt x="7" y="0"/>
                      <a:pt x="7" y="0"/>
                    </a:cubicBezTo>
                    <a:cubicBezTo>
                      <a:pt x="6" y="0"/>
                      <a:pt x="6" y="0"/>
                      <a:pt x="5" y="0"/>
                    </a:cubicBezTo>
                    <a:cubicBezTo>
                      <a:pt x="5" y="0"/>
                      <a:pt x="4" y="0"/>
                      <a:pt x="4"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4" name="Freeform 39">
                <a:extLst>
                  <a:ext uri="{FF2B5EF4-FFF2-40B4-BE49-F238E27FC236}">
                    <a16:creationId xmlns="" xmlns:a16="http://schemas.microsoft.com/office/drawing/2014/main" id="{B6BE5D62-7009-4EC6-AEE8-25CBF35B00C2}"/>
                  </a:ext>
                </a:extLst>
              </p:cNvPr>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5" name="Freeform 40">
                <a:extLst>
                  <a:ext uri="{FF2B5EF4-FFF2-40B4-BE49-F238E27FC236}">
                    <a16:creationId xmlns="" xmlns:a16="http://schemas.microsoft.com/office/drawing/2014/main" id="{B7AF493F-9080-4C9F-8329-7DFB8CCAE133}"/>
                  </a:ext>
                </a:extLst>
              </p:cNvPr>
              <p:cNvSpPr>
                <a:spLocks/>
              </p:cNvSpPr>
              <p:nvPr/>
            </p:nvSpPr>
            <p:spPr bwMode="auto">
              <a:xfrm>
                <a:off x="3764" y="1809"/>
                <a:ext cx="81" cy="57"/>
              </a:xfrm>
              <a:custGeom>
                <a:avLst/>
                <a:gdLst>
                  <a:gd name="T0" fmla="*/ 14 w 34"/>
                  <a:gd name="T1" fmla="*/ 1 h 24"/>
                  <a:gd name="T2" fmla="*/ 2 w 34"/>
                  <a:gd name="T3" fmla="*/ 2 h 24"/>
                  <a:gd name="T4" fmla="*/ 2 w 34"/>
                  <a:gd name="T5" fmla="*/ 5 h 24"/>
                  <a:gd name="T6" fmla="*/ 4 w 34"/>
                  <a:gd name="T7" fmla="*/ 6 h 24"/>
                  <a:gd name="T8" fmla="*/ 4 w 34"/>
                  <a:gd name="T9" fmla="*/ 9 h 24"/>
                  <a:gd name="T10" fmla="*/ 4 w 34"/>
                  <a:gd name="T11" fmla="*/ 12 h 24"/>
                  <a:gd name="T12" fmla="*/ 3 w 34"/>
                  <a:gd name="T13" fmla="*/ 13 h 24"/>
                  <a:gd name="T14" fmla="*/ 0 w 34"/>
                  <a:gd name="T15" fmla="*/ 15 h 24"/>
                  <a:gd name="T16" fmla="*/ 0 w 34"/>
                  <a:gd name="T17" fmla="*/ 18 h 24"/>
                  <a:gd name="T18" fmla="*/ 2 w 34"/>
                  <a:gd name="T19" fmla="*/ 20 h 24"/>
                  <a:gd name="T20" fmla="*/ 5 w 34"/>
                  <a:gd name="T21" fmla="*/ 24 h 24"/>
                  <a:gd name="T22" fmla="*/ 11 w 34"/>
                  <a:gd name="T23" fmla="*/ 24 h 24"/>
                  <a:gd name="T24" fmla="*/ 13 w 34"/>
                  <a:gd name="T25" fmla="*/ 22 h 24"/>
                  <a:gd name="T26" fmla="*/ 14 w 34"/>
                  <a:gd name="T27" fmla="*/ 19 h 24"/>
                  <a:gd name="T28" fmla="*/ 15 w 34"/>
                  <a:gd name="T29" fmla="*/ 18 h 24"/>
                  <a:gd name="T30" fmla="*/ 16 w 34"/>
                  <a:gd name="T31" fmla="*/ 18 h 24"/>
                  <a:gd name="T32" fmla="*/ 17 w 34"/>
                  <a:gd name="T33" fmla="*/ 18 h 24"/>
                  <a:gd name="T34" fmla="*/ 21 w 34"/>
                  <a:gd name="T35" fmla="*/ 17 h 24"/>
                  <a:gd name="T36" fmla="*/ 21 w 34"/>
                  <a:gd name="T37" fmla="*/ 16 h 24"/>
                  <a:gd name="T38" fmla="*/ 22 w 34"/>
                  <a:gd name="T39" fmla="*/ 16 h 24"/>
                  <a:gd name="T40" fmla="*/ 25 w 34"/>
                  <a:gd name="T41" fmla="*/ 14 h 24"/>
                  <a:gd name="T42" fmla="*/ 28 w 34"/>
                  <a:gd name="T43" fmla="*/ 14 h 24"/>
                  <a:gd name="T44" fmla="*/ 29 w 34"/>
                  <a:gd name="T45" fmla="*/ 12 h 24"/>
                  <a:gd name="T46" fmla="*/ 29 w 34"/>
                  <a:gd name="T47" fmla="*/ 12 h 24"/>
                  <a:gd name="T48" fmla="*/ 31 w 34"/>
                  <a:gd name="T49" fmla="*/ 11 h 24"/>
                  <a:gd name="T50" fmla="*/ 31 w 34"/>
                  <a:gd name="T51" fmla="*/ 9 h 24"/>
                  <a:gd name="T52" fmla="*/ 31 w 34"/>
                  <a:gd name="T53" fmla="*/ 7 h 24"/>
                  <a:gd name="T54" fmla="*/ 33 w 34"/>
                  <a:gd name="T55" fmla="*/ 5 h 24"/>
                  <a:gd name="T56" fmla="*/ 34 w 34"/>
                  <a:gd name="T57" fmla="*/ 3 h 24"/>
                  <a:gd name="T58" fmla="*/ 34 w 34"/>
                  <a:gd name="T59" fmla="*/ 2 h 24"/>
                  <a:gd name="T60" fmla="*/ 32 w 34"/>
                  <a:gd name="T61" fmla="*/ 0 h 24"/>
                  <a:gd name="T62" fmla="*/ 27 w 34"/>
                  <a:gd name="T6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24">
                    <a:moveTo>
                      <a:pt x="27" y="0"/>
                    </a:moveTo>
                    <a:cubicBezTo>
                      <a:pt x="23" y="0"/>
                      <a:pt x="18" y="0"/>
                      <a:pt x="14" y="1"/>
                    </a:cubicBezTo>
                    <a:cubicBezTo>
                      <a:pt x="10" y="1"/>
                      <a:pt x="6" y="2"/>
                      <a:pt x="3" y="2"/>
                    </a:cubicBezTo>
                    <a:cubicBezTo>
                      <a:pt x="2" y="2"/>
                      <a:pt x="2" y="2"/>
                      <a:pt x="2" y="2"/>
                    </a:cubicBezTo>
                    <a:cubicBezTo>
                      <a:pt x="2" y="4"/>
                      <a:pt x="2" y="4"/>
                      <a:pt x="2" y="4"/>
                    </a:cubicBezTo>
                    <a:cubicBezTo>
                      <a:pt x="2" y="4"/>
                      <a:pt x="2" y="5"/>
                      <a:pt x="2" y="5"/>
                    </a:cubicBezTo>
                    <a:cubicBezTo>
                      <a:pt x="3" y="5"/>
                      <a:pt x="3" y="5"/>
                      <a:pt x="3" y="5"/>
                    </a:cubicBezTo>
                    <a:cubicBezTo>
                      <a:pt x="3" y="5"/>
                      <a:pt x="3" y="5"/>
                      <a:pt x="4" y="6"/>
                    </a:cubicBezTo>
                    <a:cubicBezTo>
                      <a:pt x="4" y="6"/>
                      <a:pt x="4" y="7"/>
                      <a:pt x="4" y="8"/>
                    </a:cubicBezTo>
                    <a:cubicBezTo>
                      <a:pt x="4" y="9"/>
                      <a:pt x="4" y="9"/>
                      <a:pt x="4" y="9"/>
                    </a:cubicBezTo>
                    <a:cubicBezTo>
                      <a:pt x="5" y="10"/>
                      <a:pt x="5" y="11"/>
                      <a:pt x="4" y="12"/>
                    </a:cubicBezTo>
                    <a:cubicBezTo>
                      <a:pt x="4" y="12"/>
                      <a:pt x="4" y="12"/>
                      <a:pt x="4" y="12"/>
                    </a:cubicBezTo>
                    <a:cubicBezTo>
                      <a:pt x="4" y="12"/>
                      <a:pt x="3" y="12"/>
                      <a:pt x="3" y="12"/>
                    </a:cubicBezTo>
                    <a:cubicBezTo>
                      <a:pt x="3" y="13"/>
                      <a:pt x="3" y="13"/>
                      <a:pt x="3" y="13"/>
                    </a:cubicBezTo>
                    <a:cubicBezTo>
                      <a:pt x="2" y="14"/>
                      <a:pt x="2" y="14"/>
                      <a:pt x="1" y="15"/>
                    </a:cubicBezTo>
                    <a:cubicBezTo>
                      <a:pt x="0" y="15"/>
                      <a:pt x="0" y="15"/>
                      <a:pt x="0" y="15"/>
                    </a:cubicBezTo>
                    <a:cubicBezTo>
                      <a:pt x="0" y="18"/>
                      <a:pt x="0" y="18"/>
                      <a:pt x="0" y="18"/>
                    </a:cubicBezTo>
                    <a:cubicBezTo>
                      <a:pt x="0" y="18"/>
                      <a:pt x="0" y="18"/>
                      <a:pt x="0" y="18"/>
                    </a:cubicBezTo>
                    <a:cubicBezTo>
                      <a:pt x="0" y="18"/>
                      <a:pt x="0" y="19"/>
                      <a:pt x="1" y="19"/>
                    </a:cubicBezTo>
                    <a:cubicBezTo>
                      <a:pt x="2" y="20"/>
                      <a:pt x="2" y="20"/>
                      <a:pt x="2" y="20"/>
                    </a:cubicBezTo>
                    <a:cubicBezTo>
                      <a:pt x="3" y="21"/>
                      <a:pt x="4" y="22"/>
                      <a:pt x="5" y="23"/>
                    </a:cubicBezTo>
                    <a:cubicBezTo>
                      <a:pt x="5" y="24"/>
                      <a:pt x="5" y="24"/>
                      <a:pt x="5" y="24"/>
                    </a:cubicBezTo>
                    <a:cubicBezTo>
                      <a:pt x="10" y="24"/>
                      <a:pt x="10" y="24"/>
                      <a:pt x="10" y="24"/>
                    </a:cubicBezTo>
                    <a:cubicBezTo>
                      <a:pt x="11" y="24"/>
                      <a:pt x="11" y="24"/>
                      <a:pt x="11" y="24"/>
                    </a:cubicBezTo>
                    <a:cubicBezTo>
                      <a:pt x="11" y="24"/>
                      <a:pt x="11" y="24"/>
                      <a:pt x="11" y="24"/>
                    </a:cubicBezTo>
                    <a:cubicBezTo>
                      <a:pt x="13" y="24"/>
                      <a:pt x="13" y="23"/>
                      <a:pt x="13" y="22"/>
                    </a:cubicBezTo>
                    <a:cubicBezTo>
                      <a:pt x="13" y="22"/>
                      <a:pt x="14" y="21"/>
                      <a:pt x="14" y="21"/>
                    </a:cubicBezTo>
                    <a:cubicBezTo>
                      <a:pt x="14" y="20"/>
                      <a:pt x="14" y="20"/>
                      <a:pt x="14" y="19"/>
                    </a:cubicBezTo>
                    <a:cubicBezTo>
                      <a:pt x="14" y="19"/>
                      <a:pt x="14" y="19"/>
                      <a:pt x="14" y="19"/>
                    </a:cubicBezTo>
                    <a:cubicBezTo>
                      <a:pt x="15" y="19"/>
                      <a:pt x="15" y="19"/>
                      <a:pt x="15" y="18"/>
                    </a:cubicBezTo>
                    <a:cubicBezTo>
                      <a:pt x="15" y="18"/>
                      <a:pt x="15" y="18"/>
                      <a:pt x="15" y="18"/>
                    </a:cubicBezTo>
                    <a:cubicBezTo>
                      <a:pt x="15" y="18"/>
                      <a:pt x="15" y="18"/>
                      <a:pt x="16" y="18"/>
                    </a:cubicBezTo>
                    <a:cubicBezTo>
                      <a:pt x="16" y="18"/>
                      <a:pt x="16" y="18"/>
                      <a:pt x="16" y="18"/>
                    </a:cubicBezTo>
                    <a:cubicBezTo>
                      <a:pt x="17" y="18"/>
                      <a:pt x="17" y="18"/>
                      <a:pt x="17" y="18"/>
                    </a:cubicBezTo>
                    <a:cubicBezTo>
                      <a:pt x="19" y="18"/>
                      <a:pt x="19" y="18"/>
                      <a:pt x="19" y="18"/>
                    </a:cubicBezTo>
                    <a:cubicBezTo>
                      <a:pt x="20" y="18"/>
                      <a:pt x="21" y="18"/>
                      <a:pt x="21" y="17"/>
                    </a:cubicBezTo>
                    <a:cubicBezTo>
                      <a:pt x="21" y="16"/>
                      <a:pt x="21" y="16"/>
                      <a:pt x="21" y="16"/>
                    </a:cubicBezTo>
                    <a:cubicBezTo>
                      <a:pt x="21" y="16"/>
                      <a:pt x="21" y="16"/>
                      <a:pt x="21" y="16"/>
                    </a:cubicBezTo>
                    <a:cubicBezTo>
                      <a:pt x="21" y="16"/>
                      <a:pt x="22" y="16"/>
                      <a:pt x="22" y="16"/>
                    </a:cubicBezTo>
                    <a:cubicBezTo>
                      <a:pt x="22" y="16"/>
                      <a:pt x="22" y="16"/>
                      <a:pt x="22" y="16"/>
                    </a:cubicBezTo>
                    <a:cubicBezTo>
                      <a:pt x="23" y="16"/>
                      <a:pt x="23" y="16"/>
                      <a:pt x="24" y="15"/>
                    </a:cubicBezTo>
                    <a:cubicBezTo>
                      <a:pt x="24" y="15"/>
                      <a:pt x="25" y="14"/>
                      <a:pt x="25" y="14"/>
                    </a:cubicBezTo>
                    <a:cubicBezTo>
                      <a:pt x="25" y="14"/>
                      <a:pt x="26" y="14"/>
                      <a:pt x="26" y="14"/>
                    </a:cubicBezTo>
                    <a:cubicBezTo>
                      <a:pt x="28" y="14"/>
                      <a:pt x="28" y="14"/>
                      <a:pt x="28" y="14"/>
                    </a:cubicBezTo>
                    <a:cubicBezTo>
                      <a:pt x="28" y="14"/>
                      <a:pt x="28" y="14"/>
                      <a:pt x="28" y="14"/>
                    </a:cubicBezTo>
                    <a:cubicBezTo>
                      <a:pt x="29" y="14"/>
                      <a:pt x="29" y="13"/>
                      <a:pt x="29" y="12"/>
                    </a:cubicBezTo>
                    <a:cubicBezTo>
                      <a:pt x="29" y="12"/>
                      <a:pt x="29" y="12"/>
                      <a:pt x="29" y="12"/>
                    </a:cubicBezTo>
                    <a:cubicBezTo>
                      <a:pt x="29" y="12"/>
                      <a:pt x="29" y="12"/>
                      <a:pt x="29" y="12"/>
                    </a:cubicBezTo>
                    <a:cubicBezTo>
                      <a:pt x="30" y="12"/>
                      <a:pt x="30" y="12"/>
                      <a:pt x="30" y="12"/>
                    </a:cubicBezTo>
                    <a:cubicBezTo>
                      <a:pt x="30" y="12"/>
                      <a:pt x="31" y="12"/>
                      <a:pt x="31" y="11"/>
                    </a:cubicBezTo>
                    <a:cubicBezTo>
                      <a:pt x="32" y="11"/>
                      <a:pt x="32" y="10"/>
                      <a:pt x="31" y="10"/>
                    </a:cubicBezTo>
                    <a:cubicBezTo>
                      <a:pt x="31" y="9"/>
                      <a:pt x="31" y="9"/>
                      <a:pt x="31" y="9"/>
                    </a:cubicBezTo>
                    <a:cubicBezTo>
                      <a:pt x="31" y="9"/>
                      <a:pt x="31" y="9"/>
                      <a:pt x="31" y="9"/>
                    </a:cubicBezTo>
                    <a:cubicBezTo>
                      <a:pt x="31" y="8"/>
                      <a:pt x="31" y="7"/>
                      <a:pt x="31" y="7"/>
                    </a:cubicBezTo>
                    <a:cubicBezTo>
                      <a:pt x="31" y="6"/>
                      <a:pt x="31" y="6"/>
                      <a:pt x="32" y="5"/>
                    </a:cubicBezTo>
                    <a:cubicBezTo>
                      <a:pt x="33" y="5"/>
                      <a:pt x="33" y="5"/>
                      <a:pt x="33" y="5"/>
                    </a:cubicBezTo>
                    <a:cubicBezTo>
                      <a:pt x="34" y="5"/>
                      <a:pt x="34" y="3"/>
                      <a:pt x="34" y="3"/>
                    </a:cubicBezTo>
                    <a:cubicBezTo>
                      <a:pt x="34" y="3"/>
                      <a:pt x="34" y="3"/>
                      <a:pt x="34" y="3"/>
                    </a:cubicBezTo>
                    <a:cubicBezTo>
                      <a:pt x="34" y="2"/>
                      <a:pt x="34" y="2"/>
                      <a:pt x="34" y="2"/>
                    </a:cubicBezTo>
                    <a:cubicBezTo>
                      <a:pt x="34" y="2"/>
                      <a:pt x="34" y="2"/>
                      <a:pt x="34" y="2"/>
                    </a:cubicBezTo>
                    <a:cubicBezTo>
                      <a:pt x="34" y="1"/>
                      <a:pt x="34" y="1"/>
                      <a:pt x="33" y="1"/>
                    </a:cubicBezTo>
                    <a:cubicBezTo>
                      <a:pt x="33" y="0"/>
                      <a:pt x="33" y="0"/>
                      <a:pt x="32" y="0"/>
                    </a:cubicBezTo>
                    <a:cubicBezTo>
                      <a:pt x="32" y="0"/>
                      <a:pt x="31" y="0"/>
                      <a:pt x="31" y="0"/>
                    </a:cubicBezTo>
                    <a:cubicBezTo>
                      <a:pt x="29" y="0"/>
                      <a:pt x="28" y="0"/>
                      <a:pt x="27"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6" name="Freeform 41">
                <a:extLst>
                  <a:ext uri="{FF2B5EF4-FFF2-40B4-BE49-F238E27FC236}">
                    <a16:creationId xmlns="" xmlns:a16="http://schemas.microsoft.com/office/drawing/2014/main" id="{6E516464-D2C1-4C8E-A571-FE0014AF9591}"/>
                  </a:ext>
                </a:extLst>
              </p:cNvPr>
              <p:cNvSpPr>
                <a:spLocks noEditPoints="1"/>
              </p:cNvSpPr>
              <p:nvPr/>
            </p:nvSpPr>
            <p:spPr bwMode="auto">
              <a:xfrm>
                <a:off x="3902" y="1838"/>
                <a:ext cx="301" cy="585"/>
              </a:xfrm>
              <a:custGeom>
                <a:avLst/>
                <a:gdLst>
                  <a:gd name="T0" fmla="*/ 51 w 126"/>
                  <a:gd name="T1" fmla="*/ 38 h 245"/>
                  <a:gd name="T2" fmla="*/ 34 w 126"/>
                  <a:gd name="T3" fmla="*/ 3 h 245"/>
                  <a:gd name="T4" fmla="*/ 35 w 126"/>
                  <a:gd name="T5" fmla="*/ 9 h 245"/>
                  <a:gd name="T6" fmla="*/ 34 w 126"/>
                  <a:gd name="T7" fmla="*/ 18 h 245"/>
                  <a:gd name="T8" fmla="*/ 22 w 126"/>
                  <a:gd name="T9" fmla="*/ 26 h 245"/>
                  <a:gd name="T10" fmla="*/ 39 w 126"/>
                  <a:gd name="T11" fmla="*/ 42 h 245"/>
                  <a:gd name="T12" fmla="*/ 48 w 126"/>
                  <a:gd name="T13" fmla="*/ 45 h 245"/>
                  <a:gd name="T14" fmla="*/ 59 w 126"/>
                  <a:gd name="T15" fmla="*/ 54 h 245"/>
                  <a:gd name="T16" fmla="*/ 58 w 126"/>
                  <a:gd name="T17" fmla="*/ 43 h 245"/>
                  <a:gd name="T18" fmla="*/ 65 w 126"/>
                  <a:gd name="T19" fmla="*/ 49 h 245"/>
                  <a:gd name="T20" fmla="*/ 67 w 126"/>
                  <a:gd name="T21" fmla="*/ 34 h 245"/>
                  <a:gd name="T22" fmla="*/ 74 w 126"/>
                  <a:gd name="T23" fmla="*/ 44 h 245"/>
                  <a:gd name="T24" fmla="*/ 78 w 126"/>
                  <a:gd name="T25" fmla="*/ 55 h 245"/>
                  <a:gd name="T26" fmla="*/ 85 w 126"/>
                  <a:gd name="T27" fmla="*/ 56 h 245"/>
                  <a:gd name="T28" fmla="*/ 90 w 126"/>
                  <a:gd name="T29" fmla="*/ 63 h 245"/>
                  <a:gd name="T30" fmla="*/ 80 w 126"/>
                  <a:gd name="T31" fmla="*/ 65 h 245"/>
                  <a:gd name="T32" fmla="*/ 71 w 126"/>
                  <a:gd name="T33" fmla="*/ 66 h 245"/>
                  <a:gd name="T34" fmla="*/ 64 w 126"/>
                  <a:gd name="T35" fmla="*/ 63 h 245"/>
                  <a:gd name="T36" fmla="*/ 56 w 126"/>
                  <a:gd name="T37" fmla="*/ 58 h 245"/>
                  <a:gd name="T38" fmla="*/ 48 w 126"/>
                  <a:gd name="T39" fmla="*/ 53 h 245"/>
                  <a:gd name="T40" fmla="*/ 32 w 126"/>
                  <a:gd name="T41" fmla="*/ 54 h 245"/>
                  <a:gd name="T42" fmla="*/ 24 w 126"/>
                  <a:gd name="T43" fmla="*/ 58 h 245"/>
                  <a:gd name="T44" fmla="*/ 14 w 126"/>
                  <a:gd name="T45" fmla="*/ 72 h 245"/>
                  <a:gd name="T46" fmla="*/ 6 w 126"/>
                  <a:gd name="T47" fmla="*/ 80 h 245"/>
                  <a:gd name="T48" fmla="*/ 1 w 126"/>
                  <a:gd name="T49" fmla="*/ 96 h 245"/>
                  <a:gd name="T50" fmla="*/ 1 w 126"/>
                  <a:gd name="T51" fmla="*/ 109 h 245"/>
                  <a:gd name="T52" fmla="*/ 9 w 126"/>
                  <a:gd name="T53" fmla="*/ 120 h 245"/>
                  <a:gd name="T54" fmla="*/ 21 w 126"/>
                  <a:gd name="T55" fmla="*/ 132 h 245"/>
                  <a:gd name="T56" fmla="*/ 33 w 126"/>
                  <a:gd name="T57" fmla="*/ 138 h 245"/>
                  <a:gd name="T58" fmla="*/ 43 w 126"/>
                  <a:gd name="T59" fmla="*/ 139 h 245"/>
                  <a:gd name="T60" fmla="*/ 57 w 126"/>
                  <a:gd name="T61" fmla="*/ 135 h 245"/>
                  <a:gd name="T62" fmla="*/ 67 w 126"/>
                  <a:gd name="T63" fmla="*/ 140 h 245"/>
                  <a:gd name="T64" fmla="*/ 68 w 126"/>
                  <a:gd name="T65" fmla="*/ 153 h 245"/>
                  <a:gd name="T66" fmla="*/ 76 w 126"/>
                  <a:gd name="T67" fmla="*/ 168 h 245"/>
                  <a:gd name="T68" fmla="*/ 77 w 126"/>
                  <a:gd name="T69" fmla="*/ 181 h 245"/>
                  <a:gd name="T70" fmla="*/ 71 w 126"/>
                  <a:gd name="T71" fmla="*/ 194 h 245"/>
                  <a:gd name="T72" fmla="*/ 71 w 126"/>
                  <a:gd name="T73" fmla="*/ 214 h 245"/>
                  <a:gd name="T74" fmla="*/ 72 w 126"/>
                  <a:gd name="T75" fmla="*/ 234 h 245"/>
                  <a:gd name="T76" fmla="*/ 81 w 126"/>
                  <a:gd name="T77" fmla="*/ 242 h 245"/>
                  <a:gd name="T78" fmla="*/ 97 w 126"/>
                  <a:gd name="T79" fmla="*/ 232 h 245"/>
                  <a:gd name="T80" fmla="*/ 100 w 126"/>
                  <a:gd name="T81" fmla="*/ 221 h 245"/>
                  <a:gd name="T82" fmla="*/ 108 w 126"/>
                  <a:gd name="T83" fmla="*/ 206 h 245"/>
                  <a:gd name="T84" fmla="*/ 119 w 126"/>
                  <a:gd name="T85" fmla="*/ 181 h 245"/>
                  <a:gd name="T86" fmla="*/ 122 w 126"/>
                  <a:gd name="T87" fmla="*/ 158 h 245"/>
                  <a:gd name="T88" fmla="*/ 124 w 126"/>
                  <a:gd name="T89" fmla="*/ 142 h 245"/>
                  <a:gd name="T90" fmla="*/ 122 w 126"/>
                  <a:gd name="T91" fmla="*/ 116 h 245"/>
                  <a:gd name="T92" fmla="*/ 116 w 126"/>
                  <a:gd name="T93" fmla="*/ 107 h 245"/>
                  <a:gd name="T94" fmla="*/ 106 w 126"/>
                  <a:gd name="T95" fmla="*/ 90 h 245"/>
                  <a:gd name="T96" fmla="*/ 99 w 126"/>
                  <a:gd name="T97" fmla="*/ 76 h 245"/>
                  <a:gd name="T98" fmla="*/ 103 w 126"/>
                  <a:gd name="T99" fmla="*/ 82 h 245"/>
                  <a:gd name="T100" fmla="*/ 111 w 126"/>
                  <a:gd name="T101" fmla="*/ 95 h 245"/>
                  <a:gd name="T102" fmla="*/ 116 w 126"/>
                  <a:gd name="T103" fmla="*/ 105 h 245"/>
                  <a:gd name="T104" fmla="*/ 118 w 126"/>
                  <a:gd name="T105" fmla="*/ 84 h 245"/>
                  <a:gd name="T106" fmla="*/ 115 w 126"/>
                  <a:gd name="T107" fmla="*/ 77 h 245"/>
                  <a:gd name="T108" fmla="*/ 110 w 126"/>
                  <a:gd name="T109" fmla="*/ 69 h 245"/>
                  <a:gd name="T110" fmla="*/ 106 w 126"/>
                  <a:gd name="T111" fmla="*/ 62 h 245"/>
                  <a:gd name="T112" fmla="*/ 99 w 126"/>
                  <a:gd name="T113" fmla="*/ 52 h 245"/>
                  <a:gd name="T114" fmla="*/ 80 w 126"/>
                  <a:gd name="T115" fmla="*/ 31 h 245"/>
                  <a:gd name="T116" fmla="*/ 62 w 126"/>
                  <a:gd name="T117" fmla="*/ 17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 h="245">
                    <a:moveTo>
                      <a:pt x="49" y="38"/>
                    </a:moveTo>
                    <a:cubicBezTo>
                      <a:pt x="49" y="38"/>
                      <a:pt x="49" y="38"/>
                      <a:pt x="49" y="38"/>
                    </a:cubicBezTo>
                    <a:cubicBezTo>
                      <a:pt x="49" y="37"/>
                      <a:pt x="49" y="37"/>
                      <a:pt x="49" y="37"/>
                    </a:cubicBezTo>
                    <a:cubicBezTo>
                      <a:pt x="48" y="37"/>
                      <a:pt x="48" y="37"/>
                      <a:pt x="48" y="37"/>
                    </a:cubicBezTo>
                    <a:cubicBezTo>
                      <a:pt x="47" y="37"/>
                      <a:pt x="46" y="36"/>
                      <a:pt x="46" y="35"/>
                    </a:cubicBezTo>
                    <a:cubicBezTo>
                      <a:pt x="46" y="34"/>
                      <a:pt x="46" y="34"/>
                      <a:pt x="46" y="34"/>
                    </a:cubicBezTo>
                    <a:cubicBezTo>
                      <a:pt x="46" y="34"/>
                      <a:pt x="46" y="34"/>
                      <a:pt x="46" y="34"/>
                    </a:cubicBezTo>
                    <a:cubicBezTo>
                      <a:pt x="47" y="34"/>
                      <a:pt x="47" y="35"/>
                      <a:pt x="47" y="35"/>
                    </a:cubicBezTo>
                    <a:cubicBezTo>
                      <a:pt x="47" y="35"/>
                      <a:pt x="47" y="35"/>
                      <a:pt x="47" y="35"/>
                    </a:cubicBezTo>
                    <a:cubicBezTo>
                      <a:pt x="47" y="36"/>
                      <a:pt x="47" y="36"/>
                      <a:pt x="47" y="36"/>
                    </a:cubicBezTo>
                    <a:cubicBezTo>
                      <a:pt x="48" y="36"/>
                      <a:pt x="48" y="36"/>
                      <a:pt x="48" y="36"/>
                    </a:cubicBezTo>
                    <a:cubicBezTo>
                      <a:pt x="48" y="36"/>
                      <a:pt x="48" y="36"/>
                      <a:pt x="49" y="37"/>
                    </a:cubicBezTo>
                    <a:cubicBezTo>
                      <a:pt x="50" y="37"/>
                      <a:pt x="50" y="37"/>
                      <a:pt x="50" y="37"/>
                    </a:cubicBezTo>
                    <a:cubicBezTo>
                      <a:pt x="50" y="37"/>
                      <a:pt x="50" y="37"/>
                      <a:pt x="51" y="38"/>
                    </a:cubicBezTo>
                    <a:cubicBezTo>
                      <a:pt x="51" y="38"/>
                      <a:pt x="52" y="38"/>
                      <a:pt x="52" y="38"/>
                    </a:cubicBezTo>
                    <a:cubicBezTo>
                      <a:pt x="52" y="39"/>
                      <a:pt x="52" y="39"/>
                      <a:pt x="52" y="39"/>
                    </a:cubicBezTo>
                    <a:cubicBezTo>
                      <a:pt x="53" y="39"/>
                      <a:pt x="53" y="39"/>
                      <a:pt x="53" y="39"/>
                    </a:cubicBezTo>
                    <a:cubicBezTo>
                      <a:pt x="53" y="40"/>
                      <a:pt x="53" y="40"/>
                      <a:pt x="53" y="40"/>
                    </a:cubicBezTo>
                    <a:cubicBezTo>
                      <a:pt x="52" y="40"/>
                      <a:pt x="52" y="40"/>
                      <a:pt x="52" y="40"/>
                    </a:cubicBezTo>
                    <a:cubicBezTo>
                      <a:pt x="52" y="40"/>
                      <a:pt x="52" y="40"/>
                      <a:pt x="52" y="40"/>
                    </a:cubicBezTo>
                    <a:cubicBezTo>
                      <a:pt x="52" y="38"/>
                      <a:pt x="52" y="38"/>
                      <a:pt x="52" y="38"/>
                    </a:cubicBezTo>
                    <a:cubicBezTo>
                      <a:pt x="51" y="38"/>
                      <a:pt x="51" y="38"/>
                      <a:pt x="51" y="38"/>
                    </a:cubicBezTo>
                    <a:cubicBezTo>
                      <a:pt x="50" y="38"/>
                      <a:pt x="50" y="38"/>
                      <a:pt x="50" y="38"/>
                    </a:cubicBezTo>
                    <a:cubicBezTo>
                      <a:pt x="50" y="38"/>
                      <a:pt x="50" y="38"/>
                      <a:pt x="50" y="38"/>
                    </a:cubicBezTo>
                    <a:cubicBezTo>
                      <a:pt x="49" y="38"/>
                      <a:pt x="49" y="38"/>
                      <a:pt x="49" y="38"/>
                    </a:cubicBezTo>
                    <a:cubicBezTo>
                      <a:pt x="49" y="38"/>
                      <a:pt x="49" y="38"/>
                      <a:pt x="49" y="38"/>
                    </a:cubicBezTo>
                    <a:moveTo>
                      <a:pt x="34" y="0"/>
                    </a:moveTo>
                    <a:cubicBezTo>
                      <a:pt x="34" y="3"/>
                      <a:pt x="34" y="3"/>
                      <a:pt x="34" y="3"/>
                    </a:cubicBezTo>
                    <a:cubicBezTo>
                      <a:pt x="34" y="4"/>
                      <a:pt x="34" y="4"/>
                      <a:pt x="35" y="4"/>
                    </a:cubicBezTo>
                    <a:cubicBezTo>
                      <a:pt x="35" y="4"/>
                      <a:pt x="35" y="4"/>
                      <a:pt x="35" y="4"/>
                    </a:cubicBezTo>
                    <a:cubicBezTo>
                      <a:pt x="35" y="5"/>
                      <a:pt x="35" y="5"/>
                      <a:pt x="35" y="5"/>
                    </a:cubicBezTo>
                    <a:cubicBezTo>
                      <a:pt x="35" y="5"/>
                      <a:pt x="35" y="5"/>
                      <a:pt x="35" y="5"/>
                    </a:cubicBezTo>
                    <a:cubicBezTo>
                      <a:pt x="35" y="6"/>
                      <a:pt x="35" y="6"/>
                      <a:pt x="35" y="6"/>
                    </a:cubicBezTo>
                    <a:cubicBezTo>
                      <a:pt x="35" y="6"/>
                      <a:pt x="35" y="6"/>
                      <a:pt x="35" y="6"/>
                    </a:cubicBezTo>
                    <a:cubicBezTo>
                      <a:pt x="35" y="6"/>
                      <a:pt x="35" y="6"/>
                      <a:pt x="36" y="7"/>
                    </a:cubicBezTo>
                    <a:cubicBezTo>
                      <a:pt x="36" y="7"/>
                      <a:pt x="36" y="7"/>
                      <a:pt x="36" y="7"/>
                    </a:cubicBezTo>
                    <a:cubicBezTo>
                      <a:pt x="37" y="7"/>
                      <a:pt x="37" y="7"/>
                      <a:pt x="37" y="7"/>
                    </a:cubicBezTo>
                    <a:cubicBezTo>
                      <a:pt x="37" y="9"/>
                      <a:pt x="37" y="9"/>
                      <a:pt x="37" y="9"/>
                    </a:cubicBezTo>
                    <a:cubicBezTo>
                      <a:pt x="37" y="9"/>
                      <a:pt x="37" y="9"/>
                      <a:pt x="37" y="9"/>
                    </a:cubicBezTo>
                    <a:cubicBezTo>
                      <a:pt x="37" y="10"/>
                      <a:pt x="37" y="10"/>
                      <a:pt x="37" y="10"/>
                    </a:cubicBezTo>
                    <a:cubicBezTo>
                      <a:pt x="37" y="10"/>
                      <a:pt x="37" y="10"/>
                      <a:pt x="37" y="10"/>
                    </a:cubicBezTo>
                    <a:cubicBezTo>
                      <a:pt x="35" y="9"/>
                      <a:pt x="35" y="9"/>
                      <a:pt x="35" y="9"/>
                    </a:cubicBezTo>
                    <a:cubicBezTo>
                      <a:pt x="35" y="12"/>
                      <a:pt x="35" y="12"/>
                      <a:pt x="35" y="12"/>
                    </a:cubicBezTo>
                    <a:cubicBezTo>
                      <a:pt x="35" y="12"/>
                      <a:pt x="35" y="12"/>
                      <a:pt x="35" y="12"/>
                    </a:cubicBezTo>
                    <a:cubicBezTo>
                      <a:pt x="35" y="13"/>
                      <a:pt x="35" y="14"/>
                      <a:pt x="36" y="14"/>
                    </a:cubicBezTo>
                    <a:cubicBezTo>
                      <a:pt x="37" y="15"/>
                      <a:pt x="37" y="15"/>
                      <a:pt x="38" y="15"/>
                    </a:cubicBezTo>
                    <a:cubicBezTo>
                      <a:pt x="38" y="16"/>
                      <a:pt x="38" y="16"/>
                      <a:pt x="38" y="16"/>
                    </a:cubicBezTo>
                    <a:cubicBezTo>
                      <a:pt x="38" y="16"/>
                      <a:pt x="38" y="17"/>
                      <a:pt x="39" y="17"/>
                    </a:cubicBezTo>
                    <a:cubicBezTo>
                      <a:pt x="40" y="18"/>
                      <a:pt x="40" y="18"/>
                      <a:pt x="40" y="18"/>
                    </a:cubicBezTo>
                    <a:cubicBezTo>
                      <a:pt x="40" y="18"/>
                      <a:pt x="40" y="18"/>
                      <a:pt x="40" y="18"/>
                    </a:cubicBezTo>
                    <a:cubicBezTo>
                      <a:pt x="39" y="18"/>
                      <a:pt x="39" y="18"/>
                      <a:pt x="39" y="18"/>
                    </a:cubicBezTo>
                    <a:cubicBezTo>
                      <a:pt x="39" y="19"/>
                      <a:pt x="39" y="19"/>
                      <a:pt x="39" y="19"/>
                    </a:cubicBezTo>
                    <a:cubicBezTo>
                      <a:pt x="38" y="18"/>
                      <a:pt x="38" y="18"/>
                      <a:pt x="38" y="18"/>
                    </a:cubicBezTo>
                    <a:cubicBezTo>
                      <a:pt x="35" y="18"/>
                      <a:pt x="35" y="18"/>
                      <a:pt x="35" y="18"/>
                    </a:cubicBezTo>
                    <a:cubicBezTo>
                      <a:pt x="34" y="18"/>
                      <a:pt x="34" y="18"/>
                      <a:pt x="34" y="18"/>
                    </a:cubicBezTo>
                    <a:cubicBezTo>
                      <a:pt x="34" y="18"/>
                      <a:pt x="34" y="18"/>
                      <a:pt x="34" y="18"/>
                    </a:cubicBezTo>
                    <a:cubicBezTo>
                      <a:pt x="33" y="18"/>
                      <a:pt x="33" y="19"/>
                      <a:pt x="32" y="19"/>
                    </a:cubicBezTo>
                    <a:cubicBezTo>
                      <a:pt x="32" y="20"/>
                      <a:pt x="32" y="20"/>
                      <a:pt x="32" y="20"/>
                    </a:cubicBezTo>
                    <a:cubicBezTo>
                      <a:pt x="32" y="20"/>
                      <a:pt x="32" y="20"/>
                      <a:pt x="32" y="20"/>
                    </a:cubicBezTo>
                    <a:cubicBezTo>
                      <a:pt x="32" y="20"/>
                      <a:pt x="32" y="20"/>
                      <a:pt x="32" y="20"/>
                    </a:cubicBezTo>
                    <a:cubicBezTo>
                      <a:pt x="31" y="20"/>
                      <a:pt x="31" y="20"/>
                      <a:pt x="31" y="20"/>
                    </a:cubicBezTo>
                    <a:cubicBezTo>
                      <a:pt x="29" y="20"/>
                      <a:pt x="29" y="20"/>
                      <a:pt x="29" y="20"/>
                    </a:cubicBezTo>
                    <a:cubicBezTo>
                      <a:pt x="28" y="20"/>
                      <a:pt x="28" y="20"/>
                      <a:pt x="28" y="21"/>
                    </a:cubicBezTo>
                    <a:cubicBezTo>
                      <a:pt x="28" y="21"/>
                      <a:pt x="28" y="21"/>
                      <a:pt x="28" y="21"/>
                    </a:cubicBezTo>
                    <a:cubicBezTo>
                      <a:pt x="27" y="21"/>
                      <a:pt x="27" y="21"/>
                      <a:pt x="27" y="21"/>
                    </a:cubicBezTo>
                    <a:cubicBezTo>
                      <a:pt x="27" y="21"/>
                      <a:pt x="27" y="21"/>
                      <a:pt x="27" y="21"/>
                    </a:cubicBezTo>
                    <a:cubicBezTo>
                      <a:pt x="26" y="21"/>
                      <a:pt x="25" y="21"/>
                      <a:pt x="24" y="22"/>
                    </a:cubicBezTo>
                    <a:cubicBezTo>
                      <a:pt x="24" y="23"/>
                      <a:pt x="23" y="23"/>
                      <a:pt x="23" y="24"/>
                    </a:cubicBezTo>
                    <a:cubicBezTo>
                      <a:pt x="22" y="25"/>
                      <a:pt x="22" y="25"/>
                      <a:pt x="22" y="25"/>
                    </a:cubicBezTo>
                    <a:cubicBezTo>
                      <a:pt x="22" y="25"/>
                      <a:pt x="22" y="26"/>
                      <a:pt x="22" y="26"/>
                    </a:cubicBezTo>
                    <a:cubicBezTo>
                      <a:pt x="21" y="26"/>
                      <a:pt x="21" y="27"/>
                      <a:pt x="20" y="27"/>
                    </a:cubicBezTo>
                    <a:cubicBezTo>
                      <a:pt x="19" y="27"/>
                      <a:pt x="19" y="27"/>
                      <a:pt x="19" y="27"/>
                    </a:cubicBezTo>
                    <a:cubicBezTo>
                      <a:pt x="20" y="28"/>
                      <a:pt x="20" y="28"/>
                      <a:pt x="20" y="28"/>
                    </a:cubicBezTo>
                    <a:cubicBezTo>
                      <a:pt x="21" y="31"/>
                      <a:pt x="23" y="33"/>
                      <a:pt x="25" y="34"/>
                    </a:cubicBezTo>
                    <a:cubicBezTo>
                      <a:pt x="25" y="35"/>
                      <a:pt x="26" y="36"/>
                      <a:pt x="27" y="36"/>
                    </a:cubicBezTo>
                    <a:cubicBezTo>
                      <a:pt x="29" y="39"/>
                      <a:pt x="31" y="42"/>
                      <a:pt x="31" y="45"/>
                    </a:cubicBezTo>
                    <a:cubicBezTo>
                      <a:pt x="31" y="46"/>
                      <a:pt x="31" y="46"/>
                      <a:pt x="31" y="46"/>
                    </a:cubicBezTo>
                    <a:cubicBezTo>
                      <a:pt x="32" y="46"/>
                      <a:pt x="32" y="46"/>
                      <a:pt x="32" y="46"/>
                    </a:cubicBezTo>
                    <a:cubicBezTo>
                      <a:pt x="34" y="46"/>
                      <a:pt x="34" y="44"/>
                      <a:pt x="34" y="43"/>
                    </a:cubicBezTo>
                    <a:cubicBezTo>
                      <a:pt x="34" y="42"/>
                      <a:pt x="34" y="42"/>
                      <a:pt x="34" y="42"/>
                    </a:cubicBezTo>
                    <a:cubicBezTo>
                      <a:pt x="35" y="42"/>
                      <a:pt x="35" y="42"/>
                      <a:pt x="35" y="42"/>
                    </a:cubicBezTo>
                    <a:cubicBezTo>
                      <a:pt x="35" y="42"/>
                      <a:pt x="35" y="42"/>
                      <a:pt x="35" y="42"/>
                    </a:cubicBezTo>
                    <a:cubicBezTo>
                      <a:pt x="38" y="42"/>
                      <a:pt x="38" y="42"/>
                      <a:pt x="38" y="42"/>
                    </a:cubicBezTo>
                    <a:cubicBezTo>
                      <a:pt x="39" y="42"/>
                      <a:pt x="39" y="42"/>
                      <a:pt x="39" y="42"/>
                    </a:cubicBezTo>
                    <a:cubicBezTo>
                      <a:pt x="39" y="42"/>
                      <a:pt x="39" y="42"/>
                      <a:pt x="39" y="42"/>
                    </a:cubicBezTo>
                    <a:cubicBezTo>
                      <a:pt x="39" y="42"/>
                      <a:pt x="40" y="42"/>
                      <a:pt x="40" y="41"/>
                    </a:cubicBezTo>
                    <a:cubicBezTo>
                      <a:pt x="40" y="41"/>
                      <a:pt x="41" y="40"/>
                      <a:pt x="41" y="40"/>
                    </a:cubicBezTo>
                    <a:cubicBezTo>
                      <a:pt x="41" y="40"/>
                      <a:pt x="41" y="40"/>
                      <a:pt x="41" y="40"/>
                    </a:cubicBezTo>
                    <a:cubicBezTo>
                      <a:pt x="42" y="40"/>
                      <a:pt x="42" y="40"/>
                      <a:pt x="42" y="41"/>
                    </a:cubicBezTo>
                    <a:cubicBezTo>
                      <a:pt x="43" y="41"/>
                      <a:pt x="43" y="41"/>
                      <a:pt x="43" y="41"/>
                    </a:cubicBezTo>
                    <a:cubicBezTo>
                      <a:pt x="43" y="41"/>
                      <a:pt x="43" y="42"/>
                      <a:pt x="44" y="42"/>
                    </a:cubicBezTo>
                    <a:cubicBezTo>
                      <a:pt x="44" y="42"/>
                      <a:pt x="44" y="42"/>
                      <a:pt x="44" y="42"/>
                    </a:cubicBezTo>
                    <a:cubicBezTo>
                      <a:pt x="44" y="42"/>
                      <a:pt x="44" y="42"/>
                      <a:pt x="44" y="42"/>
                    </a:cubicBezTo>
                    <a:cubicBezTo>
                      <a:pt x="45" y="42"/>
                      <a:pt x="45" y="42"/>
                      <a:pt x="46" y="42"/>
                    </a:cubicBezTo>
                    <a:cubicBezTo>
                      <a:pt x="46" y="42"/>
                      <a:pt x="46" y="43"/>
                      <a:pt x="46" y="43"/>
                    </a:cubicBezTo>
                    <a:cubicBezTo>
                      <a:pt x="47" y="44"/>
                      <a:pt x="47" y="44"/>
                      <a:pt x="47" y="44"/>
                    </a:cubicBezTo>
                    <a:cubicBezTo>
                      <a:pt x="47" y="44"/>
                      <a:pt x="47" y="45"/>
                      <a:pt x="48" y="45"/>
                    </a:cubicBezTo>
                    <a:cubicBezTo>
                      <a:pt x="48" y="45"/>
                      <a:pt x="48" y="45"/>
                      <a:pt x="48" y="45"/>
                    </a:cubicBezTo>
                    <a:cubicBezTo>
                      <a:pt x="50" y="45"/>
                      <a:pt x="50" y="45"/>
                      <a:pt x="50" y="45"/>
                    </a:cubicBezTo>
                    <a:cubicBezTo>
                      <a:pt x="50" y="45"/>
                      <a:pt x="50" y="45"/>
                      <a:pt x="50" y="45"/>
                    </a:cubicBezTo>
                    <a:cubicBezTo>
                      <a:pt x="49" y="46"/>
                      <a:pt x="49" y="46"/>
                      <a:pt x="49" y="46"/>
                    </a:cubicBezTo>
                    <a:cubicBezTo>
                      <a:pt x="51" y="46"/>
                      <a:pt x="51" y="46"/>
                      <a:pt x="51" y="46"/>
                    </a:cubicBezTo>
                    <a:cubicBezTo>
                      <a:pt x="52" y="46"/>
                      <a:pt x="52" y="46"/>
                      <a:pt x="53" y="47"/>
                    </a:cubicBezTo>
                    <a:cubicBezTo>
                      <a:pt x="54" y="47"/>
                      <a:pt x="54" y="48"/>
                      <a:pt x="54" y="48"/>
                    </a:cubicBezTo>
                    <a:cubicBezTo>
                      <a:pt x="54" y="53"/>
                      <a:pt x="54" y="53"/>
                      <a:pt x="54" y="53"/>
                    </a:cubicBezTo>
                    <a:cubicBezTo>
                      <a:pt x="55" y="53"/>
                      <a:pt x="55" y="53"/>
                      <a:pt x="55" y="53"/>
                    </a:cubicBezTo>
                    <a:cubicBezTo>
                      <a:pt x="55" y="53"/>
                      <a:pt x="55" y="53"/>
                      <a:pt x="55" y="53"/>
                    </a:cubicBezTo>
                    <a:cubicBezTo>
                      <a:pt x="55" y="53"/>
                      <a:pt x="55" y="53"/>
                      <a:pt x="55" y="53"/>
                    </a:cubicBezTo>
                    <a:cubicBezTo>
                      <a:pt x="55" y="53"/>
                      <a:pt x="55" y="53"/>
                      <a:pt x="55" y="53"/>
                    </a:cubicBezTo>
                    <a:cubicBezTo>
                      <a:pt x="55" y="55"/>
                      <a:pt x="55" y="55"/>
                      <a:pt x="55" y="55"/>
                    </a:cubicBezTo>
                    <a:cubicBezTo>
                      <a:pt x="59" y="55"/>
                      <a:pt x="59" y="55"/>
                      <a:pt x="59" y="55"/>
                    </a:cubicBezTo>
                    <a:cubicBezTo>
                      <a:pt x="59" y="54"/>
                      <a:pt x="59" y="54"/>
                      <a:pt x="59" y="54"/>
                    </a:cubicBezTo>
                    <a:cubicBezTo>
                      <a:pt x="59" y="53"/>
                      <a:pt x="59" y="53"/>
                      <a:pt x="59" y="53"/>
                    </a:cubicBezTo>
                    <a:cubicBezTo>
                      <a:pt x="59" y="53"/>
                      <a:pt x="59" y="53"/>
                      <a:pt x="59" y="53"/>
                    </a:cubicBezTo>
                    <a:cubicBezTo>
                      <a:pt x="60" y="52"/>
                      <a:pt x="60" y="52"/>
                      <a:pt x="60" y="51"/>
                    </a:cubicBezTo>
                    <a:cubicBezTo>
                      <a:pt x="60" y="51"/>
                      <a:pt x="60" y="51"/>
                      <a:pt x="60" y="51"/>
                    </a:cubicBezTo>
                    <a:cubicBezTo>
                      <a:pt x="60" y="45"/>
                      <a:pt x="60" y="45"/>
                      <a:pt x="60" y="45"/>
                    </a:cubicBezTo>
                    <a:cubicBezTo>
                      <a:pt x="60" y="44"/>
                      <a:pt x="59" y="44"/>
                      <a:pt x="59" y="44"/>
                    </a:cubicBezTo>
                    <a:cubicBezTo>
                      <a:pt x="59" y="44"/>
                      <a:pt x="59" y="44"/>
                      <a:pt x="59" y="44"/>
                    </a:cubicBezTo>
                    <a:cubicBezTo>
                      <a:pt x="58" y="43"/>
                      <a:pt x="57" y="43"/>
                      <a:pt x="56" y="42"/>
                    </a:cubicBezTo>
                    <a:cubicBezTo>
                      <a:pt x="57" y="42"/>
                      <a:pt x="57" y="42"/>
                      <a:pt x="57" y="42"/>
                    </a:cubicBezTo>
                    <a:cubicBezTo>
                      <a:pt x="57" y="42"/>
                      <a:pt x="57" y="42"/>
                      <a:pt x="57" y="42"/>
                    </a:cubicBezTo>
                    <a:cubicBezTo>
                      <a:pt x="58" y="42"/>
                      <a:pt x="58" y="42"/>
                      <a:pt x="58" y="42"/>
                    </a:cubicBezTo>
                    <a:cubicBezTo>
                      <a:pt x="58" y="42"/>
                      <a:pt x="58" y="42"/>
                      <a:pt x="58" y="42"/>
                    </a:cubicBezTo>
                    <a:cubicBezTo>
                      <a:pt x="58" y="42"/>
                      <a:pt x="58" y="42"/>
                      <a:pt x="58" y="42"/>
                    </a:cubicBezTo>
                    <a:cubicBezTo>
                      <a:pt x="58" y="43"/>
                      <a:pt x="58" y="43"/>
                      <a:pt x="58" y="43"/>
                    </a:cubicBezTo>
                    <a:cubicBezTo>
                      <a:pt x="59" y="43"/>
                      <a:pt x="59" y="43"/>
                      <a:pt x="59" y="43"/>
                    </a:cubicBezTo>
                    <a:cubicBezTo>
                      <a:pt x="60" y="43"/>
                      <a:pt x="60" y="43"/>
                      <a:pt x="60" y="43"/>
                    </a:cubicBezTo>
                    <a:cubicBezTo>
                      <a:pt x="60" y="43"/>
                      <a:pt x="60" y="43"/>
                      <a:pt x="60" y="43"/>
                    </a:cubicBezTo>
                    <a:cubicBezTo>
                      <a:pt x="61" y="43"/>
                      <a:pt x="61" y="43"/>
                      <a:pt x="61" y="43"/>
                    </a:cubicBezTo>
                    <a:cubicBezTo>
                      <a:pt x="61" y="43"/>
                      <a:pt x="61" y="43"/>
                      <a:pt x="61" y="43"/>
                    </a:cubicBezTo>
                    <a:cubicBezTo>
                      <a:pt x="61" y="43"/>
                      <a:pt x="61" y="43"/>
                      <a:pt x="61" y="43"/>
                    </a:cubicBezTo>
                    <a:cubicBezTo>
                      <a:pt x="61" y="44"/>
                      <a:pt x="61" y="44"/>
                      <a:pt x="61" y="44"/>
                    </a:cubicBezTo>
                    <a:cubicBezTo>
                      <a:pt x="61" y="45"/>
                      <a:pt x="62" y="46"/>
                      <a:pt x="62" y="46"/>
                    </a:cubicBezTo>
                    <a:cubicBezTo>
                      <a:pt x="63" y="47"/>
                      <a:pt x="63" y="47"/>
                      <a:pt x="63" y="47"/>
                    </a:cubicBezTo>
                    <a:cubicBezTo>
                      <a:pt x="63" y="47"/>
                      <a:pt x="63" y="47"/>
                      <a:pt x="63" y="47"/>
                    </a:cubicBezTo>
                    <a:cubicBezTo>
                      <a:pt x="63" y="47"/>
                      <a:pt x="63" y="47"/>
                      <a:pt x="63" y="47"/>
                    </a:cubicBezTo>
                    <a:cubicBezTo>
                      <a:pt x="64" y="48"/>
                      <a:pt x="64" y="48"/>
                      <a:pt x="64" y="48"/>
                    </a:cubicBezTo>
                    <a:cubicBezTo>
                      <a:pt x="65" y="48"/>
                      <a:pt x="65" y="48"/>
                      <a:pt x="65" y="49"/>
                    </a:cubicBezTo>
                    <a:cubicBezTo>
                      <a:pt x="65" y="49"/>
                      <a:pt x="65" y="49"/>
                      <a:pt x="65" y="49"/>
                    </a:cubicBezTo>
                    <a:cubicBezTo>
                      <a:pt x="65" y="49"/>
                      <a:pt x="65" y="49"/>
                      <a:pt x="65" y="49"/>
                    </a:cubicBezTo>
                    <a:cubicBezTo>
                      <a:pt x="66" y="50"/>
                      <a:pt x="66" y="50"/>
                      <a:pt x="67" y="50"/>
                    </a:cubicBezTo>
                    <a:cubicBezTo>
                      <a:pt x="67" y="50"/>
                      <a:pt x="67" y="50"/>
                      <a:pt x="67" y="50"/>
                    </a:cubicBezTo>
                    <a:cubicBezTo>
                      <a:pt x="67" y="50"/>
                      <a:pt x="68" y="50"/>
                      <a:pt x="69" y="49"/>
                    </a:cubicBezTo>
                    <a:cubicBezTo>
                      <a:pt x="69" y="49"/>
                      <a:pt x="69" y="49"/>
                      <a:pt x="69" y="48"/>
                    </a:cubicBezTo>
                    <a:cubicBezTo>
                      <a:pt x="69" y="48"/>
                      <a:pt x="69" y="48"/>
                      <a:pt x="69" y="48"/>
                    </a:cubicBezTo>
                    <a:cubicBezTo>
                      <a:pt x="70" y="47"/>
                      <a:pt x="70" y="46"/>
                      <a:pt x="70" y="44"/>
                    </a:cubicBezTo>
                    <a:cubicBezTo>
                      <a:pt x="70" y="42"/>
                      <a:pt x="69" y="40"/>
                      <a:pt x="67" y="38"/>
                    </a:cubicBezTo>
                    <a:cubicBezTo>
                      <a:pt x="67" y="38"/>
                      <a:pt x="67" y="38"/>
                      <a:pt x="67" y="38"/>
                    </a:cubicBezTo>
                    <a:cubicBezTo>
                      <a:pt x="67" y="37"/>
                      <a:pt x="66" y="37"/>
                      <a:pt x="66" y="36"/>
                    </a:cubicBezTo>
                    <a:cubicBezTo>
                      <a:pt x="66" y="36"/>
                      <a:pt x="66" y="36"/>
                      <a:pt x="66" y="36"/>
                    </a:cubicBezTo>
                    <a:cubicBezTo>
                      <a:pt x="66" y="36"/>
                      <a:pt x="66" y="35"/>
                      <a:pt x="66" y="35"/>
                    </a:cubicBezTo>
                    <a:cubicBezTo>
                      <a:pt x="67" y="34"/>
                      <a:pt x="67" y="34"/>
                      <a:pt x="67" y="34"/>
                    </a:cubicBezTo>
                    <a:cubicBezTo>
                      <a:pt x="67" y="34"/>
                      <a:pt x="67" y="34"/>
                      <a:pt x="67" y="34"/>
                    </a:cubicBezTo>
                    <a:cubicBezTo>
                      <a:pt x="68" y="34"/>
                      <a:pt x="69" y="35"/>
                      <a:pt x="70" y="35"/>
                    </a:cubicBezTo>
                    <a:cubicBezTo>
                      <a:pt x="71" y="36"/>
                      <a:pt x="71" y="36"/>
                      <a:pt x="72" y="36"/>
                    </a:cubicBezTo>
                    <a:cubicBezTo>
                      <a:pt x="73" y="37"/>
                      <a:pt x="73" y="37"/>
                      <a:pt x="73" y="37"/>
                    </a:cubicBezTo>
                    <a:cubicBezTo>
                      <a:pt x="73" y="37"/>
                      <a:pt x="74" y="37"/>
                      <a:pt x="74" y="37"/>
                    </a:cubicBezTo>
                    <a:cubicBezTo>
                      <a:pt x="74" y="37"/>
                      <a:pt x="74" y="37"/>
                      <a:pt x="74" y="37"/>
                    </a:cubicBezTo>
                    <a:cubicBezTo>
                      <a:pt x="74" y="38"/>
                      <a:pt x="74" y="39"/>
                      <a:pt x="75" y="39"/>
                    </a:cubicBezTo>
                    <a:cubicBezTo>
                      <a:pt x="76" y="39"/>
                      <a:pt x="76" y="39"/>
                      <a:pt x="76" y="39"/>
                    </a:cubicBezTo>
                    <a:cubicBezTo>
                      <a:pt x="76" y="40"/>
                      <a:pt x="77" y="40"/>
                      <a:pt x="78" y="41"/>
                    </a:cubicBezTo>
                    <a:cubicBezTo>
                      <a:pt x="78" y="42"/>
                      <a:pt x="78" y="42"/>
                      <a:pt x="78" y="42"/>
                    </a:cubicBezTo>
                    <a:cubicBezTo>
                      <a:pt x="78" y="42"/>
                      <a:pt x="78" y="42"/>
                      <a:pt x="79" y="43"/>
                    </a:cubicBezTo>
                    <a:cubicBezTo>
                      <a:pt x="76" y="43"/>
                      <a:pt x="76" y="43"/>
                      <a:pt x="76" y="43"/>
                    </a:cubicBezTo>
                    <a:cubicBezTo>
                      <a:pt x="75" y="43"/>
                      <a:pt x="74" y="43"/>
                      <a:pt x="74" y="44"/>
                    </a:cubicBezTo>
                    <a:cubicBezTo>
                      <a:pt x="74" y="44"/>
                      <a:pt x="74" y="44"/>
                      <a:pt x="74" y="44"/>
                    </a:cubicBezTo>
                    <a:cubicBezTo>
                      <a:pt x="74" y="44"/>
                      <a:pt x="74" y="44"/>
                      <a:pt x="74" y="44"/>
                    </a:cubicBezTo>
                    <a:cubicBezTo>
                      <a:pt x="74" y="44"/>
                      <a:pt x="74" y="44"/>
                      <a:pt x="74" y="44"/>
                    </a:cubicBezTo>
                    <a:cubicBezTo>
                      <a:pt x="74" y="44"/>
                      <a:pt x="74" y="44"/>
                      <a:pt x="74" y="44"/>
                    </a:cubicBezTo>
                    <a:cubicBezTo>
                      <a:pt x="73" y="44"/>
                      <a:pt x="73" y="44"/>
                      <a:pt x="73" y="44"/>
                    </a:cubicBezTo>
                    <a:cubicBezTo>
                      <a:pt x="73" y="45"/>
                      <a:pt x="73" y="45"/>
                      <a:pt x="73" y="45"/>
                    </a:cubicBezTo>
                    <a:cubicBezTo>
                      <a:pt x="73" y="46"/>
                      <a:pt x="73" y="48"/>
                      <a:pt x="74" y="49"/>
                    </a:cubicBezTo>
                    <a:cubicBezTo>
                      <a:pt x="74" y="49"/>
                      <a:pt x="74" y="49"/>
                      <a:pt x="74" y="49"/>
                    </a:cubicBezTo>
                    <a:cubicBezTo>
                      <a:pt x="74" y="50"/>
                      <a:pt x="74" y="50"/>
                      <a:pt x="75" y="50"/>
                    </a:cubicBezTo>
                    <a:cubicBezTo>
                      <a:pt x="76" y="50"/>
                      <a:pt x="76" y="50"/>
                      <a:pt x="76" y="50"/>
                    </a:cubicBezTo>
                    <a:cubicBezTo>
                      <a:pt x="76" y="51"/>
                      <a:pt x="76" y="51"/>
                      <a:pt x="76" y="51"/>
                    </a:cubicBezTo>
                    <a:cubicBezTo>
                      <a:pt x="76" y="51"/>
                      <a:pt x="76" y="53"/>
                      <a:pt x="77" y="53"/>
                    </a:cubicBezTo>
                    <a:cubicBezTo>
                      <a:pt x="78" y="53"/>
                      <a:pt x="78" y="53"/>
                      <a:pt x="78" y="53"/>
                    </a:cubicBezTo>
                    <a:cubicBezTo>
                      <a:pt x="78" y="53"/>
                      <a:pt x="78" y="53"/>
                      <a:pt x="78" y="53"/>
                    </a:cubicBezTo>
                    <a:cubicBezTo>
                      <a:pt x="78" y="53"/>
                      <a:pt x="78" y="53"/>
                      <a:pt x="78" y="53"/>
                    </a:cubicBezTo>
                    <a:cubicBezTo>
                      <a:pt x="78" y="55"/>
                      <a:pt x="78" y="55"/>
                      <a:pt x="78" y="55"/>
                    </a:cubicBezTo>
                    <a:cubicBezTo>
                      <a:pt x="79" y="55"/>
                      <a:pt x="79" y="55"/>
                      <a:pt x="79" y="55"/>
                    </a:cubicBezTo>
                    <a:cubicBezTo>
                      <a:pt x="80" y="55"/>
                      <a:pt x="80" y="55"/>
                      <a:pt x="81" y="55"/>
                    </a:cubicBezTo>
                    <a:cubicBezTo>
                      <a:pt x="81" y="56"/>
                      <a:pt x="82" y="56"/>
                      <a:pt x="83" y="56"/>
                    </a:cubicBezTo>
                    <a:cubicBezTo>
                      <a:pt x="84" y="56"/>
                      <a:pt x="84" y="56"/>
                      <a:pt x="84" y="56"/>
                    </a:cubicBezTo>
                    <a:cubicBezTo>
                      <a:pt x="85" y="56"/>
                      <a:pt x="85" y="56"/>
                      <a:pt x="85" y="56"/>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6" y="55"/>
                      <a:pt x="86" y="55"/>
                    </a:cubicBezTo>
                    <a:cubicBezTo>
                      <a:pt x="86" y="55"/>
                      <a:pt x="86" y="55"/>
                      <a:pt x="86" y="55"/>
                    </a:cubicBezTo>
                    <a:cubicBezTo>
                      <a:pt x="85" y="56"/>
                      <a:pt x="85" y="56"/>
                      <a:pt x="85" y="56"/>
                    </a:cubicBezTo>
                    <a:cubicBezTo>
                      <a:pt x="86" y="56"/>
                      <a:pt x="86" y="56"/>
                      <a:pt x="86" y="56"/>
                    </a:cubicBezTo>
                    <a:cubicBezTo>
                      <a:pt x="87" y="56"/>
                      <a:pt x="87" y="56"/>
                      <a:pt x="87" y="56"/>
                    </a:cubicBezTo>
                    <a:cubicBezTo>
                      <a:pt x="87" y="56"/>
                      <a:pt x="87" y="56"/>
                      <a:pt x="87" y="56"/>
                    </a:cubicBezTo>
                    <a:cubicBezTo>
                      <a:pt x="87" y="57"/>
                      <a:pt x="87" y="57"/>
                      <a:pt x="87" y="57"/>
                    </a:cubicBezTo>
                    <a:cubicBezTo>
                      <a:pt x="87" y="59"/>
                      <a:pt x="87" y="59"/>
                      <a:pt x="87" y="59"/>
                    </a:cubicBezTo>
                    <a:cubicBezTo>
                      <a:pt x="87" y="59"/>
                      <a:pt x="87" y="59"/>
                      <a:pt x="87" y="59"/>
                    </a:cubicBezTo>
                    <a:cubicBezTo>
                      <a:pt x="87" y="59"/>
                      <a:pt x="87" y="60"/>
                      <a:pt x="88" y="60"/>
                    </a:cubicBezTo>
                    <a:cubicBezTo>
                      <a:pt x="88" y="60"/>
                      <a:pt x="88" y="60"/>
                      <a:pt x="88" y="60"/>
                    </a:cubicBezTo>
                    <a:cubicBezTo>
                      <a:pt x="88" y="60"/>
                      <a:pt x="88" y="60"/>
                      <a:pt x="88" y="60"/>
                    </a:cubicBezTo>
                    <a:cubicBezTo>
                      <a:pt x="88" y="62"/>
                      <a:pt x="88" y="62"/>
                      <a:pt x="88" y="62"/>
                    </a:cubicBezTo>
                    <a:cubicBezTo>
                      <a:pt x="88" y="62"/>
                      <a:pt x="88" y="62"/>
                      <a:pt x="88" y="62"/>
                    </a:cubicBezTo>
                    <a:cubicBezTo>
                      <a:pt x="88" y="63"/>
                      <a:pt x="88" y="63"/>
                      <a:pt x="88" y="63"/>
                    </a:cubicBezTo>
                    <a:cubicBezTo>
                      <a:pt x="89" y="63"/>
                      <a:pt x="89" y="63"/>
                      <a:pt x="89" y="63"/>
                    </a:cubicBezTo>
                    <a:cubicBezTo>
                      <a:pt x="90" y="63"/>
                      <a:pt x="90" y="63"/>
                      <a:pt x="90" y="63"/>
                    </a:cubicBezTo>
                    <a:cubicBezTo>
                      <a:pt x="90" y="65"/>
                      <a:pt x="90" y="65"/>
                      <a:pt x="90" y="65"/>
                    </a:cubicBezTo>
                    <a:cubicBezTo>
                      <a:pt x="90" y="65"/>
                      <a:pt x="90" y="65"/>
                      <a:pt x="90" y="65"/>
                    </a:cubicBezTo>
                    <a:cubicBezTo>
                      <a:pt x="90" y="66"/>
                      <a:pt x="89" y="66"/>
                      <a:pt x="89" y="66"/>
                    </a:cubicBezTo>
                    <a:cubicBezTo>
                      <a:pt x="88" y="66"/>
                      <a:pt x="88" y="66"/>
                      <a:pt x="88" y="66"/>
                    </a:cubicBezTo>
                    <a:cubicBezTo>
                      <a:pt x="87" y="65"/>
                      <a:pt x="87" y="65"/>
                      <a:pt x="87" y="65"/>
                    </a:cubicBezTo>
                    <a:cubicBezTo>
                      <a:pt x="87" y="67"/>
                      <a:pt x="87" y="67"/>
                      <a:pt x="87" y="67"/>
                    </a:cubicBezTo>
                    <a:cubicBezTo>
                      <a:pt x="87" y="67"/>
                      <a:pt x="86" y="67"/>
                      <a:pt x="86" y="67"/>
                    </a:cubicBezTo>
                    <a:cubicBezTo>
                      <a:pt x="85" y="67"/>
                      <a:pt x="85" y="67"/>
                      <a:pt x="85" y="67"/>
                    </a:cubicBezTo>
                    <a:cubicBezTo>
                      <a:pt x="85" y="66"/>
                      <a:pt x="85" y="66"/>
                      <a:pt x="85" y="66"/>
                    </a:cubicBezTo>
                    <a:cubicBezTo>
                      <a:pt x="84" y="66"/>
                      <a:pt x="83" y="66"/>
                      <a:pt x="83" y="66"/>
                    </a:cubicBezTo>
                    <a:cubicBezTo>
                      <a:pt x="82" y="66"/>
                      <a:pt x="82" y="66"/>
                      <a:pt x="82" y="66"/>
                    </a:cubicBezTo>
                    <a:cubicBezTo>
                      <a:pt x="81" y="66"/>
                      <a:pt x="81" y="66"/>
                      <a:pt x="81" y="66"/>
                    </a:cubicBezTo>
                    <a:cubicBezTo>
                      <a:pt x="80" y="66"/>
                      <a:pt x="80" y="66"/>
                      <a:pt x="80" y="66"/>
                    </a:cubicBezTo>
                    <a:cubicBezTo>
                      <a:pt x="80" y="65"/>
                      <a:pt x="80" y="65"/>
                      <a:pt x="80" y="65"/>
                    </a:cubicBezTo>
                    <a:cubicBezTo>
                      <a:pt x="80" y="64"/>
                      <a:pt x="80" y="64"/>
                      <a:pt x="80" y="64"/>
                    </a:cubicBezTo>
                    <a:cubicBezTo>
                      <a:pt x="79" y="64"/>
                      <a:pt x="79" y="64"/>
                      <a:pt x="79" y="64"/>
                    </a:cubicBezTo>
                    <a:cubicBezTo>
                      <a:pt x="79" y="64"/>
                      <a:pt x="79" y="64"/>
                      <a:pt x="78" y="64"/>
                    </a:cubicBezTo>
                    <a:cubicBezTo>
                      <a:pt x="78" y="63"/>
                      <a:pt x="77" y="63"/>
                      <a:pt x="77" y="63"/>
                    </a:cubicBezTo>
                    <a:cubicBezTo>
                      <a:pt x="76" y="63"/>
                      <a:pt x="76" y="63"/>
                      <a:pt x="76" y="63"/>
                    </a:cubicBezTo>
                    <a:cubicBezTo>
                      <a:pt x="76" y="64"/>
                      <a:pt x="76" y="64"/>
                      <a:pt x="76" y="64"/>
                    </a:cubicBezTo>
                    <a:cubicBezTo>
                      <a:pt x="76" y="65"/>
                      <a:pt x="76" y="66"/>
                      <a:pt x="75" y="67"/>
                    </a:cubicBezTo>
                    <a:cubicBezTo>
                      <a:pt x="75" y="67"/>
                      <a:pt x="75" y="67"/>
                      <a:pt x="74" y="67"/>
                    </a:cubicBezTo>
                    <a:cubicBezTo>
                      <a:pt x="74" y="67"/>
                      <a:pt x="74" y="67"/>
                      <a:pt x="74" y="67"/>
                    </a:cubicBezTo>
                    <a:cubicBezTo>
                      <a:pt x="73" y="67"/>
                      <a:pt x="73" y="67"/>
                      <a:pt x="73" y="67"/>
                    </a:cubicBezTo>
                    <a:cubicBezTo>
                      <a:pt x="73" y="67"/>
                      <a:pt x="73" y="67"/>
                      <a:pt x="73" y="67"/>
                    </a:cubicBezTo>
                    <a:cubicBezTo>
                      <a:pt x="72" y="67"/>
                      <a:pt x="72" y="67"/>
                      <a:pt x="72" y="67"/>
                    </a:cubicBezTo>
                    <a:cubicBezTo>
                      <a:pt x="72" y="66"/>
                      <a:pt x="72" y="66"/>
                      <a:pt x="72" y="66"/>
                    </a:cubicBezTo>
                    <a:cubicBezTo>
                      <a:pt x="71" y="66"/>
                      <a:pt x="71" y="66"/>
                      <a:pt x="71" y="66"/>
                    </a:cubicBezTo>
                    <a:cubicBezTo>
                      <a:pt x="70" y="66"/>
                      <a:pt x="70" y="66"/>
                      <a:pt x="70" y="66"/>
                    </a:cubicBezTo>
                    <a:cubicBezTo>
                      <a:pt x="70" y="66"/>
                      <a:pt x="70" y="66"/>
                      <a:pt x="70" y="66"/>
                    </a:cubicBezTo>
                    <a:cubicBezTo>
                      <a:pt x="69" y="66"/>
                      <a:pt x="69" y="66"/>
                      <a:pt x="69" y="66"/>
                    </a:cubicBezTo>
                    <a:cubicBezTo>
                      <a:pt x="69" y="66"/>
                      <a:pt x="69" y="66"/>
                      <a:pt x="69" y="66"/>
                    </a:cubicBezTo>
                    <a:cubicBezTo>
                      <a:pt x="69" y="65"/>
                      <a:pt x="69" y="65"/>
                      <a:pt x="69" y="65"/>
                    </a:cubicBezTo>
                    <a:cubicBezTo>
                      <a:pt x="69" y="64"/>
                      <a:pt x="69" y="64"/>
                      <a:pt x="69" y="64"/>
                    </a:cubicBezTo>
                    <a:cubicBezTo>
                      <a:pt x="68" y="64"/>
                      <a:pt x="68" y="64"/>
                      <a:pt x="68" y="64"/>
                    </a:cubicBezTo>
                    <a:cubicBezTo>
                      <a:pt x="68" y="64"/>
                      <a:pt x="67" y="64"/>
                      <a:pt x="67" y="64"/>
                    </a:cubicBezTo>
                    <a:cubicBezTo>
                      <a:pt x="67" y="64"/>
                      <a:pt x="67" y="64"/>
                      <a:pt x="67" y="64"/>
                    </a:cubicBezTo>
                    <a:cubicBezTo>
                      <a:pt x="67" y="64"/>
                      <a:pt x="67" y="64"/>
                      <a:pt x="67" y="64"/>
                    </a:cubicBezTo>
                    <a:cubicBezTo>
                      <a:pt x="68" y="63"/>
                      <a:pt x="68" y="63"/>
                      <a:pt x="68" y="63"/>
                    </a:cubicBezTo>
                    <a:cubicBezTo>
                      <a:pt x="66" y="63"/>
                      <a:pt x="66" y="63"/>
                      <a:pt x="66" y="63"/>
                    </a:cubicBezTo>
                    <a:cubicBezTo>
                      <a:pt x="66" y="63"/>
                      <a:pt x="66" y="63"/>
                      <a:pt x="66" y="63"/>
                    </a:cubicBezTo>
                    <a:cubicBezTo>
                      <a:pt x="65" y="63"/>
                      <a:pt x="65" y="63"/>
                      <a:pt x="64" y="63"/>
                    </a:cubicBezTo>
                    <a:cubicBezTo>
                      <a:pt x="63" y="63"/>
                      <a:pt x="63" y="63"/>
                      <a:pt x="63" y="63"/>
                    </a:cubicBezTo>
                    <a:cubicBezTo>
                      <a:pt x="63" y="63"/>
                      <a:pt x="63" y="63"/>
                      <a:pt x="63" y="63"/>
                    </a:cubicBezTo>
                    <a:cubicBezTo>
                      <a:pt x="63" y="62"/>
                      <a:pt x="63" y="62"/>
                      <a:pt x="63" y="62"/>
                    </a:cubicBezTo>
                    <a:cubicBezTo>
                      <a:pt x="63" y="61"/>
                      <a:pt x="63" y="61"/>
                      <a:pt x="63" y="61"/>
                    </a:cubicBezTo>
                    <a:cubicBezTo>
                      <a:pt x="62" y="61"/>
                      <a:pt x="62" y="61"/>
                      <a:pt x="62" y="61"/>
                    </a:cubicBezTo>
                    <a:cubicBezTo>
                      <a:pt x="61" y="61"/>
                      <a:pt x="61" y="61"/>
                      <a:pt x="61" y="61"/>
                    </a:cubicBezTo>
                    <a:cubicBezTo>
                      <a:pt x="61" y="61"/>
                      <a:pt x="60" y="61"/>
                      <a:pt x="60" y="61"/>
                    </a:cubicBezTo>
                    <a:cubicBezTo>
                      <a:pt x="59" y="61"/>
                      <a:pt x="59" y="61"/>
                      <a:pt x="58" y="61"/>
                    </a:cubicBezTo>
                    <a:cubicBezTo>
                      <a:pt x="58" y="61"/>
                      <a:pt x="58" y="61"/>
                      <a:pt x="58" y="61"/>
                    </a:cubicBezTo>
                    <a:cubicBezTo>
                      <a:pt x="57" y="61"/>
                      <a:pt x="57" y="61"/>
                      <a:pt x="57" y="61"/>
                    </a:cubicBezTo>
                    <a:cubicBezTo>
                      <a:pt x="57" y="61"/>
                      <a:pt x="57" y="60"/>
                      <a:pt x="57" y="60"/>
                    </a:cubicBezTo>
                    <a:cubicBezTo>
                      <a:pt x="58" y="59"/>
                      <a:pt x="58" y="59"/>
                      <a:pt x="58" y="59"/>
                    </a:cubicBezTo>
                    <a:cubicBezTo>
                      <a:pt x="56" y="58"/>
                      <a:pt x="56" y="58"/>
                      <a:pt x="56" y="58"/>
                    </a:cubicBezTo>
                    <a:cubicBezTo>
                      <a:pt x="56" y="58"/>
                      <a:pt x="56" y="58"/>
                      <a:pt x="56" y="58"/>
                    </a:cubicBezTo>
                    <a:cubicBezTo>
                      <a:pt x="56" y="58"/>
                      <a:pt x="56" y="58"/>
                      <a:pt x="56" y="58"/>
                    </a:cubicBezTo>
                    <a:cubicBezTo>
                      <a:pt x="56" y="58"/>
                      <a:pt x="56" y="58"/>
                      <a:pt x="56" y="58"/>
                    </a:cubicBezTo>
                    <a:cubicBezTo>
                      <a:pt x="56" y="56"/>
                      <a:pt x="56" y="56"/>
                      <a:pt x="56" y="56"/>
                    </a:cubicBezTo>
                    <a:cubicBezTo>
                      <a:pt x="55" y="56"/>
                      <a:pt x="55" y="56"/>
                      <a:pt x="55" y="56"/>
                    </a:cubicBezTo>
                    <a:cubicBezTo>
                      <a:pt x="55" y="56"/>
                      <a:pt x="55" y="56"/>
                      <a:pt x="55" y="56"/>
                    </a:cubicBezTo>
                    <a:cubicBezTo>
                      <a:pt x="54" y="56"/>
                      <a:pt x="54" y="56"/>
                      <a:pt x="54" y="56"/>
                    </a:cubicBezTo>
                    <a:cubicBezTo>
                      <a:pt x="54" y="55"/>
                      <a:pt x="54" y="55"/>
                      <a:pt x="54" y="55"/>
                    </a:cubicBezTo>
                    <a:cubicBezTo>
                      <a:pt x="55" y="55"/>
                      <a:pt x="55" y="54"/>
                      <a:pt x="54" y="54"/>
                    </a:cubicBezTo>
                    <a:cubicBezTo>
                      <a:pt x="54" y="53"/>
                      <a:pt x="53" y="53"/>
                      <a:pt x="52" y="53"/>
                    </a:cubicBezTo>
                    <a:cubicBezTo>
                      <a:pt x="52" y="53"/>
                      <a:pt x="52" y="53"/>
                      <a:pt x="52" y="53"/>
                    </a:cubicBezTo>
                    <a:cubicBezTo>
                      <a:pt x="52" y="52"/>
                      <a:pt x="52" y="52"/>
                      <a:pt x="52" y="52"/>
                    </a:cubicBezTo>
                    <a:cubicBezTo>
                      <a:pt x="52" y="51"/>
                      <a:pt x="52" y="51"/>
                      <a:pt x="52" y="51"/>
                    </a:cubicBezTo>
                    <a:cubicBezTo>
                      <a:pt x="51" y="51"/>
                      <a:pt x="51" y="51"/>
                      <a:pt x="51" y="51"/>
                    </a:cubicBezTo>
                    <a:cubicBezTo>
                      <a:pt x="49" y="51"/>
                      <a:pt x="48" y="52"/>
                      <a:pt x="48" y="53"/>
                    </a:cubicBezTo>
                    <a:cubicBezTo>
                      <a:pt x="47" y="54"/>
                      <a:pt x="47" y="54"/>
                      <a:pt x="46" y="54"/>
                    </a:cubicBezTo>
                    <a:cubicBezTo>
                      <a:pt x="46" y="54"/>
                      <a:pt x="46" y="54"/>
                      <a:pt x="46" y="54"/>
                    </a:cubicBezTo>
                    <a:cubicBezTo>
                      <a:pt x="46" y="54"/>
                      <a:pt x="45" y="54"/>
                      <a:pt x="44" y="54"/>
                    </a:cubicBezTo>
                    <a:cubicBezTo>
                      <a:pt x="44" y="53"/>
                      <a:pt x="43" y="53"/>
                      <a:pt x="43" y="53"/>
                    </a:cubicBezTo>
                    <a:cubicBezTo>
                      <a:pt x="41" y="53"/>
                      <a:pt x="40" y="53"/>
                      <a:pt x="39" y="53"/>
                    </a:cubicBezTo>
                    <a:cubicBezTo>
                      <a:pt x="39" y="53"/>
                      <a:pt x="38" y="53"/>
                      <a:pt x="38" y="53"/>
                    </a:cubicBezTo>
                    <a:cubicBezTo>
                      <a:pt x="37" y="53"/>
                      <a:pt x="37" y="53"/>
                      <a:pt x="36" y="53"/>
                    </a:cubicBezTo>
                    <a:cubicBezTo>
                      <a:pt x="35" y="53"/>
                      <a:pt x="35" y="53"/>
                      <a:pt x="35" y="53"/>
                    </a:cubicBezTo>
                    <a:cubicBezTo>
                      <a:pt x="35" y="54"/>
                      <a:pt x="35" y="54"/>
                      <a:pt x="35" y="54"/>
                    </a:cubicBezTo>
                    <a:cubicBezTo>
                      <a:pt x="35" y="54"/>
                      <a:pt x="35" y="54"/>
                      <a:pt x="35" y="54"/>
                    </a:cubicBezTo>
                    <a:cubicBezTo>
                      <a:pt x="35" y="54"/>
                      <a:pt x="35" y="54"/>
                      <a:pt x="34" y="54"/>
                    </a:cubicBezTo>
                    <a:cubicBezTo>
                      <a:pt x="34" y="54"/>
                      <a:pt x="34" y="54"/>
                      <a:pt x="34" y="54"/>
                    </a:cubicBezTo>
                    <a:cubicBezTo>
                      <a:pt x="33" y="54"/>
                      <a:pt x="33" y="54"/>
                      <a:pt x="33" y="54"/>
                    </a:cubicBezTo>
                    <a:cubicBezTo>
                      <a:pt x="32" y="54"/>
                      <a:pt x="32" y="54"/>
                      <a:pt x="32" y="54"/>
                    </a:cubicBezTo>
                    <a:cubicBezTo>
                      <a:pt x="32" y="55"/>
                      <a:pt x="32" y="55"/>
                      <a:pt x="32" y="55"/>
                    </a:cubicBezTo>
                    <a:cubicBezTo>
                      <a:pt x="32" y="56"/>
                      <a:pt x="32" y="56"/>
                      <a:pt x="32" y="56"/>
                    </a:cubicBezTo>
                    <a:cubicBezTo>
                      <a:pt x="32" y="56"/>
                      <a:pt x="32" y="56"/>
                      <a:pt x="31" y="56"/>
                    </a:cubicBezTo>
                    <a:cubicBezTo>
                      <a:pt x="31" y="56"/>
                      <a:pt x="30" y="56"/>
                      <a:pt x="30" y="56"/>
                    </a:cubicBezTo>
                    <a:cubicBezTo>
                      <a:pt x="29" y="56"/>
                      <a:pt x="29" y="56"/>
                      <a:pt x="29" y="56"/>
                    </a:cubicBezTo>
                    <a:cubicBezTo>
                      <a:pt x="29" y="55"/>
                      <a:pt x="28" y="55"/>
                      <a:pt x="27" y="55"/>
                    </a:cubicBezTo>
                    <a:cubicBezTo>
                      <a:pt x="27" y="55"/>
                      <a:pt x="27" y="55"/>
                      <a:pt x="26" y="56"/>
                    </a:cubicBezTo>
                    <a:cubicBezTo>
                      <a:pt x="26" y="56"/>
                      <a:pt x="26" y="56"/>
                      <a:pt x="26" y="56"/>
                    </a:cubicBezTo>
                    <a:cubicBezTo>
                      <a:pt x="26" y="57"/>
                      <a:pt x="26" y="57"/>
                      <a:pt x="26" y="57"/>
                    </a:cubicBezTo>
                    <a:cubicBezTo>
                      <a:pt x="26" y="56"/>
                      <a:pt x="26" y="56"/>
                      <a:pt x="26" y="56"/>
                    </a:cubicBezTo>
                    <a:cubicBezTo>
                      <a:pt x="26" y="56"/>
                      <a:pt x="25" y="56"/>
                      <a:pt x="24" y="57"/>
                    </a:cubicBezTo>
                    <a:cubicBezTo>
                      <a:pt x="24" y="57"/>
                      <a:pt x="24" y="57"/>
                      <a:pt x="24" y="58"/>
                    </a:cubicBezTo>
                    <a:cubicBezTo>
                      <a:pt x="24" y="58"/>
                      <a:pt x="24" y="58"/>
                      <a:pt x="24" y="58"/>
                    </a:cubicBezTo>
                    <a:cubicBezTo>
                      <a:pt x="24" y="58"/>
                      <a:pt x="24" y="58"/>
                      <a:pt x="24" y="58"/>
                    </a:cubicBezTo>
                    <a:cubicBezTo>
                      <a:pt x="23" y="60"/>
                      <a:pt x="22" y="60"/>
                      <a:pt x="21" y="60"/>
                    </a:cubicBezTo>
                    <a:cubicBezTo>
                      <a:pt x="20" y="60"/>
                      <a:pt x="20" y="60"/>
                      <a:pt x="20" y="61"/>
                    </a:cubicBezTo>
                    <a:cubicBezTo>
                      <a:pt x="20" y="61"/>
                      <a:pt x="20" y="61"/>
                      <a:pt x="20" y="61"/>
                    </a:cubicBezTo>
                    <a:cubicBezTo>
                      <a:pt x="19" y="61"/>
                      <a:pt x="19" y="61"/>
                      <a:pt x="19" y="61"/>
                    </a:cubicBezTo>
                    <a:cubicBezTo>
                      <a:pt x="19" y="61"/>
                      <a:pt x="19" y="61"/>
                      <a:pt x="19" y="61"/>
                    </a:cubicBezTo>
                    <a:cubicBezTo>
                      <a:pt x="19" y="61"/>
                      <a:pt x="19" y="61"/>
                      <a:pt x="19" y="61"/>
                    </a:cubicBezTo>
                    <a:cubicBezTo>
                      <a:pt x="18" y="61"/>
                      <a:pt x="18" y="61"/>
                      <a:pt x="18" y="61"/>
                    </a:cubicBezTo>
                    <a:cubicBezTo>
                      <a:pt x="17" y="62"/>
                      <a:pt x="17" y="64"/>
                      <a:pt x="17" y="65"/>
                    </a:cubicBezTo>
                    <a:cubicBezTo>
                      <a:pt x="17" y="65"/>
                      <a:pt x="17" y="65"/>
                      <a:pt x="17" y="65"/>
                    </a:cubicBezTo>
                    <a:cubicBezTo>
                      <a:pt x="17" y="66"/>
                      <a:pt x="16" y="67"/>
                      <a:pt x="16" y="67"/>
                    </a:cubicBezTo>
                    <a:cubicBezTo>
                      <a:pt x="15" y="67"/>
                      <a:pt x="15" y="67"/>
                      <a:pt x="15" y="67"/>
                    </a:cubicBezTo>
                    <a:cubicBezTo>
                      <a:pt x="15" y="68"/>
                      <a:pt x="15" y="68"/>
                      <a:pt x="15" y="68"/>
                    </a:cubicBezTo>
                    <a:cubicBezTo>
                      <a:pt x="16" y="70"/>
                      <a:pt x="16" y="71"/>
                      <a:pt x="15" y="71"/>
                    </a:cubicBezTo>
                    <a:cubicBezTo>
                      <a:pt x="15" y="72"/>
                      <a:pt x="14" y="72"/>
                      <a:pt x="14" y="72"/>
                    </a:cubicBezTo>
                    <a:cubicBezTo>
                      <a:pt x="13" y="72"/>
                      <a:pt x="13" y="72"/>
                      <a:pt x="13" y="72"/>
                    </a:cubicBezTo>
                    <a:cubicBezTo>
                      <a:pt x="13" y="72"/>
                      <a:pt x="13" y="72"/>
                      <a:pt x="13" y="72"/>
                    </a:cubicBezTo>
                    <a:cubicBezTo>
                      <a:pt x="12" y="71"/>
                      <a:pt x="12" y="71"/>
                      <a:pt x="12" y="71"/>
                    </a:cubicBezTo>
                    <a:cubicBezTo>
                      <a:pt x="11" y="71"/>
                      <a:pt x="11" y="72"/>
                      <a:pt x="11" y="72"/>
                    </a:cubicBezTo>
                    <a:cubicBezTo>
                      <a:pt x="11" y="73"/>
                      <a:pt x="11" y="73"/>
                      <a:pt x="11" y="73"/>
                    </a:cubicBezTo>
                    <a:cubicBezTo>
                      <a:pt x="10" y="73"/>
                      <a:pt x="10" y="73"/>
                      <a:pt x="10" y="73"/>
                    </a:cubicBezTo>
                    <a:cubicBezTo>
                      <a:pt x="10" y="73"/>
                      <a:pt x="10" y="73"/>
                      <a:pt x="10" y="73"/>
                    </a:cubicBezTo>
                    <a:cubicBezTo>
                      <a:pt x="10" y="73"/>
                      <a:pt x="10" y="73"/>
                      <a:pt x="10" y="73"/>
                    </a:cubicBezTo>
                    <a:cubicBezTo>
                      <a:pt x="9" y="73"/>
                      <a:pt x="9" y="73"/>
                      <a:pt x="9" y="73"/>
                    </a:cubicBezTo>
                    <a:cubicBezTo>
                      <a:pt x="9" y="73"/>
                      <a:pt x="8" y="73"/>
                      <a:pt x="8" y="73"/>
                    </a:cubicBezTo>
                    <a:cubicBezTo>
                      <a:pt x="8" y="74"/>
                      <a:pt x="8" y="74"/>
                      <a:pt x="8" y="74"/>
                    </a:cubicBezTo>
                    <a:cubicBezTo>
                      <a:pt x="7" y="75"/>
                      <a:pt x="7" y="77"/>
                      <a:pt x="7" y="78"/>
                    </a:cubicBezTo>
                    <a:cubicBezTo>
                      <a:pt x="7" y="79"/>
                      <a:pt x="7" y="79"/>
                      <a:pt x="7" y="79"/>
                    </a:cubicBezTo>
                    <a:cubicBezTo>
                      <a:pt x="6" y="79"/>
                      <a:pt x="6" y="80"/>
                      <a:pt x="6" y="80"/>
                    </a:cubicBezTo>
                    <a:cubicBezTo>
                      <a:pt x="6" y="80"/>
                      <a:pt x="6" y="80"/>
                      <a:pt x="6" y="80"/>
                    </a:cubicBezTo>
                    <a:cubicBezTo>
                      <a:pt x="5" y="80"/>
                      <a:pt x="5" y="80"/>
                      <a:pt x="5" y="80"/>
                    </a:cubicBezTo>
                    <a:cubicBezTo>
                      <a:pt x="5" y="83"/>
                      <a:pt x="5" y="83"/>
                      <a:pt x="5" y="83"/>
                    </a:cubicBezTo>
                    <a:cubicBezTo>
                      <a:pt x="5" y="84"/>
                      <a:pt x="5" y="85"/>
                      <a:pt x="4" y="85"/>
                    </a:cubicBezTo>
                    <a:cubicBezTo>
                      <a:pt x="3" y="86"/>
                      <a:pt x="3" y="86"/>
                      <a:pt x="3" y="86"/>
                    </a:cubicBezTo>
                    <a:cubicBezTo>
                      <a:pt x="2" y="86"/>
                      <a:pt x="2" y="86"/>
                      <a:pt x="2" y="86"/>
                    </a:cubicBezTo>
                    <a:cubicBezTo>
                      <a:pt x="2" y="87"/>
                      <a:pt x="2" y="87"/>
                      <a:pt x="2" y="87"/>
                    </a:cubicBezTo>
                    <a:cubicBezTo>
                      <a:pt x="2" y="87"/>
                      <a:pt x="2" y="88"/>
                      <a:pt x="2" y="88"/>
                    </a:cubicBezTo>
                    <a:cubicBezTo>
                      <a:pt x="2" y="89"/>
                      <a:pt x="2" y="89"/>
                      <a:pt x="1" y="90"/>
                    </a:cubicBezTo>
                    <a:cubicBezTo>
                      <a:pt x="1" y="90"/>
                      <a:pt x="1" y="90"/>
                      <a:pt x="0" y="90"/>
                    </a:cubicBezTo>
                    <a:cubicBezTo>
                      <a:pt x="0" y="90"/>
                      <a:pt x="0" y="90"/>
                      <a:pt x="0" y="90"/>
                    </a:cubicBezTo>
                    <a:cubicBezTo>
                      <a:pt x="0" y="93"/>
                      <a:pt x="0" y="93"/>
                      <a:pt x="0" y="93"/>
                    </a:cubicBezTo>
                    <a:cubicBezTo>
                      <a:pt x="0" y="94"/>
                      <a:pt x="0" y="95"/>
                      <a:pt x="0" y="96"/>
                    </a:cubicBezTo>
                    <a:cubicBezTo>
                      <a:pt x="1" y="96"/>
                      <a:pt x="1" y="96"/>
                      <a:pt x="1" y="96"/>
                    </a:cubicBezTo>
                    <a:cubicBezTo>
                      <a:pt x="1" y="97"/>
                      <a:pt x="1" y="97"/>
                      <a:pt x="1" y="97"/>
                    </a:cubicBezTo>
                    <a:cubicBezTo>
                      <a:pt x="1" y="97"/>
                      <a:pt x="1" y="98"/>
                      <a:pt x="2" y="98"/>
                    </a:cubicBezTo>
                    <a:cubicBezTo>
                      <a:pt x="2" y="98"/>
                      <a:pt x="2" y="98"/>
                      <a:pt x="2" y="98"/>
                    </a:cubicBezTo>
                    <a:cubicBezTo>
                      <a:pt x="2" y="98"/>
                      <a:pt x="2" y="98"/>
                      <a:pt x="2" y="98"/>
                    </a:cubicBezTo>
                    <a:cubicBezTo>
                      <a:pt x="2" y="99"/>
                      <a:pt x="2" y="99"/>
                      <a:pt x="2" y="99"/>
                    </a:cubicBezTo>
                    <a:cubicBezTo>
                      <a:pt x="2" y="99"/>
                      <a:pt x="2" y="99"/>
                      <a:pt x="2" y="99"/>
                    </a:cubicBezTo>
                    <a:cubicBezTo>
                      <a:pt x="2" y="100"/>
                      <a:pt x="3" y="100"/>
                      <a:pt x="4" y="101"/>
                    </a:cubicBezTo>
                    <a:cubicBezTo>
                      <a:pt x="4" y="101"/>
                      <a:pt x="4" y="101"/>
                      <a:pt x="4" y="101"/>
                    </a:cubicBezTo>
                    <a:cubicBezTo>
                      <a:pt x="4" y="101"/>
                      <a:pt x="4" y="101"/>
                      <a:pt x="4" y="101"/>
                    </a:cubicBezTo>
                    <a:cubicBezTo>
                      <a:pt x="4" y="101"/>
                      <a:pt x="4" y="102"/>
                      <a:pt x="4" y="102"/>
                    </a:cubicBezTo>
                    <a:cubicBezTo>
                      <a:pt x="4" y="103"/>
                      <a:pt x="4" y="103"/>
                      <a:pt x="4" y="103"/>
                    </a:cubicBezTo>
                    <a:cubicBezTo>
                      <a:pt x="4" y="104"/>
                      <a:pt x="4" y="105"/>
                      <a:pt x="3" y="106"/>
                    </a:cubicBezTo>
                    <a:cubicBezTo>
                      <a:pt x="3" y="106"/>
                      <a:pt x="3" y="107"/>
                      <a:pt x="2" y="107"/>
                    </a:cubicBezTo>
                    <a:cubicBezTo>
                      <a:pt x="2" y="108"/>
                      <a:pt x="1" y="108"/>
                      <a:pt x="1" y="109"/>
                    </a:cubicBezTo>
                    <a:cubicBezTo>
                      <a:pt x="0" y="110"/>
                      <a:pt x="0" y="110"/>
                      <a:pt x="0" y="110"/>
                    </a:cubicBezTo>
                    <a:cubicBezTo>
                      <a:pt x="2" y="111"/>
                      <a:pt x="2" y="111"/>
                      <a:pt x="2" y="111"/>
                    </a:cubicBezTo>
                    <a:cubicBezTo>
                      <a:pt x="2" y="111"/>
                      <a:pt x="2" y="111"/>
                      <a:pt x="2" y="111"/>
                    </a:cubicBezTo>
                    <a:cubicBezTo>
                      <a:pt x="2" y="111"/>
                      <a:pt x="2" y="111"/>
                      <a:pt x="2" y="111"/>
                    </a:cubicBezTo>
                    <a:cubicBezTo>
                      <a:pt x="2" y="112"/>
                      <a:pt x="2" y="112"/>
                      <a:pt x="2" y="112"/>
                    </a:cubicBezTo>
                    <a:cubicBezTo>
                      <a:pt x="2" y="112"/>
                      <a:pt x="2" y="112"/>
                      <a:pt x="2" y="112"/>
                    </a:cubicBezTo>
                    <a:cubicBezTo>
                      <a:pt x="2" y="112"/>
                      <a:pt x="2" y="113"/>
                      <a:pt x="3" y="113"/>
                    </a:cubicBezTo>
                    <a:cubicBezTo>
                      <a:pt x="4" y="114"/>
                      <a:pt x="4" y="114"/>
                      <a:pt x="4" y="114"/>
                    </a:cubicBezTo>
                    <a:cubicBezTo>
                      <a:pt x="4" y="114"/>
                      <a:pt x="4" y="115"/>
                      <a:pt x="5" y="116"/>
                    </a:cubicBezTo>
                    <a:cubicBezTo>
                      <a:pt x="5" y="116"/>
                      <a:pt x="5" y="116"/>
                      <a:pt x="5" y="116"/>
                    </a:cubicBezTo>
                    <a:cubicBezTo>
                      <a:pt x="5" y="117"/>
                      <a:pt x="5" y="117"/>
                      <a:pt x="6" y="118"/>
                    </a:cubicBezTo>
                    <a:cubicBezTo>
                      <a:pt x="6" y="118"/>
                      <a:pt x="7" y="118"/>
                      <a:pt x="7" y="118"/>
                    </a:cubicBezTo>
                    <a:cubicBezTo>
                      <a:pt x="7" y="119"/>
                      <a:pt x="7" y="119"/>
                      <a:pt x="7" y="119"/>
                    </a:cubicBezTo>
                    <a:cubicBezTo>
                      <a:pt x="8" y="119"/>
                      <a:pt x="9" y="120"/>
                      <a:pt x="9" y="120"/>
                    </a:cubicBezTo>
                    <a:cubicBezTo>
                      <a:pt x="11" y="121"/>
                      <a:pt x="11" y="123"/>
                      <a:pt x="11" y="125"/>
                    </a:cubicBezTo>
                    <a:cubicBezTo>
                      <a:pt x="11" y="125"/>
                      <a:pt x="11" y="125"/>
                      <a:pt x="11" y="125"/>
                    </a:cubicBezTo>
                    <a:cubicBezTo>
                      <a:pt x="11" y="126"/>
                      <a:pt x="11" y="129"/>
                      <a:pt x="13" y="129"/>
                    </a:cubicBezTo>
                    <a:cubicBezTo>
                      <a:pt x="13" y="129"/>
                      <a:pt x="13" y="129"/>
                      <a:pt x="13" y="129"/>
                    </a:cubicBezTo>
                    <a:cubicBezTo>
                      <a:pt x="14" y="129"/>
                      <a:pt x="14" y="129"/>
                      <a:pt x="14" y="129"/>
                    </a:cubicBezTo>
                    <a:cubicBezTo>
                      <a:pt x="14" y="129"/>
                      <a:pt x="14" y="129"/>
                      <a:pt x="14" y="129"/>
                    </a:cubicBezTo>
                    <a:cubicBezTo>
                      <a:pt x="14" y="131"/>
                      <a:pt x="14" y="131"/>
                      <a:pt x="14" y="131"/>
                    </a:cubicBezTo>
                    <a:cubicBezTo>
                      <a:pt x="15" y="131"/>
                      <a:pt x="15" y="131"/>
                      <a:pt x="15" y="131"/>
                    </a:cubicBezTo>
                    <a:cubicBezTo>
                      <a:pt x="16" y="131"/>
                      <a:pt x="16" y="131"/>
                      <a:pt x="16" y="131"/>
                    </a:cubicBezTo>
                    <a:cubicBezTo>
                      <a:pt x="18" y="131"/>
                      <a:pt x="18" y="131"/>
                      <a:pt x="18" y="131"/>
                    </a:cubicBezTo>
                    <a:cubicBezTo>
                      <a:pt x="18" y="131"/>
                      <a:pt x="18" y="132"/>
                      <a:pt x="20" y="132"/>
                    </a:cubicBezTo>
                    <a:cubicBezTo>
                      <a:pt x="20" y="132"/>
                      <a:pt x="20" y="132"/>
                      <a:pt x="20" y="132"/>
                    </a:cubicBezTo>
                    <a:cubicBezTo>
                      <a:pt x="20" y="132"/>
                      <a:pt x="20" y="132"/>
                      <a:pt x="20" y="132"/>
                    </a:cubicBezTo>
                    <a:cubicBezTo>
                      <a:pt x="21" y="132"/>
                      <a:pt x="21" y="132"/>
                      <a:pt x="21" y="132"/>
                    </a:cubicBezTo>
                    <a:cubicBezTo>
                      <a:pt x="21" y="132"/>
                      <a:pt x="21" y="132"/>
                      <a:pt x="21" y="132"/>
                    </a:cubicBezTo>
                    <a:cubicBezTo>
                      <a:pt x="21" y="132"/>
                      <a:pt x="21" y="132"/>
                      <a:pt x="21" y="132"/>
                    </a:cubicBezTo>
                    <a:cubicBezTo>
                      <a:pt x="21" y="133"/>
                      <a:pt x="21" y="134"/>
                      <a:pt x="22" y="134"/>
                    </a:cubicBezTo>
                    <a:cubicBezTo>
                      <a:pt x="22" y="134"/>
                      <a:pt x="22" y="134"/>
                      <a:pt x="22" y="134"/>
                    </a:cubicBezTo>
                    <a:cubicBezTo>
                      <a:pt x="22" y="135"/>
                      <a:pt x="23" y="136"/>
                      <a:pt x="24" y="136"/>
                    </a:cubicBezTo>
                    <a:cubicBezTo>
                      <a:pt x="25" y="136"/>
                      <a:pt x="26" y="137"/>
                      <a:pt x="26" y="137"/>
                    </a:cubicBezTo>
                    <a:cubicBezTo>
                      <a:pt x="27" y="138"/>
                      <a:pt x="27" y="138"/>
                      <a:pt x="27" y="138"/>
                    </a:cubicBezTo>
                    <a:cubicBezTo>
                      <a:pt x="27" y="138"/>
                      <a:pt x="27" y="138"/>
                      <a:pt x="27" y="138"/>
                    </a:cubicBezTo>
                    <a:cubicBezTo>
                      <a:pt x="27" y="139"/>
                      <a:pt x="28" y="139"/>
                      <a:pt x="28" y="139"/>
                    </a:cubicBezTo>
                    <a:cubicBezTo>
                      <a:pt x="30" y="139"/>
                      <a:pt x="30" y="139"/>
                      <a:pt x="30" y="139"/>
                    </a:cubicBezTo>
                    <a:cubicBezTo>
                      <a:pt x="30" y="138"/>
                      <a:pt x="30" y="138"/>
                      <a:pt x="30" y="138"/>
                    </a:cubicBezTo>
                    <a:cubicBezTo>
                      <a:pt x="30" y="138"/>
                      <a:pt x="30" y="138"/>
                      <a:pt x="30" y="138"/>
                    </a:cubicBezTo>
                    <a:cubicBezTo>
                      <a:pt x="31" y="138"/>
                      <a:pt x="31" y="138"/>
                      <a:pt x="32" y="138"/>
                    </a:cubicBezTo>
                    <a:cubicBezTo>
                      <a:pt x="33" y="138"/>
                      <a:pt x="33" y="138"/>
                      <a:pt x="33" y="138"/>
                    </a:cubicBezTo>
                    <a:cubicBezTo>
                      <a:pt x="33" y="137"/>
                      <a:pt x="33" y="137"/>
                      <a:pt x="33" y="137"/>
                    </a:cubicBezTo>
                    <a:cubicBezTo>
                      <a:pt x="33" y="137"/>
                      <a:pt x="33" y="137"/>
                      <a:pt x="33" y="137"/>
                    </a:cubicBezTo>
                    <a:cubicBezTo>
                      <a:pt x="33" y="137"/>
                      <a:pt x="34" y="136"/>
                      <a:pt x="34" y="136"/>
                    </a:cubicBezTo>
                    <a:cubicBezTo>
                      <a:pt x="34" y="136"/>
                      <a:pt x="35" y="137"/>
                      <a:pt x="35" y="137"/>
                    </a:cubicBezTo>
                    <a:cubicBezTo>
                      <a:pt x="35" y="137"/>
                      <a:pt x="35" y="137"/>
                      <a:pt x="35" y="137"/>
                    </a:cubicBezTo>
                    <a:cubicBezTo>
                      <a:pt x="35" y="137"/>
                      <a:pt x="36" y="138"/>
                      <a:pt x="37" y="138"/>
                    </a:cubicBezTo>
                    <a:cubicBezTo>
                      <a:pt x="38" y="138"/>
                      <a:pt x="38" y="138"/>
                      <a:pt x="38" y="138"/>
                    </a:cubicBezTo>
                    <a:cubicBezTo>
                      <a:pt x="38" y="138"/>
                      <a:pt x="38" y="138"/>
                      <a:pt x="38" y="138"/>
                    </a:cubicBezTo>
                    <a:cubicBezTo>
                      <a:pt x="38" y="138"/>
                      <a:pt x="38" y="138"/>
                      <a:pt x="38" y="138"/>
                    </a:cubicBezTo>
                    <a:cubicBezTo>
                      <a:pt x="39" y="138"/>
                      <a:pt x="39" y="138"/>
                      <a:pt x="39" y="139"/>
                    </a:cubicBezTo>
                    <a:cubicBezTo>
                      <a:pt x="40" y="139"/>
                      <a:pt x="41" y="139"/>
                      <a:pt x="42" y="139"/>
                    </a:cubicBezTo>
                    <a:cubicBezTo>
                      <a:pt x="42" y="139"/>
                      <a:pt x="42" y="139"/>
                      <a:pt x="42" y="139"/>
                    </a:cubicBezTo>
                    <a:cubicBezTo>
                      <a:pt x="43" y="139"/>
                      <a:pt x="43" y="139"/>
                      <a:pt x="43" y="139"/>
                    </a:cubicBezTo>
                    <a:cubicBezTo>
                      <a:pt x="43" y="139"/>
                      <a:pt x="43" y="139"/>
                      <a:pt x="43" y="139"/>
                    </a:cubicBezTo>
                    <a:cubicBezTo>
                      <a:pt x="44" y="139"/>
                      <a:pt x="44" y="139"/>
                      <a:pt x="44" y="139"/>
                    </a:cubicBezTo>
                    <a:cubicBezTo>
                      <a:pt x="46" y="139"/>
                      <a:pt x="46" y="139"/>
                      <a:pt x="46" y="138"/>
                    </a:cubicBezTo>
                    <a:cubicBezTo>
                      <a:pt x="46" y="138"/>
                      <a:pt x="46" y="138"/>
                      <a:pt x="46" y="138"/>
                    </a:cubicBezTo>
                    <a:cubicBezTo>
                      <a:pt x="46" y="138"/>
                      <a:pt x="46" y="138"/>
                      <a:pt x="46" y="138"/>
                    </a:cubicBezTo>
                    <a:cubicBezTo>
                      <a:pt x="46" y="138"/>
                      <a:pt x="46" y="138"/>
                      <a:pt x="46" y="138"/>
                    </a:cubicBezTo>
                    <a:cubicBezTo>
                      <a:pt x="47" y="138"/>
                      <a:pt x="47" y="138"/>
                      <a:pt x="47" y="138"/>
                    </a:cubicBezTo>
                    <a:cubicBezTo>
                      <a:pt x="47" y="137"/>
                      <a:pt x="47" y="137"/>
                      <a:pt x="47" y="137"/>
                    </a:cubicBezTo>
                    <a:cubicBezTo>
                      <a:pt x="47" y="136"/>
                      <a:pt x="47" y="136"/>
                      <a:pt x="48" y="135"/>
                    </a:cubicBezTo>
                    <a:cubicBezTo>
                      <a:pt x="48" y="134"/>
                      <a:pt x="48" y="134"/>
                      <a:pt x="49" y="134"/>
                    </a:cubicBezTo>
                    <a:cubicBezTo>
                      <a:pt x="49" y="134"/>
                      <a:pt x="49" y="133"/>
                      <a:pt x="50" y="133"/>
                    </a:cubicBezTo>
                    <a:cubicBezTo>
                      <a:pt x="50" y="133"/>
                      <a:pt x="50" y="133"/>
                      <a:pt x="50" y="133"/>
                    </a:cubicBezTo>
                    <a:cubicBezTo>
                      <a:pt x="51" y="133"/>
                      <a:pt x="51" y="133"/>
                      <a:pt x="51" y="133"/>
                    </a:cubicBezTo>
                    <a:cubicBezTo>
                      <a:pt x="54" y="133"/>
                      <a:pt x="54" y="133"/>
                      <a:pt x="54" y="133"/>
                    </a:cubicBezTo>
                    <a:cubicBezTo>
                      <a:pt x="55" y="133"/>
                      <a:pt x="56" y="134"/>
                      <a:pt x="57" y="135"/>
                    </a:cubicBezTo>
                    <a:cubicBezTo>
                      <a:pt x="57" y="136"/>
                      <a:pt x="57" y="136"/>
                      <a:pt x="58" y="136"/>
                    </a:cubicBezTo>
                    <a:cubicBezTo>
                      <a:pt x="59" y="136"/>
                      <a:pt x="59" y="136"/>
                      <a:pt x="59" y="136"/>
                    </a:cubicBezTo>
                    <a:cubicBezTo>
                      <a:pt x="60" y="136"/>
                      <a:pt x="60" y="136"/>
                      <a:pt x="60" y="136"/>
                    </a:cubicBezTo>
                    <a:cubicBezTo>
                      <a:pt x="60" y="136"/>
                      <a:pt x="60" y="136"/>
                      <a:pt x="60" y="136"/>
                    </a:cubicBezTo>
                    <a:cubicBezTo>
                      <a:pt x="60" y="137"/>
                      <a:pt x="60" y="137"/>
                      <a:pt x="60" y="137"/>
                    </a:cubicBezTo>
                    <a:cubicBezTo>
                      <a:pt x="60" y="138"/>
                      <a:pt x="60" y="138"/>
                      <a:pt x="60" y="138"/>
                    </a:cubicBezTo>
                    <a:cubicBezTo>
                      <a:pt x="61" y="138"/>
                      <a:pt x="61" y="138"/>
                      <a:pt x="61" y="138"/>
                    </a:cubicBezTo>
                    <a:cubicBezTo>
                      <a:pt x="61" y="138"/>
                      <a:pt x="61" y="138"/>
                      <a:pt x="61" y="138"/>
                    </a:cubicBezTo>
                    <a:cubicBezTo>
                      <a:pt x="62" y="138"/>
                      <a:pt x="62" y="138"/>
                      <a:pt x="63" y="138"/>
                    </a:cubicBezTo>
                    <a:cubicBezTo>
                      <a:pt x="64" y="138"/>
                      <a:pt x="64" y="138"/>
                      <a:pt x="64" y="138"/>
                    </a:cubicBezTo>
                    <a:cubicBezTo>
                      <a:pt x="64" y="138"/>
                      <a:pt x="64" y="138"/>
                      <a:pt x="64" y="138"/>
                    </a:cubicBezTo>
                    <a:cubicBezTo>
                      <a:pt x="64" y="139"/>
                      <a:pt x="64" y="139"/>
                      <a:pt x="64" y="139"/>
                    </a:cubicBezTo>
                    <a:cubicBezTo>
                      <a:pt x="65" y="139"/>
                      <a:pt x="65" y="139"/>
                      <a:pt x="65" y="139"/>
                    </a:cubicBezTo>
                    <a:cubicBezTo>
                      <a:pt x="66" y="139"/>
                      <a:pt x="66" y="139"/>
                      <a:pt x="67" y="140"/>
                    </a:cubicBezTo>
                    <a:cubicBezTo>
                      <a:pt x="67" y="140"/>
                      <a:pt x="68" y="140"/>
                      <a:pt x="68" y="141"/>
                    </a:cubicBezTo>
                    <a:cubicBezTo>
                      <a:pt x="69" y="141"/>
                      <a:pt x="70" y="143"/>
                      <a:pt x="70" y="144"/>
                    </a:cubicBezTo>
                    <a:cubicBezTo>
                      <a:pt x="70" y="145"/>
                      <a:pt x="70" y="145"/>
                      <a:pt x="69" y="146"/>
                    </a:cubicBezTo>
                    <a:cubicBezTo>
                      <a:pt x="69" y="147"/>
                      <a:pt x="69" y="147"/>
                      <a:pt x="69" y="147"/>
                    </a:cubicBezTo>
                    <a:cubicBezTo>
                      <a:pt x="69" y="147"/>
                      <a:pt x="69" y="148"/>
                      <a:pt x="68" y="148"/>
                    </a:cubicBezTo>
                    <a:cubicBezTo>
                      <a:pt x="68" y="149"/>
                      <a:pt x="68" y="149"/>
                      <a:pt x="68" y="149"/>
                    </a:cubicBezTo>
                    <a:cubicBezTo>
                      <a:pt x="68" y="149"/>
                      <a:pt x="68" y="149"/>
                      <a:pt x="68" y="149"/>
                    </a:cubicBezTo>
                    <a:cubicBezTo>
                      <a:pt x="67" y="149"/>
                      <a:pt x="67" y="149"/>
                      <a:pt x="67" y="149"/>
                    </a:cubicBezTo>
                    <a:cubicBezTo>
                      <a:pt x="67" y="151"/>
                      <a:pt x="67" y="151"/>
                      <a:pt x="67" y="151"/>
                    </a:cubicBezTo>
                    <a:cubicBezTo>
                      <a:pt x="67" y="152"/>
                      <a:pt x="67" y="152"/>
                      <a:pt x="67" y="152"/>
                    </a:cubicBezTo>
                    <a:cubicBezTo>
                      <a:pt x="68" y="152"/>
                      <a:pt x="68" y="152"/>
                      <a:pt x="68" y="152"/>
                    </a:cubicBezTo>
                    <a:cubicBezTo>
                      <a:pt x="68" y="152"/>
                      <a:pt x="68" y="152"/>
                      <a:pt x="68" y="152"/>
                    </a:cubicBezTo>
                    <a:cubicBezTo>
                      <a:pt x="68" y="153"/>
                      <a:pt x="68" y="153"/>
                      <a:pt x="68" y="153"/>
                    </a:cubicBezTo>
                    <a:cubicBezTo>
                      <a:pt x="68" y="153"/>
                      <a:pt x="68" y="153"/>
                      <a:pt x="68" y="153"/>
                    </a:cubicBezTo>
                    <a:cubicBezTo>
                      <a:pt x="68" y="154"/>
                      <a:pt x="68" y="154"/>
                      <a:pt x="68" y="154"/>
                    </a:cubicBezTo>
                    <a:cubicBezTo>
                      <a:pt x="68" y="154"/>
                      <a:pt x="69" y="155"/>
                      <a:pt x="70" y="155"/>
                    </a:cubicBezTo>
                    <a:cubicBezTo>
                      <a:pt x="70" y="155"/>
                      <a:pt x="70" y="155"/>
                      <a:pt x="70" y="155"/>
                    </a:cubicBezTo>
                    <a:cubicBezTo>
                      <a:pt x="70" y="156"/>
                      <a:pt x="71" y="156"/>
                      <a:pt x="71" y="157"/>
                    </a:cubicBezTo>
                    <a:cubicBezTo>
                      <a:pt x="71" y="157"/>
                      <a:pt x="71" y="157"/>
                      <a:pt x="72" y="158"/>
                    </a:cubicBezTo>
                    <a:cubicBezTo>
                      <a:pt x="72" y="159"/>
                      <a:pt x="72" y="159"/>
                      <a:pt x="73" y="160"/>
                    </a:cubicBezTo>
                    <a:cubicBezTo>
                      <a:pt x="73" y="161"/>
                      <a:pt x="73" y="161"/>
                      <a:pt x="73" y="161"/>
                    </a:cubicBezTo>
                    <a:cubicBezTo>
                      <a:pt x="73" y="161"/>
                      <a:pt x="73" y="162"/>
                      <a:pt x="73" y="162"/>
                    </a:cubicBezTo>
                    <a:cubicBezTo>
                      <a:pt x="73" y="163"/>
                      <a:pt x="73" y="163"/>
                      <a:pt x="74" y="164"/>
                    </a:cubicBezTo>
                    <a:cubicBezTo>
                      <a:pt x="75" y="164"/>
                      <a:pt x="75" y="164"/>
                      <a:pt x="75" y="164"/>
                    </a:cubicBezTo>
                    <a:cubicBezTo>
                      <a:pt x="75" y="165"/>
                      <a:pt x="75" y="165"/>
                      <a:pt x="76" y="165"/>
                    </a:cubicBezTo>
                    <a:cubicBezTo>
                      <a:pt x="76" y="165"/>
                      <a:pt x="76" y="166"/>
                      <a:pt x="76" y="166"/>
                    </a:cubicBezTo>
                    <a:cubicBezTo>
                      <a:pt x="76" y="166"/>
                      <a:pt x="76" y="166"/>
                      <a:pt x="76" y="166"/>
                    </a:cubicBezTo>
                    <a:cubicBezTo>
                      <a:pt x="76" y="167"/>
                      <a:pt x="76" y="167"/>
                      <a:pt x="76" y="168"/>
                    </a:cubicBezTo>
                    <a:cubicBezTo>
                      <a:pt x="76" y="169"/>
                      <a:pt x="76" y="169"/>
                      <a:pt x="76" y="169"/>
                    </a:cubicBezTo>
                    <a:cubicBezTo>
                      <a:pt x="76" y="169"/>
                      <a:pt x="76" y="169"/>
                      <a:pt x="76" y="169"/>
                    </a:cubicBezTo>
                    <a:cubicBezTo>
                      <a:pt x="77" y="169"/>
                      <a:pt x="77" y="169"/>
                      <a:pt x="77" y="169"/>
                    </a:cubicBezTo>
                    <a:cubicBezTo>
                      <a:pt x="77" y="169"/>
                      <a:pt x="77" y="169"/>
                      <a:pt x="77" y="169"/>
                    </a:cubicBezTo>
                    <a:cubicBezTo>
                      <a:pt x="77" y="170"/>
                      <a:pt x="77" y="170"/>
                      <a:pt x="77" y="170"/>
                    </a:cubicBezTo>
                    <a:cubicBezTo>
                      <a:pt x="77" y="170"/>
                      <a:pt x="77" y="170"/>
                      <a:pt x="77" y="170"/>
                    </a:cubicBezTo>
                    <a:cubicBezTo>
                      <a:pt x="77" y="173"/>
                      <a:pt x="77" y="173"/>
                      <a:pt x="77" y="173"/>
                    </a:cubicBezTo>
                    <a:cubicBezTo>
                      <a:pt x="77" y="174"/>
                      <a:pt x="77" y="174"/>
                      <a:pt x="77" y="174"/>
                    </a:cubicBezTo>
                    <a:cubicBezTo>
                      <a:pt x="77" y="174"/>
                      <a:pt x="77" y="176"/>
                      <a:pt x="77" y="176"/>
                    </a:cubicBezTo>
                    <a:cubicBezTo>
                      <a:pt x="77" y="176"/>
                      <a:pt x="77" y="176"/>
                      <a:pt x="77" y="176"/>
                    </a:cubicBezTo>
                    <a:cubicBezTo>
                      <a:pt x="76" y="176"/>
                      <a:pt x="76" y="176"/>
                      <a:pt x="76" y="176"/>
                    </a:cubicBezTo>
                    <a:cubicBezTo>
                      <a:pt x="76" y="181"/>
                      <a:pt x="76" y="181"/>
                      <a:pt x="76" y="181"/>
                    </a:cubicBezTo>
                    <a:cubicBezTo>
                      <a:pt x="76" y="181"/>
                      <a:pt x="76" y="181"/>
                      <a:pt x="76" y="181"/>
                    </a:cubicBezTo>
                    <a:cubicBezTo>
                      <a:pt x="77" y="181"/>
                      <a:pt x="77" y="181"/>
                      <a:pt x="77" y="181"/>
                    </a:cubicBezTo>
                    <a:cubicBezTo>
                      <a:pt x="78" y="182"/>
                      <a:pt x="78" y="182"/>
                      <a:pt x="78" y="182"/>
                    </a:cubicBezTo>
                    <a:cubicBezTo>
                      <a:pt x="77" y="182"/>
                      <a:pt x="77" y="182"/>
                      <a:pt x="77" y="183"/>
                    </a:cubicBezTo>
                    <a:cubicBezTo>
                      <a:pt x="77" y="183"/>
                      <a:pt x="77" y="183"/>
                      <a:pt x="77" y="183"/>
                    </a:cubicBezTo>
                    <a:cubicBezTo>
                      <a:pt x="77" y="183"/>
                      <a:pt x="76" y="184"/>
                      <a:pt x="76" y="184"/>
                    </a:cubicBezTo>
                    <a:cubicBezTo>
                      <a:pt x="75" y="185"/>
                      <a:pt x="75" y="185"/>
                      <a:pt x="75" y="185"/>
                    </a:cubicBezTo>
                    <a:cubicBezTo>
                      <a:pt x="74" y="186"/>
                      <a:pt x="74" y="186"/>
                      <a:pt x="74" y="187"/>
                    </a:cubicBezTo>
                    <a:cubicBezTo>
                      <a:pt x="74" y="188"/>
                      <a:pt x="74" y="188"/>
                      <a:pt x="74" y="188"/>
                    </a:cubicBezTo>
                    <a:cubicBezTo>
                      <a:pt x="74" y="188"/>
                      <a:pt x="74" y="188"/>
                      <a:pt x="74" y="188"/>
                    </a:cubicBezTo>
                    <a:cubicBezTo>
                      <a:pt x="73" y="187"/>
                      <a:pt x="73" y="187"/>
                      <a:pt x="73" y="187"/>
                    </a:cubicBezTo>
                    <a:cubicBezTo>
                      <a:pt x="73" y="193"/>
                      <a:pt x="73" y="193"/>
                      <a:pt x="73" y="193"/>
                    </a:cubicBezTo>
                    <a:cubicBezTo>
                      <a:pt x="73" y="193"/>
                      <a:pt x="73" y="193"/>
                      <a:pt x="73" y="193"/>
                    </a:cubicBezTo>
                    <a:cubicBezTo>
                      <a:pt x="72" y="193"/>
                      <a:pt x="72" y="193"/>
                      <a:pt x="72" y="193"/>
                    </a:cubicBezTo>
                    <a:cubicBezTo>
                      <a:pt x="71" y="193"/>
                      <a:pt x="71" y="193"/>
                      <a:pt x="71" y="193"/>
                    </a:cubicBezTo>
                    <a:cubicBezTo>
                      <a:pt x="71" y="194"/>
                      <a:pt x="71" y="194"/>
                      <a:pt x="71" y="194"/>
                    </a:cubicBezTo>
                    <a:cubicBezTo>
                      <a:pt x="71" y="195"/>
                      <a:pt x="71" y="195"/>
                      <a:pt x="71" y="195"/>
                    </a:cubicBezTo>
                    <a:cubicBezTo>
                      <a:pt x="70" y="196"/>
                      <a:pt x="70" y="196"/>
                      <a:pt x="70" y="196"/>
                    </a:cubicBezTo>
                    <a:cubicBezTo>
                      <a:pt x="70" y="197"/>
                      <a:pt x="70" y="197"/>
                      <a:pt x="70" y="197"/>
                    </a:cubicBezTo>
                    <a:cubicBezTo>
                      <a:pt x="70" y="198"/>
                      <a:pt x="70" y="198"/>
                      <a:pt x="70" y="198"/>
                    </a:cubicBezTo>
                    <a:cubicBezTo>
                      <a:pt x="69" y="198"/>
                      <a:pt x="69" y="198"/>
                      <a:pt x="69" y="198"/>
                    </a:cubicBezTo>
                    <a:cubicBezTo>
                      <a:pt x="68" y="197"/>
                      <a:pt x="68" y="197"/>
                      <a:pt x="68" y="197"/>
                    </a:cubicBezTo>
                    <a:cubicBezTo>
                      <a:pt x="68" y="211"/>
                      <a:pt x="68" y="211"/>
                      <a:pt x="68" y="211"/>
                    </a:cubicBezTo>
                    <a:cubicBezTo>
                      <a:pt x="69" y="211"/>
                      <a:pt x="69" y="211"/>
                      <a:pt x="69" y="211"/>
                    </a:cubicBezTo>
                    <a:cubicBezTo>
                      <a:pt x="70" y="211"/>
                      <a:pt x="70" y="211"/>
                      <a:pt x="70" y="211"/>
                    </a:cubicBezTo>
                    <a:cubicBezTo>
                      <a:pt x="70" y="211"/>
                      <a:pt x="70" y="211"/>
                      <a:pt x="70" y="211"/>
                    </a:cubicBezTo>
                    <a:cubicBezTo>
                      <a:pt x="70" y="211"/>
                      <a:pt x="70" y="211"/>
                      <a:pt x="70" y="211"/>
                    </a:cubicBezTo>
                    <a:cubicBezTo>
                      <a:pt x="70" y="212"/>
                      <a:pt x="70" y="212"/>
                      <a:pt x="70" y="212"/>
                    </a:cubicBezTo>
                    <a:cubicBezTo>
                      <a:pt x="70" y="213"/>
                      <a:pt x="70" y="213"/>
                      <a:pt x="70" y="213"/>
                    </a:cubicBezTo>
                    <a:cubicBezTo>
                      <a:pt x="70" y="213"/>
                      <a:pt x="70"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5"/>
                      <a:pt x="71" y="215"/>
                      <a:pt x="71" y="215"/>
                    </a:cubicBezTo>
                    <a:cubicBezTo>
                      <a:pt x="71" y="217"/>
                      <a:pt x="71" y="217"/>
                      <a:pt x="71" y="218"/>
                    </a:cubicBezTo>
                    <a:cubicBezTo>
                      <a:pt x="71" y="218"/>
                      <a:pt x="71" y="218"/>
                      <a:pt x="71" y="218"/>
                    </a:cubicBezTo>
                    <a:cubicBezTo>
                      <a:pt x="70" y="217"/>
                      <a:pt x="70" y="217"/>
                      <a:pt x="70" y="217"/>
                    </a:cubicBezTo>
                    <a:cubicBezTo>
                      <a:pt x="70" y="231"/>
                      <a:pt x="70" y="231"/>
                      <a:pt x="70" y="231"/>
                    </a:cubicBezTo>
                    <a:cubicBezTo>
                      <a:pt x="70" y="231"/>
                      <a:pt x="70" y="231"/>
                      <a:pt x="70" y="231"/>
                    </a:cubicBezTo>
                    <a:cubicBezTo>
                      <a:pt x="71" y="232"/>
                      <a:pt x="71" y="232"/>
                      <a:pt x="71" y="232"/>
                    </a:cubicBezTo>
                    <a:cubicBezTo>
                      <a:pt x="72" y="232"/>
                      <a:pt x="72" y="233"/>
                      <a:pt x="72" y="234"/>
                    </a:cubicBezTo>
                    <a:cubicBezTo>
                      <a:pt x="73" y="235"/>
                      <a:pt x="73" y="236"/>
                      <a:pt x="72" y="236"/>
                    </a:cubicBezTo>
                    <a:cubicBezTo>
                      <a:pt x="72" y="237"/>
                      <a:pt x="72" y="237"/>
                      <a:pt x="71" y="238"/>
                    </a:cubicBezTo>
                    <a:cubicBezTo>
                      <a:pt x="71" y="238"/>
                      <a:pt x="70" y="238"/>
                      <a:pt x="70" y="238"/>
                    </a:cubicBezTo>
                    <a:cubicBezTo>
                      <a:pt x="69" y="239"/>
                      <a:pt x="69" y="239"/>
                      <a:pt x="69" y="239"/>
                    </a:cubicBezTo>
                    <a:cubicBezTo>
                      <a:pt x="68" y="239"/>
                      <a:pt x="68" y="239"/>
                      <a:pt x="67" y="239"/>
                    </a:cubicBezTo>
                    <a:cubicBezTo>
                      <a:pt x="67" y="240"/>
                      <a:pt x="67" y="241"/>
                      <a:pt x="67" y="242"/>
                    </a:cubicBezTo>
                    <a:cubicBezTo>
                      <a:pt x="67" y="243"/>
                      <a:pt x="67" y="243"/>
                      <a:pt x="67" y="243"/>
                    </a:cubicBezTo>
                    <a:cubicBezTo>
                      <a:pt x="67" y="243"/>
                      <a:pt x="67" y="244"/>
                      <a:pt x="68" y="245"/>
                    </a:cubicBezTo>
                    <a:cubicBezTo>
                      <a:pt x="68" y="245"/>
                      <a:pt x="69" y="245"/>
                      <a:pt x="69" y="245"/>
                    </a:cubicBezTo>
                    <a:cubicBezTo>
                      <a:pt x="70" y="245"/>
                      <a:pt x="70" y="245"/>
                      <a:pt x="71" y="245"/>
                    </a:cubicBezTo>
                    <a:cubicBezTo>
                      <a:pt x="71" y="244"/>
                      <a:pt x="71" y="244"/>
                      <a:pt x="71" y="244"/>
                    </a:cubicBezTo>
                    <a:cubicBezTo>
                      <a:pt x="72" y="244"/>
                      <a:pt x="74" y="244"/>
                      <a:pt x="75" y="244"/>
                    </a:cubicBezTo>
                    <a:cubicBezTo>
                      <a:pt x="76" y="244"/>
                      <a:pt x="76" y="244"/>
                      <a:pt x="76" y="244"/>
                    </a:cubicBezTo>
                    <a:cubicBezTo>
                      <a:pt x="78" y="244"/>
                      <a:pt x="80" y="243"/>
                      <a:pt x="81" y="242"/>
                    </a:cubicBezTo>
                    <a:cubicBezTo>
                      <a:pt x="83" y="242"/>
                      <a:pt x="83" y="242"/>
                      <a:pt x="83" y="242"/>
                    </a:cubicBezTo>
                    <a:cubicBezTo>
                      <a:pt x="83" y="242"/>
                      <a:pt x="83" y="242"/>
                      <a:pt x="83" y="242"/>
                    </a:cubicBezTo>
                    <a:cubicBezTo>
                      <a:pt x="83" y="243"/>
                      <a:pt x="83" y="243"/>
                      <a:pt x="83" y="243"/>
                    </a:cubicBezTo>
                    <a:cubicBezTo>
                      <a:pt x="84" y="243"/>
                      <a:pt x="84" y="242"/>
                      <a:pt x="85" y="242"/>
                    </a:cubicBezTo>
                    <a:cubicBezTo>
                      <a:pt x="85" y="241"/>
                      <a:pt x="85" y="241"/>
                      <a:pt x="85" y="241"/>
                    </a:cubicBezTo>
                    <a:cubicBezTo>
                      <a:pt x="85" y="240"/>
                      <a:pt x="86" y="240"/>
                      <a:pt x="87" y="240"/>
                    </a:cubicBezTo>
                    <a:cubicBezTo>
                      <a:pt x="87" y="239"/>
                      <a:pt x="87" y="239"/>
                      <a:pt x="87" y="239"/>
                    </a:cubicBezTo>
                    <a:cubicBezTo>
                      <a:pt x="87" y="239"/>
                      <a:pt x="87" y="239"/>
                      <a:pt x="87" y="239"/>
                    </a:cubicBezTo>
                    <a:cubicBezTo>
                      <a:pt x="87" y="236"/>
                      <a:pt x="88" y="234"/>
                      <a:pt x="90" y="233"/>
                    </a:cubicBezTo>
                    <a:cubicBezTo>
                      <a:pt x="90" y="233"/>
                      <a:pt x="91" y="232"/>
                      <a:pt x="93" y="232"/>
                    </a:cubicBezTo>
                    <a:cubicBezTo>
                      <a:pt x="93" y="232"/>
                      <a:pt x="93" y="232"/>
                      <a:pt x="93" y="232"/>
                    </a:cubicBezTo>
                    <a:cubicBezTo>
                      <a:pt x="94" y="232"/>
                      <a:pt x="94" y="232"/>
                      <a:pt x="95" y="232"/>
                    </a:cubicBezTo>
                    <a:cubicBezTo>
                      <a:pt x="95" y="232"/>
                      <a:pt x="95" y="232"/>
                      <a:pt x="96" y="232"/>
                    </a:cubicBezTo>
                    <a:cubicBezTo>
                      <a:pt x="96" y="232"/>
                      <a:pt x="97" y="232"/>
                      <a:pt x="97" y="232"/>
                    </a:cubicBezTo>
                    <a:cubicBezTo>
                      <a:pt x="99" y="232"/>
                      <a:pt x="99" y="231"/>
                      <a:pt x="99" y="231"/>
                    </a:cubicBezTo>
                    <a:cubicBezTo>
                      <a:pt x="99" y="230"/>
                      <a:pt x="99" y="229"/>
                      <a:pt x="99" y="229"/>
                    </a:cubicBezTo>
                    <a:cubicBezTo>
                      <a:pt x="99" y="228"/>
                      <a:pt x="99" y="228"/>
                      <a:pt x="99" y="228"/>
                    </a:cubicBezTo>
                    <a:cubicBezTo>
                      <a:pt x="99" y="226"/>
                      <a:pt x="99" y="226"/>
                      <a:pt x="99" y="226"/>
                    </a:cubicBezTo>
                    <a:cubicBezTo>
                      <a:pt x="99" y="225"/>
                      <a:pt x="99" y="225"/>
                      <a:pt x="98" y="225"/>
                    </a:cubicBezTo>
                    <a:cubicBezTo>
                      <a:pt x="98" y="224"/>
                      <a:pt x="98" y="224"/>
                      <a:pt x="98" y="224"/>
                    </a:cubicBezTo>
                    <a:cubicBezTo>
                      <a:pt x="97" y="224"/>
                      <a:pt x="98" y="223"/>
                      <a:pt x="98" y="223"/>
                    </a:cubicBezTo>
                    <a:cubicBezTo>
                      <a:pt x="98" y="222"/>
                      <a:pt x="98" y="222"/>
                      <a:pt x="98" y="222"/>
                    </a:cubicBezTo>
                    <a:cubicBezTo>
                      <a:pt x="99" y="222"/>
                      <a:pt x="99" y="222"/>
                      <a:pt x="99" y="221"/>
                    </a:cubicBezTo>
                    <a:cubicBezTo>
                      <a:pt x="99" y="221"/>
                      <a:pt x="99" y="221"/>
                      <a:pt x="99" y="221"/>
                    </a:cubicBezTo>
                    <a:cubicBezTo>
                      <a:pt x="99" y="221"/>
                      <a:pt x="99" y="221"/>
                      <a:pt x="99" y="221"/>
                    </a:cubicBezTo>
                    <a:cubicBezTo>
                      <a:pt x="99" y="221"/>
                      <a:pt x="99" y="221"/>
                      <a:pt x="99" y="221"/>
                    </a:cubicBezTo>
                    <a:cubicBezTo>
                      <a:pt x="99" y="221"/>
                      <a:pt x="99" y="221"/>
                      <a:pt x="99" y="221"/>
                    </a:cubicBezTo>
                    <a:cubicBezTo>
                      <a:pt x="100" y="221"/>
                      <a:pt x="100" y="221"/>
                      <a:pt x="100" y="221"/>
                    </a:cubicBezTo>
                    <a:cubicBezTo>
                      <a:pt x="100" y="220"/>
                      <a:pt x="100" y="220"/>
                      <a:pt x="100" y="220"/>
                    </a:cubicBezTo>
                    <a:cubicBezTo>
                      <a:pt x="100" y="219"/>
                      <a:pt x="100" y="219"/>
                      <a:pt x="100" y="219"/>
                    </a:cubicBezTo>
                    <a:cubicBezTo>
                      <a:pt x="101" y="219"/>
                      <a:pt x="101" y="219"/>
                      <a:pt x="101" y="219"/>
                    </a:cubicBezTo>
                    <a:cubicBezTo>
                      <a:pt x="101" y="219"/>
                      <a:pt x="101" y="219"/>
                      <a:pt x="101" y="219"/>
                    </a:cubicBezTo>
                    <a:cubicBezTo>
                      <a:pt x="101" y="219"/>
                      <a:pt x="102" y="219"/>
                      <a:pt x="102" y="219"/>
                    </a:cubicBezTo>
                    <a:cubicBezTo>
                      <a:pt x="103" y="219"/>
                      <a:pt x="104" y="218"/>
                      <a:pt x="105" y="216"/>
                    </a:cubicBezTo>
                    <a:cubicBezTo>
                      <a:pt x="105" y="215"/>
                      <a:pt x="105" y="213"/>
                      <a:pt x="105" y="212"/>
                    </a:cubicBezTo>
                    <a:cubicBezTo>
                      <a:pt x="105" y="211"/>
                      <a:pt x="105" y="211"/>
                      <a:pt x="105" y="211"/>
                    </a:cubicBezTo>
                    <a:cubicBezTo>
                      <a:pt x="105" y="211"/>
                      <a:pt x="105" y="210"/>
                      <a:pt x="105" y="209"/>
                    </a:cubicBezTo>
                    <a:cubicBezTo>
                      <a:pt x="105" y="209"/>
                      <a:pt x="105" y="209"/>
                      <a:pt x="105" y="209"/>
                    </a:cubicBezTo>
                    <a:cubicBezTo>
                      <a:pt x="106" y="210"/>
                      <a:pt x="106" y="210"/>
                      <a:pt x="106" y="210"/>
                    </a:cubicBezTo>
                    <a:cubicBezTo>
                      <a:pt x="106" y="208"/>
                      <a:pt x="106" y="208"/>
                      <a:pt x="106" y="208"/>
                    </a:cubicBezTo>
                    <a:cubicBezTo>
                      <a:pt x="106" y="208"/>
                      <a:pt x="106" y="207"/>
                      <a:pt x="106" y="207"/>
                    </a:cubicBezTo>
                    <a:cubicBezTo>
                      <a:pt x="107" y="206"/>
                      <a:pt x="107" y="206"/>
                      <a:pt x="108" y="206"/>
                    </a:cubicBezTo>
                    <a:cubicBezTo>
                      <a:pt x="108" y="205"/>
                      <a:pt x="108" y="205"/>
                      <a:pt x="108" y="205"/>
                    </a:cubicBezTo>
                    <a:cubicBezTo>
                      <a:pt x="109" y="205"/>
                      <a:pt x="109" y="205"/>
                      <a:pt x="110" y="204"/>
                    </a:cubicBezTo>
                    <a:cubicBezTo>
                      <a:pt x="110" y="204"/>
                      <a:pt x="110" y="203"/>
                      <a:pt x="110" y="202"/>
                    </a:cubicBezTo>
                    <a:cubicBezTo>
                      <a:pt x="110" y="201"/>
                      <a:pt x="110" y="201"/>
                      <a:pt x="110" y="201"/>
                    </a:cubicBezTo>
                    <a:cubicBezTo>
                      <a:pt x="110" y="200"/>
                      <a:pt x="110" y="200"/>
                      <a:pt x="110" y="200"/>
                    </a:cubicBezTo>
                    <a:cubicBezTo>
                      <a:pt x="111" y="199"/>
                      <a:pt x="111" y="199"/>
                      <a:pt x="112" y="198"/>
                    </a:cubicBezTo>
                    <a:cubicBezTo>
                      <a:pt x="113" y="197"/>
                      <a:pt x="114" y="196"/>
                      <a:pt x="116" y="195"/>
                    </a:cubicBezTo>
                    <a:cubicBezTo>
                      <a:pt x="116" y="194"/>
                      <a:pt x="116" y="194"/>
                      <a:pt x="117" y="194"/>
                    </a:cubicBezTo>
                    <a:cubicBezTo>
                      <a:pt x="117" y="193"/>
                      <a:pt x="118" y="193"/>
                      <a:pt x="118" y="192"/>
                    </a:cubicBezTo>
                    <a:cubicBezTo>
                      <a:pt x="118" y="191"/>
                      <a:pt x="118" y="191"/>
                      <a:pt x="118" y="190"/>
                    </a:cubicBezTo>
                    <a:cubicBezTo>
                      <a:pt x="118" y="189"/>
                      <a:pt x="118" y="189"/>
                      <a:pt x="118" y="188"/>
                    </a:cubicBezTo>
                    <a:cubicBezTo>
                      <a:pt x="117" y="187"/>
                      <a:pt x="117" y="186"/>
                      <a:pt x="118" y="185"/>
                    </a:cubicBezTo>
                    <a:cubicBezTo>
                      <a:pt x="118" y="184"/>
                      <a:pt x="118" y="182"/>
                      <a:pt x="118" y="181"/>
                    </a:cubicBezTo>
                    <a:cubicBezTo>
                      <a:pt x="119" y="181"/>
                      <a:pt x="119" y="181"/>
                      <a:pt x="119" y="181"/>
                    </a:cubicBezTo>
                    <a:cubicBezTo>
                      <a:pt x="119" y="180"/>
                      <a:pt x="119" y="180"/>
                      <a:pt x="119" y="180"/>
                    </a:cubicBezTo>
                    <a:cubicBezTo>
                      <a:pt x="119" y="179"/>
                      <a:pt x="119" y="179"/>
                      <a:pt x="119" y="179"/>
                    </a:cubicBezTo>
                    <a:cubicBezTo>
                      <a:pt x="119" y="179"/>
                      <a:pt x="119" y="179"/>
                      <a:pt x="119" y="179"/>
                    </a:cubicBezTo>
                    <a:cubicBezTo>
                      <a:pt x="119" y="179"/>
                      <a:pt x="119" y="179"/>
                      <a:pt x="119" y="179"/>
                    </a:cubicBezTo>
                    <a:cubicBezTo>
                      <a:pt x="119" y="179"/>
                      <a:pt x="119" y="179"/>
                      <a:pt x="119" y="179"/>
                    </a:cubicBezTo>
                    <a:cubicBezTo>
                      <a:pt x="120" y="180"/>
                      <a:pt x="120" y="180"/>
                      <a:pt x="120" y="180"/>
                    </a:cubicBezTo>
                    <a:cubicBezTo>
                      <a:pt x="120" y="179"/>
                      <a:pt x="120" y="179"/>
                      <a:pt x="120" y="179"/>
                    </a:cubicBezTo>
                    <a:cubicBezTo>
                      <a:pt x="121" y="176"/>
                      <a:pt x="121" y="173"/>
                      <a:pt x="120" y="171"/>
                    </a:cubicBezTo>
                    <a:cubicBezTo>
                      <a:pt x="120" y="169"/>
                      <a:pt x="120" y="168"/>
                      <a:pt x="120" y="166"/>
                    </a:cubicBezTo>
                    <a:cubicBezTo>
                      <a:pt x="120" y="164"/>
                      <a:pt x="120" y="162"/>
                      <a:pt x="121" y="161"/>
                    </a:cubicBezTo>
                    <a:cubicBezTo>
                      <a:pt x="121" y="160"/>
                      <a:pt x="121" y="159"/>
                      <a:pt x="122" y="159"/>
                    </a:cubicBezTo>
                    <a:cubicBezTo>
                      <a:pt x="122" y="159"/>
                      <a:pt x="122" y="159"/>
                      <a:pt x="122" y="159"/>
                    </a:cubicBezTo>
                    <a:cubicBezTo>
                      <a:pt x="122" y="158"/>
                      <a:pt x="122" y="158"/>
                      <a:pt x="122" y="158"/>
                    </a:cubicBezTo>
                    <a:cubicBezTo>
                      <a:pt x="122" y="158"/>
                      <a:pt x="122" y="158"/>
                      <a:pt x="122" y="158"/>
                    </a:cubicBezTo>
                    <a:cubicBezTo>
                      <a:pt x="122" y="158"/>
                      <a:pt x="122" y="158"/>
                      <a:pt x="122" y="158"/>
                    </a:cubicBezTo>
                    <a:cubicBezTo>
                      <a:pt x="123" y="158"/>
                      <a:pt x="123" y="158"/>
                      <a:pt x="123" y="158"/>
                    </a:cubicBezTo>
                    <a:cubicBezTo>
                      <a:pt x="123" y="157"/>
                      <a:pt x="123" y="157"/>
                      <a:pt x="123" y="157"/>
                    </a:cubicBezTo>
                    <a:cubicBezTo>
                      <a:pt x="123" y="156"/>
                      <a:pt x="123" y="156"/>
                      <a:pt x="123" y="156"/>
                    </a:cubicBezTo>
                    <a:cubicBezTo>
                      <a:pt x="123" y="156"/>
                      <a:pt x="123" y="155"/>
                      <a:pt x="123" y="155"/>
                    </a:cubicBezTo>
                    <a:cubicBezTo>
                      <a:pt x="124" y="155"/>
                      <a:pt x="124" y="155"/>
                      <a:pt x="124" y="155"/>
                    </a:cubicBezTo>
                    <a:cubicBezTo>
                      <a:pt x="125" y="155"/>
                      <a:pt x="125" y="155"/>
                      <a:pt x="125" y="155"/>
                    </a:cubicBezTo>
                    <a:cubicBezTo>
                      <a:pt x="125" y="150"/>
                      <a:pt x="125" y="150"/>
                      <a:pt x="125" y="150"/>
                    </a:cubicBezTo>
                    <a:cubicBezTo>
                      <a:pt x="125" y="149"/>
                      <a:pt x="124" y="149"/>
                      <a:pt x="124" y="149"/>
                    </a:cubicBezTo>
                    <a:cubicBezTo>
                      <a:pt x="124" y="149"/>
                      <a:pt x="124" y="149"/>
                      <a:pt x="124" y="149"/>
                    </a:cubicBezTo>
                    <a:cubicBezTo>
                      <a:pt x="123" y="148"/>
                      <a:pt x="123" y="148"/>
                      <a:pt x="123" y="147"/>
                    </a:cubicBezTo>
                    <a:cubicBezTo>
                      <a:pt x="123" y="146"/>
                      <a:pt x="123" y="146"/>
                      <a:pt x="123" y="146"/>
                    </a:cubicBezTo>
                    <a:cubicBezTo>
                      <a:pt x="123" y="145"/>
                      <a:pt x="123" y="145"/>
                      <a:pt x="123" y="145"/>
                    </a:cubicBezTo>
                    <a:cubicBezTo>
                      <a:pt x="123" y="144"/>
                      <a:pt x="123" y="143"/>
                      <a:pt x="124" y="142"/>
                    </a:cubicBezTo>
                    <a:cubicBezTo>
                      <a:pt x="124" y="142"/>
                      <a:pt x="124" y="142"/>
                      <a:pt x="124" y="142"/>
                    </a:cubicBezTo>
                    <a:cubicBezTo>
                      <a:pt x="124" y="142"/>
                      <a:pt x="125" y="142"/>
                      <a:pt x="125" y="141"/>
                    </a:cubicBezTo>
                    <a:cubicBezTo>
                      <a:pt x="125" y="140"/>
                      <a:pt x="125" y="140"/>
                      <a:pt x="125" y="140"/>
                    </a:cubicBezTo>
                    <a:cubicBezTo>
                      <a:pt x="125" y="139"/>
                      <a:pt x="125" y="139"/>
                      <a:pt x="125" y="138"/>
                    </a:cubicBezTo>
                    <a:cubicBezTo>
                      <a:pt x="125" y="138"/>
                      <a:pt x="125" y="137"/>
                      <a:pt x="125" y="137"/>
                    </a:cubicBezTo>
                    <a:cubicBezTo>
                      <a:pt x="125" y="136"/>
                      <a:pt x="125" y="136"/>
                      <a:pt x="125" y="135"/>
                    </a:cubicBezTo>
                    <a:cubicBezTo>
                      <a:pt x="125" y="135"/>
                      <a:pt x="125" y="135"/>
                      <a:pt x="125" y="135"/>
                    </a:cubicBezTo>
                    <a:cubicBezTo>
                      <a:pt x="126" y="135"/>
                      <a:pt x="126" y="135"/>
                      <a:pt x="126" y="135"/>
                    </a:cubicBezTo>
                    <a:cubicBezTo>
                      <a:pt x="126" y="128"/>
                      <a:pt x="126" y="128"/>
                      <a:pt x="126" y="128"/>
                    </a:cubicBezTo>
                    <a:cubicBezTo>
                      <a:pt x="126" y="127"/>
                      <a:pt x="126" y="127"/>
                      <a:pt x="126" y="127"/>
                    </a:cubicBezTo>
                    <a:cubicBezTo>
                      <a:pt x="126" y="126"/>
                      <a:pt x="126" y="125"/>
                      <a:pt x="126" y="124"/>
                    </a:cubicBezTo>
                    <a:cubicBezTo>
                      <a:pt x="125" y="123"/>
                      <a:pt x="124" y="122"/>
                      <a:pt x="122" y="121"/>
                    </a:cubicBezTo>
                    <a:cubicBezTo>
                      <a:pt x="122" y="121"/>
                      <a:pt x="122" y="120"/>
                      <a:pt x="122" y="120"/>
                    </a:cubicBezTo>
                    <a:cubicBezTo>
                      <a:pt x="122" y="116"/>
                      <a:pt x="122" y="116"/>
                      <a:pt x="122" y="116"/>
                    </a:cubicBezTo>
                    <a:cubicBezTo>
                      <a:pt x="120" y="116"/>
                      <a:pt x="120" y="116"/>
                      <a:pt x="120" y="116"/>
                    </a:cubicBezTo>
                    <a:cubicBezTo>
                      <a:pt x="120" y="116"/>
                      <a:pt x="120" y="116"/>
                      <a:pt x="120" y="116"/>
                    </a:cubicBezTo>
                    <a:cubicBezTo>
                      <a:pt x="120" y="115"/>
                      <a:pt x="120" y="115"/>
                      <a:pt x="120" y="115"/>
                    </a:cubicBezTo>
                    <a:cubicBezTo>
                      <a:pt x="120" y="115"/>
                      <a:pt x="120" y="115"/>
                      <a:pt x="120" y="115"/>
                    </a:cubicBezTo>
                    <a:cubicBezTo>
                      <a:pt x="120" y="114"/>
                      <a:pt x="120" y="114"/>
                      <a:pt x="120" y="113"/>
                    </a:cubicBezTo>
                    <a:cubicBezTo>
                      <a:pt x="119" y="113"/>
                      <a:pt x="119" y="113"/>
                      <a:pt x="119" y="113"/>
                    </a:cubicBezTo>
                    <a:cubicBezTo>
                      <a:pt x="119" y="112"/>
                      <a:pt x="119" y="112"/>
                      <a:pt x="118" y="112"/>
                    </a:cubicBezTo>
                    <a:cubicBezTo>
                      <a:pt x="118" y="111"/>
                      <a:pt x="118" y="111"/>
                      <a:pt x="118" y="111"/>
                    </a:cubicBezTo>
                    <a:cubicBezTo>
                      <a:pt x="118" y="111"/>
                      <a:pt x="118" y="111"/>
                      <a:pt x="118" y="111"/>
                    </a:cubicBezTo>
                    <a:cubicBezTo>
                      <a:pt x="118" y="110"/>
                      <a:pt x="118" y="109"/>
                      <a:pt x="117" y="109"/>
                    </a:cubicBezTo>
                    <a:cubicBezTo>
                      <a:pt x="116" y="109"/>
                      <a:pt x="116" y="109"/>
                      <a:pt x="116" y="109"/>
                    </a:cubicBezTo>
                    <a:cubicBezTo>
                      <a:pt x="116" y="109"/>
                      <a:pt x="116" y="109"/>
                      <a:pt x="116" y="109"/>
                    </a:cubicBezTo>
                    <a:cubicBezTo>
                      <a:pt x="116" y="108"/>
                      <a:pt x="116" y="108"/>
                      <a:pt x="116" y="108"/>
                    </a:cubicBezTo>
                    <a:cubicBezTo>
                      <a:pt x="116" y="107"/>
                      <a:pt x="116" y="107"/>
                      <a:pt x="116" y="107"/>
                    </a:cubicBezTo>
                    <a:cubicBezTo>
                      <a:pt x="115" y="106"/>
                      <a:pt x="115" y="106"/>
                      <a:pt x="115" y="106"/>
                    </a:cubicBezTo>
                    <a:cubicBezTo>
                      <a:pt x="114" y="105"/>
                      <a:pt x="114" y="105"/>
                      <a:pt x="114" y="105"/>
                    </a:cubicBezTo>
                    <a:cubicBezTo>
                      <a:pt x="113" y="104"/>
                      <a:pt x="113" y="104"/>
                      <a:pt x="113" y="104"/>
                    </a:cubicBezTo>
                    <a:cubicBezTo>
                      <a:pt x="112" y="102"/>
                      <a:pt x="111" y="101"/>
                      <a:pt x="112" y="98"/>
                    </a:cubicBezTo>
                    <a:cubicBezTo>
                      <a:pt x="112" y="97"/>
                      <a:pt x="112" y="97"/>
                      <a:pt x="112" y="97"/>
                    </a:cubicBezTo>
                    <a:cubicBezTo>
                      <a:pt x="111" y="97"/>
                      <a:pt x="111" y="97"/>
                      <a:pt x="111" y="97"/>
                    </a:cubicBezTo>
                    <a:cubicBezTo>
                      <a:pt x="110" y="97"/>
                      <a:pt x="110" y="97"/>
                      <a:pt x="110" y="97"/>
                    </a:cubicBezTo>
                    <a:cubicBezTo>
                      <a:pt x="110" y="96"/>
                      <a:pt x="110" y="95"/>
                      <a:pt x="109" y="94"/>
                    </a:cubicBezTo>
                    <a:cubicBezTo>
                      <a:pt x="109" y="94"/>
                      <a:pt x="109" y="94"/>
                      <a:pt x="109" y="94"/>
                    </a:cubicBezTo>
                    <a:cubicBezTo>
                      <a:pt x="108" y="93"/>
                      <a:pt x="108" y="93"/>
                      <a:pt x="108" y="92"/>
                    </a:cubicBezTo>
                    <a:cubicBezTo>
                      <a:pt x="107" y="92"/>
                      <a:pt x="107" y="91"/>
                      <a:pt x="106" y="91"/>
                    </a:cubicBezTo>
                    <a:cubicBezTo>
                      <a:pt x="106" y="91"/>
                      <a:pt x="106" y="91"/>
                      <a:pt x="106" y="91"/>
                    </a:cubicBezTo>
                    <a:cubicBezTo>
                      <a:pt x="106" y="91"/>
                      <a:pt x="106" y="90"/>
                      <a:pt x="106" y="90"/>
                    </a:cubicBezTo>
                    <a:cubicBezTo>
                      <a:pt x="106" y="90"/>
                      <a:pt x="106" y="90"/>
                      <a:pt x="106" y="90"/>
                    </a:cubicBezTo>
                    <a:cubicBezTo>
                      <a:pt x="106" y="89"/>
                      <a:pt x="106" y="89"/>
                      <a:pt x="106" y="89"/>
                    </a:cubicBezTo>
                    <a:cubicBezTo>
                      <a:pt x="105" y="89"/>
                      <a:pt x="105" y="89"/>
                      <a:pt x="105" y="89"/>
                    </a:cubicBezTo>
                    <a:cubicBezTo>
                      <a:pt x="105" y="88"/>
                      <a:pt x="105" y="88"/>
                      <a:pt x="105" y="88"/>
                    </a:cubicBezTo>
                    <a:cubicBezTo>
                      <a:pt x="105" y="88"/>
                      <a:pt x="105" y="88"/>
                      <a:pt x="105" y="88"/>
                    </a:cubicBezTo>
                    <a:cubicBezTo>
                      <a:pt x="105" y="88"/>
                      <a:pt x="105" y="88"/>
                      <a:pt x="105" y="88"/>
                    </a:cubicBezTo>
                    <a:cubicBezTo>
                      <a:pt x="104" y="88"/>
                      <a:pt x="104" y="88"/>
                      <a:pt x="104" y="88"/>
                    </a:cubicBezTo>
                    <a:cubicBezTo>
                      <a:pt x="104" y="87"/>
                      <a:pt x="104" y="87"/>
                      <a:pt x="103" y="86"/>
                    </a:cubicBezTo>
                    <a:cubicBezTo>
                      <a:pt x="102" y="84"/>
                      <a:pt x="101" y="83"/>
                      <a:pt x="100" y="81"/>
                    </a:cubicBezTo>
                    <a:cubicBezTo>
                      <a:pt x="99" y="80"/>
                      <a:pt x="99" y="80"/>
                      <a:pt x="99" y="80"/>
                    </a:cubicBezTo>
                    <a:cubicBezTo>
                      <a:pt x="98" y="78"/>
                      <a:pt x="97" y="76"/>
                      <a:pt x="95" y="75"/>
                    </a:cubicBezTo>
                    <a:cubicBezTo>
                      <a:pt x="97" y="75"/>
                      <a:pt x="97" y="75"/>
                      <a:pt x="97" y="75"/>
                    </a:cubicBezTo>
                    <a:cubicBezTo>
                      <a:pt x="97" y="74"/>
                      <a:pt x="97" y="74"/>
                      <a:pt x="97" y="74"/>
                    </a:cubicBezTo>
                    <a:cubicBezTo>
                      <a:pt x="98" y="74"/>
                      <a:pt x="98" y="75"/>
                      <a:pt x="98" y="75"/>
                    </a:cubicBezTo>
                    <a:cubicBezTo>
                      <a:pt x="99" y="76"/>
                      <a:pt x="99" y="76"/>
                      <a:pt x="99" y="76"/>
                    </a:cubicBezTo>
                    <a:cubicBezTo>
                      <a:pt x="99" y="76"/>
                      <a:pt x="99" y="76"/>
                      <a:pt x="99" y="76"/>
                    </a:cubicBezTo>
                    <a:cubicBezTo>
                      <a:pt x="100" y="76"/>
                      <a:pt x="100" y="76"/>
                      <a:pt x="100" y="76"/>
                    </a:cubicBezTo>
                    <a:cubicBezTo>
                      <a:pt x="100" y="76"/>
                      <a:pt x="100" y="76"/>
                      <a:pt x="100" y="76"/>
                    </a:cubicBezTo>
                    <a:cubicBezTo>
                      <a:pt x="100" y="76"/>
                      <a:pt x="100" y="76"/>
                      <a:pt x="100" y="76"/>
                    </a:cubicBezTo>
                    <a:cubicBezTo>
                      <a:pt x="100" y="77"/>
                      <a:pt x="100" y="77"/>
                      <a:pt x="100" y="77"/>
                    </a:cubicBezTo>
                    <a:cubicBezTo>
                      <a:pt x="101" y="78"/>
                      <a:pt x="101" y="78"/>
                      <a:pt x="101" y="78"/>
                    </a:cubicBezTo>
                    <a:cubicBezTo>
                      <a:pt x="101" y="78"/>
                      <a:pt x="101" y="78"/>
                      <a:pt x="101" y="78"/>
                    </a:cubicBezTo>
                    <a:cubicBezTo>
                      <a:pt x="101" y="78"/>
                      <a:pt x="101" y="78"/>
                      <a:pt x="101" y="78"/>
                    </a:cubicBezTo>
                    <a:cubicBezTo>
                      <a:pt x="101" y="78"/>
                      <a:pt x="101" y="79"/>
                      <a:pt x="101" y="79"/>
                    </a:cubicBezTo>
                    <a:cubicBezTo>
                      <a:pt x="101" y="82"/>
                      <a:pt x="101" y="82"/>
                      <a:pt x="101" y="82"/>
                    </a:cubicBezTo>
                    <a:cubicBezTo>
                      <a:pt x="102" y="82"/>
                      <a:pt x="102" y="82"/>
                      <a:pt x="102" y="82"/>
                    </a:cubicBezTo>
                    <a:cubicBezTo>
                      <a:pt x="103" y="82"/>
                      <a:pt x="103" y="82"/>
                      <a:pt x="103" y="82"/>
                    </a:cubicBezTo>
                    <a:cubicBezTo>
                      <a:pt x="103" y="82"/>
                      <a:pt x="103" y="82"/>
                      <a:pt x="103" y="82"/>
                    </a:cubicBezTo>
                    <a:cubicBezTo>
                      <a:pt x="103" y="82"/>
                      <a:pt x="103" y="82"/>
                      <a:pt x="103" y="82"/>
                    </a:cubicBezTo>
                    <a:cubicBezTo>
                      <a:pt x="103" y="83"/>
                      <a:pt x="103" y="83"/>
                      <a:pt x="103" y="83"/>
                    </a:cubicBezTo>
                    <a:cubicBezTo>
                      <a:pt x="103" y="85"/>
                      <a:pt x="104" y="85"/>
                      <a:pt x="105" y="85"/>
                    </a:cubicBezTo>
                    <a:cubicBezTo>
                      <a:pt x="105" y="85"/>
                      <a:pt x="105" y="85"/>
                      <a:pt x="105" y="85"/>
                    </a:cubicBezTo>
                    <a:cubicBezTo>
                      <a:pt x="106" y="85"/>
                      <a:pt x="106" y="86"/>
                      <a:pt x="107" y="86"/>
                    </a:cubicBezTo>
                    <a:cubicBezTo>
                      <a:pt x="107" y="87"/>
                      <a:pt x="107" y="87"/>
                      <a:pt x="107" y="88"/>
                    </a:cubicBezTo>
                    <a:cubicBezTo>
                      <a:pt x="107" y="88"/>
                      <a:pt x="107" y="89"/>
                      <a:pt x="108" y="89"/>
                    </a:cubicBezTo>
                    <a:cubicBezTo>
                      <a:pt x="108" y="89"/>
                      <a:pt x="108" y="89"/>
                      <a:pt x="108" y="89"/>
                    </a:cubicBezTo>
                    <a:cubicBezTo>
                      <a:pt x="108" y="90"/>
                      <a:pt x="108" y="90"/>
                      <a:pt x="108" y="90"/>
                    </a:cubicBezTo>
                    <a:cubicBezTo>
                      <a:pt x="108" y="90"/>
                      <a:pt x="108" y="92"/>
                      <a:pt x="110" y="92"/>
                    </a:cubicBezTo>
                    <a:cubicBezTo>
                      <a:pt x="110" y="92"/>
                      <a:pt x="110" y="92"/>
                      <a:pt x="110" y="92"/>
                    </a:cubicBezTo>
                    <a:cubicBezTo>
                      <a:pt x="110" y="92"/>
                      <a:pt x="110" y="92"/>
                      <a:pt x="110" y="92"/>
                    </a:cubicBezTo>
                    <a:cubicBezTo>
                      <a:pt x="110" y="93"/>
                      <a:pt x="110" y="93"/>
                      <a:pt x="110" y="93"/>
                    </a:cubicBezTo>
                    <a:cubicBezTo>
                      <a:pt x="110" y="93"/>
                      <a:pt x="110" y="93"/>
                      <a:pt x="110" y="93"/>
                    </a:cubicBezTo>
                    <a:cubicBezTo>
                      <a:pt x="110" y="94"/>
                      <a:pt x="110" y="95"/>
                      <a:pt x="111" y="95"/>
                    </a:cubicBezTo>
                    <a:cubicBezTo>
                      <a:pt x="111" y="95"/>
                      <a:pt x="111" y="95"/>
                      <a:pt x="111" y="95"/>
                    </a:cubicBezTo>
                    <a:cubicBezTo>
                      <a:pt x="111" y="95"/>
                      <a:pt x="111" y="95"/>
                      <a:pt x="111" y="95"/>
                    </a:cubicBezTo>
                    <a:cubicBezTo>
                      <a:pt x="111" y="95"/>
                      <a:pt x="111" y="95"/>
                      <a:pt x="111" y="95"/>
                    </a:cubicBezTo>
                    <a:cubicBezTo>
                      <a:pt x="111" y="96"/>
                      <a:pt x="111" y="96"/>
                      <a:pt x="111" y="96"/>
                    </a:cubicBezTo>
                    <a:cubicBezTo>
                      <a:pt x="112" y="97"/>
                      <a:pt x="112" y="97"/>
                      <a:pt x="112" y="98"/>
                    </a:cubicBezTo>
                    <a:cubicBezTo>
                      <a:pt x="113" y="98"/>
                      <a:pt x="113" y="98"/>
                      <a:pt x="113" y="98"/>
                    </a:cubicBezTo>
                    <a:cubicBezTo>
                      <a:pt x="113" y="99"/>
                      <a:pt x="114" y="99"/>
                      <a:pt x="114" y="99"/>
                    </a:cubicBezTo>
                    <a:cubicBezTo>
                      <a:pt x="114" y="99"/>
                      <a:pt x="114" y="99"/>
                      <a:pt x="114" y="99"/>
                    </a:cubicBezTo>
                    <a:cubicBezTo>
                      <a:pt x="114" y="100"/>
                      <a:pt x="114" y="100"/>
                      <a:pt x="114" y="100"/>
                    </a:cubicBezTo>
                    <a:cubicBezTo>
                      <a:pt x="114" y="101"/>
                      <a:pt x="114" y="102"/>
                      <a:pt x="115" y="102"/>
                    </a:cubicBezTo>
                    <a:cubicBezTo>
                      <a:pt x="116" y="102"/>
                      <a:pt x="116" y="102"/>
                      <a:pt x="116" y="102"/>
                    </a:cubicBezTo>
                    <a:cubicBezTo>
                      <a:pt x="116" y="102"/>
                      <a:pt x="116" y="102"/>
                      <a:pt x="116" y="102"/>
                    </a:cubicBezTo>
                    <a:cubicBezTo>
                      <a:pt x="116" y="103"/>
                      <a:pt x="116" y="103"/>
                      <a:pt x="116" y="103"/>
                    </a:cubicBezTo>
                    <a:cubicBezTo>
                      <a:pt x="116" y="105"/>
                      <a:pt x="116" y="105"/>
                      <a:pt x="116" y="105"/>
                    </a:cubicBezTo>
                    <a:cubicBezTo>
                      <a:pt x="116" y="106"/>
                      <a:pt x="116" y="106"/>
                      <a:pt x="117" y="106"/>
                    </a:cubicBezTo>
                    <a:cubicBezTo>
                      <a:pt x="117" y="106"/>
                      <a:pt x="117" y="106"/>
                      <a:pt x="117" y="106"/>
                    </a:cubicBezTo>
                    <a:cubicBezTo>
                      <a:pt x="117" y="107"/>
                      <a:pt x="117" y="108"/>
                      <a:pt x="118" y="108"/>
                    </a:cubicBezTo>
                    <a:cubicBezTo>
                      <a:pt x="118" y="109"/>
                      <a:pt x="119" y="110"/>
                      <a:pt x="120" y="110"/>
                    </a:cubicBezTo>
                    <a:cubicBezTo>
                      <a:pt x="122" y="111"/>
                      <a:pt x="122" y="111"/>
                      <a:pt x="122" y="111"/>
                    </a:cubicBezTo>
                    <a:cubicBezTo>
                      <a:pt x="122" y="109"/>
                      <a:pt x="122" y="109"/>
                      <a:pt x="122" y="109"/>
                    </a:cubicBezTo>
                    <a:cubicBezTo>
                      <a:pt x="121" y="106"/>
                      <a:pt x="120" y="102"/>
                      <a:pt x="119" y="97"/>
                    </a:cubicBezTo>
                    <a:cubicBezTo>
                      <a:pt x="118" y="95"/>
                      <a:pt x="118" y="93"/>
                      <a:pt x="118" y="91"/>
                    </a:cubicBezTo>
                    <a:cubicBezTo>
                      <a:pt x="118" y="90"/>
                      <a:pt x="118" y="90"/>
                      <a:pt x="118" y="89"/>
                    </a:cubicBezTo>
                    <a:cubicBezTo>
                      <a:pt x="119" y="88"/>
                      <a:pt x="119" y="88"/>
                      <a:pt x="119" y="88"/>
                    </a:cubicBezTo>
                    <a:cubicBezTo>
                      <a:pt x="119" y="87"/>
                      <a:pt x="119" y="87"/>
                      <a:pt x="119" y="86"/>
                    </a:cubicBezTo>
                    <a:cubicBezTo>
                      <a:pt x="119" y="86"/>
                      <a:pt x="119" y="86"/>
                      <a:pt x="119" y="86"/>
                    </a:cubicBezTo>
                    <a:cubicBezTo>
                      <a:pt x="119" y="86"/>
                      <a:pt x="119" y="85"/>
                      <a:pt x="119" y="85"/>
                    </a:cubicBezTo>
                    <a:cubicBezTo>
                      <a:pt x="119" y="85"/>
                      <a:pt x="118" y="84"/>
                      <a:pt x="118" y="84"/>
                    </a:cubicBezTo>
                    <a:cubicBezTo>
                      <a:pt x="118" y="84"/>
                      <a:pt x="118" y="84"/>
                      <a:pt x="118" y="84"/>
                    </a:cubicBezTo>
                    <a:cubicBezTo>
                      <a:pt x="118" y="84"/>
                      <a:pt x="118" y="84"/>
                      <a:pt x="118" y="84"/>
                    </a:cubicBezTo>
                    <a:cubicBezTo>
                      <a:pt x="117" y="84"/>
                      <a:pt x="118" y="84"/>
                      <a:pt x="118" y="83"/>
                    </a:cubicBezTo>
                    <a:cubicBezTo>
                      <a:pt x="118" y="82"/>
                      <a:pt x="118" y="82"/>
                      <a:pt x="118" y="82"/>
                    </a:cubicBezTo>
                    <a:cubicBezTo>
                      <a:pt x="117" y="81"/>
                      <a:pt x="117" y="81"/>
                      <a:pt x="117" y="81"/>
                    </a:cubicBezTo>
                    <a:cubicBezTo>
                      <a:pt x="117" y="81"/>
                      <a:pt x="117" y="81"/>
                      <a:pt x="117" y="81"/>
                    </a:cubicBezTo>
                    <a:cubicBezTo>
                      <a:pt x="116" y="81"/>
                      <a:pt x="116" y="81"/>
                      <a:pt x="116" y="81"/>
                    </a:cubicBezTo>
                    <a:cubicBezTo>
                      <a:pt x="116" y="81"/>
                      <a:pt x="116" y="81"/>
                      <a:pt x="116" y="81"/>
                    </a:cubicBezTo>
                    <a:cubicBezTo>
                      <a:pt x="116" y="81"/>
                      <a:pt x="116" y="81"/>
                      <a:pt x="116" y="81"/>
                    </a:cubicBezTo>
                    <a:cubicBezTo>
                      <a:pt x="116" y="79"/>
                      <a:pt x="116" y="79"/>
                      <a:pt x="116" y="79"/>
                    </a:cubicBezTo>
                    <a:cubicBezTo>
                      <a:pt x="115" y="79"/>
                      <a:pt x="115" y="79"/>
                      <a:pt x="115" y="79"/>
                    </a:cubicBezTo>
                    <a:cubicBezTo>
                      <a:pt x="115" y="78"/>
                      <a:pt x="115" y="78"/>
                      <a:pt x="115" y="78"/>
                    </a:cubicBezTo>
                    <a:cubicBezTo>
                      <a:pt x="115" y="77"/>
                      <a:pt x="115" y="77"/>
                      <a:pt x="115" y="77"/>
                    </a:cubicBezTo>
                    <a:cubicBezTo>
                      <a:pt x="115" y="77"/>
                      <a:pt x="115" y="77"/>
                      <a:pt x="115" y="77"/>
                    </a:cubicBezTo>
                    <a:cubicBezTo>
                      <a:pt x="115" y="76"/>
                      <a:pt x="115" y="76"/>
                      <a:pt x="115" y="76"/>
                    </a:cubicBezTo>
                    <a:cubicBezTo>
                      <a:pt x="114" y="76"/>
                      <a:pt x="114" y="76"/>
                      <a:pt x="114" y="76"/>
                    </a:cubicBezTo>
                    <a:cubicBezTo>
                      <a:pt x="113" y="76"/>
                      <a:pt x="113" y="76"/>
                      <a:pt x="113" y="76"/>
                    </a:cubicBezTo>
                    <a:cubicBezTo>
                      <a:pt x="113" y="76"/>
                      <a:pt x="113" y="76"/>
                      <a:pt x="113" y="76"/>
                    </a:cubicBezTo>
                    <a:cubicBezTo>
                      <a:pt x="113" y="75"/>
                      <a:pt x="113" y="75"/>
                      <a:pt x="113" y="75"/>
                    </a:cubicBezTo>
                    <a:cubicBezTo>
                      <a:pt x="113" y="75"/>
                      <a:pt x="113" y="75"/>
                      <a:pt x="113" y="75"/>
                    </a:cubicBezTo>
                    <a:cubicBezTo>
                      <a:pt x="113" y="74"/>
                      <a:pt x="113" y="74"/>
                      <a:pt x="113" y="74"/>
                    </a:cubicBezTo>
                    <a:cubicBezTo>
                      <a:pt x="113" y="73"/>
                      <a:pt x="113" y="73"/>
                      <a:pt x="112" y="73"/>
                    </a:cubicBezTo>
                    <a:cubicBezTo>
                      <a:pt x="112" y="73"/>
                      <a:pt x="112" y="73"/>
                      <a:pt x="112" y="73"/>
                    </a:cubicBezTo>
                    <a:cubicBezTo>
                      <a:pt x="112" y="73"/>
                      <a:pt x="112" y="73"/>
                      <a:pt x="112" y="73"/>
                    </a:cubicBezTo>
                    <a:cubicBezTo>
                      <a:pt x="112" y="72"/>
                      <a:pt x="112" y="72"/>
                      <a:pt x="112" y="72"/>
                    </a:cubicBezTo>
                    <a:cubicBezTo>
                      <a:pt x="112" y="72"/>
                      <a:pt x="112" y="72"/>
                      <a:pt x="112" y="71"/>
                    </a:cubicBezTo>
                    <a:cubicBezTo>
                      <a:pt x="111" y="71"/>
                      <a:pt x="111" y="70"/>
                      <a:pt x="111" y="70"/>
                    </a:cubicBezTo>
                    <a:cubicBezTo>
                      <a:pt x="110" y="69"/>
                      <a:pt x="110" y="69"/>
                      <a:pt x="110" y="69"/>
                    </a:cubicBezTo>
                    <a:cubicBezTo>
                      <a:pt x="110" y="69"/>
                      <a:pt x="110" y="69"/>
                      <a:pt x="110" y="69"/>
                    </a:cubicBezTo>
                    <a:cubicBezTo>
                      <a:pt x="109" y="69"/>
                      <a:pt x="109" y="69"/>
                      <a:pt x="109" y="69"/>
                    </a:cubicBezTo>
                    <a:cubicBezTo>
                      <a:pt x="109" y="68"/>
                      <a:pt x="109" y="68"/>
                      <a:pt x="109" y="68"/>
                    </a:cubicBezTo>
                    <a:cubicBezTo>
                      <a:pt x="109" y="68"/>
                      <a:pt x="109" y="68"/>
                      <a:pt x="109" y="68"/>
                    </a:cubicBezTo>
                    <a:cubicBezTo>
                      <a:pt x="109" y="68"/>
                      <a:pt x="109" y="68"/>
                      <a:pt x="109" y="68"/>
                    </a:cubicBezTo>
                    <a:cubicBezTo>
                      <a:pt x="109" y="66"/>
                      <a:pt x="109" y="66"/>
                      <a:pt x="109" y="66"/>
                    </a:cubicBezTo>
                    <a:cubicBezTo>
                      <a:pt x="108" y="66"/>
                      <a:pt x="108" y="66"/>
                      <a:pt x="108" y="66"/>
                    </a:cubicBezTo>
                    <a:cubicBezTo>
                      <a:pt x="108" y="66"/>
                      <a:pt x="108" y="66"/>
                      <a:pt x="108" y="66"/>
                    </a:cubicBezTo>
                    <a:cubicBezTo>
                      <a:pt x="108" y="66"/>
                      <a:pt x="108" y="66"/>
                      <a:pt x="108" y="66"/>
                    </a:cubicBezTo>
                    <a:cubicBezTo>
                      <a:pt x="107" y="65"/>
                      <a:pt x="107" y="65"/>
                      <a:pt x="107" y="65"/>
                    </a:cubicBezTo>
                    <a:cubicBezTo>
                      <a:pt x="107" y="65"/>
                      <a:pt x="107" y="64"/>
                      <a:pt x="107" y="64"/>
                    </a:cubicBezTo>
                    <a:cubicBezTo>
                      <a:pt x="107" y="63"/>
                      <a:pt x="107" y="63"/>
                      <a:pt x="107" y="63"/>
                    </a:cubicBezTo>
                    <a:cubicBezTo>
                      <a:pt x="106" y="63"/>
                      <a:pt x="106" y="63"/>
                      <a:pt x="106" y="63"/>
                    </a:cubicBezTo>
                    <a:cubicBezTo>
                      <a:pt x="106" y="62"/>
                      <a:pt x="106" y="62"/>
                      <a:pt x="106" y="62"/>
                    </a:cubicBezTo>
                    <a:cubicBezTo>
                      <a:pt x="106" y="62"/>
                      <a:pt x="106" y="61"/>
                      <a:pt x="105" y="61"/>
                    </a:cubicBezTo>
                    <a:cubicBezTo>
                      <a:pt x="105" y="61"/>
                      <a:pt x="105" y="61"/>
                      <a:pt x="105" y="61"/>
                    </a:cubicBezTo>
                    <a:cubicBezTo>
                      <a:pt x="105" y="61"/>
                      <a:pt x="105" y="61"/>
                      <a:pt x="105" y="61"/>
                    </a:cubicBezTo>
                    <a:cubicBezTo>
                      <a:pt x="105" y="60"/>
                      <a:pt x="105" y="60"/>
                      <a:pt x="105" y="60"/>
                    </a:cubicBezTo>
                    <a:cubicBezTo>
                      <a:pt x="104" y="59"/>
                      <a:pt x="104" y="59"/>
                      <a:pt x="104" y="59"/>
                    </a:cubicBezTo>
                    <a:cubicBezTo>
                      <a:pt x="103" y="58"/>
                      <a:pt x="103" y="58"/>
                      <a:pt x="103" y="58"/>
                    </a:cubicBezTo>
                    <a:cubicBezTo>
                      <a:pt x="103" y="57"/>
                      <a:pt x="102" y="57"/>
                      <a:pt x="102" y="57"/>
                    </a:cubicBezTo>
                    <a:cubicBezTo>
                      <a:pt x="102" y="57"/>
                      <a:pt x="102" y="57"/>
                      <a:pt x="102" y="57"/>
                    </a:cubicBezTo>
                    <a:cubicBezTo>
                      <a:pt x="101" y="56"/>
                      <a:pt x="101" y="56"/>
                      <a:pt x="101" y="56"/>
                    </a:cubicBezTo>
                    <a:cubicBezTo>
                      <a:pt x="100" y="56"/>
                      <a:pt x="100" y="55"/>
                      <a:pt x="100" y="55"/>
                    </a:cubicBezTo>
                    <a:cubicBezTo>
                      <a:pt x="100" y="54"/>
                      <a:pt x="100" y="54"/>
                      <a:pt x="100" y="53"/>
                    </a:cubicBezTo>
                    <a:cubicBezTo>
                      <a:pt x="99" y="53"/>
                      <a:pt x="99" y="53"/>
                      <a:pt x="99" y="53"/>
                    </a:cubicBezTo>
                    <a:cubicBezTo>
                      <a:pt x="99" y="52"/>
                      <a:pt x="99" y="52"/>
                      <a:pt x="99" y="52"/>
                    </a:cubicBezTo>
                    <a:cubicBezTo>
                      <a:pt x="99" y="52"/>
                      <a:pt x="99" y="52"/>
                      <a:pt x="99" y="52"/>
                    </a:cubicBezTo>
                    <a:cubicBezTo>
                      <a:pt x="99" y="52"/>
                      <a:pt x="99" y="51"/>
                      <a:pt x="98" y="51"/>
                    </a:cubicBezTo>
                    <a:cubicBezTo>
                      <a:pt x="97" y="51"/>
                      <a:pt x="97" y="51"/>
                      <a:pt x="97" y="51"/>
                    </a:cubicBezTo>
                    <a:cubicBezTo>
                      <a:pt x="96" y="50"/>
                      <a:pt x="96" y="50"/>
                      <a:pt x="95" y="49"/>
                    </a:cubicBezTo>
                    <a:cubicBezTo>
                      <a:pt x="95" y="49"/>
                      <a:pt x="95" y="48"/>
                      <a:pt x="95" y="48"/>
                    </a:cubicBezTo>
                    <a:cubicBezTo>
                      <a:pt x="95" y="47"/>
                      <a:pt x="94" y="47"/>
                      <a:pt x="94" y="46"/>
                    </a:cubicBezTo>
                    <a:cubicBezTo>
                      <a:pt x="94" y="45"/>
                      <a:pt x="93" y="45"/>
                      <a:pt x="92" y="44"/>
                    </a:cubicBezTo>
                    <a:cubicBezTo>
                      <a:pt x="91" y="44"/>
                      <a:pt x="91" y="43"/>
                      <a:pt x="91" y="43"/>
                    </a:cubicBezTo>
                    <a:cubicBezTo>
                      <a:pt x="90" y="43"/>
                      <a:pt x="90" y="43"/>
                      <a:pt x="90" y="43"/>
                    </a:cubicBezTo>
                    <a:cubicBezTo>
                      <a:pt x="90" y="42"/>
                      <a:pt x="90" y="42"/>
                      <a:pt x="90" y="41"/>
                    </a:cubicBezTo>
                    <a:cubicBezTo>
                      <a:pt x="89" y="41"/>
                      <a:pt x="89" y="41"/>
                      <a:pt x="88" y="40"/>
                    </a:cubicBezTo>
                    <a:cubicBezTo>
                      <a:pt x="87" y="39"/>
                      <a:pt x="86" y="38"/>
                      <a:pt x="85" y="38"/>
                    </a:cubicBezTo>
                    <a:cubicBezTo>
                      <a:pt x="83" y="36"/>
                      <a:pt x="82" y="34"/>
                      <a:pt x="80" y="32"/>
                    </a:cubicBezTo>
                    <a:cubicBezTo>
                      <a:pt x="80" y="31"/>
                      <a:pt x="80" y="31"/>
                      <a:pt x="80" y="31"/>
                    </a:cubicBezTo>
                    <a:cubicBezTo>
                      <a:pt x="80" y="31"/>
                      <a:pt x="80" y="31"/>
                      <a:pt x="80" y="31"/>
                    </a:cubicBezTo>
                    <a:cubicBezTo>
                      <a:pt x="78" y="31"/>
                      <a:pt x="77" y="30"/>
                      <a:pt x="76" y="29"/>
                    </a:cubicBezTo>
                    <a:cubicBezTo>
                      <a:pt x="76" y="28"/>
                      <a:pt x="76" y="28"/>
                      <a:pt x="76" y="28"/>
                    </a:cubicBezTo>
                    <a:cubicBezTo>
                      <a:pt x="75" y="27"/>
                      <a:pt x="75" y="26"/>
                      <a:pt x="73" y="26"/>
                    </a:cubicBezTo>
                    <a:cubicBezTo>
                      <a:pt x="73" y="26"/>
                      <a:pt x="73" y="26"/>
                      <a:pt x="72" y="25"/>
                    </a:cubicBezTo>
                    <a:cubicBezTo>
                      <a:pt x="72" y="25"/>
                      <a:pt x="71" y="25"/>
                      <a:pt x="71" y="25"/>
                    </a:cubicBezTo>
                    <a:cubicBezTo>
                      <a:pt x="70" y="24"/>
                      <a:pt x="69" y="23"/>
                      <a:pt x="69" y="22"/>
                    </a:cubicBezTo>
                    <a:cubicBezTo>
                      <a:pt x="69" y="22"/>
                      <a:pt x="69" y="22"/>
                      <a:pt x="69" y="22"/>
                    </a:cubicBezTo>
                    <a:cubicBezTo>
                      <a:pt x="69" y="21"/>
                      <a:pt x="69" y="21"/>
                      <a:pt x="69" y="21"/>
                    </a:cubicBezTo>
                    <a:cubicBezTo>
                      <a:pt x="67" y="21"/>
                      <a:pt x="67" y="21"/>
                      <a:pt x="67" y="21"/>
                    </a:cubicBezTo>
                    <a:cubicBezTo>
                      <a:pt x="66" y="21"/>
                      <a:pt x="66" y="21"/>
                      <a:pt x="65" y="21"/>
                    </a:cubicBezTo>
                    <a:cubicBezTo>
                      <a:pt x="65" y="20"/>
                      <a:pt x="64" y="19"/>
                      <a:pt x="64" y="19"/>
                    </a:cubicBezTo>
                    <a:cubicBezTo>
                      <a:pt x="63" y="18"/>
                      <a:pt x="63" y="18"/>
                      <a:pt x="63" y="17"/>
                    </a:cubicBezTo>
                    <a:cubicBezTo>
                      <a:pt x="63" y="17"/>
                      <a:pt x="63" y="17"/>
                      <a:pt x="63" y="17"/>
                    </a:cubicBezTo>
                    <a:cubicBezTo>
                      <a:pt x="62" y="17"/>
                      <a:pt x="62" y="17"/>
                      <a:pt x="62" y="17"/>
                    </a:cubicBezTo>
                    <a:cubicBezTo>
                      <a:pt x="61" y="17"/>
                      <a:pt x="61" y="17"/>
                      <a:pt x="60" y="17"/>
                    </a:cubicBezTo>
                    <a:cubicBezTo>
                      <a:pt x="60" y="16"/>
                      <a:pt x="59" y="16"/>
                      <a:pt x="59" y="15"/>
                    </a:cubicBezTo>
                    <a:cubicBezTo>
                      <a:pt x="59" y="15"/>
                      <a:pt x="59" y="15"/>
                      <a:pt x="59" y="15"/>
                    </a:cubicBezTo>
                    <a:cubicBezTo>
                      <a:pt x="59" y="14"/>
                      <a:pt x="58" y="14"/>
                      <a:pt x="57" y="14"/>
                    </a:cubicBezTo>
                    <a:cubicBezTo>
                      <a:pt x="57" y="14"/>
                      <a:pt x="57" y="14"/>
                      <a:pt x="57" y="14"/>
                    </a:cubicBezTo>
                    <a:cubicBezTo>
                      <a:pt x="56" y="14"/>
                      <a:pt x="56" y="13"/>
                      <a:pt x="56" y="13"/>
                    </a:cubicBezTo>
                    <a:cubicBezTo>
                      <a:pt x="54" y="11"/>
                      <a:pt x="52" y="10"/>
                      <a:pt x="49" y="8"/>
                    </a:cubicBezTo>
                    <a:cubicBezTo>
                      <a:pt x="47" y="7"/>
                      <a:pt x="44" y="6"/>
                      <a:pt x="42" y="4"/>
                    </a:cubicBezTo>
                    <a:cubicBezTo>
                      <a:pt x="40" y="3"/>
                      <a:pt x="38" y="2"/>
                      <a:pt x="36" y="1"/>
                    </a:cubicBezTo>
                    <a:cubicBezTo>
                      <a:pt x="34" y="0"/>
                      <a:pt x="34" y="0"/>
                      <a:pt x="34"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7" name="Freeform 42">
                <a:extLst>
                  <a:ext uri="{FF2B5EF4-FFF2-40B4-BE49-F238E27FC236}">
                    <a16:creationId xmlns="" xmlns:a16="http://schemas.microsoft.com/office/drawing/2014/main" id="{485324F6-A908-466D-9E70-BC36E71B4ACC}"/>
                  </a:ext>
                </a:extLst>
              </p:cNvPr>
              <p:cNvSpPr>
                <a:spLocks noEditPoints="1"/>
              </p:cNvSpPr>
              <p:nvPr/>
            </p:nvSpPr>
            <p:spPr bwMode="auto">
              <a:xfrm>
                <a:off x="3477" y="1838"/>
                <a:ext cx="322" cy="675"/>
              </a:xfrm>
              <a:custGeom>
                <a:avLst/>
                <a:gdLst>
                  <a:gd name="T0" fmla="*/ 3 w 135"/>
                  <a:gd name="T1" fmla="*/ 78 h 283"/>
                  <a:gd name="T2" fmla="*/ 0 w 135"/>
                  <a:gd name="T3" fmla="*/ 85 h 283"/>
                  <a:gd name="T4" fmla="*/ 9 w 135"/>
                  <a:gd name="T5" fmla="*/ 113 h 283"/>
                  <a:gd name="T6" fmla="*/ 14 w 135"/>
                  <a:gd name="T7" fmla="*/ 116 h 283"/>
                  <a:gd name="T8" fmla="*/ 18 w 135"/>
                  <a:gd name="T9" fmla="*/ 128 h 283"/>
                  <a:gd name="T10" fmla="*/ 25 w 135"/>
                  <a:gd name="T11" fmla="*/ 137 h 283"/>
                  <a:gd name="T12" fmla="*/ 22 w 135"/>
                  <a:gd name="T13" fmla="*/ 150 h 283"/>
                  <a:gd name="T14" fmla="*/ 20 w 135"/>
                  <a:gd name="T15" fmla="*/ 166 h 283"/>
                  <a:gd name="T16" fmla="*/ 29 w 135"/>
                  <a:gd name="T17" fmla="*/ 180 h 283"/>
                  <a:gd name="T18" fmla="*/ 32 w 135"/>
                  <a:gd name="T19" fmla="*/ 192 h 283"/>
                  <a:gd name="T20" fmla="*/ 42 w 135"/>
                  <a:gd name="T21" fmla="*/ 204 h 283"/>
                  <a:gd name="T22" fmla="*/ 48 w 135"/>
                  <a:gd name="T23" fmla="*/ 208 h 283"/>
                  <a:gd name="T24" fmla="*/ 51 w 135"/>
                  <a:gd name="T25" fmla="*/ 218 h 283"/>
                  <a:gd name="T26" fmla="*/ 54 w 135"/>
                  <a:gd name="T27" fmla="*/ 238 h 283"/>
                  <a:gd name="T28" fmla="*/ 57 w 135"/>
                  <a:gd name="T29" fmla="*/ 253 h 283"/>
                  <a:gd name="T30" fmla="*/ 66 w 135"/>
                  <a:gd name="T31" fmla="*/ 265 h 283"/>
                  <a:gd name="T32" fmla="*/ 74 w 135"/>
                  <a:gd name="T33" fmla="*/ 278 h 283"/>
                  <a:gd name="T34" fmla="*/ 80 w 135"/>
                  <a:gd name="T35" fmla="*/ 283 h 283"/>
                  <a:gd name="T36" fmla="*/ 84 w 135"/>
                  <a:gd name="T37" fmla="*/ 275 h 283"/>
                  <a:gd name="T38" fmla="*/ 79 w 135"/>
                  <a:gd name="T39" fmla="*/ 262 h 283"/>
                  <a:gd name="T40" fmla="*/ 85 w 135"/>
                  <a:gd name="T41" fmla="*/ 255 h 283"/>
                  <a:gd name="T42" fmla="*/ 90 w 135"/>
                  <a:gd name="T43" fmla="*/ 244 h 283"/>
                  <a:gd name="T44" fmla="*/ 98 w 135"/>
                  <a:gd name="T45" fmla="*/ 224 h 283"/>
                  <a:gd name="T46" fmla="*/ 111 w 135"/>
                  <a:gd name="T47" fmla="*/ 217 h 283"/>
                  <a:gd name="T48" fmla="*/ 119 w 135"/>
                  <a:gd name="T49" fmla="*/ 210 h 283"/>
                  <a:gd name="T50" fmla="*/ 124 w 135"/>
                  <a:gd name="T51" fmla="*/ 188 h 283"/>
                  <a:gd name="T52" fmla="*/ 134 w 135"/>
                  <a:gd name="T53" fmla="*/ 178 h 283"/>
                  <a:gd name="T54" fmla="*/ 133 w 135"/>
                  <a:gd name="T55" fmla="*/ 166 h 283"/>
                  <a:gd name="T56" fmla="*/ 120 w 135"/>
                  <a:gd name="T57" fmla="*/ 159 h 283"/>
                  <a:gd name="T58" fmla="*/ 104 w 135"/>
                  <a:gd name="T59" fmla="*/ 156 h 283"/>
                  <a:gd name="T60" fmla="*/ 91 w 135"/>
                  <a:gd name="T61" fmla="*/ 153 h 283"/>
                  <a:gd name="T62" fmla="*/ 95 w 135"/>
                  <a:gd name="T63" fmla="*/ 146 h 283"/>
                  <a:gd name="T64" fmla="*/ 85 w 135"/>
                  <a:gd name="T65" fmla="*/ 136 h 283"/>
                  <a:gd name="T66" fmla="*/ 70 w 135"/>
                  <a:gd name="T67" fmla="*/ 129 h 283"/>
                  <a:gd name="T68" fmla="*/ 60 w 135"/>
                  <a:gd name="T69" fmla="*/ 123 h 283"/>
                  <a:gd name="T70" fmla="*/ 44 w 135"/>
                  <a:gd name="T71" fmla="*/ 117 h 283"/>
                  <a:gd name="T72" fmla="*/ 32 w 135"/>
                  <a:gd name="T73" fmla="*/ 120 h 283"/>
                  <a:gd name="T74" fmla="*/ 29 w 135"/>
                  <a:gd name="T75" fmla="*/ 125 h 283"/>
                  <a:gd name="T76" fmla="*/ 20 w 135"/>
                  <a:gd name="T77" fmla="*/ 120 h 283"/>
                  <a:gd name="T78" fmla="*/ 19 w 135"/>
                  <a:gd name="T79" fmla="*/ 106 h 283"/>
                  <a:gd name="T80" fmla="*/ 18 w 135"/>
                  <a:gd name="T81" fmla="*/ 99 h 283"/>
                  <a:gd name="T82" fmla="*/ 14 w 135"/>
                  <a:gd name="T83" fmla="*/ 94 h 283"/>
                  <a:gd name="T84" fmla="*/ 7 w 135"/>
                  <a:gd name="T85" fmla="*/ 96 h 283"/>
                  <a:gd name="T86" fmla="*/ 10 w 135"/>
                  <a:gd name="T87" fmla="*/ 89 h 283"/>
                  <a:gd name="T88" fmla="*/ 15 w 135"/>
                  <a:gd name="T89" fmla="*/ 79 h 283"/>
                  <a:gd name="T90" fmla="*/ 27 w 135"/>
                  <a:gd name="T91" fmla="*/ 71 h 283"/>
                  <a:gd name="T92" fmla="*/ 32 w 135"/>
                  <a:gd name="T93" fmla="*/ 82 h 283"/>
                  <a:gd name="T94" fmla="*/ 39 w 135"/>
                  <a:gd name="T95" fmla="*/ 69 h 283"/>
                  <a:gd name="T96" fmla="*/ 43 w 135"/>
                  <a:gd name="T97" fmla="*/ 63 h 283"/>
                  <a:gd name="T98" fmla="*/ 56 w 135"/>
                  <a:gd name="T99" fmla="*/ 55 h 283"/>
                  <a:gd name="T100" fmla="*/ 68 w 135"/>
                  <a:gd name="T101" fmla="*/ 45 h 283"/>
                  <a:gd name="T102" fmla="*/ 74 w 135"/>
                  <a:gd name="T103" fmla="*/ 37 h 283"/>
                  <a:gd name="T104" fmla="*/ 83 w 135"/>
                  <a:gd name="T105" fmla="*/ 31 h 283"/>
                  <a:gd name="T106" fmla="*/ 80 w 135"/>
                  <a:gd name="T107" fmla="*/ 29 h 283"/>
                  <a:gd name="T108" fmla="*/ 96 w 135"/>
                  <a:gd name="T109" fmla="*/ 24 h 283"/>
                  <a:gd name="T110" fmla="*/ 102 w 135"/>
                  <a:gd name="T111" fmla="*/ 11 h 283"/>
                  <a:gd name="T112" fmla="*/ 96 w 135"/>
                  <a:gd name="T113" fmla="*/ 8 h 283"/>
                  <a:gd name="T114" fmla="*/ 80 w 135"/>
                  <a:gd name="T115" fmla="*/ 18 h 283"/>
                  <a:gd name="T116" fmla="*/ 72 w 135"/>
                  <a:gd name="T117" fmla="*/ 18 h 283"/>
                  <a:gd name="T118" fmla="*/ 76 w 135"/>
                  <a:gd name="T119" fmla="*/ 9 h 283"/>
                  <a:gd name="T120" fmla="*/ 86 w 135"/>
                  <a:gd name="T121" fmla="*/ 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283">
                    <a:moveTo>
                      <a:pt x="71" y="39"/>
                    </a:moveTo>
                    <a:cubicBezTo>
                      <a:pt x="71" y="39"/>
                      <a:pt x="71" y="39"/>
                      <a:pt x="71" y="39"/>
                    </a:cubicBezTo>
                    <a:cubicBezTo>
                      <a:pt x="71" y="39"/>
                      <a:pt x="71" y="39"/>
                      <a:pt x="71" y="39"/>
                    </a:cubicBezTo>
                    <a:moveTo>
                      <a:pt x="96" y="12"/>
                    </a:moveTo>
                    <a:cubicBezTo>
                      <a:pt x="96" y="12"/>
                      <a:pt x="96" y="12"/>
                      <a:pt x="96" y="12"/>
                    </a:cubicBezTo>
                    <a:moveTo>
                      <a:pt x="86" y="0"/>
                    </a:moveTo>
                    <a:cubicBezTo>
                      <a:pt x="84" y="0"/>
                      <a:pt x="84" y="0"/>
                      <a:pt x="84" y="0"/>
                    </a:cubicBezTo>
                    <a:cubicBezTo>
                      <a:pt x="83" y="0"/>
                      <a:pt x="82" y="0"/>
                      <a:pt x="81" y="0"/>
                    </a:cubicBezTo>
                    <a:cubicBezTo>
                      <a:pt x="72" y="5"/>
                      <a:pt x="63" y="10"/>
                      <a:pt x="56" y="16"/>
                    </a:cubicBezTo>
                    <a:cubicBezTo>
                      <a:pt x="39" y="28"/>
                      <a:pt x="25" y="41"/>
                      <a:pt x="14" y="57"/>
                    </a:cubicBezTo>
                    <a:cubicBezTo>
                      <a:pt x="9" y="63"/>
                      <a:pt x="5" y="69"/>
                      <a:pt x="1" y="76"/>
                    </a:cubicBezTo>
                    <a:cubicBezTo>
                      <a:pt x="0" y="78"/>
                      <a:pt x="0" y="78"/>
                      <a:pt x="0" y="78"/>
                    </a:cubicBezTo>
                    <a:cubicBezTo>
                      <a:pt x="2" y="78"/>
                      <a:pt x="2" y="78"/>
                      <a:pt x="2"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3" y="79"/>
                      <a:pt x="3" y="79"/>
                      <a:pt x="3" y="80"/>
                    </a:cubicBezTo>
                    <a:cubicBezTo>
                      <a:pt x="3" y="82"/>
                      <a:pt x="3" y="82"/>
                      <a:pt x="3" y="82"/>
                    </a:cubicBezTo>
                    <a:cubicBezTo>
                      <a:pt x="3" y="83"/>
                      <a:pt x="2" y="83"/>
                      <a:pt x="2" y="83"/>
                    </a:cubicBezTo>
                    <a:cubicBezTo>
                      <a:pt x="2" y="83"/>
                      <a:pt x="2" y="83"/>
                      <a:pt x="2" y="83"/>
                    </a:cubicBezTo>
                    <a:cubicBezTo>
                      <a:pt x="1" y="83"/>
                      <a:pt x="1" y="83"/>
                      <a:pt x="1" y="83"/>
                    </a:cubicBezTo>
                    <a:cubicBezTo>
                      <a:pt x="1" y="84"/>
                      <a:pt x="1" y="84"/>
                      <a:pt x="1" y="84"/>
                    </a:cubicBezTo>
                    <a:cubicBezTo>
                      <a:pt x="1" y="84"/>
                      <a:pt x="1" y="84"/>
                      <a:pt x="1" y="84"/>
                    </a:cubicBezTo>
                    <a:cubicBezTo>
                      <a:pt x="1" y="85"/>
                      <a:pt x="1" y="86"/>
                      <a:pt x="1" y="86"/>
                    </a:cubicBezTo>
                    <a:cubicBezTo>
                      <a:pt x="1" y="86"/>
                      <a:pt x="1" y="86"/>
                      <a:pt x="1" y="86"/>
                    </a:cubicBezTo>
                    <a:cubicBezTo>
                      <a:pt x="0" y="85"/>
                      <a:pt x="0" y="85"/>
                      <a:pt x="0" y="85"/>
                    </a:cubicBezTo>
                    <a:cubicBezTo>
                      <a:pt x="0" y="105"/>
                      <a:pt x="0" y="105"/>
                      <a:pt x="0" y="105"/>
                    </a:cubicBezTo>
                    <a:cubicBezTo>
                      <a:pt x="0" y="105"/>
                      <a:pt x="0" y="106"/>
                      <a:pt x="1" y="106"/>
                    </a:cubicBezTo>
                    <a:cubicBezTo>
                      <a:pt x="1" y="106"/>
                      <a:pt x="1" y="106"/>
                      <a:pt x="1" y="106"/>
                    </a:cubicBezTo>
                    <a:cubicBezTo>
                      <a:pt x="2" y="107"/>
                      <a:pt x="2" y="107"/>
                      <a:pt x="2" y="107"/>
                    </a:cubicBezTo>
                    <a:cubicBezTo>
                      <a:pt x="2" y="107"/>
                      <a:pt x="2" y="107"/>
                      <a:pt x="2" y="107"/>
                    </a:cubicBezTo>
                    <a:cubicBezTo>
                      <a:pt x="3" y="108"/>
                      <a:pt x="4" y="108"/>
                      <a:pt x="4" y="108"/>
                    </a:cubicBezTo>
                    <a:cubicBezTo>
                      <a:pt x="5" y="108"/>
                      <a:pt x="5" y="108"/>
                      <a:pt x="5" y="108"/>
                    </a:cubicBezTo>
                    <a:cubicBezTo>
                      <a:pt x="5" y="108"/>
                      <a:pt x="5" y="108"/>
                      <a:pt x="5" y="108"/>
                    </a:cubicBezTo>
                    <a:cubicBezTo>
                      <a:pt x="6" y="109"/>
                      <a:pt x="6" y="109"/>
                      <a:pt x="6" y="109"/>
                    </a:cubicBezTo>
                    <a:cubicBezTo>
                      <a:pt x="5" y="109"/>
                      <a:pt x="5" y="109"/>
                      <a:pt x="5" y="109"/>
                    </a:cubicBezTo>
                    <a:cubicBezTo>
                      <a:pt x="5" y="110"/>
                      <a:pt x="6" y="110"/>
                      <a:pt x="6" y="111"/>
                    </a:cubicBezTo>
                    <a:cubicBezTo>
                      <a:pt x="7" y="111"/>
                      <a:pt x="7" y="111"/>
                      <a:pt x="7" y="111"/>
                    </a:cubicBezTo>
                    <a:cubicBezTo>
                      <a:pt x="7" y="111"/>
                      <a:pt x="8" y="112"/>
                      <a:pt x="8" y="113"/>
                    </a:cubicBezTo>
                    <a:cubicBezTo>
                      <a:pt x="9" y="113"/>
                      <a:pt x="9" y="113"/>
                      <a:pt x="9" y="113"/>
                    </a:cubicBezTo>
                    <a:cubicBezTo>
                      <a:pt x="9" y="113"/>
                      <a:pt x="9" y="113"/>
                      <a:pt x="9" y="113"/>
                    </a:cubicBezTo>
                    <a:cubicBezTo>
                      <a:pt x="10" y="113"/>
                      <a:pt x="10" y="113"/>
                      <a:pt x="10" y="113"/>
                    </a:cubicBezTo>
                    <a:cubicBezTo>
                      <a:pt x="10" y="113"/>
                      <a:pt x="10" y="113"/>
                      <a:pt x="10" y="113"/>
                    </a:cubicBezTo>
                    <a:cubicBezTo>
                      <a:pt x="11" y="113"/>
                      <a:pt x="11" y="114"/>
                      <a:pt x="11" y="114"/>
                    </a:cubicBezTo>
                    <a:cubicBezTo>
                      <a:pt x="11" y="114"/>
                      <a:pt x="11" y="114"/>
                      <a:pt x="11" y="114"/>
                    </a:cubicBezTo>
                    <a:cubicBezTo>
                      <a:pt x="11" y="114"/>
                      <a:pt x="11" y="114"/>
                      <a:pt x="11" y="114"/>
                    </a:cubicBezTo>
                    <a:cubicBezTo>
                      <a:pt x="11" y="115"/>
                      <a:pt x="11" y="115"/>
                      <a:pt x="11" y="115"/>
                    </a:cubicBezTo>
                    <a:cubicBezTo>
                      <a:pt x="12" y="115"/>
                      <a:pt x="12" y="115"/>
                      <a:pt x="12" y="115"/>
                    </a:cubicBezTo>
                    <a:cubicBezTo>
                      <a:pt x="12" y="115"/>
                      <a:pt x="13" y="115"/>
                      <a:pt x="13" y="115"/>
                    </a:cubicBezTo>
                    <a:cubicBezTo>
                      <a:pt x="13" y="115"/>
                      <a:pt x="13" y="115"/>
                      <a:pt x="13" y="115"/>
                    </a:cubicBezTo>
                    <a:cubicBezTo>
                      <a:pt x="13" y="115"/>
                      <a:pt x="13" y="115"/>
                      <a:pt x="13" y="115"/>
                    </a:cubicBezTo>
                    <a:cubicBezTo>
                      <a:pt x="12" y="116"/>
                      <a:pt x="12" y="116"/>
                      <a:pt x="12" y="116"/>
                    </a:cubicBezTo>
                    <a:cubicBezTo>
                      <a:pt x="13" y="116"/>
                      <a:pt x="13" y="116"/>
                      <a:pt x="13" y="116"/>
                    </a:cubicBezTo>
                    <a:cubicBezTo>
                      <a:pt x="14" y="116"/>
                      <a:pt x="14" y="116"/>
                      <a:pt x="14" y="116"/>
                    </a:cubicBezTo>
                    <a:cubicBezTo>
                      <a:pt x="14" y="117"/>
                      <a:pt x="14" y="117"/>
                      <a:pt x="14" y="117"/>
                    </a:cubicBezTo>
                    <a:cubicBezTo>
                      <a:pt x="14" y="117"/>
                      <a:pt x="14" y="118"/>
                      <a:pt x="15" y="119"/>
                    </a:cubicBezTo>
                    <a:cubicBezTo>
                      <a:pt x="15" y="119"/>
                      <a:pt x="15" y="119"/>
                      <a:pt x="15" y="119"/>
                    </a:cubicBezTo>
                    <a:cubicBezTo>
                      <a:pt x="15" y="120"/>
                      <a:pt x="15" y="120"/>
                      <a:pt x="15" y="120"/>
                    </a:cubicBezTo>
                    <a:cubicBezTo>
                      <a:pt x="16" y="120"/>
                      <a:pt x="16" y="120"/>
                      <a:pt x="16" y="120"/>
                    </a:cubicBezTo>
                    <a:cubicBezTo>
                      <a:pt x="16" y="121"/>
                      <a:pt x="16" y="121"/>
                      <a:pt x="16" y="121"/>
                    </a:cubicBezTo>
                    <a:cubicBezTo>
                      <a:pt x="17" y="121"/>
                      <a:pt x="17" y="121"/>
                      <a:pt x="17" y="121"/>
                    </a:cubicBezTo>
                    <a:cubicBezTo>
                      <a:pt x="17" y="122"/>
                      <a:pt x="17" y="123"/>
                      <a:pt x="17" y="124"/>
                    </a:cubicBezTo>
                    <a:cubicBezTo>
                      <a:pt x="17" y="124"/>
                      <a:pt x="17" y="124"/>
                      <a:pt x="17" y="125"/>
                    </a:cubicBezTo>
                    <a:cubicBezTo>
                      <a:pt x="17" y="125"/>
                      <a:pt x="17" y="125"/>
                      <a:pt x="17" y="125"/>
                    </a:cubicBezTo>
                    <a:cubicBezTo>
                      <a:pt x="17" y="126"/>
                      <a:pt x="17" y="126"/>
                      <a:pt x="17" y="126"/>
                    </a:cubicBezTo>
                    <a:cubicBezTo>
                      <a:pt x="17" y="126"/>
                      <a:pt x="17" y="126"/>
                      <a:pt x="17" y="126"/>
                    </a:cubicBezTo>
                    <a:cubicBezTo>
                      <a:pt x="17" y="127"/>
                      <a:pt x="17" y="128"/>
                      <a:pt x="18" y="128"/>
                    </a:cubicBezTo>
                    <a:cubicBezTo>
                      <a:pt x="18" y="128"/>
                      <a:pt x="18" y="128"/>
                      <a:pt x="18" y="128"/>
                    </a:cubicBezTo>
                    <a:cubicBezTo>
                      <a:pt x="18" y="128"/>
                      <a:pt x="18" y="128"/>
                      <a:pt x="18" y="128"/>
                    </a:cubicBezTo>
                    <a:cubicBezTo>
                      <a:pt x="18" y="128"/>
                      <a:pt x="18" y="128"/>
                      <a:pt x="18" y="128"/>
                    </a:cubicBezTo>
                    <a:cubicBezTo>
                      <a:pt x="18" y="128"/>
                      <a:pt x="18" y="128"/>
                      <a:pt x="18" y="128"/>
                    </a:cubicBezTo>
                    <a:cubicBezTo>
                      <a:pt x="18" y="129"/>
                      <a:pt x="18" y="129"/>
                      <a:pt x="18" y="129"/>
                    </a:cubicBezTo>
                    <a:cubicBezTo>
                      <a:pt x="23" y="129"/>
                      <a:pt x="23" y="129"/>
                      <a:pt x="23" y="129"/>
                    </a:cubicBezTo>
                    <a:cubicBezTo>
                      <a:pt x="23" y="129"/>
                      <a:pt x="23" y="129"/>
                      <a:pt x="23" y="129"/>
                    </a:cubicBezTo>
                    <a:cubicBezTo>
                      <a:pt x="23" y="129"/>
                      <a:pt x="23" y="129"/>
                      <a:pt x="23" y="129"/>
                    </a:cubicBezTo>
                    <a:cubicBezTo>
                      <a:pt x="24" y="129"/>
                      <a:pt x="24" y="129"/>
                      <a:pt x="24" y="129"/>
                    </a:cubicBezTo>
                    <a:cubicBezTo>
                      <a:pt x="24" y="131"/>
                      <a:pt x="24" y="131"/>
                      <a:pt x="24" y="131"/>
                    </a:cubicBezTo>
                    <a:cubicBezTo>
                      <a:pt x="24" y="132"/>
                      <a:pt x="25" y="132"/>
                      <a:pt x="25" y="132"/>
                    </a:cubicBezTo>
                    <a:cubicBezTo>
                      <a:pt x="25" y="132"/>
                      <a:pt x="25" y="132"/>
                      <a:pt x="25" y="132"/>
                    </a:cubicBezTo>
                    <a:cubicBezTo>
                      <a:pt x="26" y="133"/>
                      <a:pt x="26" y="134"/>
                      <a:pt x="26" y="135"/>
                    </a:cubicBezTo>
                    <a:cubicBezTo>
                      <a:pt x="25" y="135"/>
                      <a:pt x="25" y="135"/>
                      <a:pt x="25" y="135"/>
                    </a:cubicBezTo>
                    <a:cubicBezTo>
                      <a:pt x="25" y="137"/>
                      <a:pt x="25" y="137"/>
                      <a:pt x="25" y="137"/>
                    </a:cubicBezTo>
                    <a:cubicBezTo>
                      <a:pt x="27" y="136"/>
                      <a:pt x="27" y="136"/>
                      <a:pt x="27" y="136"/>
                    </a:cubicBezTo>
                    <a:cubicBezTo>
                      <a:pt x="27" y="136"/>
                      <a:pt x="27" y="137"/>
                      <a:pt x="27" y="138"/>
                    </a:cubicBezTo>
                    <a:cubicBezTo>
                      <a:pt x="27" y="139"/>
                      <a:pt x="27" y="140"/>
                      <a:pt x="27" y="140"/>
                    </a:cubicBezTo>
                    <a:cubicBezTo>
                      <a:pt x="25" y="140"/>
                      <a:pt x="25" y="140"/>
                      <a:pt x="25" y="140"/>
                    </a:cubicBezTo>
                    <a:cubicBezTo>
                      <a:pt x="26" y="145"/>
                      <a:pt x="26" y="145"/>
                      <a:pt x="26" y="145"/>
                    </a:cubicBezTo>
                    <a:cubicBezTo>
                      <a:pt x="25" y="146"/>
                      <a:pt x="25" y="146"/>
                      <a:pt x="25" y="146"/>
                    </a:cubicBezTo>
                    <a:cubicBezTo>
                      <a:pt x="25" y="146"/>
                      <a:pt x="25" y="146"/>
                      <a:pt x="25" y="146"/>
                    </a:cubicBezTo>
                    <a:cubicBezTo>
                      <a:pt x="24" y="146"/>
                      <a:pt x="24" y="146"/>
                      <a:pt x="24" y="146"/>
                    </a:cubicBezTo>
                    <a:cubicBezTo>
                      <a:pt x="24" y="147"/>
                      <a:pt x="24" y="147"/>
                      <a:pt x="24" y="147"/>
                    </a:cubicBezTo>
                    <a:cubicBezTo>
                      <a:pt x="24" y="147"/>
                      <a:pt x="24" y="147"/>
                      <a:pt x="24" y="148"/>
                    </a:cubicBezTo>
                    <a:cubicBezTo>
                      <a:pt x="23" y="148"/>
                      <a:pt x="23" y="149"/>
                      <a:pt x="23" y="149"/>
                    </a:cubicBezTo>
                    <a:cubicBezTo>
                      <a:pt x="23" y="150"/>
                      <a:pt x="23" y="150"/>
                      <a:pt x="23" y="150"/>
                    </a:cubicBezTo>
                    <a:cubicBezTo>
                      <a:pt x="22" y="150"/>
                      <a:pt x="22" y="150"/>
                      <a:pt x="22" y="150"/>
                    </a:cubicBezTo>
                    <a:cubicBezTo>
                      <a:pt x="22" y="150"/>
                      <a:pt x="22" y="150"/>
                      <a:pt x="22" y="150"/>
                    </a:cubicBezTo>
                    <a:cubicBezTo>
                      <a:pt x="21" y="150"/>
                      <a:pt x="21" y="150"/>
                      <a:pt x="21" y="150"/>
                    </a:cubicBezTo>
                    <a:cubicBezTo>
                      <a:pt x="21" y="153"/>
                      <a:pt x="21" y="153"/>
                      <a:pt x="21" y="153"/>
                    </a:cubicBezTo>
                    <a:cubicBezTo>
                      <a:pt x="21" y="154"/>
                      <a:pt x="21" y="154"/>
                      <a:pt x="21" y="154"/>
                    </a:cubicBezTo>
                    <a:cubicBezTo>
                      <a:pt x="21" y="155"/>
                      <a:pt x="21" y="156"/>
                      <a:pt x="22" y="156"/>
                    </a:cubicBezTo>
                    <a:cubicBezTo>
                      <a:pt x="22" y="157"/>
                      <a:pt x="22" y="157"/>
                      <a:pt x="22" y="157"/>
                    </a:cubicBezTo>
                    <a:cubicBezTo>
                      <a:pt x="22" y="157"/>
                      <a:pt x="22" y="157"/>
                      <a:pt x="22" y="157"/>
                    </a:cubicBezTo>
                    <a:cubicBezTo>
                      <a:pt x="22" y="157"/>
                      <a:pt x="22" y="157"/>
                      <a:pt x="22" y="157"/>
                    </a:cubicBezTo>
                    <a:cubicBezTo>
                      <a:pt x="21" y="158"/>
                      <a:pt x="21" y="158"/>
                      <a:pt x="21" y="159"/>
                    </a:cubicBezTo>
                    <a:cubicBezTo>
                      <a:pt x="21" y="159"/>
                      <a:pt x="21" y="159"/>
                      <a:pt x="21" y="159"/>
                    </a:cubicBezTo>
                    <a:cubicBezTo>
                      <a:pt x="21" y="160"/>
                      <a:pt x="21" y="160"/>
                      <a:pt x="21" y="160"/>
                    </a:cubicBezTo>
                    <a:cubicBezTo>
                      <a:pt x="21" y="160"/>
                      <a:pt x="21" y="160"/>
                      <a:pt x="21" y="160"/>
                    </a:cubicBezTo>
                    <a:cubicBezTo>
                      <a:pt x="20" y="160"/>
                      <a:pt x="20" y="160"/>
                      <a:pt x="20" y="160"/>
                    </a:cubicBezTo>
                    <a:cubicBezTo>
                      <a:pt x="20" y="165"/>
                      <a:pt x="20" y="165"/>
                      <a:pt x="20" y="165"/>
                    </a:cubicBezTo>
                    <a:cubicBezTo>
                      <a:pt x="20" y="166"/>
                      <a:pt x="20" y="166"/>
                      <a:pt x="20" y="166"/>
                    </a:cubicBezTo>
                    <a:cubicBezTo>
                      <a:pt x="20" y="166"/>
                      <a:pt x="20" y="168"/>
                      <a:pt x="21" y="168"/>
                    </a:cubicBezTo>
                    <a:cubicBezTo>
                      <a:pt x="21" y="168"/>
                      <a:pt x="21" y="168"/>
                      <a:pt x="22" y="169"/>
                    </a:cubicBezTo>
                    <a:cubicBezTo>
                      <a:pt x="23" y="169"/>
                      <a:pt x="24" y="171"/>
                      <a:pt x="24" y="172"/>
                    </a:cubicBezTo>
                    <a:cubicBezTo>
                      <a:pt x="24" y="172"/>
                      <a:pt x="25" y="173"/>
                      <a:pt x="25" y="173"/>
                    </a:cubicBezTo>
                    <a:cubicBezTo>
                      <a:pt x="25" y="174"/>
                      <a:pt x="25" y="174"/>
                      <a:pt x="26" y="175"/>
                    </a:cubicBezTo>
                    <a:cubicBezTo>
                      <a:pt x="26" y="175"/>
                      <a:pt x="26" y="176"/>
                      <a:pt x="27" y="176"/>
                    </a:cubicBezTo>
                    <a:cubicBezTo>
                      <a:pt x="27" y="177"/>
                      <a:pt x="27" y="177"/>
                      <a:pt x="27" y="177"/>
                    </a:cubicBezTo>
                    <a:cubicBezTo>
                      <a:pt x="27" y="178"/>
                      <a:pt x="27" y="178"/>
                      <a:pt x="28" y="178"/>
                    </a:cubicBezTo>
                    <a:cubicBezTo>
                      <a:pt x="28" y="178"/>
                      <a:pt x="28" y="178"/>
                      <a:pt x="28" y="178"/>
                    </a:cubicBezTo>
                    <a:cubicBezTo>
                      <a:pt x="28" y="178"/>
                      <a:pt x="28" y="178"/>
                      <a:pt x="28" y="178"/>
                    </a:cubicBezTo>
                    <a:cubicBezTo>
                      <a:pt x="28" y="179"/>
                      <a:pt x="28" y="179"/>
                      <a:pt x="28" y="179"/>
                    </a:cubicBezTo>
                    <a:cubicBezTo>
                      <a:pt x="28" y="179"/>
                      <a:pt x="28" y="179"/>
                      <a:pt x="28" y="179"/>
                    </a:cubicBezTo>
                    <a:cubicBezTo>
                      <a:pt x="28" y="179"/>
                      <a:pt x="28" y="179"/>
                      <a:pt x="28" y="179"/>
                    </a:cubicBezTo>
                    <a:cubicBezTo>
                      <a:pt x="28" y="180"/>
                      <a:pt x="28" y="180"/>
                      <a:pt x="29" y="180"/>
                    </a:cubicBezTo>
                    <a:cubicBezTo>
                      <a:pt x="29" y="181"/>
                      <a:pt x="29" y="181"/>
                      <a:pt x="29" y="181"/>
                    </a:cubicBezTo>
                    <a:cubicBezTo>
                      <a:pt x="30" y="181"/>
                      <a:pt x="30" y="181"/>
                      <a:pt x="30" y="181"/>
                    </a:cubicBezTo>
                    <a:cubicBezTo>
                      <a:pt x="30" y="182"/>
                      <a:pt x="30" y="182"/>
                      <a:pt x="30" y="182"/>
                    </a:cubicBezTo>
                    <a:cubicBezTo>
                      <a:pt x="30" y="183"/>
                      <a:pt x="30" y="183"/>
                      <a:pt x="30" y="183"/>
                    </a:cubicBezTo>
                    <a:cubicBezTo>
                      <a:pt x="30" y="184"/>
                      <a:pt x="30" y="184"/>
                      <a:pt x="30" y="184"/>
                    </a:cubicBezTo>
                    <a:cubicBezTo>
                      <a:pt x="31" y="184"/>
                      <a:pt x="31" y="184"/>
                      <a:pt x="31" y="184"/>
                    </a:cubicBezTo>
                    <a:cubicBezTo>
                      <a:pt x="31" y="184"/>
                      <a:pt x="31" y="184"/>
                      <a:pt x="31" y="184"/>
                    </a:cubicBezTo>
                    <a:cubicBezTo>
                      <a:pt x="31" y="184"/>
                      <a:pt x="31" y="184"/>
                      <a:pt x="31" y="184"/>
                    </a:cubicBezTo>
                    <a:cubicBezTo>
                      <a:pt x="32" y="184"/>
                      <a:pt x="31" y="186"/>
                      <a:pt x="31" y="187"/>
                    </a:cubicBezTo>
                    <a:cubicBezTo>
                      <a:pt x="31" y="188"/>
                      <a:pt x="31" y="189"/>
                      <a:pt x="31" y="189"/>
                    </a:cubicBezTo>
                    <a:cubicBezTo>
                      <a:pt x="31" y="190"/>
                      <a:pt x="31" y="190"/>
                      <a:pt x="31" y="190"/>
                    </a:cubicBezTo>
                    <a:cubicBezTo>
                      <a:pt x="31" y="190"/>
                      <a:pt x="31" y="190"/>
                      <a:pt x="31" y="190"/>
                    </a:cubicBezTo>
                    <a:cubicBezTo>
                      <a:pt x="31" y="192"/>
                      <a:pt x="31" y="192"/>
                      <a:pt x="31" y="192"/>
                    </a:cubicBezTo>
                    <a:cubicBezTo>
                      <a:pt x="32" y="192"/>
                      <a:pt x="32" y="192"/>
                      <a:pt x="32" y="192"/>
                    </a:cubicBezTo>
                    <a:cubicBezTo>
                      <a:pt x="33" y="192"/>
                      <a:pt x="33" y="192"/>
                      <a:pt x="33" y="192"/>
                    </a:cubicBezTo>
                    <a:cubicBezTo>
                      <a:pt x="33" y="193"/>
                      <a:pt x="33" y="193"/>
                      <a:pt x="34" y="194"/>
                    </a:cubicBezTo>
                    <a:cubicBezTo>
                      <a:pt x="34" y="194"/>
                      <a:pt x="34" y="195"/>
                      <a:pt x="34" y="195"/>
                    </a:cubicBezTo>
                    <a:cubicBezTo>
                      <a:pt x="34" y="195"/>
                      <a:pt x="34" y="195"/>
                      <a:pt x="34" y="195"/>
                    </a:cubicBezTo>
                    <a:cubicBezTo>
                      <a:pt x="34" y="196"/>
                      <a:pt x="34" y="196"/>
                      <a:pt x="35" y="197"/>
                    </a:cubicBezTo>
                    <a:cubicBezTo>
                      <a:pt x="35" y="197"/>
                      <a:pt x="35" y="197"/>
                      <a:pt x="35" y="197"/>
                    </a:cubicBezTo>
                    <a:cubicBezTo>
                      <a:pt x="36" y="197"/>
                      <a:pt x="36" y="198"/>
                      <a:pt x="36" y="198"/>
                    </a:cubicBezTo>
                    <a:cubicBezTo>
                      <a:pt x="35" y="199"/>
                      <a:pt x="35" y="199"/>
                      <a:pt x="35" y="199"/>
                    </a:cubicBezTo>
                    <a:cubicBezTo>
                      <a:pt x="41" y="199"/>
                      <a:pt x="41" y="199"/>
                      <a:pt x="41" y="199"/>
                    </a:cubicBezTo>
                    <a:cubicBezTo>
                      <a:pt x="41" y="200"/>
                      <a:pt x="41" y="200"/>
                      <a:pt x="41" y="200"/>
                    </a:cubicBezTo>
                    <a:cubicBezTo>
                      <a:pt x="41" y="200"/>
                      <a:pt x="41" y="200"/>
                      <a:pt x="41" y="200"/>
                    </a:cubicBezTo>
                    <a:cubicBezTo>
                      <a:pt x="41" y="200"/>
                      <a:pt x="41" y="200"/>
                      <a:pt x="41" y="200"/>
                    </a:cubicBezTo>
                    <a:cubicBezTo>
                      <a:pt x="41" y="202"/>
                      <a:pt x="41" y="202"/>
                      <a:pt x="41" y="202"/>
                    </a:cubicBezTo>
                    <a:cubicBezTo>
                      <a:pt x="41" y="203"/>
                      <a:pt x="42" y="204"/>
                      <a:pt x="42" y="204"/>
                    </a:cubicBezTo>
                    <a:cubicBezTo>
                      <a:pt x="43" y="204"/>
                      <a:pt x="43" y="204"/>
                      <a:pt x="43" y="204"/>
                    </a:cubicBezTo>
                    <a:cubicBezTo>
                      <a:pt x="43" y="204"/>
                      <a:pt x="43" y="204"/>
                      <a:pt x="43" y="204"/>
                    </a:cubicBezTo>
                    <a:cubicBezTo>
                      <a:pt x="43" y="204"/>
                      <a:pt x="43" y="204"/>
                      <a:pt x="43" y="204"/>
                    </a:cubicBezTo>
                    <a:cubicBezTo>
                      <a:pt x="44" y="204"/>
                      <a:pt x="44" y="204"/>
                      <a:pt x="44" y="204"/>
                    </a:cubicBezTo>
                    <a:cubicBezTo>
                      <a:pt x="44" y="204"/>
                      <a:pt x="44" y="204"/>
                      <a:pt x="44" y="204"/>
                    </a:cubicBezTo>
                    <a:cubicBezTo>
                      <a:pt x="45" y="204"/>
                      <a:pt x="45" y="204"/>
                      <a:pt x="46" y="204"/>
                    </a:cubicBezTo>
                    <a:cubicBezTo>
                      <a:pt x="46" y="205"/>
                      <a:pt x="46" y="205"/>
                      <a:pt x="47" y="205"/>
                    </a:cubicBezTo>
                    <a:cubicBezTo>
                      <a:pt x="47" y="205"/>
                      <a:pt x="47" y="205"/>
                      <a:pt x="47" y="205"/>
                    </a:cubicBezTo>
                    <a:cubicBezTo>
                      <a:pt x="47" y="205"/>
                      <a:pt x="47" y="205"/>
                      <a:pt x="47" y="205"/>
                    </a:cubicBezTo>
                    <a:cubicBezTo>
                      <a:pt x="48" y="205"/>
                      <a:pt x="48" y="205"/>
                      <a:pt x="48" y="205"/>
                    </a:cubicBezTo>
                    <a:cubicBezTo>
                      <a:pt x="48" y="205"/>
                      <a:pt x="48" y="205"/>
                      <a:pt x="48" y="205"/>
                    </a:cubicBezTo>
                    <a:cubicBezTo>
                      <a:pt x="48" y="205"/>
                      <a:pt x="48" y="205"/>
                      <a:pt x="48" y="205"/>
                    </a:cubicBezTo>
                    <a:cubicBezTo>
                      <a:pt x="49" y="206"/>
                      <a:pt x="49" y="206"/>
                      <a:pt x="49" y="206"/>
                    </a:cubicBezTo>
                    <a:cubicBezTo>
                      <a:pt x="49" y="207"/>
                      <a:pt x="49" y="207"/>
                      <a:pt x="48" y="208"/>
                    </a:cubicBezTo>
                    <a:cubicBezTo>
                      <a:pt x="48" y="209"/>
                      <a:pt x="48" y="210"/>
                      <a:pt x="48" y="210"/>
                    </a:cubicBezTo>
                    <a:cubicBezTo>
                      <a:pt x="48" y="211"/>
                      <a:pt x="48" y="211"/>
                      <a:pt x="48" y="212"/>
                    </a:cubicBezTo>
                    <a:cubicBezTo>
                      <a:pt x="48" y="212"/>
                      <a:pt x="48" y="212"/>
                      <a:pt x="48" y="212"/>
                    </a:cubicBezTo>
                    <a:cubicBezTo>
                      <a:pt x="48" y="212"/>
                      <a:pt x="48" y="214"/>
                      <a:pt x="49" y="214"/>
                    </a:cubicBezTo>
                    <a:cubicBezTo>
                      <a:pt x="50" y="214"/>
                      <a:pt x="50" y="214"/>
                      <a:pt x="50" y="214"/>
                    </a:cubicBezTo>
                    <a:cubicBezTo>
                      <a:pt x="50" y="214"/>
                      <a:pt x="50" y="214"/>
                      <a:pt x="50" y="214"/>
                    </a:cubicBezTo>
                    <a:cubicBezTo>
                      <a:pt x="50" y="215"/>
                      <a:pt x="50" y="215"/>
                      <a:pt x="50" y="215"/>
                    </a:cubicBezTo>
                    <a:cubicBezTo>
                      <a:pt x="50" y="215"/>
                      <a:pt x="50" y="215"/>
                      <a:pt x="50" y="215"/>
                    </a:cubicBezTo>
                    <a:cubicBezTo>
                      <a:pt x="50" y="215"/>
                      <a:pt x="50" y="215"/>
                      <a:pt x="50" y="215"/>
                    </a:cubicBezTo>
                    <a:cubicBezTo>
                      <a:pt x="50" y="215"/>
                      <a:pt x="50" y="216"/>
                      <a:pt x="50" y="216"/>
                    </a:cubicBezTo>
                    <a:cubicBezTo>
                      <a:pt x="50" y="216"/>
                      <a:pt x="50" y="217"/>
                      <a:pt x="51" y="217"/>
                    </a:cubicBezTo>
                    <a:cubicBezTo>
                      <a:pt x="51" y="217"/>
                      <a:pt x="51" y="217"/>
                      <a:pt x="51" y="217"/>
                    </a:cubicBezTo>
                    <a:cubicBezTo>
                      <a:pt x="51" y="217"/>
                      <a:pt x="51" y="217"/>
                      <a:pt x="51" y="217"/>
                    </a:cubicBezTo>
                    <a:cubicBezTo>
                      <a:pt x="51" y="217"/>
                      <a:pt x="51" y="217"/>
                      <a:pt x="51" y="218"/>
                    </a:cubicBezTo>
                    <a:cubicBezTo>
                      <a:pt x="51" y="219"/>
                      <a:pt x="51" y="219"/>
                      <a:pt x="51" y="219"/>
                    </a:cubicBezTo>
                    <a:cubicBezTo>
                      <a:pt x="51" y="219"/>
                      <a:pt x="51" y="219"/>
                      <a:pt x="51" y="219"/>
                    </a:cubicBezTo>
                    <a:cubicBezTo>
                      <a:pt x="52" y="220"/>
                      <a:pt x="52" y="220"/>
                      <a:pt x="52" y="220"/>
                    </a:cubicBezTo>
                    <a:cubicBezTo>
                      <a:pt x="53" y="220"/>
                      <a:pt x="53" y="220"/>
                      <a:pt x="53" y="220"/>
                    </a:cubicBezTo>
                    <a:cubicBezTo>
                      <a:pt x="53" y="220"/>
                      <a:pt x="53" y="221"/>
                      <a:pt x="53" y="221"/>
                    </a:cubicBezTo>
                    <a:cubicBezTo>
                      <a:pt x="53" y="222"/>
                      <a:pt x="53" y="222"/>
                      <a:pt x="53" y="223"/>
                    </a:cubicBezTo>
                    <a:cubicBezTo>
                      <a:pt x="53" y="223"/>
                      <a:pt x="53" y="224"/>
                      <a:pt x="53" y="225"/>
                    </a:cubicBezTo>
                    <a:cubicBezTo>
                      <a:pt x="53" y="236"/>
                      <a:pt x="53" y="236"/>
                      <a:pt x="53" y="236"/>
                    </a:cubicBezTo>
                    <a:cubicBezTo>
                      <a:pt x="53" y="237"/>
                      <a:pt x="53" y="237"/>
                      <a:pt x="53" y="237"/>
                    </a:cubicBezTo>
                    <a:cubicBezTo>
                      <a:pt x="54" y="237"/>
                      <a:pt x="54" y="237"/>
                      <a:pt x="54" y="237"/>
                    </a:cubicBezTo>
                    <a:cubicBezTo>
                      <a:pt x="54" y="237"/>
                      <a:pt x="54" y="237"/>
                      <a:pt x="54" y="237"/>
                    </a:cubicBezTo>
                    <a:cubicBezTo>
                      <a:pt x="54" y="237"/>
                      <a:pt x="54" y="237"/>
                      <a:pt x="54" y="237"/>
                    </a:cubicBezTo>
                    <a:cubicBezTo>
                      <a:pt x="54" y="237"/>
                      <a:pt x="54" y="237"/>
                      <a:pt x="54" y="237"/>
                    </a:cubicBezTo>
                    <a:cubicBezTo>
                      <a:pt x="54" y="238"/>
                      <a:pt x="54" y="238"/>
                      <a:pt x="54" y="238"/>
                    </a:cubicBezTo>
                    <a:cubicBezTo>
                      <a:pt x="54" y="239"/>
                      <a:pt x="54" y="239"/>
                      <a:pt x="55" y="240"/>
                    </a:cubicBezTo>
                    <a:cubicBezTo>
                      <a:pt x="55" y="240"/>
                      <a:pt x="55" y="240"/>
                      <a:pt x="55" y="240"/>
                    </a:cubicBezTo>
                    <a:cubicBezTo>
                      <a:pt x="56" y="240"/>
                      <a:pt x="56" y="241"/>
                      <a:pt x="56" y="241"/>
                    </a:cubicBezTo>
                    <a:cubicBezTo>
                      <a:pt x="56" y="242"/>
                      <a:pt x="56" y="243"/>
                      <a:pt x="56" y="244"/>
                    </a:cubicBezTo>
                    <a:cubicBezTo>
                      <a:pt x="56" y="245"/>
                      <a:pt x="56" y="245"/>
                      <a:pt x="56" y="246"/>
                    </a:cubicBezTo>
                    <a:cubicBezTo>
                      <a:pt x="56" y="247"/>
                      <a:pt x="56" y="247"/>
                      <a:pt x="56" y="247"/>
                    </a:cubicBezTo>
                    <a:cubicBezTo>
                      <a:pt x="57" y="247"/>
                      <a:pt x="57" y="247"/>
                      <a:pt x="57" y="247"/>
                    </a:cubicBezTo>
                    <a:cubicBezTo>
                      <a:pt x="57" y="247"/>
                      <a:pt x="57" y="247"/>
                      <a:pt x="57" y="247"/>
                    </a:cubicBezTo>
                    <a:cubicBezTo>
                      <a:pt x="57" y="247"/>
                      <a:pt x="57" y="247"/>
                      <a:pt x="57" y="247"/>
                    </a:cubicBezTo>
                    <a:cubicBezTo>
                      <a:pt x="57" y="247"/>
                      <a:pt x="57" y="247"/>
                      <a:pt x="57" y="249"/>
                    </a:cubicBezTo>
                    <a:cubicBezTo>
                      <a:pt x="57" y="249"/>
                      <a:pt x="57" y="249"/>
                      <a:pt x="57" y="250"/>
                    </a:cubicBezTo>
                    <a:cubicBezTo>
                      <a:pt x="57" y="250"/>
                      <a:pt x="57" y="251"/>
                      <a:pt x="57" y="251"/>
                    </a:cubicBezTo>
                    <a:cubicBezTo>
                      <a:pt x="57" y="251"/>
                      <a:pt x="57" y="252"/>
                      <a:pt x="57" y="252"/>
                    </a:cubicBezTo>
                    <a:cubicBezTo>
                      <a:pt x="57" y="253"/>
                      <a:pt x="57" y="253"/>
                      <a:pt x="57" y="253"/>
                    </a:cubicBezTo>
                    <a:cubicBezTo>
                      <a:pt x="57" y="255"/>
                      <a:pt x="58" y="257"/>
                      <a:pt x="59" y="258"/>
                    </a:cubicBezTo>
                    <a:cubicBezTo>
                      <a:pt x="59" y="258"/>
                      <a:pt x="59" y="258"/>
                      <a:pt x="59" y="258"/>
                    </a:cubicBezTo>
                    <a:cubicBezTo>
                      <a:pt x="61" y="259"/>
                      <a:pt x="61" y="259"/>
                      <a:pt x="61" y="260"/>
                    </a:cubicBezTo>
                    <a:cubicBezTo>
                      <a:pt x="61" y="261"/>
                      <a:pt x="61" y="261"/>
                      <a:pt x="61" y="261"/>
                    </a:cubicBezTo>
                    <a:cubicBezTo>
                      <a:pt x="62" y="261"/>
                      <a:pt x="62" y="261"/>
                      <a:pt x="62" y="261"/>
                    </a:cubicBezTo>
                    <a:cubicBezTo>
                      <a:pt x="63" y="261"/>
                      <a:pt x="63" y="261"/>
                      <a:pt x="63" y="261"/>
                    </a:cubicBezTo>
                    <a:cubicBezTo>
                      <a:pt x="63" y="261"/>
                      <a:pt x="63" y="261"/>
                      <a:pt x="63" y="261"/>
                    </a:cubicBezTo>
                    <a:cubicBezTo>
                      <a:pt x="63" y="261"/>
                      <a:pt x="63" y="261"/>
                      <a:pt x="63" y="261"/>
                    </a:cubicBezTo>
                    <a:cubicBezTo>
                      <a:pt x="63" y="262"/>
                      <a:pt x="63" y="262"/>
                      <a:pt x="63" y="262"/>
                    </a:cubicBezTo>
                    <a:cubicBezTo>
                      <a:pt x="63" y="262"/>
                      <a:pt x="63" y="262"/>
                      <a:pt x="63" y="262"/>
                    </a:cubicBezTo>
                    <a:cubicBezTo>
                      <a:pt x="63" y="263"/>
                      <a:pt x="63" y="263"/>
                      <a:pt x="64" y="263"/>
                    </a:cubicBezTo>
                    <a:cubicBezTo>
                      <a:pt x="64" y="264"/>
                      <a:pt x="64" y="264"/>
                      <a:pt x="64" y="264"/>
                    </a:cubicBezTo>
                    <a:cubicBezTo>
                      <a:pt x="64" y="265"/>
                      <a:pt x="65" y="265"/>
                      <a:pt x="65" y="265"/>
                    </a:cubicBezTo>
                    <a:cubicBezTo>
                      <a:pt x="66" y="265"/>
                      <a:pt x="66" y="265"/>
                      <a:pt x="66" y="265"/>
                    </a:cubicBezTo>
                    <a:cubicBezTo>
                      <a:pt x="66" y="265"/>
                      <a:pt x="66" y="265"/>
                      <a:pt x="66" y="265"/>
                    </a:cubicBezTo>
                    <a:cubicBezTo>
                      <a:pt x="66" y="267"/>
                      <a:pt x="66" y="268"/>
                      <a:pt x="67" y="269"/>
                    </a:cubicBezTo>
                    <a:cubicBezTo>
                      <a:pt x="67" y="269"/>
                      <a:pt x="68" y="269"/>
                      <a:pt x="68" y="270"/>
                    </a:cubicBezTo>
                    <a:cubicBezTo>
                      <a:pt x="69" y="270"/>
                      <a:pt x="70" y="271"/>
                      <a:pt x="70" y="272"/>
                    </a:cubicBezTo>
                    <a:cubicBezTo>
                      <a:pt x="70" y="273"/>
                      <a:pt x="70" y="273"/>
                      <a:pt x="70" y="273"/>
                    </a:cubicBezTo>
                    <a:cubicBezTo>
                      <a:pt x="70" y="273"/>
                      <a:pt x="70" y="273"/>
                      <a:pt x="70" y="273"/>
                    </a:cubicBezTo>
                    <a:cubicBezTo>
                      <a:pt x="70" y="273"/>
                      <a:pt x="70" y="273"/>
                      <a:pt x="70" y="274"/>
                    </a:cubicBezTo>
                    <a:cubicBezTo>
                      <a:pt x="70" y="274"/>
                      <a:pt x="70" y="274"/>
                      <a:pt x="70" y="274"/>
                    </a:cubicBezTo>
                    <a:cubicBezTo>
                      <a:pt x="70" y="274"/>
                      <a:pt x="70" y="274"/>
                      <a:pt x="70" y="274"/>
                    </a:cubicBezTo>
                    <a:cubicBezTo>
                      <a:pt x="70" y="274"/>
                      <a:pt x="70" y="275"/>
                      <a:pt x="71" y="275"/>
                    </a:cubicBezTo>
                    <a:cubicBezTo>
                      <a:pt x="72" y="276"/>
                      <a:pt x="72" y="276"/>
                      <a:pt x="72" y="276"/>
                    </a:cubicBezTo>
                    <a:cubicBezTo>
                      <a:pt x="72" y="276"/>
                      <a:pt x="72" y="277"/>
                      <a:pt x="73" y="277"/>
                    </a:cubicBezTo>
                    <a:cubicBezTo>
                      <a:pt x="73" y="277"/>
                      <a:pt x="73" y="277"/>
                      <a:pt x="73" y="277"/>
                    </a:cubicBezTo>
                    <a:cubicBezTo>
                      <a:pt x="73" y="278"/>
                      <a:pt x="73" y="278"/>
                      <a:pt x="74" y="278"/>
                    </a:cubicBezTo>
                    <a:cubicBezTo>
                      <a:pt x="74" y="279"/>
                      <a:pt x="74" y="279"/>
                      <a:pt x="74" y="279"/>
                    </a:cubicBezTo>
                    <a:cubicBezTo>
                      <a:pt x="75" y="280"/>
                      <a:pt x="76" y="280"/>
                      <a:pt x="77" y="280"/>
                    </a:cubicBezTo>
                    <a:cubicBezTo>
                      <a:pt x="77" y="280"/>
                      <a:pt x="77" y="280"/>
                      <a:pt x="77" y="280"/>
                    </a:cubicBezTo>
                    <a:cubicBezTo>
                      <a:pt x="77" y="280"/>
                      <a:pt x="77" y="280"/>
                      <a:pt x="77" y="280"/>
                    </a:cubicBezTo>
                    <a:cubicBezTo>
                      <a:pt x="77" y="280"/>
                      <a:pt x="77" y="280"/>
                      <a:pt x="77" y="280"/>
                    </a:cubicBezTo>
                    <a:cubicBezTo>
                      <a:pt x="77" y="280"/>
                      <a:pt x="77" y="280"/>
                      <a:pt x="77" y="280"/>
                    </a:cubicBezTo>
                    <a:cubicBezTo>
                      <a:pt x="77" y="281"/>
                      <a:pt x="77" y="281"/>
                      <a:pt x="77" y="281"/>
                    </a:cubicBezTo>
                    <a:cubicBezTo>
                      <a:pt x="78" y="281"/>
                      <a:pt x="78" y="281"/>
                      <a:pt x="78" y="281"/>
                    </a:cubicBezTo>
                    <a:cubicBezTo>
                      <a:pt x="79" y="281"/>
                      <a:pt x="79" y="281"/>
                      <a:pt x="79" y="281"/>
                    </a:cubicBezTo>
                    <a:cubicBezTo>
                      <a:pt x="79" y="281"/>
                      <a:pt x="79" y="281"/>
                      <a:pt x="79" y="281"/>
                    </a:cubicBezTo>
                    <a:cubicBezTo>
                      <a:pt x="80" y="281"/>
                      <a:pt x="80" y="281"/>
                      <a:pt x="80" y="281"/>
                    </a:cubicBezTo>
                    <a:cubicBezTo>
                      <a:pt x="80" y="281"/>
                      <a:pt x="80" y="281"/>
                      <a:pt x="80" y="281"/>
                    </a:cubicBezTo>
                    <a:cubicBezTo>
                      <a:pt x="80" y="281"/>
                      <a:pt x="80" y="281"/>
                      <a:pt x="80" y="281"/>
                    </a:cubicBezTo>
                    <a:cubicBezTo>
                      <a:pt x="80" y="283"/>
                      <a:pt x="80" y="283"/>
                      <a:pt x="80" y="283"/>
                    </a:cubicBezTo>
                    <a:cubicBezTo>
                      <a:pt x="81" y="283"/>
                      <a:pt x="81" y="283"/>
                      <a:pt x="81" y="283"/>
                    </a:cubicBezTo>
                    <a:cubicBezTo>
                      <a:pt x="81" y="283"/>
                      <a:pt x="81" y="283"/>
                      <a:pt x="81" y="283"/>
                    </a:cubicBezTo>
                    <a:cubicBezTo>
                      <a:pt x="81" y="283"/>
                      <a:pt x="82" y="283"/>
                      <a:pt x="82" y="283"/>
                    </a:cubicBezTo>
                    <a:cubicBezTo>
                      <a:pt x="83" y="283"/>
                      <a:pt x="84" y="283"/>
                      <a:pt x="84" y="282"/>
                    </a:cubicBezTo>
                    <a:cubicBezTo>
                      <a:pt x="85" y="282"/>
                      <a:pt x="85" y="281"/>
                      <a:pt x="85" y="281"/>
                    </a:cubicBezTo>
                    <a:cubicBezTo>
                      <a:pt x="84" y="280"/>
                      <a:pt x="84" y="280"/>
                      <a:pt x="84" y="279"/>
                    </a:cubicBezTo>
                    <a:cubicBezTo>
                      <a:pt x="83" y="278"/>
                      <a:pt x="83" y="278"/>
                      <a:pt x="83" y="278"/>
                    </a:cubicBezTo>
                    <a:cubicBezTo>
                      <a:pt x="83" y="278"/>
                      <a:pt x="83" y="278"/>
                      <a:pt x="83" y="278"/>
                    </a:cubicBezTo>
                    <a:cubicBezTo>
                      <a:pt x="83" y="278"/>
                      <a:pt x="83" y="278"/>
                      <a:pt x="83" y="278"/>
                    </a:cubicBezTo>
                    <a:cubicBezTo>
                      <a:pt x="84" y="278"/>
                      <a:pt x="84" y="278"/>
                      <a:pt x="84" y="278"/>
                    </a:cubicBezTo>
                    <a:cubicBezTo>
                      <a:pt x="85" y="278"/>
                      <a:pt x="85" y="278"/>
                      <a:pt x="85" y="278"/>
                    </a:cubicBezTo>
                    <a:cubicBezTo>
                      <a:pt x="85" y="278"/>
                      <a:pt x="85" y="278"/>
                      <a:pt x="85" y="278"/>
                    </a:cubicBezTo>
                    <a:cubicBezTo>
                      <a:pt x="85" y="277"/>
                      <a:pt x="85" y="277"/>
                      <a:pt x="85" y="276"/>
                    </a:cubicBezTo>
                    <a:cubicBezTo>
                      <a:pt x="85" y="276"/>
                      <a:pt x="85" y="275"/>
                      <a:pt x="84" y="275"/>
                    </a:cubicBezTo>
                    <a:cubicBezTo>
                      <a:pt x="84" y="274"/>
                      <a:pt x="83" y="274"/>
                      <a:pt x="82" y="274"/>
                    </a:cubicBezTo>
                    <a:cubicBezTo>
                      <a:pt x="82" y="273"/>
                      <a:pt x="82" y="273"/>
                      <a:pt x="82" y="273"/>
                    </a:cubicBezTo>
                    <a:cubicBezTo>
                      <a:pt x="82" y="273"/>
                      <a:pt x="82" y="273"/>
                      <a:pt x="82" y="273"/>
                    </a:cubicBezTo>
                    <a:cubicBezTo>
                      <a:pt x="82" y="273"/>
                      <a:pt x="82" y="273"/>
                      <a:pt x="82" y="273"/>
                    </a:cubicBezTo>
                    <a:cubicBezTo>
                      <a:pt x="82" y="271"/>
                      <a:pt x="82" y="271"/>
                      <a:pt x="82" y="271"/>
                    </a:cubicBezTo>
                    <a:cubicBezTo>
                      <a:pt x="82" y="271"/>
                      <a:pt x="82" y="271"/>
                      <a:pt x="82" y="271"/>
                    </a:cubicBezTo>
                    <a:cubicBezTo>
                      <a:pt x="82" y="271"/>
                      <a:pt x="82" y="270"/>
                      <a:pt x="82" y="270"/>
                    </a:cubicBezTo>
                    <a:cubicBezTo>
                      <a:pt x="82" y="270"/>
                      <a:pt x="81" y="269"/>
                      <a:pt x="81" y="269"/>
                    </a:cubicBezTo>
                    <a:cubicBezTo>
                      <a:pt x="80" y="269"/>
                      <a:pt x="80" y="269"/>
                      <a:pt x="80" y="269"/>
                    </a:cubicBezTo>
                    <a:cubicBezTo>
                      <a:pt x="80" y="268"/>
                      <a:pt x="80" y="267"/>
                      <a:pt x="80" y="266"/>
                    </a:cubicBezTo>
                    <a:cubicBezTo>
                      <a:pt x="80" y="266"/>
                      <a:pt x="80" y="265"/>
                      <a:pt x="80" y="265"/>
                    </a:cubicBezTo>
                    <a:cubicBezTo>
                      <a:pt x="80" y="264"/>
                      <a:pt x="80" y="263"/>
                      <a:pt x="80" y="263"/>
                    </a:cubicBezTo>
                    <a:cubicBezTo>
                      <a:pt x="79" y="262"/>
                      <a:pt x="79" y="262"/>
                      <a:pt x="79" y="262"/>
                    </a:cubicBezTo>
                    <a:cubicBezTo>
                      <a:pt x="79" y="262"/>
                      <a:pt x="79" y="262"/>
                      <a:pt x="79" y="262"/>
                    </a:cubicBezTo>
                    <a:cubicBezTo>
                      <a:pt x="79" y="261"/>
                      <a:pt x="79" y="261"/>
                      <a:pt x="79" y="261"/>
                    </a:cubicBezTo>
                    <a:cubicBezTo>
                      <a:pt x="78" y="261"/>
                      <a:pt x="78" y="261"/>
                      <a:pt x="78" y="261"/>
                    </a:cubicBezTo>
                    <a:cubicBezTo>
                      <a:pt x="78" y="261"/>
                      <a:pt x="78" y="261"/>
                      <a:pt x="78" y="261"/>
                    </a:cubicBezTo>
                    <a:cubicBezTo>
                      <a:pt x="78" y="260"/>
                      <a:pt x="78" y="260"/>
                      <a:pt x="78" y="260"/>
                    </a:cubicBezTo>
                    <a:cubicBezTo>
                      <a:pt x="78" y="260"/>
                      <a:pt x="78" y="260"/>
                      <a:pt x="78" y="260"/>
                    </a:cubicBezTo>
                    <a:cubicBezTo>
                      <a:pt x="78" y="260"/>
                      <a:pt x="78" y="260"/>
                      <a:pt x="78" y="260"/>
                    </a:cubicBezTo>
                    <a:cubicBezTo>
                      <a:pt x="79" y="260"/>
                      <a:pt x="79" y="260"/>
                      <a:pt x="79" y="260"/>
                    </a:cubicBezTo>
                    <a:cubicBezTo>
                      <a:pt x="80" y="259"/>
                      <a:pt x="80" y="258"/>
                      <a:pt x="81" y="257"/>
                    </a:cubicBezTo>
                    <a:cubicBezTo>
                      <a:pt x="81" y="256"/>
                      <a:pt x="81" y="256"/>
                      <a:pt x="81" y="256"/>
                    </a:cubicBezTo>
                    <a:cubicBezTo>
                      <a:pt x="81" y="256"/>
                      <a:pt x="81" y="255"/>
                      <a:pt x="81" y="255"/>
                    </a:cubicBezTo>
                    <a:cubicBezTo>
                      <a:pt x="82" y="255"/>
                      <a:pt x="82" y="255"/>
                      <a:pt x="82" y="255"/>
                    </a:cubicBezTo>
                    <a:cubicBezTo>
                      <a:pt x="82" y="255"/>
                      <a:pt x="83" y="255"/>
                      <a:pt x="83" y="255"/>
                    </a:cubicBezTo>
                    <a:cubicBezTo>
                      <a:pt x="85" y="256"/>
                      <a:pt x="85" y="256"/>
                      <a:pt x="85" y="256"/>
                    </a:cubicBezTo>
                    <a:cubicBezTo>
                      <a:pt x="85" y="255"/>
                      <a:pt x="85" y="255"/>
                      <a:pt x="85" y="255"/>
                    </a:cubicBezTo>
                    <a:cubicBezTo>
                      <a:pt x="85" y="254"/>
                      <a:pt x="85" y="254"/>
                      <a:pt x="85" y="254"/>
                    </a:cubicBezTo>
                    <a:cubicBezTo>
                      <a:pt x="85" y="254"/>
                      <a:pt x="85" y="254"/>
                      <a:pt x="85" y="254"/>
                    </a:cubicBezTo>
                    <a:cubicBezTo>
                      <a:pt x="85" y="254"/>
                      <a:pt x="85" y="254"/>
                      <a:pt x="85" y="254"/>
                    </a:cubicBezTo>
                    <a:cubicBezTo>
                      <a:pt x="86" y="254"/>
                      <a:pt x="86" y="254"/>
                      <a:pt x="86" y="254"/>
                    </a:cubicBezTo>
                    <a:cubicBezTo>
                      <a:pt x="87" y="254"/>
                      <a:pt x="88" y="253"/>
                      <a:pt x="89" y="252"/>
                    </a:cubicBezTo>
                    <a:cubicBezTo>
                      <a:pt x="90" y="251"/>
                      <a:pt x="89" y="250"/>
                      <a:pt x="88" y="249"/>
                    </a:cubicBezTo>
                    <a:cubicBezTo>
                      <a:pt x="88" y="248"/>
                      <a:pt x="88" y="248"/>
                      <a:pt x="88" y="247"/>
                    </a:cubicBezTo>
                    <a:cubicBezTo>
                      <a:pt x="88" y="246"/>
                      <a:pt x="88" y="246"/>
                      <a:pt x="88" y="246"/>
                    </a:cubicBezTo>
                    <a:cubicBezTo>
                      <a:pt x="87" y="246"/>
                      <a:pt x="87" y="246"/>
                      <a:pt x="87" y="246"/>
                    </a:cubicBezTo>
                    <a:cubicBezTo>
                      <a:pt x="86" y="246"/>
                      <a:pt x="86" y="246"/>
                      <a:pt x="86" y="246"/>
                    </a:cubicBezTo>
                    <a:cubicBezTo>
                      <a:pt x="85" y="246"/>
                      <a:pt x="85" y="246"/>
                      <a:pt x="85" y="246"/>
                    </a:cubicBezTo>
                    <a:cubicBezTo>
                      <a:pt x="85" y="245"/>
                      <a:pt x="85" y="245"/>
                      <a:pt x="85" y="245"/>
                    </a:cubicBezTo>
                    <a:cubicBezTo>
                      <a:pt x="90" y="245"/>
                      <a:pt x="90" y="245"/>
                      <a:pt x="90" y="245"/>
                    </a:cubicBezTo>
                    <a:cubicBezTo>
                      <a:pt x="90" y="244"/>
                      <a:pt x="90" y="244"/>
                      <a:pt x="90" y="244"/>
                    </a:cubicBezTo>
                    <a:cubicBezTo>
                      <a:pt x="91" y="244"/>
                      <a:pt x="91" y="244"/>
                      <a:pt x="91" y="244"/>
                    </a:cubicBezTo>
                    <a:cubicBezTo>
                      <a:pt x="91" y="244"/>
                      <a:pt x="91" y="244"/>
                      <a:pt x="91" y="244"/>
                    </a:cubicBezTo>
                    <a:cubicBezTo>
                      <a:pt x="92" y="244"/>
                      <a:pt x="92" y="244"/>
                      <a:pt x="92" y="244"/>
                    </a:cubicBezTo>
                    <a:cubicBezTo>
                      <a:pt x="92" y="243"/>
                      <a:pt x="92" y="243"/>
                      <a:pt x="92" y="243"/>
                    </a:cubicBezTo>
                    <a:cubicBezTo>
                      <a:pt x="92" y="242"/>
                      <a:pt x="92" y="242"/>
                      <a:pt x="92" y="242"/>
                    </a:cubicBezTo>
                    <a:cubicBezTo>
                      <a:pt x="92" y="241"/>
                      <a:pt x="92" y="240"/>
                      <a:pt x="92" y="240"/>
                    </a:cubicBezTo>
                    <a:cubicBezTo>
                      <a:pt x="92" y="240"/>
                      <a:pt x="92" y="240"/>
                      <a:pt x="92" y="240"/>
                    </a:cubicBezTo>
                    <a:cubicBezTo>
                      <a:pt x="92" y="240"/>
                      <a:pt x="92" y="240"/>
                      <a:pt x="92" y="240"/>
                    </a:cubicBezTo>
                    <a:cubicBezTo>
                      <a:pt x="92" y="240"/>
                      <a:pt x="93" y="240"/>
                      <a:pt x="93" y="239"/>
                    </a:cubicBezTo>
                    <a:cubicBezTo>
                      <a:pt x="94" y="239"/>
                      <a:pt x="94" y="239"/>
                      <a:pt x="94" y="239"/>
                    </a:cubicBezTo>
                    <a:cubicBezTo>
                      <a:pt x="95" y="238"/>
                      <a:pt x="96" y="237"/>
                      <a:pt x="97" y="236"/>
                    </a:cubicBezTo>
                    <a:cubicBezTo>
                      <a:pt x="98" y="235"/>
                      <a:pt x="98" y="234"/>
                      <a:pt x="98" y="233"/>
                    </a:cubicBezTo>
                    <a:cubicBezTo>
                      <a:pt x="98" y="224"/>
                      <a:pt x="98" y="224"/>
                      <a:pt x="98" y="224"/>
                    </a:cubicBezTo>
                    <a:cubicBezTo>
                      <a:pt x="98" y="224"/>
                      <a:pt x="98" y="224"/>
                      <a:pt x="98" y="224"/>
                    </a:cubicBezTo>
                    <a:cubicBezTo>
                      <a:pt x="98" y="224"/>
                      <a:pt x="98" y="224"/>
                      <a:pt x="98" y="224"/>
                    </a:cubicBezTo>
                    <a:cubicBezTo>
                      <a:pt x="99" y="224"/>
                      <a:pt x="99" y="224"/>
                      <a:pt x="99" y="224"/>
                    </a:cubicBezTo>
                    <a:cubicBezTo>
                      <a:pt x="99" y="223"/>
                      <a:pt x="99" y="223"/>
                      <a:pt x="99" y="223"/>
                    </a:cubicBezTo>
                    <a:cubicBezTo>
                      <a:pt x="99" y="223"/>
                      <a:pt x="99" y="222"/>
                      <a:pt x="100" y="222"/>
                    </a:cubicBezTo>
                    <a:cubicBezTo>
                      <a:pt x="100" y="221"/>
                      <a:pt x="100" y="221"/>
                      <a:pt x="101" y="220"/>
                    </a:cubicBezTo>
                    <a:cubicBezTo>
                      <a:pt x="101" y="220"/>
                      <a:pt x="101" y="220"/>
                      <a:pt x="101" y="220"/>
                    </a:cubicBezTo>
                    <a:cubicBezTo>
                      <a:pt x="101" y="219"/>
                      <a:pt x="101" y="219"/>
                      <a:pt x="103" y="218"/>
                    </a:cubicBezTo>
                    <a:cubicBezTo>
                      <a:pt x="103" y="218"/>
                      <a:pt x="104" y="218"/>
                      <a:pt x="105" y="218"/>
                    </a:cubicBezTo>
                    <a:cubicBezTo>
                      <a:pt x="105" y="218"/>
                      <a:pt x="106" y="218"/>
                      <a:pt x="106" y="218"/>
                    </a:cubicBezTo>
                    <a:cubicBezTo>
                      <a:pt x="107" y="218"/>
                      <a:pt x="107" y="218"/>
                      <a:pt x="108" y="218"/>
                    </a:cubicBezTo>
                    <a:cubicBezTo>
                      <a:pt x="109" y="218"/>
                      <a:pt x="109" y="218"/>
                      <a:pt x="109" y="218"/>
                    </a:cubicBezTo>
                    <a:cubicBezTo>
                      <a:pt x="110" y="218"/>
                      <a:pt x="111" y="218"/>
                      <a:pt x="111" y="217"/>
                    </a:cubicBezTo>
                    <a:cubicBezTo>
                      <a:pt x="111" y="217"/>
                      <a:pt x="111" y="217"/>
                      <a:pt x="111" y="217"/>
                    </a:cubicBezTo>
                    <a:cubicBezTo>
                      <a:pt x="111" y="217"/>
                      <a:pt x="111" y="217"/>
                      <a:pt x="111" y="217"/>
                    </a:cubicBezTo>
                    <a:cubicBezTo>
                      <a:pt x="111" y="217"/>
                      <a:pt x="111" y="217"/>
                      <a:pt x="111" y="217"/>
                    </a:cubicBezTo>
                    <a:cubicBezTo>
                      <a:pt x="111" y="217"/>
                      <a:pt x="111" y="217"/>
                      <a:pt x="111" y="217"/>
                    </a:cubicBezTo>
                    <a:cubicBezTo>
                      <a:pt x="112" y="217"/>
                      <a:pt x="112" y="217"/>
                      <a:pt x="112" y="217"/>
                    </a:cubicBezTo>
                    <a:cubicBezTo>
                      <a:pt x="112" y="216"/>
                      <a:pt x="112" y="216"/>
                      <a:pt x="112" y="216"/>
                    </a:cubicBezTo>
                    <a:cubicBezTo>
                      <a:pt x="112" y="215"/>
                      <a:pt x="112" y="215"/>
                      <a:pt x="112" y="215"/>
                    </a:cubicBezTo>
                    <a:cubicBezTo>
                      <a:pt x="112" y="215"/>
                      <a:pt x="112" y="214"/>
                      <a:pt x="112" y="214"/>
                    </a:cubicBezTo>
                    <a:cubicBezTo>
                      <a:pt x="113" y="214"/>
                      <a:pt x="113" y="214"/>
                      <a:pt x="113" y="214"/>
                    </a:cubicBezTo>
                    <a:cubicBezTo>
                      <a:pt x="113" y="214"/>
                      <a:pt x="113" y="214"/>
                      <a:pt x="114" y="213"/>
                    </a:cubicBezTo>
                    <a:cubicBezTo>
                      <a:pt x="114" y="213"/>
                      <a:pt x="115" y="213"/>
                      <a:pt x="115" y="213"/>
                    </a:cubicBezTo>
                    <a:cubicBezTo>
                      <a:pt x="115" y="212"/>
                      <a:pt x="115" y="212"/>
                      <a:pt x="115" y="212"/>
                    </a:cubicBezTo>
                    <a:cubicBezTo>
                      <a:pt x="116" y="212"/>
                      <a:pt x="116" y="212"/>
                      <a:pt x="116" y="212"/>
                    </a:cubicBezTo>
                    <a:cubicBezTo>
                      <a:pt x="116" y="212"/>
                      <a:pt x="116" y="212"/>
                      <a:pt x="116" y="212"/>
                    </a:cubicBezTo>
                    <a:cubicBezTo>
                      <a:pt x="117" y="212"/>
                      <a:pt x="118" y="212"/>
                      <a:pt x="118" y="211"/>
                    </a:cubicBezTo>
                    <a:cubicBezTo>
                      <a:pt x="118" y="211"/>
                      <a:pt x="119" y="210"/>
                      <a:pt x="119" y="210"/>
                    </a:cubicBezTo>
                    <a:cubicBezTo>
                      <a:pt x="119" y="209"/>
                      <a:pt x="119" y="208"/>
                      <a:pt x="120" y="207"/>
                    </a:cubicBezTo>
                    <a:cubicBezTo>
                      <a:pt x="120" y="207"/>
                      <a:pt x="121" y="207"/>
                      <a:pt x="121" y="207"/>
                    </a:cubicBezTo>
                    <a:cubicBezTo>
                      <a:pt x="123" y="206"/>
                      <a:pt x="124" y="205"/>
                      <a:pt x="124" y="204"/>
                    </a:cubicBezTo>
                    <a:cubicBezTo>
                      <a:pt x="123" y="203"/>
                      <a:pt x="123" y="201"/>
                      <a:pt x="123" y="199"/>
                    </a:cubicBezTo>
                    <a:cubicBezTo>
                      <a:pt x="123" y="199"/>
                      <a:pt x="123" y="198"/>
                      <a:pt x="123" y="197"/>
                    </a:cubicBezTo>
                    <a:cubicBezTo>
                      <a:pt x="123" y="191"/>
                      <a:pt x="123" y="191"/>
                      <a:pt x="123" y="191"/>
                    </a:cubicBezTo>
                    <a:cubicBezTo>
                      <a:pt x="123" y="190"/>
                      <a:pt x="123" y="190"/>
                      <a:pt x="123" y="190"/>
                    </a:cubicBezTo>
                    <a:cubicBezTo>
                      <a:pt x="123" y="190"/>
                      <a:pt x="123" y="190"/>
                      <a:pt x="123" y="190"/>
                    </a:cubicBezTo>
                    <a:cubicBezTo>
                      <a:pt x="122" y="190"/>
                      <a:pt x="122" y="190"/>
                      <a:pt x="122" y="190"/>
                    </a:cubicBezTo>
                    <a:cubicBezTo>
                      <a:pt x="122" y="189"/>
                      <a:pt x="122" y="189"/>
                      <a:pt x="122" y="189"/>
                    </a:cubicBezTo>
                    <a:cubicBezTo>
                      <a:pt x="122" y="188"/>
                      <a:pt x="122" y="188"/>
                      <a:pt x="122" y="188"/>
                    </a:cubicBezTo>
                    <a:cubicBezTo>
                      <a:pt x="122" y="188"/>
                      <a:pt x="122" y="188"/>
                      <a:pt x="122" y="188"/>
                    </a:cubicBezTo>
                    <a:cubicBezTo>
                      <a:pt x="124" y="188"/>
                      <a:pt x="124" y="188"/>
                      <a:pt x="124" y="188"/>
                    </a:cubicBezTo>
                    <a:cubicBezTo>
                      <a:pt x="124" y="188"/>
                      <a:pt x="124" y="188"/>
                      <a:pt x="124" y="188"/>
                    </a:cubicBezTo>
                    <a:cubicBezTo>
                      <a:pt x="125" y="188"/>
                      <a:pt x="125" y="188"/>
                      <a:pt x="125" y="188"/>
                    </a:cubicBezTo>
                    <a:cubicBezTo>
                      <a:pt x="126" y="188"/>
                      <a:pt x="126" y="187"/>
                      <a:pt x="126" y="187"/>
                    </a:cubicBezTo>
                    <a:cubicBezTo>
                      <a:pt x="127" y="186"/>
                      <a:pt x="127" y="186"/>
                      <a:pt x="127" y="186"/>
                    </a:cubicBezTo>
                    <a:cubicBezTo>
                      <a:pt x="127" y="186"/>
                      <a:pt x="127" y="186"/>
                      <a:pt x="127" y="186"/>
                    </a:cubicBezTo>
                    <a:cubicBezTo>
                      <a:pt x="127" y="185"/>
                      <a:pt x="127" y="185"/>
                      <a:pt x="127" y="185"/>
                    </a:cubicBezTo>
                    <a:cubicBezTo>
                      <a:pt x="128" y="185"/>
                      <a:pt x="128" y="185"/>
                      <a:pt x="128" y="185"/>
                    </a:cubicBezTo>
                    <a:cubicBezTo>
                      <a:pt x="128" y="184"/>
                      <a:pt x="128" y="184"/>
                      <a:pt x="128" y="184"/>
                    </a:cubicBezTo>
                    <a:cubicBezTo>
                      <a:pt x="128" y="184"/>
                      <a:pt x="128" y="184"/>
                      <a:pt x="128" y="184"/>
                    </a:cubicBezTo>
                    <a:cubicBezTo>
                      <a:pt x="128" y="184"/>
                      <a:pt x="128" y="184"/>
                      <a:pt x="128" y="184"/>
                    </a:cubicBezTo>
                    <a:cubicBezTo>
                      <a:pt x="128" y="184"/>
                      <a:pt x="128" y="184"/>
                      <a:pt x="128" y="184"/>
                    </a:cubicBezTo>
                    <a:cubicBezTo>
                      <a:pt x="128" y="184"/>
                      <a:pt x="129" y="184"/>
                      <a:pt x="129" y="183"/>
                    </a:cubicBezTo>
                    <a:cubicBezTo>
                      <a:pt x="129" y="183"/>
                      <a:pt x="130" y="182"/>
                      <a:pt x="130" y="182"/>
                    </a:cubicBezTo>
                    <a:cubicBezTo>
                      <a:pt x="131" y="180"/>
                      <a:pt x="132" y="179"/>
                      <a:pt x="133" y="179"/>
                    </a:cubicBezTo>
                    <a:cubicBezTo>
                      <a:pt x="134" y="178"/>
                      <a:pt x="134" y="178"/>
                      <a:pt x="134" y="178"/>
                    </a:cubicBezTo>
                    <a:cubicBezTo>
                      <a:pt x="135" y="177"/>
                      <a:pt x="135" y="176"/>
                      <a:pt x="135" y="176"/>
                    </a:cubicBezTo>
                    <a:cubicBezTo>
                      <a:pt x="135" y="176"/>
                      <a:pt x="135" y="176"/>
                      <a:pt x="135" y="176"/>
                    </a:cubicBezTo>
                    <a:cubicBezTo>
                      <a:pt x="135" y="175"/>
                      <a:pt x="135" y="175"/>
                      <a:pt x="135" y="175"/>
                    </a:cubicBezTo>
                    <a:cubicBezTo>
                      <a:pt x="134" y="175"/>
                      <a:pt x="134" y="175"/>
                      <a:pt x="134" y="175"/>
                    </a:cubicBezTo>
                    <a:cubicBezTo>
                      <a:pt x="133" y="175"/>
                      <a:pt x="133" y="175"/>
                      <a:pt x="133" y="175"/>
                    </a:cubicBezTo>
                    <a:cubicBezTo>
                      <a:pt x="133" y="174"/>
                      <a:pt x="133" y="174"/>
                      <a:pt x="134" y="172"/>
                    </a:cubicBezTo>
                    <a:cubicBezTo>
                      <a:pt x="134" y="172"/>
                      <a:pt x="134" y="172"/>
                      <a:pt x="134" y="172"/>
                    </a:cubicBezTo>
                    <a:cubicBezTo>
                      <a:pt x="134" y="172"/>
                      <a:pt x="134" y="172"/>
                      <a:pt x="134" y="172"/>
                    </a:cubicBezTo>
                    <a:cubicBezTo>
                      <a:pt x="135" y="172"/>
                      <a:pt x="135" y="172"/>
                      <a:pt x="135" y="172"/>
                    </a:cubicBezTo>
                    <a:cubicBezTo>
                      <a:pt x="135" y="166"/>
                      <a:pt x="135" y="166"/>
                      <a:pt x="135" y="166"/>
                    </a:cubicBezTo>
                    <a:cubicBezTo>
                      <a:pt x="134" y="166"/>
                      <a:pt x="134" y="166"/>
                      <a:pt x="134" y="166"/>
                    </a:cubicBezTo>
                    <a:cubicBezTo>
                      <a:pt x="134" y="166"/>
                      <a:pt x="134" y="166"/>
                      <a:pt x="133" y="166"/>
                    </a:cubicBezTo>
                    <a:cubicBezTo>
                      <a:pt x="133" y="166"/>
                      <a:pt x="133" y="166"/>
                      <a:pt x="133" y="166"/>
                    </a:cubicBezTo>
                    <a:cubicBezTo>
                      <a:pt x="133" y="166"/>
                      <a:pt x="133" y="166"/>
                      <a:pt x="133" y="166"/>
                    </a:cubicBezTo>
                    <a:cubicBezTo>
                      <a:pt x="134" y="165"/>
                      <a:pt x="134" y="165"/>
                      <a:pt x="134" y="165"/>
                    </a:cubicBezTo>
                    <a:cubicBezTo>
                      <a:pt x="133" y="165"/>
                      <a:pt x="133" y="165"/>
                      <a:pt x="133" y="165"/>
                    </a:cubicBezTo>
                    <a:cubicBezTo>
                      <a:pt x="132" y="165"/>
                      <a:pt x="132" y="165"/>
                      <a:pt x="131" y="165"/>
                    </a:cubicBezTo>
                    <a:cubicBezTo>
                      <a:pt x="131" y="165"/>
                      <a:pt x="131" y="165"/>
                      <a:pt x="130" y="165"/>
                    </a:cubicBezTo>
                    <a:cubicBezTo>
                      <a:pt x="128" y="165"/>
                      <a:pt x="128" y="164"/>
                      <a:pt x="127" y="164"/>
                    </a:cubicBezTo>
                    <a:cubicBezTo>
                      <a:pt x="126" y="163"/>
                      <a:pt x="126" y="163"/>
                      <a:pt x="126" y="163"/>
                    </a:cubicBezTo>
                    <a:cubicBezTo>
                      <a:pt x="126" y="163"/>
                      <a:pt x="126" y="163"/>
                      <a:pt x="126" y="163"/>
                    </a:cubicBezTo>
                    <a:cubicBezTo>
                      <a:pt x="126" y="162"/>
                      <a:pt x="125" y="162"/>
                      <a:pt x="125" y="162"/>
                    </a:cubicBezTo>
                    <a:cubicBezTo>
                      <a:pt x="124" y="162"/>
                      <a:pt x="124" y="162"/>
                      <a:pt x="124" y="162"/>
                    </a:cubicBezTo>
                    <a:cubicBezTo>
                      <a:pt x="123" y="161"/>
                      <a:pt x="123" y="161"/>
                      <a:pt x="122" y="160"/>
                    </a:cubicBezTo>
                    <a:cubicBezTo>
                      <a:pt x="122" y="160"/>
                      <a:pt x="122" y="160"/>
                      <a:pt x="122" y="160"/>
                    </a:cubicBezTo>
                    <a:cubicBezTo>
                      <a:pt x="122" y="159"/>
                      <a:pt x="121" y="159"/>
                      <a:pt x="121" y="159"/>
                    </a:cubicBezTo>
                    <a:cubicBezTo>
                      <a:pt x="121" y="159"/>
                      <a:pt x="121" y="159"/>
                      <a:pt x="121" y="159"/>
                    </a:cubicBezTo>
                    <a:cubicBezTo>
                      <a:pt x="120" y="159"/>
                      <a:pt x="120" y="159"/>
                      <a:pt x="120" y="159"/>
                    </a:cubicBezTo>
                    <a:cubicBezTo>
                      <a:pt x="119" y="159"/>
                      <a:pt x="119" y="159"/>
                      <a:pt x="119" y="159"/>
                    </a:cubicBezTo>
                    <a:cubicBezTo>
                      <a:pt x="119" y="159"/>
                      <a:pt x="119" y="159"/>
                      <a:pt x="119" y="159"/>
                    </a:cubicBezTo>
                    <a:cubicBezTo>
                      <a:pt x="118" y="159"/>
                      <a:pt x="118" y="159"/>
                      <a:pt x="118" y="159"/>
                    </a:cubicBezTo>
                    <a:cubicBezTo>
                      <a:pt x="117" y="159"/>
                      <a:pt x="117" y="159"/>
                      <a:pt x="117" y="159"/>
                    </a:cubicBezTo>
                    <a:cubicBezTo>
                      <a:pt x="117" y="159"/>
                      <a:pt x="116" y="159"/>
                      <a:pt x="116" y="159"/>
                    </a:cubicBezTo>
                    <a:cubicBezTo>
                      <a:pt x="115" y="159"/>
                      <a:pt x="115" y="158"/>
                      <a:pt x="115" y="158"/>
                    </a:cubicBezTo>
                    <a:cubicBezTo>
                      <a:pt x="115" y="157"/>
                      <a:pt x="114" y="157"/>
                      <a:pt x="112" y="157"/>
                    </a:cubicBezTo>
                    <a:cubicBezTo>
                      <a:pt x="112" y="157"/>
                      <a:pt x="111" y="157"/>
                      <a:pt x="110" y="157"/>
                    </a:cubicBezTo>
                    <a:cubicBezTo>
                      <a:pt x="110" y="157"/>
                      <a:pt x="110" y="157"/>
                      <a:pt x="110" y="157"/>
                    </a:cubicBezTo>
                    <a:cubicBezTo>
                      <a:pt x="108" y="157"/>
                      <a:pt x="108" y="157"/>
                      <a:pt x="108" y="157"/>
                    </a:cubicBezTo>
                    <a:cubicBezTo>
                      <a:pt x="108" y="158"/>
                      <a:pt x="108" y="158"/>
                      <a:pt x="108" y="158"/>
                    </a:cubicBezTo>
                    <a:cubicBezTo>
                      <a:pt x="108" y="157"/>
                      <a:pt x="108" y="156"/>
                      <a:pt x="107" y="156"/>
                    </a:cubicBezTo>
                    <a:cubicBezTo>
                      <a:pt x="106" y="156"/>
                      <a:pt x="106" y="156"/>
                      <a:pt x="105" y="156"/>
                    </a:cubicBezTo>
                    <a:cubicBezTo>
                      <a:pt x="105" y="156"/>
                      <a:pt x="104" y="156"/>
                      <a:pt x="104" y="156"/>
                    </a:cubicBezTo>
                    <a:cubicBezTo>
                      <a:pt x="103" y="156"/>
                      <a:pt x="103" y="156"/>
                      <a:pt x="103" y="156"/>
                    </a:cubicBezTo>
                    <a:cubicBezTo>
                      <a:pt x="103" y="155"/>
                      <a:pt x="103" y="155"/>
                      <a:pt x="103" y="155"/>
                    </a:cubicBezTo>
                    <a:cubicBezTo>
                      <a:pt x="103" y="155"/>
                      <a:pt x="103" y="155"/>
                      <a:pt x="102" y="155"/>
                    </a:cubicBezTo>
                    <a:cubicBezTo>
                      <a:pt x="102" y="155"/>
                      <a:pt x="102" y="155"/>
                      <a:pt x="102" y="155"/>
                    </a:cubicBezTo>
                    <a:cubicBezTo>
                      <a:pt x="102" y="155"/>
                      <a:pt x="102" y="155"/>
                      <a:pt x="102" y="155"/>
                    </a:cubicBezTo>
                    <a:cubicBezTo>
                      <a:pt x="102" y="154"/>
                      <a:pt x="102" y="154"/>
                      <a:pt x="102" y="154"/>
                    </a:cubicBezTo>
                    <a:cubicBezTo>
                      <a:pt x="102" y="154"/>
                      <a:pt x="101" y="153"/>
                      <a:pt x="101" y="153"/>
                    </a:cubicBezTo>
                    <a:cubicBezTo>
                      <a:pt x="100" y="153"/>
                      <a:pt x="100" y="153"/>
                      <a:pt x="100" y="153"/>
                    </a:cubicBezTo>
                    <a:cubicBezTo>
                      <a:pt x="100" y="153"/>
                      <a:pt x="100" y="153"/>
                      <a:pt x="100" y="153"/>
                    </a:cubicBezTo>
                    <a:cubicBezTo>
                      <a:pt x="96" y="153"/>
                      <a:pt x="96" y="153"/>
                      <a:pt x="96" y="153"/>
                    </a:cubicBezTo>
                    <a:cubicBezTo>
                      <a:pt x="94" y="153"/>
                      <a:pt x="94" y="153"/>
                      <a:pt x="94" y="153"/>
                    </a:cubicBezTo>
                    <a:cubicBezTo>
                      <a:pt x="93" y="153"/>
                      <a:pt x="93" y="153"/>
                      <a:pt x="92" y="153"/>
                    </a:cubicBezTo>
                    <a:cubicBezTo>
                      <a:pt x="92" y="153"/>
                      <a:pt x="92" y="153"/>
                      <a:pt x="92" y="153"/>
                    </a:cubicBezTo>
                    <a:cubicBezTo>
                      <a:pt x="91" y="153"/>
                      <a:pt x="91" y="153"/>
                      <a:pt x="91" y="153"/>
                    </a:cubicBezTo>
                    <a:cubicBezTo>
                      <a:pt x="90" y="153"/>
                      <a:pt x="90" y="153"/>
                      <a:pt x="90" y="153"/>
                    </a:cubicBezTo>
                    <a:cubicBezTo>
                      <a:pt x="89" y="153"/>
                      <a:pt x="89" y="153"/>
                      <a:pt x="89" y="153"/>
                    </a:cubicBezTo>
                    <a:cubicBezTo>
                      <a:pt x="89" y="152"/>
                      <a:pt x="89" y="152"/>
                      <a:pt x="89" y="152"/>
                    </a:cubicBezTo>
                    <a:cubicBezTo>
                      <a:pt x="89" y="152"/>
                      <a:pt x="89" y="152"/>
                      <a:pt x="89" y="152"/>
                    </a:cubicBezTo>
                    <a:cubicBezTo>
                      <a:pt x="89" y="152"/>
                      <a:pt x="89" y="152"/>
                      <a:pt x="89" y="152"/>
                    </a:cubicBezTo>
                    <a:cubicBezTo>
                      <a:pt x="90" y="152"/>
                      <a:pt x="90" y="152"/>
                      <a:pt x="90" y="152"/>
                    </a:cubicBezTo>
                    <a:cubicBezTo>
                      <a:pt x="90" y="152"/>
                      <a:pt x="91" y="152"/>
                      <a:pt x="92" y="151"/>
                    </a:cubicBezTo>
                    <a:cubicBezTo>
                      <a:pt x="92" y="151"/>
                      <a:pt x="92" y="151"/>
                      <a:pt x="92" y="151"/>
                    </a:cubicBezTo>
                    <a:cubicBezTo>
                      <a:pt x="95" y="151"/>
                      <a:pt x="95" y="151"/>
                      <a:pt x="95" y="151"/>
                    </a:cubicBezTo>
                    <a:cubicBezTo>
                      <a:pt x="95" y="151"/>
                      <a:pt x="95" y="151"/>
                      <a:pt x="95" y="151"/>
                    </a:cubicBezTo>
                    <a:cubicBezTo>
                      <a:pt x="96" y="150"/>
                      <a:pt x="96" y="150"/>
                      <a:pt x="96" y="150"/>
                    </a:cubicBezTo>
                    <a:cubicBezTo>
                      <a:pt x="96" y="150"/>
                      <a:pt x="96" y="150"/>
                      <a:pt x="96" y="149"/>
                    </a:cubicBezTo>
                    <a:cubicBezTo>
                      <a:pt x="96" y="149"/>
                      <a:pt x="96" y="149"/>
                      <a:pt x="96" y="149"/>
                    </a:cubicBezTo>
                    <a:cubicBezTo>
                      <a:pt x="96" y="148"/>
                      <a:pt x="96" y="147"/>
                      <a:pt x="95" y="146"/>
                    </a:cubicBezTo>
                    <a:cubicBezTo>
                      <a:pt x="94" y="145"/>
                      <a:pt x="93" y="144"/>
                      <a:pt x="92" y="144"/>
                    </a:cubicBezTo>
                    <a:cubicBezTo>
                      <a:pt x="91" y="143"/>
                      <a:pt x="91" y="143"/>
                      <a:pt x="91" y="143"/>
                    </a:cubicBezTo>
                    <a:cubicBezTo>
                      <a:pt x="91" y="143"/>
                      <a:pt x="91" y="143"/>
                      <a:pt x="91" y="143"/>
                    </a:cubicBezTo>
                    <a:cubicBezTo>
                      <a:pt x="91" y="143"/>
                      <a:pt x="91" y="143"/>
                      <a:pt x="91" y="143"/>
                    </a:cubicBezTo>
                    <a:cubicBezTo>
                      <a:pt x="91" y="143"/>
                      <a:pt x="91" y="143"/>
                      <a:pt x="91" y="143"/>
                    </a:cubicBezTo>
                    <a:cubicBezTo>
                      <a:pt x="90" y="143"/>
                      <a:pt x="90" y="143"/>
                      <a:pt x="90" y="143"/>
                    </a:cubicBezTo>
                    <a:cubicBezTo>
                      <a:pt x="90" y="142"/>
                      <a:pt x="90" y="142"/>
                      <a:pt x="90" y="142"/>
                    </a:cubicBezTo>
                    <a:cubicBezTo>
                      <a:pt x="89" y="141"/>
                      <a:pt x="88" y="141"/>
                      <a:pt x="88" y="140"/>
                    </a:cubicBezTo>
                    <a:cubicBezTo>
                      <a:pt x="88" y="140"/>
                      <a:pt x="88" y="140"/>
                      <a:pt x="88" y="140"/>
                    </a:cubicBezTo>
                    <a:cubicBezTo>
                      <a:pt x="88" y="140"/>
                      <a:pt x="88" y="140"/>
                      <a:pt x="88" y="140"/>
                    </a:cubicBezTo>
                    <a:cubicBezTo>
                      <a:pt x="88" y="140"/>
                      <a:pt x="88" y="140"/>
                      <a:pt x="88" y="140"/>
                    </a:cubicBezTo>
                    <a:cubicBezTo>
                      <a:pt x="88" y="139"/>
                      <a:pt x="88" y="139"/>
                      <a:pt x="88" y="139"/>
                    </a:cubicBezTo>
                    <a:cubicBezTo>
                      <a:pt x="87" y="139"/>
                      <a:pt x="87" y="139"/>
                      <a:pt x="87" y="138"/>
                    </a:cubicBezTo>
                    <a:cubicBezTo>
                      <a:pt x="86" y="137"/>
                      <a:pt x="86" y="137"/>
                      <a:pt x="85" y="136"/>
                    </a:cubicBezTo>
                    <a:cubicBezTo>
                      <a:pt x="84" y="136"/>
                      <a:pt x="84" y="136"/>
                      <a:pt x="84" y="136"/>
                    </a:cubicBezTo>
                    <a:cubicBezTo>
                      <a:pt x="84" y="135"/>
                      <a:pt x="83" y="135"/>
                      <a:pt x="83" y="135"/>
                    </a:cubicBezTo>
                    <a:cubicBezTo>
                      <a:pt x="83" y="134"/>
                      <a:pt x="83" y="134"/>
                      <a:pt x="83" y="134"/>
                    </a:cubicBezTo>
                    <a:cubicBezTo>
                      <a:pt x="82" y="134"/>
                      <a:pt x="81" y="133"/>
                      <a:pt x="81" y="133"/>
                    </a:cubicBezTo>
                    <a:cubicBezTo>
                      <a:pt x="80" y="133"/>
                      <a:pt x="80" y="133"/>
                      <a:pt x="80" y="133"/>
                    </a:cubicBezTo>
                    <a:cubicBezTo>
                      <a:pt x="78" y="133"/>
                      <a:pt x="78" y="133"/>
                      <a:pt x="78" y="133"/>
                    </a:cubicBezTo>
                    <a:cubicBezTo>
                      <a:pt x="78" y="131"/>
                      <a:pt x="78" y="131"/>
                      <a:pt x="78" y="131"/>
                    </a:cubicBezTo>
                    <a:cubicBezTo>
                      <a:pt x="77" y="132"/>
                      <a:pt x="77" y="132"/>
                      <a:pt x="77" y="132"/>
                    </a:cubicBezTo>
                    <a:cubicBezTo>
                      <a:pt x="76" y="132"/>
                      <a:pt x="75" y="132"/>
                      <a:pt x="75" y="132"/>
                    </a:cubicBezTo>
                    <a:cubicBezTo>
                      <a:pt x="74" y="132"/>
                      <a:pt x="74" y="132"/>
                      <a:pt x="73" y="131"/>
                    </a:cubicBezTo>
                    <a:cubicBezTo>
                      <a:pt x="72" y="131"/>
                      <a:pt x="72" y="131"/>
                      <a:pt x="72" y="131"/>
                    </a:cubicBezTo>
                    <a:cubicBezTo>
                      <a:pt x="72" y="130"/>
                      <a:pt x="72" y="130"/>
                      <a:pt x="72" y="130"/>
                    </a:cubicBezTo>
                    <a:cubicBezTo>
                      <a:pt x="72" y="130"/>
                      <a:pt x="72" y="129"/>
                      <a:pt x="71" y="129"/>
                    </a:cubicBezTo>
                    <a:cubicBezTo>
                      <a:pt x="70" y="129"/>
                      <a:pt x="70" y="129"/>
                      <a:pt x="70" y="129"/>
                    </a:cubicBezTo>
                    <a:cubicBezTo>
                      <a:pt x="70" y="128"/>
                      <a:pt x="70" y="128"/>
                      <a:pt x="70" y="128"/>
                    </a:cubicBezTo>
                    <a:cubicBezTo>
                      <a:pt x="70" y="128"/>
                      <a:pt x="70" y="128"/>
                      <a:pt x="70" y="127"/>
                    </a:cubicBezTo>
                    <a:cubicBezTo>
                      <a:pt x="69" y="126"/>
                      <a:pt x="68" y="126"/>
                      <a:pt x="68" y="126"/>
                    </a:cubicBezTo>
                    <a:cubicBezTo>
                      <a:pt x="67" y="126"/>
                      <a:pt x="66" y="126"/>
                      <a:pt x="66" y="126"/>
                    </a:cubicBezTo>
                    <a:cubicBezTo>
                      <a:pt x="65" y="126"/>
                      <a:pt x="65" y="126"/>
                      <a:pt x="65" y="126"/>
                    </a:cubicBezTo>
                    <a:cubicBezTo>
                      <a:pt x="64" y="126"/>
                      <a:pt x="64" y="126"/>
                      <a:pt x="63" y="126"/>
                    </a:cubicBezTo>
                    <a:cubicBezTo>
                      <a:pt x="64" y="125"/>
                      <a:pt x="64" y="125"/>
                      <a:pt x="64" y="125"/>
                    </a:cubicBezTo>
                    <a:cubicBezTo>
                      <a:pt x="66" y="123"/>
                      <a:pt x="66" y="123"/>
                      <a:pt x="66" y="123"/>
                    </a:cubicBezTo>
                    <a:cubicBezTo>
                      <a:pt x="64" y="123"/>
                      <a:pt x="64" y="123"/>
                      <a:pt x="64" y="123"/>
                    </a:cubicBezTo>
                    <a:cubicBezTo>
                      <a:pt x="63" y="123"/>
                      <a:pt x="63" y="123"/>
                      <a:pt x="63" y="123"/>
                    </a:cubicBezTo>
                    <a:cubicBezTo>
                      <a:pt x="63" y="123"/>
                      <a:pt x="63" y="123"/>
                      <a:pt x="63" y="123"/>
                    </a:cubicBezTo>
                    <a:cubicBezTo>
                      <a:pt x="63" y="122"/>
                      <a:pt x="63" y="122"/>
                      <a:pt x="63" y="122"/>
                    </a:cubicBezTo>
                    <a:cubicBezTo>
                      <a:pt x="61" y="122"/>
                      <a:pt x="61" y="122"/>
                      <a:pt x="61" y="122"/>
                    </a:cubicBezTo>
                    <a:cubicBezTo>
                      <a:pt x="60" y="122"/>
                      <a:pt x="60" y="122"/>
                      <a:pt x="60" y="123"/>
                    </a:cubicBezTo>
                    <a:cubicBezTo>
                      <a:pt x="60" y="123"/>
                      <a:pt x="60" y="123"/>
                      <a:pt x="60" y="123"/>
                    </a:cubicBezTo>
                    <a:cubicBezTo>
                      <a:pt x="60" y="123"/>
                      <a:pt x="60" y="123"/>
                      <a:pt x="60" y="123"/>
                    </a:cubicBezTo>
                    <a:cubicBezTo>
                      <a:pt x="60" y="123"/>
                      <a:pt x="60" y="123"/>
                      <a:pt x="60" y="123"/>
                    </a:cubicBezTo>
                    <a:cubicBezTo>
                      <a:pt x="59" y="123"/>
                      <a:pt x="59" y="123"/>
                      <a:pt x="59" y="123"/>
                    </a:cubicBezTo>
                    <a:cubicBezTo>
                      <a:pt x="58" y="123"/>
                      <a:pt x="57" y="122"/>
                      <a:pt x="57" y="121"/>
                    </a:cubicBezTo>
                    <a:cubicBezTo>
                      <a:pt x="58" y="120"/>
                      <a:pt x="58" y="120"/>
                      <a:pt x="58" y="120"/>
                    </a:cubicBezTo>
                    <a:cubicBezTo>
                      <a:pt x="56" y="120"/>
                      <a:pt x="56" y="120"/>
                      <a:pt x="56" y="120"/>
                    </a:cubicBezTo>
                    <a:cubicBezTo>
                      <a:pt x="55" y="120"/>
                      <a:pt x="55" y="121"/>
                      <a:pt x="54" y="121"/>
                    </a:cubicBezTo>
                    <a:cubicBezTo>
                      <a:pt x="53" y="121"/>
                      <a:pt x="52" y="120"/>
                      <a:pt x="52" y="120"/>
                    </a:cubicBezTo>
                    <a:cubicBezTo>
                      <a:pt x="51" y="120"/>
                      <a:pt x="50" y="119"/>
                      <a:pt x="50" y="119"/>
                    </a:cubicBezTo>
                    <a:cubicBezTo>
                      <a:pt x="49" y="119"/>
                      <a:pt x="49" y="118"/>
                      <a:pt x="48" y="118"/>
                    </a:cubicBezTo>
                    <a:cubicBezTo>
                      <a:pt x="47" y="118"/>
                      <a:pt x="46" y="117"/>
                      <a:pt x="46" y="117"/>
                    </a:cubicBezTo>
                    <a:cubicBezTo>
                      <a:pt x="45" y="117"/>
                      <a:pt x="45" y="117"/>
                      <a:pt x="45" y="117"/>
                    </a:cubicBezTo>
                    <a:cubicBezTo>
                      <a:pt x="44" y="117"/>
                      <a:pt x="44" y="117"/>
                      <a:pt x="44" y="117"/>
                    </a:cubicBezTo>
                    <a:cubicBezTo>
                      <a:pt x="44" y="117"/>
                      <a:pt x="44" y="117"/>
                      <a:pt x="44" y="117"/>
                    </a:cubicBezTo>
                    <a:cubicBezTo>
                      <a:pt x="43" y="117"/>
                      <a:pt x="43" y="118"/>
                      <a:pt x="43" y="118"/>
                    </a:cubicBezTo>
                    <a:cubicBezTo>
                      <a:pt x="43" y="118"/>
                      <a:pt x="43" y="118"/>
                      <a:pt x="43" y="118"/>
                    </a:cubicBezTo>
                    <a:cubicBezTo>
                      <a:pt x="42" y="117"/>
                      <a:pt x="40" y="117"/>
                      <a:pt x="39" y="117"/>
                    </a:cubicBezTo>
                    <a:cubicBezTo>
                      <a:pt x="38" y="117"/>
                      <a:pt x="38" y="117"/>
                      <a:pt x="38" y="117"/>
                    </a:cubicBezTo>
                    <a:cubicBezTo>
                      <a:pt x="38" y="118"/>
                      <a:pt x="38" y="118"/>
                      <a:pt x="38" y="118"/>
                    </a:cubicBezTo>
                    <a:cubicBezTo>
                      <a:pt x="38" y="119"/>
                      <a:pt x="38" y="119"/>
                      <a:pt x="38" y="119"/>
                    </a:cubicBezTo>
                    <a:cubicBezTo>
                      <a:pt x="38" y="119"/>
                      <a:pt x="38" y="119"/>
                      <a:pt x="38" y="119"/>
                    </a:cubicBezTo>
                    <a:cubicBezTo>
                      <a:pt x="38" y="119"/>
                      <a:pt x="38" y="119"/>
                      <a:pt x="38" y="119"/>
                    </a:cubicBezTo>
                    <a:cubicBezTo>
                      <a:pt x="37" y="119"/>
                      <a:pt x="37" y="119"/>
                      <a:pt x="37" y="119"/>
                    </a:cubicBezTo>
                    <a:cubicBezTo>
                      <a:pt x="37" y="119"/>
                      <a:pt x="36" y="119"/>
                      <a:pt x="35" y="120"/>
                    </a:cubicBezTo>
                    <a:cubicBezTo>
                      <a:pt x="35" y="120"/>
                      <a:pt x="35" y="120"/>
                      <a:pt x="34" y="120"/>
                    </a:cubicBezTo>
                    <a:cubicBezTo>
                      <a:pt x="33" y="120"/>
                      <a:pt x="33" y="120"/>
                      <a:pt x="33" y="120"/>
                    </a:cubicBezTo>
                    <a:cubicBezTo>
                      <a:pt x="32" y="120"/>
                      <a:pt x="32" y="120"/>
                      <a:pt x="32" y="120"/>
                    </a:cubicBezTo>
                    <a:cubicBezTo>
                      <a:pt x="31" y="120"/>
                      <a:pt x="31" y="120"/>
                      <a:pt x="31" y="120"/>
                    </a:cubicBezTo>
                    <a:cubicBezTo>
                      <a:pt x="31" y="121"/>
                      <a:pt x="31" y="121"/>
                      <a:pt x="31" y="121"/>
                    </a:cubicBezTo>
                    <a:cubicBezTo>
                      <a:pt x="31" y="122"/>
                      <a:pt x="32" y="122"/>
                      <a:pt x="32" y="123"/>
                    </a:cubicBezTo>
                    <a:cubicBezTo>
                      <a:pt x="33" y="124"/>
                      <a:pt x="33" y="124"/>
                      <a:pt x="33" y="124"/>
                    </a:cubicBezTo>
                    <a:cubicBezTo>
                      <a:pt x="33" y="124"/>
                      <a:pt x="33" y="124"/>
                      <a:pt x="33" y="124"/>
                    </a:cubicBezTo>
                    <a:cubicBezTo>
                      <a:pt x="33" y="125"/>
                      <a:pt x="33" y="125"/>
                      <a:pt x="33" y="125"/>
                    </a:cubicBezTo>
                    <a:cubicBezTo>
                      <a:pt x="33" y="125"/>
                      <a:pt x="33" y="125"/>
                      <a:pt x="33" y="125"/>
                    </a:cubicBezTo>
                    <a:cubicBezTo>
                      <a:pt x="33" y="125"/>
                      <a:pt x="33" y="126"/>
                      <a:pt x="32" y="126"/>
                    </a:cubicBezTo>
                    <a:cubicBezTo>
                      <a:pt x="32" y="126"/>
                      <a:pt x="32" y="126"/>
                      <a:pt x="32" y="126"/>
                    </a:cubicBezTo>
                    <a:cubicBezTo>
                      <a:pt x="31" y="126"/>
                      <a:pt x="31" y="126"/>
                      <a:pt x="31" y="126"/>
                    </a:cubicBezTo>
                    <a:cubicBezTo>
                      <a:pt x="30" y="126"/>
                      <a:pt x="30" y="126"/>
                      <a:pt x="30" y="126"/>
                    </a:cubicBezTo>
                    <a:cubicBezTo>
                      <a:pt x="30" y="126"/>
                      <a:pt x="30" y="126"/>
                      <a:pt x="30" y="126"/>
                    </a:cubicBezTo>
                    <a:cubicBezTo>
                      <a:pt x="30" y="125"/>
                      <a:pt x="30" y="125"/>
                      <a:pt x="30" y="125"/>
                    </a:cubicBezTo>
                    <a:cubicBezTo>
                      <a:pt x="30" y="125"/>
                      <a:pt x="30" y="125"/>
                      <a:pt x="29" y="125"/>
                    </a:cubicBezTo>
                    <a:cubicBezTo>
                      <a:pt x="29" y="124"/>
                      <a:pt x="29" y="124"/>
                      <a:pt x="29" y="124"/>
                    </a:cubicBezTo>
                    <a:cubicBezTo>
                      <a:pt x="29" y="124"/>
                      <a:pt x="29" y="124"/>
                      <a:pt x="29" y="124"/>
                    </a:cubicBezTo>
                    <a:cubicBezTo>
                      <a:pt x="29" y="123"/>
                      <a:pt x="29" y="123"/>
                      <a:pt x="29" y="123"/>
                    </a:cubicBezTo>
                    <a:cubicBezTo>
                      <a:pt x="28" y="122"/>
                      <a:pt x="27" y="122"/>
                      <a:pt x="27" y="122"/>
                    </a:cubicBezTo>
                    <a:cubicBezTo>
                      <a:pt x="26" y="122"/>
                      <a:pt x="26" y="122"/>
                      <a:pt x="25" y="122"/>
                    </a:cubicBezTo>
                    <a:cubicBezTo>
                      <a:pt x="25" y="122"/>
                      <a:pt x="25" y="122"/>
                      <a:pt x="25" y="122"/>
                    </a:cubicBezTo>
                    <a:cubicBezTo>
                      <a:pt x="24" y="123"/>
                      <a:pt x="23" y="123"/>
                      <a:pt x="23" y="123"/>
                    </a:cubicBezTo>
                    <a:cubicBezTo>
                      <a:pt x="22" y="123"/>
                      <a:pt x="22" y="123"/>
                      <a:pt x="22" y="123"/>
                    </a:cubicBezTo>
                    <a:cubicBezTo>
                      <a:pt x="22" y="123"/>
                      <a:pt x="22" y="123"/>
                      <a:pt x="22" y="123"/>
                    </a:cubicBezTo>
                    <a:cubicBezTo>
                      <a:pt x="22" y="123"/>
                      <a:pt x="22" y="123"/>
                      <a:pt x="22" y="123"/>
                    </a:cubicBezTo>
                    <a:cubicBezTo>
                      <a:pt x="22" y="123"/>
                      <a:pt x="22" y="123"/>
                      <a:pt x="22" y="123"/>
                    </a:cubicBezTo>
                    <a:cubicBezTo>
                      <a:pt x="22" y="122"/>
                      <a:pt x="21" y="122"/>
                      <a:pt x="20" y="122"/>
                    </a:cubicBezTo>
                    <a:cubicBezTo>
                      <a:pt x="20" y="121"/>
                      <a:pt x="20" y="121"/>
                      <a:pt x="20" y="121"/>
                    </a:cubicBezTo>
                    <a:cubicBezTo>
                      <a:pt x="20" y="121"/>
                      <a:pt x="20" y="120"/>
                      <a:pt x="20" y="120"/>
                    </a:cubicBezTo>
                    <a:cubicBezTo>
                      <a:pt x="19" y="120"/>
                      <a:pt x="19" y="120"/>
                      <a:pt x="19" y="120"/>
                    </a:cubicBezTo>
                    <a:cubicBezTo>
                      <a:pt x="19" y="119"/>
                      <a:pt x="19" y="119"/>
                      <a:pt x="19" y="118"/>
                    </a:cubicBezTo>
                    <a:cubicBezTo>
                      <a:pt x="19" y="118"/>
                      <a:pt x="19" y="118"/>
                      <a:pt x="19" y="117"/>
                    </a:cubicBezTo>
                    <a:cubicBezTo>
                      <a:pt x="19" y="117"/>
                      <a:pt x="19" y="117"/>
                      <a:pt x="19" y="117"/>
                    </a:cubicBezTo>
                    <a:cubicBezTo>
                      <a:pt x="19" y="117"/>
                      <a:pt x="20" y="117"/>
                      <a:pt x="20" y="117"/>
                    </a:cubicBezTo>
                    <a:cubicBezTo>
                      <a:pt x="21" y="117"/>
                      <a:pt x="22" y="116"/>
                      <a:pt x="23" y="115"/>
                    </a:cubicBezTo>
                    <a:cubicBezTo>
                      <a:pt x="24" y="114"/>
                      <a:pt x="23" y="113"/>
                      <a:pt x="23" y="112"/>
                    </a:cubicBezTo>
                    <a:cubicBezTo>
                      <a:pt x="23" y="112"/>
                      <a:pt x="23" y="112"/>
                      <a:pt x="23" y="112"/>
                    </a:cubicBezTo>
                    <a:cubicBezTo>
                      <a:pt x="22" y="112"/>
                      <a:pt x="22" y="112"/>
                      <a:pt x="22" y="112"/>
                    </a:cubicBezTo>
                    <a:cubicBezTo>
                      <a:pt x="22" y="112"/>
                      <a:pt x="22" y="111"/>
                      <a:pt x="22" y="111"/>
                    </a:cubicBezTo>
                    <a:cubicBezTo>
                      <a:pt x="22" y="110"/>
                      <a:pt x="22" y="109"/>
                      <a:pt x="22" y="109"/>
                    </a:cubicBezTo>
                    <a:cubicBezTo>
                      <a:pt x="22" y="108"/>
                      <a:pt x="22" y="107"/>
                      <a:pt x="22" y="107"/>
                    </a:cubicBezTo>
                    <a:cubicBezTo>
                      <a:pt x="22" y="107"/>
                      <a:pt x="21" y="106"/>
                      <a:pt x="20" y="106"/>
                    </a:cubicBezTo>
                    <a:cubicBezTo>
                      <a:pt x="19" y="106"/>
                      <a:pt x="19" y="106"/>
                      <a:pt x="19" y="106"/>
                    </a:cubicBezTo>
                    <a:cubicBezTo>
                      <a:pt x="19" y="106"/>
                      <a:pt x="19" y="106"/>
                      <a:pt x="19" y="106"/>
                    </a:cubicBezTo>
                    <a:cubicBezTo>
                      <a:pt x="19" y="106"/>
                      <a:pt x="19" y="106"/>
                      <a:pt x="19" y="106"/>
                    </a:cubicBezTo>
                    <a:cubicBezTo>
                      <a:pt x="18" y="106"/>
                      <a:pt x="18" y="106"/>
                      <a:pt x="18" y="106"/>
                    </a:cubicBezTo>
                    <a:cubicBezTo>
                      <a:pt x="17" y="106"/>
                      <a:pt x="17" y="106"/>
                      <a:pt x="17" y="106"/>
                    </a:cubicBezTo>
                    <a:cubicBezTo>
                      <a:pt x="16" y="106"/>
                      <a:pt x="16" y="105"/>
                      <a:pt x="16" y="105"/>
                    </a:cubicBezTo>
                    <a:cubicBezTo>
                      <a:pt x="16" y="105"/>
                      <a:pt x="16" y="105"/>
                      <a:pt x="16" y="105"/>
                    </a:cubicBezTo>
                    <a:cubicBezTo>
                      <a:pt x="16" y="105"/>
                      <a:pt x="16" y="104"/>
                      <a:pt x="16" y="103"/>
                    </a:cubicBezTo>
                    <a:cubicBezTo>
                      <a:pt x="16" y="103"/>
                      <a:pt x="16" y="103"/>
                      <a:pt x="16" y="103"/>
                    </a:cubicBezTo>
                    <a:cubicBezTo>
                      <a:pt x="17" y="104"/>
                      <a:pt x="17" y="104"/>
                      <a:pt x="17" y="104"/>
                    </a:cubicBezTo>
                    <a:cubicBezTo>
                      <a:pt x="17" y="102"/>
                      <a:pt x="17" y="102"/>
                      <a:pt x="17" y="102"/>
                    </a:cubicBezTo>
                    <a:cubicBezTo>
                      <a:pt x="17" y="101"/>
                      <a:pt x="17" y="101"/>
                      <a:pt x="17" y="101"/>
                    </a:cubicBezTo>
                    <a:cubicBezTo>
                      <a:pt x="17" y="101"/>
                      <a:pt x="17" y="100"/>
                      <a:pt x="17" y="99"/>
                    </a:cubicBezTo>
                    <a:cubicBezTo>
                      <a:pt x="17" y="99"/>
                      <a:pt x="17" y="99"/>
                      <a:pt x="17" y="99"/>
                    </a:cubicBezTo>
                    <a:cubicBezTo>
                      <a:pt x="18" y="99"/>
                      <a:pt x="18" y="99"/>
                      <a:pt x="18" y="99"/>
                    </a:cubicBezTo>
                    <a:cubicBezTo>
                      <a:pt x="18" y="99"/>
                      <a:pt x="18" y="99"/>
                      <a:pt x="18" y="99"/>
                    </a:cubicBezTo>
                    <a:cubicBezTo>
                      <a:pt x="19" y="99"/>
                      <a:pt x="19" y="99"/>
                      <a:pt x="19" y="99"/>
                    </a:cubicBezTo>
                    <a:cubicBezTo>
                      <a:pt x="20" y="99"/>
                      <a:pt x="21" y="99"/>
                      <a:pt x="22" y="96"/>
                    </a:cubicBezTo>
                    <a:cubicBezTo>
                      <a:pt x="22" y="95"/>
                      <a:pt x="22" y="94"/>
                      <a:pt x="22" y="93"/>
                    </a:cubicBezTo>
                    <a:cubicBezTo>
                      <a:pt x="22" y="92"/>
                      <a:pt x="22" y="92"/>
                      <a:pt x="22" y="92"/>
                    </a:cubicBezTo>
                    <a:cubicBezTo>
                      <a:pt x="22" y="92"/>
                      <a:pt x="22" y="92"/>
                      <a:pt x="22" y="92"/>
                    </a:cubicBezTo>
                    <a:cubicBezTo>
                      <a:pt x="20" y="91"/>
                      <a:pt x="20" y="91"/>
                      <a:pt x="20" y="91"/>
                    </a:cubicBezTo>
                    <a:cubicBezTo>
                      <a:pt x="20" y="91"/>
                      <a:pt x="20" y="91"/>
                      <a:pt x="19" y="91"/>
                    </a:cubicBezTo>
                    <a:cubicBezTo>
                      <a:pt x="19" y="91"/>
                      <a:pt x="18" y="91"/>
                      <a:pt x="18" y="92"/>
                    </a:cubicBezTo>
                    <a:cubicBezTo>
                      <a:pt x="16" y="92"/>
                      <a:pt x="16" y="93"/>
                      <a:pt x="15" y="94"/>
                    </a:cubicBezTo>
                    <a:cubicBezTo>
                      <a:pt x="15" y="94"/>
                      <a:pt x="15" y="94"/>
                      <a:pt x="15" y="94"/>
                    </a:cubicBezTo>
                    <a:cubicBezTo>
                      <a:pt x="15" y="94"/>
                      <a:pt x="15" y="94"/>
                      <a:pt x="15" y="94"/>
                    </a:cubicBezTo>
                    <a:cubicBezTo>
                      <a:pt x="15" y="94"/>
                      <a:pt x="15" y="94"/>
                      <a:pt x="15" y="94"/>
                    </a:cubicBezTo>
                    <a:cubicBezTo>
                      <a:pt x="14" y="94"/>
                      <a:pt x="14" y="94"/>
                      <a:pt x="14" y="94"/>
                    </a:cubicBezTo>
                    <a:cubicBezTo>
                      <a:pt x="14" y="95"/>
                      <a:pt x="14" y="95"/>
                      <a:pt x="14" y="95"/>
                    </a:cubicBezTo>
                    <a:cubicBezTo>
                      <a:pt x="14" y="96"/>
                      <a:pt x="14" y="96"/>
                      <a:pt x="14" y="96"/>
                    </a:cubicBezTo>
                    <a:cubicBezTo>
                      <a:pt x="14" y="96"/>
                      <a:pt x="14" y="96"/>
                      <a:pt x="14" y="96"/>
                    </a:cubicBezTo>
                    <a:cubicBezTo>
                      <a:pt x="13" y="96"/>
                      <a:pt x="13" y="96"/>
                      <a:pt x="13" y="96"/>
                    </a:cubicBezTo>
                    <a:cubicBezTo>
                      <a:pt x="13" y="96"/>
                      <a:pt x="13" y="96"/>
                      <a:pt x="13" y="96"/>
                    </a:cubicBezTo>
                    <a:cubicBezTo>
                      <a:pt x="13" y="96"/>
                      <a:pt x="12" y="97"/>
                      <a:pt x="12" y="97"/>
                    </a:cubicBezTo>
                    <a:cubicBezTo>
                      <a:pt x="11" y="97"/>
                      <a:pt x="11" y="97"/>
                      <a:pt x="11" y="97"/>
                    </a:cubicBezTo>
                    <a:cubicBezTo>
                      <a:pt x="11" y="98"/>
                      <a:pt x="11" y="98"/>
                      <a:pt x="11" y="98"/>
                    </a:cubicBezTo>
                    <a:cubicBezTo>
                      <a:pt x="10" y="98"/>
                      <a:pt x="9" y="99"/>
                      <a:pt x="9" y="100"/>
                    </a:cubicBezTo>
                    <a:cubicBezTo>
                      <a:pt x="9" y="99"/>
                      <a:pt x="9" y="99"/>
                      <a:pt x="9" y="99"/>
                    </a:cubicBezTo>
                    <a:cubicBezTo>
                      <a:pt x="9" y="98"/>
                      <a:pt x="9" y="98"/>
                      <a:pt x="9" y="98"/>
                    </a:cubicBezTo>
                    <a:cubicBezTo>
                      <a:pt x="9" y="97"/>
                      <a:pt x="9" y="97"/>
                      <a:pt x="9" y="97"/>
                    </a:cubicBezTo>
                    <a:cubicBezTo>
                      <a:pt x="9" y="96"/>
                      <a:pt x="8" y="96"/>
                      <a:pt x="8" y="96"/>
                    </a:cubicBezTo>
                    <a:cubicBezTo>
                      <a:pt x="7" y="96"/>
                      <a:pt x="7" y="96"/>
                      <a:pt x="7" y="96"/>
                    </a:cubicBezTo>
                    <a:cubicBezTo>
                      <a:pt x="7" y="96"/>
                      <a:pt x="7" y="96"/>
                      <a:pt x="7" y="96"/>
                    </a:cubicBezTo>
                    <a:cubicBezTo>
                      <a:pt x="7" y="95"/>
                      <a:pt x="7" y="95"/>
                      <a:pt x="7" y="95"/>
                    </a:cubicBezTo>
                    <a:cubicBezTo>
                      <a:pt x="7" y="94"/>
                      <a:pt x="7" y="94"/>
                      <a:pt x="7" y="94"/>
                    </a:cubicBezTo>
                    <a:cubicBezTo>
                      <a:pt x="7" y="93"/>
                      <a:pt x="7" y="93"/>
                      <a:pt x="7" y="93"/>
                    </a:cubicBezTo>
                    <a:cubicBezTo>
                      <a:pt x="8" y="93"/>
                      <a:pt x="8" y="93"/>
                      <a:pt x="8" y="93"/>
                    </a:cubicBezTo>
                    <a:cubicBezTo>
                      <a:pt x="9" y="94"/>
                      <a:pt x="9" y="94"/>
                      <a:pt x="9" y="94"/>
                    </a:cubicBezTo>
                    <a:cubicBezTo>
                      <a:pt x="9" y="92"/>
                      <a:pt x="9" y="92"/>
                      <a:pt x="9" y="92"/>
                    </a:cubicBezTo>
                    <a:cubicBezTo>
                      <a:pt x="9" y="92"/>
                      <a:pt x="9" y="92"/>
                      <a:pt x="9" y="92"/>
                    </a:cubicBezTo>
                    <a:cubicBezTo>
                      <a:pt x="9" y="92"/>
                      <a:pt x="9" y="92"/>
                      <a:pt x="9" y="92"/>
                    </a:cubicBezTo>
                    <a:cubicBezTo>
                      <a:pt x="10" y="92"/>
                      <a:pt x="10" y="92"/>
                      <a:pt x="10" y="92"/>
                    </a:cubicBezTo>
                    <a:cubicBezTo>
                      <a:pt x="10" y="91"/>
                      <a:pt x="10" y="91"/>
                      <a:pt x="10" y="91"/>
                    </a:cubicBezTo>
                    <a:cubicBezTo>
                      <a:pt x="10" y="91"/>
                      <a:pt x="10" y="91"/>
                      <a:pt x="10" y="91"/>
                    </a:cubicBezTo>
                    <a:cubicBezTo>
                      <a:pt x="10" y="90"/>
                      <a:pt x="10" y="89"/>
                      <a:pt x="10" y="89"/>
                    </a:cubicBezTo>
                    <a:cubicBezTo>
                      <a:pt x="10" y="89"/>
                      <a:pt x="10" y="89"/>
                      <a:pt x="10" y="89"/>
                    </a:cubicBezTo>
                    <a:cubicBezTo>
                      <a:pt x="12" y="89"/>
                      <a:pt x="12" y="89"/>
                      <a:pt x="12" y="89"/>
                    </a:cubicBezTo>
                    <a:cubicBezTo>
                      <a:pt x="12" y="88"/>
                      <a:pt x="12" y="88"/>
                      <a:pt x="12" y="88"/>
                    </a:cubicBezTo>
                    <a:cubicBezTo>
                      <a:pt x="12" y="87"/>
                      <a:pt x="12" y="87"/>
                      <a:pt x="12" y="87"/>
                    </a:cubicBezTo>
                    <a:cubicBezTo>
                      <a:pt x="11" y="86"/>
                      <a:pt x="12" y="85"/>
                      <a:pt x="12" y="85"/>
                    </a:cubicBezTo>
                    <a:cubicBezTo>
                      <a:pt x="12" y="85"/>
                      <a:pt x="12" y="85"/>
                      <a:pt x="12" y="85"/>
                    </a:cubicBezTo>
                    <a:cubicBezTo>
                      <a:pt x="13" y="85"/>
                      <a:pt x="13" y="85"/>
                      <a:pt x="13" y="85"/>
                    </a:cubicBezTo>
                    <a:cubicBezTo>
                      <a:pt x="13" y="84"/>
                      <a:pt x="13" y="84"/>
                      <a:pt x="13" y="84"/>
                    </a:cubicBezTo>
                    <a:cubicBezTo>
                      <a:pt x="13" y="83"/>
                      <a:pt x="13" y="83"/>
                      <a:pt x="13" y="83"/>
                    </a:cubicBezTo>
                    <a:cubicBezTo>
                      <a:pt x="13" y="83"/>
                      <a:pt x="13" y="82"/>
                      <a:pt x="13" y="82"/>
                    </a:cubicBezTo>
                    <a:cubicBezTo>
                      <a:pt x="13" y="82"/>
                      <a:pt x="13" y="82"/>
                      <a:pt x="13" y="82"/>
                    </a:cubicBezTo>
                    <a:cubicBezTo>
                      <a:pt x="14" y="82"/>
                      <a:pt x="14" y="82"/>
                      <a:pt x="14" y="82"/>
                    </a:cubicBezTo>
                    <a:cubicBezTo>
                      <a:pt x="14" y="81"/>
                      <a:pt x="14" y="81"/>
                      <a:pt x="14" y="81"/>
                    </a:cubicBezTo>
                    <a:cubicBezTo>
                      <a:pt x="14" y="80"/>
                      <a:pt x="14" y="80"/>
                      <a:pt x="14" y="80"/>
                    </a:cubicBezTo>
                    <a:cubicBezTo>
                      <a:pt x="15" y="79"/>
                      <a:pt x="15" y="79"/>
                      <a:pt x="15" y="79"/>
                    </a:cubicBezTo>
                    <a:cubicBezTo>
                      <a:pt x="15" y="79"/>
                      <a:pt x="15" y="79"/>
                      <a:pt x="15" y="79"/>
                    </a:cubicBezTo>
                    <a:cubicBezTo>
                      <a:pt x="15" y="79"/>
                      <a:pt x="15" y="79"/>
                      <a:pt x="15" y="79"/>
                    </a:cubicBezTo>
                    <a:cubicBezTo>
                      <a:pt x="15" y="79"/>
                      <a:pt x="16" y="79"/>
                      <a:pt x="16" y="78"/>
                    </a:cubicBezTo>
                    <a:cubicBezTo>
                      <a:pt x="16" y="77"/>
                      <a:pt x="16" y="77"/>
                      <a:pt x="16" y="77"/>
                    </a:cubicBezTo>
                    <a:cubicBezTo>
                      <a:pt x="17" y="77"/>
                      <a:pt x="17" y="76"/>
                      <a:pt x="18" y="76"/>
                    </a:cubicBezTo>
                    <a:cubicBezTo>
                      <a:pt x="19" y="75"/>
                      <a:pt x="20" y="74"/>
                      <a:pt x="20" y="73"/>
                    </a:cubicBezTo>
                    <a:cubicBezTo>
                      <a:pt x="20" y="72"/>
                      <a:pt x="20" y="72"/>
                      <a:pt x="20" y="72"/>
                    </a:cubicBezTo>
                    <a:cubicBezTo>
                      <a:pt x="20" y="72"/>
                      <a:pt x="20" y="72"/>
                      <a:pt x="20" y="72"/>
                    </a:cubicBezTo>
                    <a:cubicBezTo>
                      <a:pt x="21" y="72"/>
                      <a:pt x="21" y="72"/>
                      <a:pt x="21" y="72"/>
                    </a:cubicBezTo>
                    <a:cubicBezTo>
                      <a:pt x="22" y="72"/>
                      <a:pt x="22" y="72"/>
                      <a:pt x="22" y="72"/>
                    </a:cubicBezTo>
                    <a:cubicBezTo>
                      <a:pt x="22" y="73"/>
                      <a:pt x="23" y="73"/>
                      <a:pt x="23" y="73"/>
                    </a:cubicBezTo>
                    <a:cubicBezTo>
                      <a:pt x="24" y="73"/>
                      <a:pt x="24" y="73"/>
                      <a:pt x="24" y="73"/>
                    </a:cubicBezTo>
                    <a:cubicBezTo>
                      <a:pt x="25" y="73"/>
                      <a:pt x="26" y="72"/>
                      <a:pt x="27" y="72"/>
                    </a:cubicBezTo>
                    <a:cubicBezTo>
                      <a:pt x="27" y="71"/>
                      <a:pt x="27" y="71"/>
                      <a:pt x="27" y="71"/>
                    </a:cubicBezTo>
                    <a:cubicBezTo>
                      <a:pt x="28" y="71"/>
                      <a:pt x="29" y="70"/>
                      <a:pt x="30" y="70"/>
                    </a:cubicBezTo>
                    <a:cubicBezTo>
                      <a:pt x="30" y="70"/>
                      <a:pt x="30" y="70"/>
                      <a:pt x="30" y="70"/>
                    </a:cubicBezTo>
                    <a:cubicBezTo>
                      <a:pt x="31" y="70"/>
                      <a:pt x="31" y="70"/>
                      <a:pt x="31" y="70"/>
                    </a:cubicBezTo>
                    <a:cubicBezTo>
                      <a:pt x="31" y="70"/>
                      <a:pt x="31" y="70"/>
                      <a:pt x="31" y="70"/>
                    </a:cubicBezTo>
                    <a:cubicBezTo>
                      <a:pt x="32" y="71"/>
                      <a:pt x="33" y="72"/>
                      <a:pt x="33" y="73"/>
                    </a:cubicBezTo>
                    <a:cubicBezTo>
                      <a:pt x="33" y="75"/>
                      <a:pt x="33" y="76"/>
                      <a:pt x="33" y="77"/>
                    </a:cubicBezTo>
                    <a:cubicBezTo>
                      <a:pt x="32" y="77"/>
                      <a:pt x="32" y="77"/>
                      <a:pt x="32" y="77"/>
                    </a:cubicBezTo>
                    <a:cubicBezTo>
                      <a:pt x="31" y="77"/>
                      <a:pt x="31" y="77"/>
                      <a:pt x="31" y="77"/>
                    </a:cubicBezTo>
                    <a:cubicBezTo>
                      <a:pt x="31" y="79"/>
                      <a:pt x="31" y="79"/>
                      <a:pt x="31" y="79"/>
                    </a:cubicBezTo>
                    <a:cubicBezTo>
                      <a:pt x="31" y="80"/>
                      <a:pt x="32" y="80"/>
                      <a:pt x="32" y="80"/>
                    </a:cubicBezTo>
                    <a:cubicBezTo>
                      <a:pt x="32" y="80"/>
                      <a:pt x="32" y="80"/>
                      <a:pt x="32" y="80"/>
                    </a:cubicBezTo>
                    <a:cubicBezTo>
                      <a:pt x="33" y="81"/>
                      <a:pt x="33" y="81"/>
                      <a:pt x="33" y="81"/>
                    </a:cubicBezTo>
                    <a:cubicBezTo>
                      <a:pt x="33" y="81"/>
                      <a:pt x="33" y="81"/>
                      <a:pt x="33" y="81"/>
                    </a:cubicBezTo>
                    <a:cubicBezTo>
                      <a:pt x="32" y="82"/>
                      <a:pt x="32" y="82"/>
                      <a:pt x="32" y="82"/>
                    </a:cubicBezTo>
                    <a:cubicBezTo>
                      <a:pt x="34" y="82"/>
                      <a:pt x="34" y="82"/>
                      <a:pt x="34" y="82"/>
                    </a:cubicBezTo>
                    <a:cubicBezTo>
                      <a:pt x="36" y="82"/>
                      <a:pt x="36" y="79"/>
                      <a:pt x="36" y="78"/>
                    </a:cubicBezTo>
                    <a:cubicBezTo>
                      <a:pt x="36" y="77"/>
                      <a:pt x="36" y="76"/>
                      <a:pt x="36" y="76"/>
                    </a:cubicBezTo>
                    <a:cubicBezTo>
                      <a:pt x="36" y="76"/>
                      <a:pt x="36" y="76"/>
                      <a:pt x="36" y="76"/>
                    </a:cubicBezTo>
                    <a:cubicBezTo>
                      <a:pt x="37" y="76"/>
                      <a:pt x="37" y="76"/>
                      <a:pt x="37" y="76"/>
                    </a:cubicBezTo>
                    <a:cubicBezTo>
                      <a:pt x="37" y="75"/>
                      <a:pt x="37" y="75"/>
                      <a:pt x="37" y="75"/>
                    </a:cubicBezTo>
                    <a:cubicBezTo>
                      <a:pt x="37" y="75"/>
                      <a:pt x="37" y="75"/>
                      <a:pt x="37" y="75"/>
                    </a:cubicBezTo>
                    <a:cubicBezTo>
                      <a:pt x="37" y="74"/>
                      <a:pt x="37" y="73"/>
                      <a:pt x="38" y="73"/>
                    </a:cubicBezTo>
                    <a:cubicBezTo>
                      <a:pt x="38" y="73"/>
                      <a:pt x="38" y="73"/>
                      <a:pt x="38" y="73"/>
                    </a:cubicBezTo>
                    <a:cubicBezTo>
                      <a:pt x="39" y="73"/>
                      <a:pt x="39" y="73"/>
                      <a:pt x="39" y="73"/>
                    </a:cubicBezTo>
                    <a:cubicBezTo>
                      <a:pt x="39" y="72"/>
                      <a:pt x="39" y="72"/>
                      <a:pt x="39" y="72"/>
                    </a:cubicBezTo>
                    <a:cubicBezTo>
                      <a:pt x="39" y="72"/>
                      <a:pt x="39" y="72"/>
                      <a:pt x="39" y="72"/>
                    </a:cubicBezTo>
                    <a:cubicBezTo>
                      <a:pt x="39" y="70"/>
                      <a:pt x="39" y="69"/>
                      <a:pt x="39" y="69"/>
                    </a:cubicBezTo>
                    <a:cubicBezTo>
                      <a:pt x="39" y="69"/>
                      <a:pt x="39" y="69"/>
                      <a:pt x="39" y="69"/>
                    </a:cubicBezTo>
                    <a:cubicBezTo>
                      <a:pt x="39" y="69"/>
                      <a:pt x="39" y="69"/>
                      <a:pt x="39" y="69"/>
                    </a:cubicBezTo>
                    <a:cubicBezTo>
                      <a:pt x="39" y="69"/>
                      <a:pt x="39" y="69"/>
                      <a:pt x="39" y="69"/>
                    </a:cubicBezTo>
                    <a:cubicBezTo>
                      <a:pt x="40" y="69"/>
                      <a:pt x="40" y="69"/>
                      <a:pt x="40" y="69"/>
                    </a:cubicBezTo>
                    <a:cubicBezTo>
                      <a:pt x="40" y="69"/>
                      <a:pt x="40" y="69"/>
                      <a:pt x="40" y="69"/>
                    </a:cubicBezTo>
                    <a:cubicBezTo>
                      <a:pt x="41" y="69"/>
                      <a:pt x="42" y="69"/>
                      <a:pt x="42" y="68"/>
                    </a:cubicBezTo>
                    <a:cubicBezTo>
                      <a:pt x="42" y="68"/>
                      <a:pt x="42" y="68"/>
                      <a:pt x="42" y="68"/>
                    </a:cubicBezTo>
                    <a:cubicBezTo>
                      <a:pt x="42" y="68"/>
                      <a:pt x="43" y="67"/>
                      <a:pt x="43" y="67"/>
                    </a:cubicBezTo>
                    <a:cubicBezTo>
                      <a:pt x="44" y="68"/>
                      <a:pt x="44" y="68"/>
                      <a:pt x="44" y="68"/>
                    </a:cubicBezTo>
                    <a:cubicBezTo>
                      <a:pt x="45" y="68"/>
                      <a:pt x="45" y="68"/>
                      <a:pt x="45" y="68"/>
                    </a:cubicBezTo>
                    <a:cubicBezTo>
                      <a:pt x="45" y="67"/>
                      <a:pt x="45" y="67"/>
                      <a:pt x="45" y="67"/>
                    </a:cubicBezTo>
                    <a:cubicBezTo>
                      <a:pt x="45" y="66"/>
                      <a:pt x="45" y="66"/>
                      <a:pt x="45" y="66"/>
                    </a:cubicBezTo>
                    <a:cubicBezTo>
                      <a:pt x="45" y="66"/>
                      <a:pt x="45" y="65"/>
                      <a:pt x="44" y="64"/>
                    </a:cubicBezTo>
                    <a:cubicBezTo>
                      <a:pt x="43" y="64"/>
                      <a:pt x="43" y="64"/>
                      <a:pt x="43" y="64"/>
                    </a:cubicBezTo>
                    <a:cubicBezTo>
                      <a:pt x="43" y="63"/>
                      <a:pt x="43" y="63"/>
                      <a:pt x="43" y="63"/>
                    </a:cubicBezTo>
                    <a:cubicBezTo>
                      <a:pt x="43" y="63"/>
                      <a:pt x="43" y="63"/>
                      <a:pt x="43" y="63"/>
                    </a:cubicBezTo>
                    <a:cubicBezTo>
                      <a:pt x="45" y="63"/>
                      <a:pt x="45" y="63"/>
                      <a:pt x="45" y="63"/>
                    </a:cubicBezTo>
                    <a:cubicBezTo>
                      <a:pt x="45" y="63"/>
                      <a:pt x="45" y="63"/>
                      <a:pt x="45" y="63"/>
                    </a:cubicBezTo>
                    <a:cubicBezTo>
                      <a:pt x="46" y="63"/>
                      <a:pt x="46" y="63"/>
                      <a:pt x="46" y="63"/>
                    </a:cubicBezTo>
                    <a:cubicBezTo>
                      <a:pt x="47" y="63"/>
                      <a:pt x="47" y="63"/>
                      <a:pt x="47" y="62"/>
                    </a:cubicBezTo>
                    <a:cubicBezTo>
                      <a:pt x="48" y="62"/>
                      <a:pt x="48" y="61"/>
                      <a:pt x="49" y="60"/>
                    </a:cubicBezTo>
                    <a:cubicBezTo>
                      <a:pt x="50" y="60"/>
                      <a:pt x="50" y="59"/>
                      <a:pt x="51" y="59"/>
                    </a:cubicBezTo>
                    <a:cubicBezTo>
                      <a:pt x="52" y="59"/>
                      <a:pt x="52" y="59"/>
                      <a:pt x="52" y="59"/>
                    </a:cubicBezTo>
                    <a:cubicBezTo>
                      <a:pt x="52" y="59"/>
                      <a:pt x="53" y="59"/>
                      <a:pt x="53" y="58"/>
                    </a:cubicBezTo>
                    <a:cubicBezTo>
                      <a:pt x="53" y="58"/>
                      <a:pt x="53" y="58"/>
                      <a:pt x="53" y="58"/>
                    </a:cubicBezTo>
                    <a:cubicBezTo>
                      <a:pt x="54" y="58"/>
                      <a:pt x="54" y="57"/>
                      <a:pt x="54" y="57"/>
                    </a:cubicBezTo>
                    <a:cubicBezTo>
                      <a:pt x="55" y="56"/>
                      <a:pt x="55" y="56"/>
                      <a:pt x="55" y="56"/>
                    </a:cubicBezTo>
                    <a:cubicBezTo>
                      <a:pt x="55" y="56"/>
                      <a:pt x="55" y="56"/>
                      <a:pt x="55" y="56"/>
                    </a:cubicBezTo>
                    <a:cubicBezTo>
                      <a:pt x="56" y="56"/>
                      <a:pt x="56" y="56"/>
                      <a:pt x="56" y="55"/>
                    </a:cubicBezTo>
                    <a:cubicBezTo>
                      <a:pt x="56" y="54"/>
                      <a:pt x="56" y="54"/>
                      <a:pt x="56" y="54"/>
                    </a:cubicBezTo>
                    <a:cubicBezTo>
                      <a:pt x="56" y="52"/>
                      <a:pt x="56" y="52"/>
                      <a:pt x="56" y="52"/>
                    </a:cubicBezTo>
                    <a:cubicBezTo>
                      <a:pt x="56" y="52"/>
                      <a:pt x="57" y="52"/>
                      <a:pt x="57" y="51"/>
                    </a:cubicBezTo>
                    <a:cubicBezTo>
                      <a:pt x="58" y="50"/>
                      <a:pt x="59" y="48"/>
                      <a:pt x="61" y="47"/>
                    </a:cubicBezTo>
                    <a:cubicBezTo>
                      <a:pt x="61" y="47"/>
                      <a:pt x="61" y="47"/>
                      <a:pt x="61" y="47"/>
                    </a:cubicBezTo>
                    <a:cubicBezTo>
                      <a:pt x="62" y="47"/>
                      <a:pt x="62" y="47"/>
                      <a:pt x="62" y="47"/>
                    </a:cubicBezTo>
                    <a:cubicBezTo>
                      <a:pt x="63" y="47"/>
                      <a:pt x="63" y="47"/>
                      <a:pt x="63" y="46"/>
                    </a:cubicBezTo>
                    <a:cubicBezTo>
                      <a:pt x="63" y="46"/>
                      <a:pt x="63" y="46"/>
                      <a:pt x="63" y="46"/>
                    </a:cubicBezTo>
                    <a:cubicBezTo>
                      <a:pt x="63" y="46"/>
                      <a:pt x="63" y="46"/>
                      <a:pt x="63" y="46"/>
                    </a:cubicBezTo>
                    <a:cubicBezTo>
                      <a:pt x="64" y="46"/>
                      <a:pt x="64" y="46"/>
                      <a:pt x="64" y="46"/>
                    </a:cubicBezTo>
                    <a:cubicBezTo>
                      <a:pt x="64" y="46"/>
                      <a:pt x="64" y="46"/>
                      <a:pt x="64" y="46"/>
                    </a:cubicBezTo>
                    <a:cubicBezTo>
                      <a:pt x="66" y="46"/>
                      <a:pt x="66" y="46"/>
                      <a:pt x="66" y="46"/>
                    </a:cubicBezTo>
                    <a:cubicBezTo>
                      <a:pt x="67" y="46"/>
                      <a:pt x="68" y="45"/>
                      <a:pt x="68" y="45"/>
                    </a:cubicBezTo>
                    <a:cubicBezTo>
                      <a:pt x="68" y="45"/>
                      <a:pt x="68" y="45"/>
                      <a:pt x="68" y="45"/>
                    </a:cubicBezTo>
                    <a:cubicBezTo>
                      <a:pt x="68" y="45"/>
                      <a:pt x="68" y="45"/>
                      <a:pt x="68" y="45"/>
                    </a:cubicBezTo>
                    <a:cubicBezTo>
                      <a:pt x="69" y="44"/>
                      <a:pt x="69" y="44"/>
                      <a:pt x="69" y="44"/>
                    </a:cubicBezTo>
                    <a:cubicBezTo>
                      <a:pt x="69" y="43"/>
                      <a:pt x="69" y="42"/>
                      <a:pt x="69" y="42"/>
                    </a:cubicBezTo>
                    <a:cubicBezTo>
                      <a:pt x="69" y="41"/>
                      <a:pt x="69" y="41"/>
                      <a:pt x="69" y="41"/>
                    </a:cubicBezTo>
                    <a:cubicBezTo>
                      <a:pt x="69" y="40"/>
                      <a:pt x="69" y="40"/>
                      <a:pt x="69" y="40"/>
                    </a:cubicBezTo>
                    <a:cubicBezTo>
                      <a:pt x="70" y="40"/>
                      <a:pt x="70" y="40"/>
                      <a:pt x="70" y="40"/>
                    </a:cubicBezTo>
                    <a:cubicBezTo>
                      <a:pt x="70" y="39"/>
                      <a:pt x="70" y="39"/>
                      <a:pt x="70" y="39"/>
                    </a:cubicBezTo>
                    <a:cubicBezTo>
                      <a:pt x="70" y="39"/>
                      <a:pt x="71" y="39"/>
                      <a:pt x="71" y="39"/>
                    </a:cubicBezTo>
                    <a:cubicBezTo>
                      <a:pt x="71" y="39"/>
                      <a:pt x="71" y="39"/>
                      <a:pt x="71" y="39"/>
                    </a:cubicBezTo>
                    <a:cubicBezTo>
                      <a:pt x="72" y="39"/>
                      <a:pt x="72" y="39"/>
                      <a:pt x="72" y="39"/>
                    </a:cubicBezTo>
                    <a:cubicBezTo>
                      <a:pt x="72" y="37"/>
                      <a:pt x="72" y="37"/>
                      <a:pt x="72" y="37"/>
                    </a:cubicBezTo>
                    <a:cubicBezTo>
                      <a:pt x="72" y="37"/>
                      <a:pt x="72" y="37"/>
                      <a:pt x="72" y="37"/>
                    </a:cubicBezTo>
                    <a:cubicBezTo>
                      <a:pt x="73" y="37"/>
                      <a:pt x="73" y="37"/>
                      <a:pt x="73" y="37"/>
                    </a:cubicBezTo>
                    <a:cubicBezTo>
                      <a:pt x="74" y="37"/>
                      <a:pt x="74" y="37"/>
                      <a:pt x="74" y="37"/>
                    </a:cubicBezTo>
                    <a:cubicBezTo>
                      <a:pt x="75" y="37"/>
                      <a:pt x="75" y="37"/>
                      <a:pt x="75" y="37"/>
                    </a:cubicBezTo>
                    <a:cubicBezTo>
                      <a:pt x="75" y="36"/>
                      <a:pt x="75" y="36"/>
                      <a:pt x="75" y="36"/>
                    </a:cubicBezTo>
                    <a:cubicBezTo>
                      <a:pt x="75" y="36"/>
                      <a:pt x="75" y="36"/>
                      <a:pt x="75" y="36"/>
                    </a:cubicBezTo>
                    <a:cubicBezTo>
                      <a:pt x="75" y="36"/>
                      <a:pt x="75" y="36"/>
                      <a:pt x="75" y="36"/>
                    </a:cubicBezTo>
                    <a:cubicBezTo>
                      <a:pt x="76" y="36"/>
                      <a:pt x="76" y="36"/>
                      <a:pt x="76" y="36"/>
                    </a:cubicBezTo>
                    <a:cubicBezTo>
                      <a:pt x="77" y="36"/>
                      <a:pt x="78" y="35"/>
                      <a:pt x="78" y="35"/>
                    </a:cubicBezTo>
                    <a:cubicBezTo>
                      <a:pt x="78" y="34"/>
                      <a:pt x="78" y="34"/>
                      <a:pt x="78" y="34"/>
                    </a:cubicBezTo>
                    <a:cubicBezTo>
                      <a:pt x="78" y="35"/>
                      <a:pt x="78" y="35"/>
                      <a:pt x="78" y="35"/>
                    </a:cubicBezTo>
                    <a:cubicBezTo>
                      <a:pt x="78" y="35"/>
                      <a:pt x="78" y="35"/>
                      <a:pt x="78" y="35"/>
                    </a:cubicBezTo>
                    <a:cubicBezTo>
                      <a:pt x="80" y="35"/>
                      <a:pt x="80" y="35"/>
                      <a:pt x="80" y="35"/>
                    </a:cubicBezTo>
                    <a:cubicBezTo>
                      <a:pt x="81" y="35"/>
                      <a:pt x="81" y="35"/>
                      <a:pt x="81" y="35"/>
                    </a:cubicBezTo>
                    <a:cubicBezTo>
                      <a:pt x="81" y="35"/>
                      <a:pt x="82" y="34"/>
                      <a:pt x="82" y="34"/>
                    </a:cubicBezTo>
                    <a:cubicBezTo>
                      <a:pt x="82" y="33"/>
                      <a:pt x="82" y="33"/>
                      <a:pt x="82" y="33"/>
                    </a:cubicBezTo>
                    <a:cubicBezTo>
                      <a:pt x="83" y="33"/>
                      <a:pt x="83" y="32"/>
                      <a:pt x="83" y="31"/>
                    </a:cubicBezTo>
                    <a:cubicBezTo>
                      <a:pt x="83" y="30"/>
                      <a:pt x="83" y="30"/>
                      <a:pt x="83" y="30"/>
                    </a:cubicBezTo>
                    <a:cubicBezTo>
                      <a:pt x="80" y="30"/>
                      <a:pt x="80" y="30"/>
                      <a:pt x="80" y="30"/>
                    </a:cubicBezTo>
                    <a:cubicBezTo>
                      <a:pt x="79" y="30"/>
                      <a:pt x="79" y="30"/>
                      <a:pt x="79" y="31"/>
                    </a:cubicBezTo>
                    <a:cubicBezTo>
                      <a:pt x="78" y="31"/>
                      <a:pt x="78" y="31"/>
                      <a:pt x="78" y="31"/>
                    </a:cubicBezTo>
                    <a:cubicBezTo>
                      <a:pt x="78" y="31"/>
                      <a:pt x="78" y="31"/>
                      <a:pt x="78" y="31"/>
                    </a:cubicBezTo>
                    <a:cubicBezTo>
                      <a:pt x="77" y="31"/>
                      <a:pt x="77" y="31"/>
                      <a:pt x="77" y="31"/>
                    </a:cubicBezTo>
                    <a:cubicBezTo>
                      <a:pt x="76" y="30"/>
                      <a:pt x="76" y="30"/>
                      <a:pt x="76" y="30"/>
                    </a:cubicBezTo>
                    <a:cubicBezTo>
                      <a:pt x="76" y="30"/>
                      <a:pt x="76" y="30"/>
                      <a:pt x="76" y="30"/>
                    </a:cubicBezTo>
                    <a:cubicBezTo>
                      <a:pt x="77" y="30"/>
                      <a:pt x="77" y="30"/>
                      <a:pt x="77" y="30"/>
                    </a:cubicBezTo>
                    <a:cubicBezTo>
                      <a:pt x="78" y="30"/>
                      <a:pt x="78" y="30"/>
                      <a:pt x="78" y="30"/>
                    </a:cubicBezTo>
                    <a:cubicBezTo>
                      <a:pt x="78" y="29"/>
                      <a:pt x="78" y="29"/>
                      <a:pt x="78" y="29"/>
                    </a:cubicBezTo>
                    <a:cubicBezTo>
                      <a:pt x="78" y="29"/>
                      <a:pt x="78" y="29"/>
                      <a:pt x="78" y="29"/>
                    </a:cubicBezTo>
                    <a:cubicBezTo>
                      <a:pt x="79" y="29"/>
                      <a:pt x="79" y="29"/>
                      <a:pt x="79" y="29"/>
                    </a:cubicBezTo>
                    <a:cubicBezTo>
                      <a:pt x="80" y="29"/>
                      <a:pt x="80" y="29"/>
                      <a:pt x="80" y="29"/>
                    </a:cubicBezTo>
                    <a:cubicBezTo>
                      <a:pt x="80" y="29"/>
                      <a:pt x="80" y="29"/>
                      <a:pt x="80" y="29"/>
                    </a:cubicBezTo>
                    <a:cubicBezTo>
                      <a:pt x="81" y="27"/>
                      <a:pt x="81" y="27"/>
                      <a:pt x="81" y="27"/>
                    </a:cubicBezTo>
                    <a:cubicBezTo>
                      <a:pt x="81" y="27"/>
                      <a:pt x="81" y="27"/>
                      <a:pt x="81" y="27"/>
                    </a:cubicBezTo>
                    <a:cubicBezTo>
                      <a:pt x="82" y="27"/>
                      <a:pt x="82" y="27"/>
                      <a:pt x="82" y="27"/>
                    </a:cubicBezTo>
                    <a:cubicBezTo>
                      <a:pt x="82" y="27"/>
                      <a:pt x="82" y="27"/>
                      <a:pt x="82" y="27"/>
                    </a:cubicBezTo>
                    <a:cubicBezTo>
                      <a:pt x="93" y="27"/>
                      <a:pt x="93" y="27"/>
                      <a:pt x="93" y="27"/>
                    </a:cubicBezTo>
                    <a:cubicBezTo>
                      <a:pt x="93" y="27"/>
                      <a:pt x="93" y="27"/>
                      <a:pt x="93" y="27"/>
                    </a:cubicBezTo>
                    <a:cubicBezTo>
                      <a:pt x="93" y="26"/>
                      <a:pt x="93" y="26"/>
                      <a:pt x="93" y="26"/>
                    </a:cubicBezTo>
                    <a:cubicBezTo>
                      <a:pt x="94" y="26"/>
                      <a:pt x="94" y="26"/>
                      <a:pt x="94" y="26"/>
                    </a:cubicBezTo>
                    <a:cubicBezTo>
                      <a:pt x="95" y="26"/>
                      <a:pt x="95" y="26"/>
                      <a:pt x="95" y="26"/>
                    </a:cubicBezTo>
                    <a:cubicBezTo>
                      <a:pt x="95" y="25"/>
                      <a:pt x="95" y="25"/>
                      <a:pt x="95" y="25"/>
                    </a:cubicBezTo>
                    <a:cubicBezTo>
                      <a:pt x="95" y="25"/>
                      <a:pt x="95" y="25"/>
                      <a:pt x="95" y="25"/>
                    </a:cubicBezTo>
                    <a:cubicBezTo>
                      <a:pt x="95" y="25"/>
                      <a:pt x="95" y="25"/>
                      <a:pt x="95" y="25"/>
                    </a:cubicBezTo>
                    <a:cubicBezTo>
                      <a:pt x="96" y="24"/>
                      <a:pt x="96" y="24"/>
                      <a:pt x="96" y="24"/>
                    </a:cubicBezTo>
                    <a:cubicBezTo>
                      <a:pt x="96" y="23"/>
                      <a:pt x="96" y="23"/>
                      <a:pt x="96" y="23"/>
                    </a:cubicBezTo>
                    <a:cubicBezTo>
                      <a:pt x="97" y="23"/>
                      <a:pt x="97" y="23"/>
                      <a:pt x="97" y="23"/>
                    </a:cubicBezTo>
                    <a:cubicBezTo>
                      <a:pt x="97" y="23"/>
                      <a:pt x="97" y="23"/>
                      <a:pt x="98" y="23"/>
                    </a:cubicBezTo>
                    <a:cubicBezTo>
                      <a:pt x="98" y="23"/>
                      <a:pt x="99" y="23"/>
                      <a:pt x="99" y="23"/>
                    </a:cubicBezTo>
                    <a:cubicBezTo>
                      <a:pt x="100" y="23"/>
                      <a:pt x="100" y="23"/>
                      <a:pt x="101" y="23"/>
                    </a:cubicBezTo>
                    <a:cubicBezTo>
                      <a:pt x="101" y="23"/>
                      <a:pt x="101" y="23"/>
                      <a:pt x="101" y="23"/>
                    </a:cubicBezTo>
                    <a:cubicBezTo>
                      <a:pt x="101" y="23"/>
                      <a:pt x="101" y="23"/>
                      <a:pt x="101" y="23"/>
                    </a:cubicBezTo>
                    <a:cubicBezTo>
                      <a:pt x="102" y="23"/>
                      <a:pt x="102" y="23"/>
                      <a:pt x="102" y="23"/>
                    </a:cubicBezTo>
                    <a:cubicBezTo>
                      <a:pt x="103" y="23"/>
                      <a:pt x="103" y="22"/>
                      <a:pt x="103" y="22"/>
                    </a:cubicBezTo>
                    <a:cubicBezTo>
                      <a:pt x="104" y="21"/>
                      <a:pt x="104" y="21"/>
                      <a:pt x="104" y="20"/>
                    </a:cubicBezTo>
                    <a:cubicBezTo>
                      <a:pt x="103" y="19"/>
                      <a:pt x="103" y="18"/>
                      <a:pt x="103" y="18"/>
                    </a:cubicBezTo>
                    <a:cubicBezTo>
                      <a:pt x="103" y="18"/>
                      <a:pt x="103" y="18"/>
                      <a:pt x="103" y="18"/>
                    </a:cubicBezTo>
                    <a:cubicBezTo>
                      <a:pt x="102" y="17"/>
                      <a:pt x="102" y="17"/>
                      <a:pt x="102" y="16"/>
                    </a:cubicBezTo>
                    <a:cubicBezTo>
                      <a:pt x="102" y="11"/>
                      <a:pt x="102" y="11"/>
                      <a:pt x="102" y="11"/>
                    </a:cubicBezTo>
                    <a:cubicBezTo>
                      <a:pt x="101" y="11"/>
                      <a:pt x="101" y="11"/>
                      <a:pt x="101" y="11"/>
                    </a:cubicBezTo>
                    <a:cubicBezTo>
                      <a:pt x="100" y="11"/>
                      <a:pt x="100" y="12"/>
                      <a:pt x="99" y="12"/>
                    </a:cubicBezTo>
                    <a:cubicBezTo>
                      <a:pt x="99" y="12"/>
                      <a:pt x="99" y="12"/>
                      <a:pt x="99" y="12"/>
                    </a:cubicBezTo>
                    <a:cubicBezTo>
                      <a:pt x="98" y="13"/>
                      <a:pt x="98" y="13"/>
                      <a:pt x="98" y="13"/>
                    </a:cubicBezTo>
                    <a:cubicBezTo>
                      <a:pt x="97" y="12"/>
                      <a:pt x="97" y="12"/>
                      <a:pt x="97" y="12"/>
                    </a:cubicBezTo>
                    <a:cubicBezTo>
                      <a:pt x="97" y="12"/>
                      <a:pt x="97" y="12"/>
                      <a:pt x="97" y="12"/>
                    </a:cubicBezTo>
                    <a:cubicBezTo>
                      <a:pt x="96" y="12"/>
                      <a:pt x="96" y="12"/>
                      <a:pt x="96" y="12"/>
                    </a:cubicBezTo>
                    <a:cubicBezTo>
                      <a:pt x="96" y="12"/>
                      <a:pt x="96" y="12"/>
                      <a:pt x="96" y="12"/>
                    </a:cubicBezTo>
                    <a:cubicBezTo>
                      <a:pt x="97" y="12"/>
                      <a:pt x="97" y="12"/>
                      <a:pt x="97" y="12"/>
                    </a:cubicBezTo>
                    <a:cubicBezTo>
                      <a:pt x="98" y="12"/>
                      <a:pt x="98" y="12"/>
                      <a:pt x="98" y="12"/>
                    </a:cubicBezTo>
                    <a:cubicBezTo>
                      <a:pt x="98" y="10"/>
                      <a:pt x="98" y="10"/>
                      <a:pt x="98" y="10"/>
                    </a:cubicBezTo>
                    <a:cubicBezTo>
                      <a:pt x="98" y="9"/>
                      <a:pt x="97" y="8"/>
                      <a:pt x="96" y="8"/>
                    </a:cubicBezTo>
                    <a:cubicBezTo>
                      <a:pt x="96" y="8"/>
                      <a:pt x="96" y="8"/>
                      <a:pt x="96" y="8"/>
                    </a:cubicBezTo>
                    <a:cubicBezTo>
                      <a:pt x="96" y="8"/>
                      <a:pt x="96" y="8"/>
                      <a:pt x="96" y="8"/>
                    </a:cubicBezTo>
                    <a:cubicBezTo>
                      <a:pt x="90" y="8"/>
                      <a:pt x="90" y="8"/>
                      <a:pt x="90" y="8"/>
                    </a:cubicBezTo>
                    <a:cubicBezTo>
                      <a:pt x="89" y="8"/>
                      <a:pt x="89" y="9"/>
                      <a:pt x="88" y="9"/>
                    </a:cubicBezTo>
                    <a:cubicBezTo>
                      <a:pt x="88" y="10"/>
                      <a:pt x="88" y="11"/>
                      <a:pt x="87" y="11"/>
                    </a:cubicBezTo>
                    <a:cubicBezTo>
                      <a:pt x="87" y="11"/>
                      <a:pt x="86" y="11"/>
                      <a:pt x="86" y="11"/>
                    </a:cubicBezTo>
                    <a:cubicBezTo>
                      <a:pt x="85" y="11"/>
                      <a:pt x="85" y="11"/>
                      <a:pt x="85" y="11"/>
                    </a:cubicBezTo>
                    <a:cubicBezTo>
                      <a:pt x="85" y="11"/>
                      <a:pt x="85" y="11"/>
                      <a:pt x="85" y="11"/>
                    </a:cubicBezTo>
                    <a:cubicBezTo>
                      <a:pt x="81" y="11"/>
                      <a:pt x="81" y="11"/>
                      <a:pt x="81" y="11"/>
                    </a:cubicBezTo>
                    <a:cubicBezTo>
                      <a:pt x="81" y="12"/>
                      <a:pt x="81" y="12"/>
                      <a:pt x="81" y="12"/>
                    </a:cubicBezTo>
                    <a:cubicBezTo>
                      <a:pt x="81" y="13"/>
                      <a:pt x="81" y="13"/>
                      <a:pt x="81" y="13"/>
                    </a:cubicBezTo>
                    <a:cubicBezTo>
                      <a:pt x="82" y="14"/>
                      <a:pt x="82" y="15"/>
                      <a:pt x="81" y="15"/>
                    </a:cubicBezTo>
                    <a:cubicBezTo>
                      <a:pt x="81" y="15"/>
                      <a:pt x="81" y="15"/>
                      <a:pt x="81" y="15"/>
                    </a:cubicBezTo>
                    <a:cubicBezTo>
                      <a:pt x="80" y="16"/>
                      <a:pt x="80" y="16"/>
                      <a:pt x="80" y="17"/>
                    </a:cubicBezTo>
                    <a:cubicBezTo>
                      <a:pt x="80" y="17"/>
                      <a:pt x="80" y="17"/>
                      <a:pt x="80" y="17"/>
                    </a:cubicBezTo>
                    <a:cubicBezTo>
                      <a:pt x="80" y="18"/>
                      <a:pt x="80" y="18"/>
                      <a:pt x="80" y="18"/>
                    </a:cubicBezTo>
                    <a:cubicBezTo>
                      <a:pt x="79" y="18"/>
                      <a:pt x="79" y="18"/>
                      <a:pt x="79" y="18"/>
                    </a:cubicBezTo>
                    <a:cubicBezTo>
                      <a:pt x="79" y="18"/>
                      <a:pt x="79" y="18"/>
                      <a:pt x="79" y="18"/>
                    </a:cubicBezTo>
                    <a:cubicBezTo>
                      <a:pt x="78" y="18"/>
                      <a:pt x="77" y="19"/>
                      <a:pt x="76" y="19"/>
                    </a:cubicBezTo>
                    <a:cubicBezTo>
                      <a:pt x="75" y="20"/>
                      <a:pt x="75" y="20"/>
                      <a:pt x="75" y="20"/>
                    </a:cubicBezTo>
                    <a:cubicBezTo>
                      <a:pt x="75" y="21"/>
                      <a:pt x="74" y="21"/>
                      <a:pt x="74" y="21"/>
                    </a:cubicBezTo>
                    <a:cubicBezTo>
                      <a:pt x="73" y="21"/>
                      <a:pt x="73" y="22"/>
                      <a:pt x="73" y="23"/>
                    </a:cubicBezTo>
                    <a:cubicBezTo>
                      <a:pt x="73" y="23"/>
                      <a:pt x="73" y="23"/>
                      <a:pt x="73" y="23"/>
                    </a:cubicBezTo>
                    <a:cubicBezTo>
                      <a:pt x="72" y="23"/>
                      <a:pt x="72" y="23"/>
                      <a:pt x="72" y="23"/>
                    </a:cubicBezTo>
                    <a:cubicBezTo>
                      <a:pt x="72" y="23"/>
                      <a:pt x="72" y="23"/>
                      <a:pt x="72" y="23"/>
                    </a:cubicBezTo>
                    <a:cubicBezTo>
                      <a:pt x="72" y="23"/>
                      <a:pt x="72" y="23"/>
                      <a:pt x="72" y="23"/>
                    </a:cubicBezTo>
                    <a:cubicBezTo>
                      <a:pt x="72" y="22"/>
                      <a:pt x="72" y="22"/>
                      <a:pt x="72" y="22"/>
                    </a:cubicBezTo>
                    <a:cubicBezTo>
                      <a:pt x="72" y="22"/>
                      <a:pt x="73" y="22"/>
                      <a:pt x="73" y="21"/>
                    </a:cubicBezTo>
                    <a:cubicBezTo>
                      <a:pt x="73" y="20"/>
                      <a:pt x="73" y="19"/>
                      <a:pt x="72" y="18"/>
                    </a:cubicBezTo>
                    <a:cubicBezTo>
                      <a:pt x="72" y="18"/>
                      <a:pt x="72" y="18"/>
                      <a:pt x="72" y="18"/>
                    </a:cubicBezTo>
                    <a:cubicBezTo>
                      <a:pt x="72" y="17"/>
                      <a:pt x="72" y="17"/>
                      <a:pt x="72" y="17"/>
                    </a:cubicBezTo>
                    <a:cubicBezTo>
                      <a:pt x="72" y="17"/>
                      <a:pt x="72" y="16"/>
                      <a:pt x="72" y="16"/>
                    </a:cubicBezTo>
                    <a:cubicBezTo>
                      <a:pt x="72" y="16"/>
                      <a:pt x="72" y="16"/>
                      <a:pt x="72" y="16"/>
                    </a:cubicBezTo>
                    <a:cubicBezTo>
                      <a:pt x="73" y="16"/>
                      <a:pt x="73" y="16"/>
                      <a:pt x="73" y="16"/>
                    </a:cubicBezTo>
                    <a:cubicBezTo>
                      <a:pt x="73" y="14"/>
                      <a:pt x="73" y="14"/>
                      <a:pt x="73" y="14"/>
                    </a:cubicBezTo>
                    <a:cubicBezTo>
                      <a:pt x="73" y="14"/>
                      <a:pt x="73" y="14"/>
                      <a:pt x="73" y="14"/>
                    </a:cubicBezTo>
                    <a:cubicBezTo>
                      <a:pt x="74" y="14"/>
                      <a:pt x="74" y="14"/>
                      <a:pt x="74" y="14"/>
                    </a:cubicBezTo>
                    <a:cubicBezTo>
                      <a:pt x="75" y="14"/>
                      <a:pt x="75" y="13"/>
                      <a:pt x="75" y="13"/>
                    </a:cubicBezTo>
                    <a:cubicBezTo>
                      <a:pt x="75" y="13"/>
                      <a:pt x="75" y="13"/>
                      <a:pt x="75" y="13"/>
                    </a:cubicBezTo>
                    <a:cubicBezTo>
                      <a:pt x="75" y="11"/>
                      <a:pt x="75" y="11"/>
                      <a:pt x="75" y="11"/>
                    </a:cubicBezTo>
                    <a:cubicBezTo>
                      <a:pt x="75" y="10"/>
                      <a:pt x="75" y="10"/>
                      <a:pt x="75" y="10"/>
                    </a:cubicBezTo>
                    <a:cubicBezTo>
                      <a:pt x="75" y="10"/>
                      <a:pt x="75" y="10"/>
                      <a:pt x="75" y="10"/>
                    </a:cubicBezTo>
                    <a:cubicBezTo>
                      <a:pt x="76" y="10"/>
                      <a:pt x="76" y="10"/>
                      <a:pt x="76" y="10"/>
                    </a:cubicBezTo>
                    <a:cubicBezTo>
                      <a:pt x="76" y="9"/>
                      <a:pt x="76" y="9"/>
                      <a:pt x="76" y="9"/>
                    </a:cubicBezTo>
                    <a:cubicBezTo>
                      <a:pt x="76" y="9"/>
                      <a:pt x="76" y="9"/>
                      <a:pt x="76" y="9"/>
                    </a:cubicBezTo>
                    <a:cubicBezTo>
                      <a:pt x="76" y="9"/>
                      <a:pt x="76" y="9"/>
                      <a:pt x="76" y="9"/>
                    </a:cubicBezTo>
                    <a:cubicBezTo>
                      <a:pt x="76" y="9"/>
                      <a:pt x="76" y="9"/>
                      <a:pt x="76" y="9"/>
                    </a:cubicBezTo>
                    <a:cubicBezTo>
                      <a:pt x="77" y="9"/>
                      <a:pt x="77" y="9"/>
                      <a:pt x="77" y="9"/>
                    </a:cubicBezTo>
                    <a:cubicBezTo>
                      <a:pt x="80" y="9"/>
                      <a:pt x="80" y="9"/>
                      <a:pt x="80" y="9"/>
                    </a:cubicBezTo>
                    <a:cubicBezTo>
                      <a:pt x="80" y="9"/>
                      <a:pt x="80" y="9"/>
                      <a:pt x="80" y="9"/>
                    </a:cubicBezTo>
                    <a:cubicBezTo>
                      <a:pt x="80" y="9"/>
                      <a:pt x="80" y="9"/>
                      <a:pt x="80" y="9"/>
                    </a:cubicBezTo>
                    <a:cubicBezTo>
                      <a:pt x="81" y="9"/>
                      <a:pt x="82" y="8"/>
                      <a:pt x="82" y="8"/>
                    </a:cubicBezTo>
                    <a:cubicBezTo>
                      <a:pt x="82" y="7"/>
                      <a:pt x="82" y="7"/>
                      <a:pt x="82" y="7"/>
                    </a:cubicBezTo>
                    <a:cubicBezTo>
                      <a:pt x="83" y="7"/>
                      <a:pt x="83" y="7"/>
                      <a:pt x="83" y="7"/>
                    </a:cubicBezTo>
                    <a:cubicBezTo>
                      <a:pt x="85" y="7"/>
                      <a:pt x="85" y="7"/>
                      <a:pt x="85" y="7"/>
                    </a:cubicBezTo>
                    <a:cubicBezTo>
                      <a:pt x="86" y="7"/>
                      <a:pt x="86" y="7"/>
                      <a:pt x="86" y="6"/>
                    </a:cubicBezTo>
                    <a:cubicBezTo>
                      <a:pt x="86" y="6"/>
                      <a:pt x="86" y="6"/>
                      <a:pt x="86" y="6"/>
                    </a:cubicBezTo>
                    <a:cubicBezTo>
                      <a:pt x="86" y="6"/>
                      <a:pt x="86" y="6"/>
                      <a:pt x="86" y="6"/>
                    </a:cubicBezTo>
                    <a:cubicBezTo>
                      <a:pt x="86" y="6"/>
                      <a:pt x="86" y="6"/>
                      <a:pt x="86" y="6"/>
                    </a:cubicBezTo>
                    <a:cubicBezTo>
                      <a:pt x="87" y="6"/>
                      <a:pt x="87" y="6"/>
                      <a:pt x="87" y="6"/>
                    </a:cubicBezTo>
                    <a:cubicBezTo>
                      <a:pt x="87" y="6"/>
                      <a:pt x="87" y="6"/>
                      <a:pt x="87" y="6"/>
                    </a:cubicBezTo>
                    <a:cubicBezTo>
                      <a:pt x="88" y="5"/>
                      <a:pt x="88" y="5"/>
                      <a:pt x="88" y="4"/>
                    </a:cubicBezTo>
                    <a:cubicBezTo>
                      <a:pt x="89" y="3"/>
                      <a:pt x="89" y="2"/>
                      <a:pt x="89" y="2"/>
                    </a:cubicBezTo>
                    <a:cubicBezTo>
                      <a:pt x="88" y="0"/>
                      <a:pt x="87" y="0"/>
                      <a:pt x="86"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8" name="Freeform 43">
                <a:extLst>
                  <a:ext uri="{FF2B5EF4-FFF2-40B4-BE49-F238E27FC236}">
                    <a16:creationId xmlns="" xmlns:a16="http://schemas.microsoft.com/office/drawing/2014/main" id="{DDD71B5E-984B-470A-9990-50D9748B28F7}"/>
                  </a:ext>
                </a:extLst>
              </p:cNvPr>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9" name="Freeform 44">
                <a:extLst>
                  <a:ext uri="{FF2B5EF4-FFF2-40B4-BE49-F238E27FC236}">
                    <a16:creationId xmlns="" xmlns:a16="http://schemas.microsoft.com/office/drawing/2014/main" id="{D0AC4393-0570-48B7-8024-12EA699ABBFD}"/>
                  </a:ext>
                </a:extLst>
              </p:cNvPr>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40" name="组合 39">
            <a:extLst>
              <a:ext uri="{FF2B5EF4-FFF2-40B4-BE49-F238E27FC236}">
                <a16:creationId xmlns="" xmlns:a16="http://schemas.microsoft.com/office/drawing/2014/main" id="{56DA635A-3466-4048-BFEB-D70137E3519C}"/>
              </a:ext>
            </a:extLst>
          </p:cNvPr>
          <p:cNvGrpSpPr/>
          <p:nvPr/>
        </p:nvGrpSpPr>
        <p:grpSpPr>
          <a:xfrm>
            <a:off x="3167383" y="4143636"/>
            <a:ext cx="1539187" cy="590722"/>
            <a:chOff x="2796988" y="3525699"/>
            <a:chExt cx="1763196" cy="676694"/>
          </a:xfrm>
        </p:grpSpPr>
        <p:sp>
          <p:nvSpPr>
            <p:cNvPr id="41" name="任意多边形 20">
              <a:extLst>
                <a:ext uri="{FF2B5EF4-FFF2-40B4-BE49-F238E27FC236}">
                  <a16:creationId xmlns="" xmlns:a16="http://schemas.microsoft.com/office/drawing/2014/main" id="{8B29E14F-3788-4FA6-B2EF-0444E3D656D7}"/>
                </a:ext>
              </a:extLst>
            </p:cNvPr>
            <p:cNvSpPr/>
            <p:nvPr/>
          </p:nvSpPr>
          <p:spPr>
            <a:xfrm>
              <a:off x="2796988" y="3525699"/>
              <a:ext cx="1675952" cy="581482"/>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2" name="椭圆 41">
              <a:extLst>
                <a:ext uri="{FF2B5EF4-FFF2-40B4-BE49-F238E27FC236}">
                  <a16:creationId xmlns="" xmlns:a16="http://schemas.microsoft.com/office/drawing/2014/main" id="{07E73BEE-C0DD-4838-914F-F41646691CFD}"/>
                </a:ext>
              </a:extLst>
            </p:cNvPr>
            <p:cNvSpPr/>
            <p:nvPr/>
          </p:nvSpPr>
          <p:spPr>
            <a:xfrm>
              <a:off x="4404048" y="4046257"/>
              <a:ext cx="156136" cy="156136"/>
            </a:xfrm>
            <a:prstGeom prst="ellipse">
              <a:avLst/>
            </a:prstGeom>
            <a:solidFill>
              <a:srgbClr val="404040"/>
            </a:solidFill>
            <a:ln w="9525">
              <a:solidFill>
                <a:schemeClr val="bg1">
                  <a:lumMod val="75000"/>
                </a:schemeClr>
              </a:solidFill>
              <a:prstDash val="sysDash"/>
            </a:ln>
            <a:effectLst>
              <a:innerShdw blurRad="381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3" name="组合 42">
            <a:extLst>
              <a:ext uri="{FF2B5EF4-FFF2-40B4-BE49-F238E27FC236}">
                <a16:creationId xmlns="" xmlns:a16="http://schemas.microsoft.com/office/drawing/2014/main" id="{073F8321-FDAB-47F0-9964-03552C243ABB}"/>
              </a:ext>
            </a:extLst>
          </p:cNvPr>
          <p:cNvGrpSpPr/>
          <p:nvPr/>
        </p:nvGrpSpPr>
        <p:grpSpPr>
          <a:xfrm flipH="1">
            <a:off x="7347523" y="4201624"/>
            <a:ext cx="1506015" cy="520229"/>
            <a:chOff x="2834988" y="3606451"/>
            <a:chExt cx="1725196" cy="595942"/>
          </a:xfrm>
        </p:grpSpPr>
        <p:sp>
          <p:nvSpPr>
            <p:cNvPr id="44" name="任意多边形 23">
              <a:extLst>
                <a:ext uri="{FF2B5EF4-FFF2-40B4-BE49-F238E27FC236}">
                  <a16:creationId xmlns="" xmlns:a16="http://schemas.microsoft.com/office/drawing/2014/main" id="{71B6A1CB-B57D-4C07-B291-5D61200D90EF}"/>
                </a:ext>
              </a:extLst>
            </p:cNvPr>
            <p:cNvSpPr/>
            <p:nvPr/>
          </p:nvSpPr>
          <p:spPr>
            <a:xfrm>
              <a:off x="2834988" y="3606451"/>
              <a:ext cx="1637953" cy="500729"/>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5" name="椭圆 44">
              <a:extLst>
                <a:ext uri="{FF2B5EF4-FFF2-40B4-BE49-F238E27FC236}">
                  <a16:creationId xmlns="" xmlns:a16="http://schemas.microsoft.com/office/drawing/2014/main" id="{FCB60BA7-8DF5-45DC-AE7E-6CCED2FDFA51}"/>
                </a:ext>
              </a:extLst>
            </p:cNvPr>
            <p:cNvSpPr/>
            <p:nvPr/>
          </p:nvSpPr>
          <p:spPr>
            <a:xfrm>
              <a:off x="4404048" y="4046257"/>
              <a:ext cx="156136" cy="156136"/>
            </a:xfrm>
            <a:prstGeom prst="ellipse">
              <a:avLst/>
            </a:prstGeom>
            <a:solidFill>
              <a:schemeClr val="accent1"/>
            </a:solidFill>
            <a:ln w="9525">
              <a:solidFill>
                <a:schemeClr val="bg1">
                  <a:lumMod val="75000"/>
                </a:schemeClr>
              </a:solidFill>
              <a:prstDash val="sysDash"/>
            </a:ln>
            <a:effectLst>
              <a:innerShdw blurRad="50800" dist="25400" dir="18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6" name="组合 45">
            <a:extLst>
              <a:ext uri="{FF2B5EF4-FFF2-40B4-BE49-F238E27FC236}">
                <a16:creationId xmlns="" xmlns:a16="http://schemas.microsoft.com/office/drawing/2014/main" id="{290354E8-1974-4C64-853A-F6CC53F82842}"/>
              </a:ext>
            </a:extLst>
          </p:cNvPr>
          <p:cNvGrpSpPr/>
          <p:nvPr/>
        </p:nvGrpSpPr>
        <p:grpSpPr>
          <a:xfrm>
            <a:off x="4479624" y="2108819"/>
            <a:ext cx="903836" cy="1042855"/>
            <a:chOff x="3524807" y="3007764"/>
            <a:chExt cx="1035377" cy="1194629"/>
          </a:xfrm>
        </p:grpSpPr>
        <p:sp>
          <p:nvSpPr>
            <p:cNvPr id="47" name="任意多边形 26">
              <a:extLst>
                <a:ext uri="{FF2B5EF4-FFF2-40B4-BE49-F238E27FC236}">
                  <a16:creationId xmlns="" xmlns:a16="http://schemas.microsoft.com/office/drawing/2014/main" id="{A78F7C7C-8156-4F4F-A3A7-6A097670C4A2}"/>
                </a:ext>
              </a:extLst>
            </p:cNvPr>
            <p:cNvSpPr/>
            <p:nvPr/>
          </p:nvSpPr>
          <p:spPr>
            <a:xfrm>
              <a:off x="3524807" y="3007764"/>
              <a:ext cx="948133" cy="1099417"/>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8" name="椭圆 47">
              <a:extLst>
                <a:ext uri="{FF2B5EF4-FFF2-40B4-BE49-F238E27FC236}">
                  <a16:creationId xmlns="" xmlns:a16="http://schemas.microsoft.com/office/drawing/2014/main" id="{E2320ACF-453C-4F4A-A33D-F501A930ABFC}"/>
                </a:ext>
              </a:extLst>
            </p:cNvPr>
            <p:cNvSpPr/>
            <p:nvPr/>
          </p:nvSpPr>
          <p:spPr>
            <a:xfrm>
              <a:off x="4404048" y="4046257"/>
              <a:ext cx="156136" cy="156136"/>
            </a:xfrm>
            <a:prstGeom prst="ellipse">
              <a:avLst/>
            </a:prstGeom>
            <a:solidFill>
              <a:schemeClr val="accent1"/>
            </a:solidFill>
            <a:ln w="9525">
              <a:solidFill>
                <a:schemeClr val="bg1">
                  <a:lumMod val="75000"/>
                </a:schemeClr>
              </a:solidFill>
              <a:prstDash val="sysDash"/>
            </a:ln>
            <a:effectLst>
              <a:innerShdw blurRad="381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9" name="组合 48">
            <a:extLst>
              <a:ext uri="{FF2B5EF4-FFF2-40B4-BE49-F238E27FC236}">
                <a16:creationId xmlns="" xmlns:a16="http://schemas.microsoft.com/office/drawing/2014/main" id="{EF78DF91-6512-453D-BAD8-98EAC7B279DA}"/>
              </a:ext>
            </a:extLst>
          </p:cNvPr>
          <p:cNvGrpSpPr/>
          <p:nvPr/>
        </p:nvGrpSpPr>
        <p:grpSpPr>
          <a:xfrm flipH="1">
            <a:off x="6693254" y="2223748"/>
            <a:ext cx="917948" cy="912012"/>
            <a:chOff x="3508641" y="3157650"/>
            <a:chExt cx="1051543" cy="1044743"/>
          </a:xfrm>
        </p:grpSpPr>
        <p:sp>
          <p:nvSpPr>
            <p:cNvPr id="50" name="任意多边形 32">
              <a:extLst>
                <a:ext uri="{FF2B5EF4-FFF2-40B4-BE49-F238E27FC236}">
                  <a16:creationId xmlns="" xmlns:a16="http://schemas.microsoft.com/office/drawing/2014/main" id="{BDD72B5E-BFB4-4053-87EE-CB138372E5CE}"/>
                </a:ext>
              </a:extLst>
            </p:cNvPr>
            <p:cNvSpPr/>
            <p:nvPr/>
          </p:nvSpPr>
          <p:spPr>
            <a:xfrm>
              <a:off x="3508641" y="3157650"/>
              <a:ext cx="964300" cy="949531"/>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1" name="椭圆 50">
              <a:extLst>
                <a:ext uri="{FF2B5EF4-FFF2-40B4-BE49-F238E27FC236}">
                  <a16:creationId xmlns="" xmlns:a16="http://schemas.microsoft.com/office/drawing/2014/main" id="{8870A370-2AC0-4FA2-80CF-C92389D89258}"/>
                </a:ext>
              </a:extLst>
            </p:cNvPr>
            <p:cNvSpPr/>
            <p:nvPr/>
          </p:nvSpPr>
          <p:spPr>
            <a:xfrm>
              <a:off x="4404048" y="4046257"/>
              <a:ext cx="156136" cy="156136"/>
            </a:xfrm>
            <a:prstGeom prst="ellipse">
              <a:avLst/>
            </a:prstGeom>
            <a:solidFill>
              <a:srgbClr val="404040"/>
            </a:solidFill>
            <a:ln w="9525">
              <a:solidFill>
                <a:schemeClr val="bg1">
                  <a:lumMod val="75000"/>
                </a:schemeClr>
              </a:solidFill>
              <a:prstDash val="sysDash"/>
            </a:ln>
            <a:effectLst>
              <a:innerShdw blurRad="50800" dist="25400" dir="18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52" name="组合 51">
            <a:extLst>
              <a:ext uri="{FF2B5EF4-FFF2-40B4-BE49-F238E27FC236}">
                <a16:creationId xmlns="" xmlns:a16="http://schemas.microsoft.com/office/drawing/2014/main" id="{97065629-70FB-45FE-BC0D-8E882B41AFA1}"/>
              </a:ext>
            </a:extLst>
          </p:cNvPr>
          <p:cNvGrpSpPr/>
          <p:nvPr/>
        </p:nvGrpSpPr>
        <p:grpSpPr>
          <a:xfrm>
            <a:off x="3410460" y="1724260"/>
            <a:ext cx="1133332" cy="1133332"/>
            <a:chOff x="3373633" y="1405415"/>
            <a:chExt cx="1133332" cy="1133332"/>
          </a:xfrm>
        </p:grpSpPr>
        <p:sp>
          <p:nvSpPr>
            <p:cNvPr id="53" name="椭圆 52">
              <a:extLst>
                <a:ext uri="{FF2B5EF4-FFF2-40B4-BE49-F238E27FC236}">
                  <a16:creationId xmlns="" xmlns:a16="http://schemas.microsoft.com/office/drawing/2014/main" id="{654479EE-6482-4119-820F-076E70EFC4EA}"/>
                </a:ext>
              </a:extLst>
            </p:cNvPr>
            <p:cNvSpPr/>
            <p:nvPr/>
          </p:nvSpPr>
          <p:spPr>
            <a:xfrm>
              <a:off x="3373633" y="1405415"/>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4" name="椭圆 53">
              <a:extLst>
                <a:ext uri="{FF2B5EF4-FFF2-40B4-BE49-F238E27FC236}">
                  <a16:creationId xmlns="" xmlns:a16="http://schemas.microsoft.com/office/drawing/2014/main" id="{BE30E622-9BDB-4736-8872-492795CA249E}"/>
                </a:ext>
              </a:extLst>
            </p:cNvPr>
            <p:cNvSpPr/>
            <p:nvPr/>
          </p:nvSpPr>
          <p:spPr>
            <a:xfrm>
              <a:off x="3496297" y="1537272"/>
              <a:ext cx="889938" cy="8899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5" name="椭圆 54">
              <a:extLst>
                <a:ext uri="{FF2B5EF4-FFF2-40B4-BE49-F238E27FC236}">
                  <a16:creationId xmlns="" xmlns:a16="http://schemas.microsoft.com/office/drawing/2014/main" id="{1E6DE47D-CB03-4653-8018-66E147888AB4}"/>
                </a:ext>
              </a:extLst>
            </p:cNvPr>
            <p:cNvSpPr/>
            <p:nvPr/>
          </p:nvSpPr>
          <p:spPr>
            <a:xfrm>
              <a:off x="3577504" y="153727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56" name="Group 41">
              <a:extLst>
                <a:ext uri="{FF2B5EF4-FFF2-40B4-BE49-F238E27FC236}">
                  <a16:creationId xmlns="" xmlns:a16="http://schemas.microsoft.com/office/drawing/2014/main" id="{9D20DF2C-E833-442E-8F32-3924B8D5EE0D}"/>
                </a:ext>
              </a:extLst>
            </p:cNvPr>
            <p:cNvGrpSpPr>
              <a:grpSpLocks noChangeAspect="1"/>
            </p:cNvGrpSpPr>
            <p:nvPr/>
          </p:nvGrpSpPr>
          <p:grpSpPr bwMode="auto">
            <a:xfrm>
              <a:off x="3772375" y="1768825"/>
              <a:ext cx="335847" cy="411122"/>
              <a:chOff x="3783" y="2089"/>
              <a:chExt cx="116" cy="142"/>
            </a:xfrm>
            <a:solidFill>
              <a:schemeClr val="bg1"/>
            </a:solidFill>
            <a:effectLst/>
          </p:grpSpPr>
          <p:sp>
            <p:nvSpPr>
              <p:cNvPr id="57" name="Freeform 42">
                <a:extLst>
                  <a:ext uri="{FF2B5EF4-FFF2-40B4-BE49-F238E27FC236}">
                    <a16:creationId xmlns="" xmlns:a16="http://schemas.microsoft.com/office/drawing/2014/main" id="{D80001F4-66DE-4294-8254-3C0439115096}"/>
                  </a:ext>
                </a:extLst>
              </p:cNvPr>
              <p:cNvSpPr>
                <a:spLocks/>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8" name="Freeform 43">
                <a:extLst>
                  <a:ext uri="{FF2B5EF4-FFF2-40B4-BE49-F238E27FC236}">
                    <a16:creationId xmlns="" xmlns:a16="http://schemas.microsoft.com/office/drawing/2014/main" id="{7AA2E187-848E-453A-BEE0-249CCAC80BDA}"/>
                  </a:ext>
                </a:extLst>
              </p:cNvPr>
              <p:cNvSpPr>
                <a:spLocks/>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9" name="Freeform 44">
                <a:extLst>
                  <a:ext uri="{FF2B5EF4-FFF2-40B4-BE49-F238E27FC236}">
                    <a16:creationId xmlns="" xmlns:a16="http://schemas.microsoft.com/office/drawing/2014/main" id="{26F9A106-E44E-4C8E-B091-5DBF851D9D48}"/>
                  </a:ext>
                </a:extLst>
              </p:cNvPr>
              <p:cNvSpPr>
                <a:spLocks/>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0" name="Freeform 45">
                <a:extLst>
                  <a:ext uri="{FF2B5EF4-FFF2-40B4-BE49-F238E27FC236}">
                    <a16:creationId xmlns="" xmlns:a16="http://schemas.microsoft.com/office/drawing/2014/main" id="{B2B1624F-3EA3-4496-B104-4E395C1DCAFB}"/>
                  </a:ext>
                </a:extLst>
              </p:cNvPr>
              <p:cNvSpPr>
                <a:spLocks/>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1" name="Freeform 46">
                <a:extLst>
                  <a:ext uri="{FF2B5EF4-FFF2-40B4-BE49-F238E27FC236}">
                    <a16:creationId xmlns="" xmlns:a16="http://schemas.microsoft.com/office/drawing/2014/main" id="{6640BE56-B0E0-4191-902C-F9C0FB3BD216}"/>
                  </a:ext>
                </a:extLst>
              </p:cNvPr>
              <p:cNvSpPr>
                <a:spLocks/>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2" name="Freeform 47">
                <a:extLst>
                  <a:ext uri="{FF2B5EF4-FFF2-40B4-BE49-F238E27FC236}">
                    <a16:creationId xmlns="" xmlns:a16="http://schemas.microsoft.com/office/drawing/2014/main" id="{D374C723-1E48-4995-9E5C-D3B29AF2667C}"/>
                  </a:ext>
                </a:extLst>
              </p:cNvPr>
              <p:cNvSpPr>
                <a:spLocks/>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3" name="Freeform 48">
                <a:extLst>
                  <a:ext uri="{FF2B5EF4-FFF2-40B4-BE49-F238E27FC236}">
                    <a16:creationId xmlns="" xmlns:a16="http://schemas.microsoft.com/office/drawing/2014/main" id="{7D388D01-790F-404E-BF2E-AD74402DD4FD}"/>
                  </a:ext>
                </a:extLst>
              </p:cNvPr>
              <p:cNvSpPr>
                <a:spLocks/>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4" name="Freeform 49">
                <a:extLst>
                  <a:ext uri="{FF2B5EF4-FFF2-40B4-BE49-F238E27FC236}">
                    <a16:creationId xmlns="" xmlns:a16="http://schemas.microsoft.com/office/drawing/2014/main" id="{551B74AC-C5B5-47E1-BA12-3273CC152DDC}"/>
                  </a:ext>
                </a:extLst>
              </p:cNvPr>
              <p:cNvSpPr>
                <a:spLocks/>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65" name="组合 64">
            <a:extLst>
              <a:ext uri="{FF2B5EF4-FFF2-40B4-BE49-F238E27FC236}">
                <a16:creationId xmlns="" xmlns:a16="http://schemas.microsoft.com/office/drawing/2014/main" id="{1F9D2DC5-A073-4CCB-8285-90E8D6D64E1F}"/>
              </a:ext>
            </a:extLst>
          </p:cNvPr>
          <p:cNvGrpSpPr/>
          <p:nvPr/>
        </p:nvGrpSpPr>
        <p:grpSpPr>
          <a:xfrm>
            <a:off x="7563094" y="1724260"/>
            <a:ext cx="1133332" cy="1133332"/>
            <a:chOff x="7274139" y="1415575"/>
            <a:chExt cx="1133332" cy="1133332"/>
          </a:xfrm>
        </p:grpSpPr>
        <p:sp>
          <p:nvSpPr>
            <p:cNvPr id="66" name="椭圆 65">
              <a:extLst>
                <a:ext uri="{FF2B5EF4-FFF2-40B4-BE49-F238E27FC236}">
                  <a16:creationId xmlns="" xmlns:a16="http://schemas.microsoft.com/office/drawing/2014/main" id="{602CB061-0B4B-4319-8CAA-AFC441CBF78D}"/>
                </a:ext>
              </a:extLst>
            </p:cNvPr>
            <p:cNvSpPr/>
            <p:nvPr/>
          </p:nvSpPr>
          <p:spPr>
            <a:xfrm>
              <a:off x="7274139" y="1415575"/>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7" name="椭圆 66">
              <a:extLst>
                <a:ext uri="{FF2B5EF4-FFF2-40B4-BE49-F238E27FC236}">
                  <a16:creationId xmlns="" xmlns:a16="http://schemas.microsoft.com/office/drawing/2014/main" id="{E7283939-FA2D-437A-B817-5E23E1520B02}"/>
                </a:ext>
              </a:extLst>
            </p:cNvPr>
            <p:cNvSpPr/>
            <p:nvPr/>
          </p:nvSpPr>
          <p:spPr>
            <a:xfrm>
              <a:off x="7395836" y="1537272"/>
              <a:ext cx="889938" cy="889938"/>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8" name="椭圆 67">
              <a:extLst>
                <a:ext uri="{FF2B5EF4-FFF2-40B4-BE49-F238E27FC236}">
                  <a16:creationId xmlns="" xmlns:a16="http://schemas.microsoft.com/office/drawing/2014/main" id="{42CC3750-1457-492F-B420-FB469B3AD7FA}"/>
                </a:ext>
              </a:extLst>
            </p:cNvPr>
            <p:cNvSpPr/>
            <p:nvPr/>
          </p:nvSpPr>
          <p:spPr>
            <a:xfrm>
              <a:off x="7477043" y="153727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69" name="Group 52">
              <a:extLst>
                <a:ext uri="{FF2B5EF4-FFF2-40B4-BE49-F238E27FC236}">
                  <a16:creationId xmlns="" xmlns:a16="http://schemas.microsoft.com/office/drawing/2014/main" id="{77F4CB5B-505E-4EED-AEA4-1B74A7EB6694}"/>
                </a:ext>
              </a:extLst>
            </p:cNvPr>
            <p:cNvGrpSpPr>
              <a:grpSpLocks noChangeAspect="1"/>
            </p:cNvGrpSpPr>
            <p:nvPr/>
          </p:nvGrpSpPr>
          <p:grpSpPr bwMode="auto">
            <a:xfrm>
              <a:off x="7626021" y="1759790"/>
              <a:ext cx="426136" cy="422462"/>
              <a:chOff x="3783" y="2102"/>
              <a:chExt cx="116" cy="115"/>
            </a:xfrm>
            <a:solidFill>
              <a:schemeClr val="bg1"/>
            </a:solidFill>
            <a:effectLst/>
          </p:grpSpPr>
          <p:sp>
            <p:nvSpPr>
              <p:cNvPr id="70" name="Freeform 53">
                <a:extLst>
                  <a:ext uri="{FF2B5EF4-FFF2-40B4-BE49-F238E27FC236}">
                    <a16:creationId xmlns="" xmlns:a16="http://schemas.microsoft.com/office/drawing/2014/main" id="{179B50F2-A93F-472F-926D-752E1CFEE04D}"/>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1" name="Freeform 54">
                <a:extLst>
                  <a:ext uri="{FF2B5EF4-FFF2-40B4-BE49-F238E27FC236}">
                    <a16:creationId xmlns="" xmlns:a16="http://schemas.microsoft.com/office/drawing/2014/main" id="{23323A72-1458-4330-9F80-832E3F435C5D}"/>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2" name="Freeform 55">
                <a:extLst>
                  <a:ext uri="{FF2B5EF4-FFF2-40B4-BE49-F238E27FC236}">
                    <a16:creationId xmlns="" xmlns:a16="http://schemas.microsoft.com/office/drawing/2014/main" id="{1A8D8FAE-D998-4514-AB81-212EEB559415}"/>
                  </a:ext>
                </a:extLst>
              </p:cNvPr>
              <p:cNvSpPr>
                <a:spLocks/>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3" name="Freeform 56">
                <a:extLst>
                  <a:ext uri="{FF2B5EF4-FFF2-40B4-BE49-F238E27FC236}">
                    <a16:creationId xmlns="" xmlns:a16="http://schemas.microsoft.com/office/drawing/2014/main" id="{52F89306-834B-442C-BBD2-EE49C868A4A0}"/>
                  </a:ext>
                </a:extLst>
              </p:cNvPr>
              <p:cNvSpPr>
                <a:spLocks/>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4" name="Freeform 57">
                <a:extLst>
                  <a:ext uri="{FF2B5EF4-FFF2-40B4-BE49-F238E27FC236}">
                    <a16:creationId xmlns="" xmlns:a16="http://schemas.microsoft.com/office/drawing/2014/main" id="{D937C6F9-649E-4DDD-A1BB-685DC0BD1169}"/>
                  </a:ext>
                </a:extLst>
              </p:cNvPr>
              <p:cNvSpPr>
                <a:spLocks/>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5" name="Freeform 58">
                <a:extLst>
                  <a:ext uri="{FF2B5EF4-FFF2-40B4-BE49-F238E27FC236}">
                    <a16:creationId xmlns="" xmlns:a16="http://schemas.microsoft.com/office/drawing/2014/main" id="{D0B0AD2F-B7B3-4D19-89E3-2CEDF3474F6D}"/>
                  </a:ext>
                </a:extLst>
              </p:cNvPr>
              <p:cNvSpPr>
                <a:spLocks/>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6" name="Freeform 59">
                <a:extLst>
                  <a:ext uri="{FF2B5EF4-FFF2-40B4-BE49-F238E27FC236}">
                    <a16:creationId xmlns="" xmlns:a16="http://schemas.microsoft.com/office/drawing/2014/main" id="{19F430ED-7668-4DC8-8B1C-B82E9CF0FD01}"/>
                  </a:ext>
                </a:extLst>
              </p:cNvPr>
              <p:cNvSpPr>
                <a:spLocks/>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77" name="组合 76">
            <a:extLst>
              <a:ext uri="{FF2B5EF4-FFF2-40B4-BE49-F238E27FC236}">
                <a16:creationId xmlns="" xmlns:a16="http://schemas.microsoft.com/office/drawing/2014/main" id="{BC7889B2-099D-4B9F-80DA-BC4174B17ECF}"/>
              </a:ext>
            </a:extLst>
          </p:cNvPr>
          <p:cNvGrpSpPr/>
          <p:nvPr/>
        </p:nvGrpSpPr>
        <p:grpSpPr>
          <a:xfrm>
            <a:off x="2013340" y="3682093"/>
            <a:ext cx="1133332" cy="1133332"/>
            <a:chOff x="1886340" y="3667839"/>
            <a:chExt cx="1133332" cy="1133332"/>
          </a:xfrm>
        </p:grpSpPr>
        <p:sp>
          <p:nvSpPr>
            <p:cNvPr id="78" name="椭圆 77">
              <a:extLst>
                <a:ext uri="{FF2B5EF4-FFF2-40B4-BE49-F238E27FC236}">
                  <a16:creationId xmlns="" xmlns:a16="http://schemas.microsoft.com/office/drawing/2014/main" id="{42688B18-5A6D-4689-97E7-B3DECE9E66FD}"/>
                </a:ext>
              </a:extLst>
            </p:cNvPr>
            <p:cNvSpPr/>
            <p:nvPr/>
          </p:nvSpPr>
          <p:spPr>
            <a:xfrm>
              <a:off x="1886340" y="3667839"/>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79" name="组合 78">
              <a:extLst>
                <a:ext uri="{FF2B5EF4-FFF2-40B4-BE49-F238E27FC236}">
                  <a16:creationId xmlns="" xmlns:a16="http://schemas.microsoft.com/office/drawing/2014/main" id="{F6F44C17-04A0-4095-ADA3-E788E8937A8B}"/>
                </a:ext>
              </a:extLst>
            </p:cNvPr>
            <p:cNvGrpSpPr/>
            <p:nvPr/>
          </p:nvGrpSpPr>
          <p:grpSpPr>
            <a:xfrm>
              <a:off x="2006075" y="3791622"/>
              <a:ext cx="889938" cy="889938"/>
              <a:chOff x="2598032" y="2695682"/>
              <a:chExt cx="889938" cy="889938"/>
            </a:xfrm>
          </p:grpSpPr>
          <p:sp>
            <p:nvSpPr>
              <p:cNvPr id="84" name="椭圆 83">
                <a:extLst>
                  <a:ext uri="{FF2B5EF4-FFF2-40B4-BE49-F238E27FC236}">
                    <a16:creationId xmlns="" xmlns:a16="http://schemas.microsoft.com/office/drawing/2014/main" id="{F7F9425F-A6DA-4C11-B4D2-E1C9D1DBB2C6}"/>
                  </a:ext>
                </a:extLst>
              </p:cNvPr>
              <p:cNvSpPr/>
              <p:nvPr/>
            </p:nvSpPr>
            <p:spPr>
              <a:xfrm>
                <a:off x="2598032" y="2695682"/>
                <a:ext cx="889938" cy="889938"/>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85" name="椭圆 84">
                <a:extLst>
                  <a:ext uri="{FF2B5EF4-FFF2-40B4-BE49-F238E27FC236}">
                    <a16:creationId xmlns="" xmlns:a16="http://schemas.microsoft.com/office/drawing/2014/main" id="{61D56244-40C8-4FDA-AFBE-D86E7CF28777}"/>
                  </a:ext>
                </a:extLst>
              </p:cNvPr>
              <p:cNvSpPr/>
              <p:nvPr/>
            </p:nvSpPr>
            <p:spPr>
              <a:xfrm>
                <a:off x="2679239" y="269568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80" name="Group 62">
              <a:extLst>
                <a:ext uri="{FF2B5EF4-FFF2-40B4-BE49-F238E27FC236}">
                  <a16:creationId xmlns="" xmlns:a16="http://schemas.microsoft.com/office/drawing/2014/main" id="{1D13AE2D-9A67-42C6-A469-E3F6D33E0BDE}"/>
                </a:ext>
              </a:extLst>
            </p:cNvPr>
            <p:cNvGrpSpPr>
              <a:grpSpLocks noChangeAspect="1"/>
            </p:cNvGrpSpPr>
            <p:nvPr/>
          </p:nvGrpSpPr>
          <p:grpSpPr bwMode="auto">
            <a:xfrm>
              <a:off x="2213470" y="4063305"/>
              <a:ext cx="413107" cy="329845"/>
              <a:chOff x="3775" y="2110"/>
              <a:chExt cx="129" cy="103"/>
            </a:xfrm>
            <a:solidFill>
              <a:schemeClr val="bg1"/>
            </a:solidFill>
            <a:effectLst/>
          </p:grpSpPr>
          <p:sp>
            <p:nvSpPr>
              <p:cNvPr id="81" name="Freeform 63">
                <a:extLst>
                  <a:ext uri="{FF2B5EF4-FFF2-40B4-BE49-F238E27FC236}">
                    <a16:creationId xmlns="" xmlns:a16="http://schemas.microsoft.com/office/drawing/2014/main" id="{28FAEFC4-CD63-48B5-8176-5FB08BD4A5B8}"/>
                  </a:ext>
                </a:extLst>
              </p:cNvPr>
              <p:cNvSpPr>
                <a:spLocks/>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2" name="Freeform 64">
                <a:extLst>
                  <a:ext uri="{FF2B5EF4-FFF2-40B4-BE49-F238E27FC236}">
                    <a16:creationId xmlns="" xmlns:a16="http://schemas.microsoft.com/office/drawing/2014/main" id="{08DEAC86-B260-4EB6-9722-1E2376D31C84}"/>
                  </a:ext>
                </a:extLst>
              </p:cNvPr>
              <p:cNvSpPr>
                <a:spLocks/>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3" name="Freeform 65">
                <a:extLst>
                  <a:ext uri="{FF2B5EF4-FFF2-40B4-BE49-F238E27FC236}">
                    <a16:creationId xmlns="" xmlns:a16="http://schemas.microsoft.com/office/drawing/2014/main" id="{79BCDFCA-D3FC-4020-905B-84F873FC6450}"/>
                  </a:ext>
                </a:extLst>
              </p:cNvPr>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86" name="组合 85">
            <a:extLst>
              <a:ext uri="{FF2B5EF4-FFF2-40B4-BE49-F238E27FC236}">
                <a16:creationId xmlns="" xmlns:a16="http://schemas.microsoft.com/office/drawing/2014/main" id="{5345B5D2-FD6A-40BC-A0A9-3DA76CC89B9D}"/>
              </a:ext>
            </a:extLst>
          </p:cNvPr>
          <p:cNvGrpSpPr/>
          <p:nvPr/>
        </p:nvGrpSpPr>
        <p:grpSpPr>
          <a:xfrm>
            <a:off x="8931008" y="3785651"/>
            <a:ext cx="1133332" cy="1133332"/>
            <a:chOff x="8804008" y="3771397"/>
            <a:chExt cx="1133332" cy="1133332"/>
          </a:xfrm>
        </p:grpSpPr>
        <p:sp>
          <p:nvSpPr>
            <p:cNvPr id="87" name="椭圆 86">
              <a:extLst>
                <a:ext uri="{FF2B5EF4-FFF2-40B4-BE49-F238E27FC236}">
                  <a16:creationId xmlns="" xmlns:a16="http://schemas.microsoft.com/office/drawing/2014/main" id="{24CC8BF4-C014-4918-8B58-1F8D324DA450}"/>
                </a:ext>
              </a:extLst>
            </p:cNvPr>
            <p:cNvSpPr/>
            <p:nvPr/>
          </p:nvSpPr>
          <p:spPr>
            <a:xfrm>
              <a:off x="8804008" y="3771397"/>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90" name="组合 89">
              <a:extLst>
                <a:ext uri="{FF2B5EF4-FFF2-40B4-BE49-F238E27FC236}">
                  <a16:creationId xmlns="" xmlns:a16="http://schemas.microsoft.com/office/drawing/2014/main" id="{13339863-D8FE-49C3-B135-194AC7FE4453}"/>
                </a:ext>
              </a:extLst>
            </p:cNvPr>
            <p:cNvGrpSpPr/>
            <p:nvPr/>
          </p:nvGrpSpPr>
          <p:grpSpPr>
            <a:xfrm>
              <a:off x="8918640" y="3895180"/>
              <a:ext cx="889938" cy="889938"/>
              <a:chOff x="2598032" y="2695682"/>
              <a:chExt cx="889938" cy="889938"/>
            </a:xfrm>
          </p:grpSpPr>
          <p:sp>
            <p:nvSpPr>
              <p:cNvPr id="99" name="椭圆 98">
                <a:extLst>
                  <a:ext uri="{FF2B5EF4-FFF2-40B4-BE49-F238E27FC236}">
                    <a16:creationId xmlns="" xmlns:a16="http://schemas.microsoft.com/office/drawing/2014/main" id="{BF1E0EFC-01B8-4261-8070-C9A2604FF9F0}"/>
                  </a:ext>
                </a:extLst>
              </p:cNvPr>
              <p:cNvSpPr/>
              <p:nvPr/>
            </p:nvSpPr>
            <p:spPr>
              <a:xfrm>
                <a:off x="2598032" y="2695682"/>
                <a:ext cx="889938" cy="8899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00" name="椭圆 99">
                <a:extLst>
                  <a:ext uri="{FF2B5EF4-FFF2-40B4-BE49-F238E27FC236}">
                    <a16:creationId xmlns="" xmlns:a16="http://schemas.microsoft.com/office/drawing/2014/main" id="{F03E9034-B69F-47B6-B67E-A6BFC5D04337}"/>
                  </a:ext>
                </a:extLst>
              </p:cNvPr>
              <p:cNvSpPr/>
              <p:nvPr/>
            </p:nvSpPr>
            <p:spPr>
              <a:xfrm>
                <a:off x="2679239" y="269568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91" name="Group 68">
              <a:extLst>
                <a:ext uri="{FF2B5EF4-FFF2-40B4-BE49-F238E27FC236}">
                  <a16:creationId xmlns="" xmlns:a16="http://schemas.microsoft.com/office/drawing/2014/main" id="{02E936BC-D0D7-4103-A5BF-3E64B72E9FDB}"/>
                </a:ext>
              </a:extLst>
            </p:cNvPr>
            <p:cNvGrpSpPr>
              <a:grpSpLocks noChangeAspect="1"/>
            </p:cNvGrpSpPr>
            <p:nvPr/>
          </p:nvGrpSpPr>
          <p:grpSpPr bwMode="auto">
            <a:xfrm>
              <a:off x="9160930" y="4111659"/>
              <a:ext cx="405358" cy="390565"/>
              <a:chOff x="3770" y="2095"/>
              <a:chExt cx="137" cy="132"/>
            </a:xfrm>
            <a:solidFill>
              <a:schemeClr val="bg1"/>
            </a:solidFill>
            <a:effectLst/>
          </p:grpSpPr>
          <p:sp>
            <p:nvSpPr>
              <p:cNvPr id="92" name="Freeform 69">
                <a:extLst>
                  <a:ext uri="{FF2B5EF4-FFF2-40B4-BE49-F238E27FC236}">
                    <a16:creationId xmlns="" xmlns:a16="http://schemas.microsoft.com/office/drawing/2014/main" id="{91B9EE11-223A-4891-8426-139592DFB14B}"/>
                  </a:ext>
                </a:extLst>
              </p:cNvPr>
              <p:cNvSpPr>
                <a:spLocks/>
              </p:cNvSpPr>
              <p:nvPr/>
            </p:nvSpPr>
            <p:spPr bwMode="auto">
              <a:xfrm>
                <a:off x="3770" y="2190"/>
                <a:ext cx="137" cy="37"/>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3" name="Freeform 70">
                <a:extLst>
                  <a:ext uri="{FF2B5EF4-FFF2-40B4-BE49-F238E27FC236}">
                    <a16:creationId xmlns="" xmlns:a16="http://schemas.microsoft.com/office/drawing/2014/main" id="{7681106B-35BF-4AF5-BBE7-8FDBE237DC4D}"/>
                  </a:ext>
                </a:extLst>
              </p:cNvPr>
              <p:cNvSpPr>
                <a:spLocks/>
              </p:cNvSpPr>
              <p:nvPr/>
            </p:nvSpPr>
            <p:spPr bwMode="auto">
              <a:xfrm>
                <a:off x="3820" y="2118"/>
                <a:ext cx="37" cy="69"/>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4" name="Freeform 71">
                <a:extLst>
                  <a:ext uri="{FF2B5EF4-FFF2-40B4-BE49-F238E27FC236}">
                    <a16:creationId xmlns="" xmlns:a16="http://schemas.microsoft.com/office/drawing/2014/main" id="{05A2E09C-AEE8-4331-AEB2-368075DD2D0C}"/>
                  </a:ext>
                </a:extLst>
              </p:cNvPr>
              <p:cNvSpPr>
                <a:spLocks/>
              </p:cNvSpPr>
              <p:nvPr/>
            </p:nvSpPr>
            <p:spPr bwMode="auto">
              <a:xfrm>
                <a:off x="3830" y="2095"/>
                <a:ext cx="17" cy="20"/>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5" name="Freeform 72">
                <a:extLst>
                  <a:ext uri="{FF2B5EF4-FFF2-40B4-BE49-F238E27FC236}">
                    <a16:creationId xmlns="" xmlns:a16="http://schemas.microsoft.com/office/drawing/2014/main" id="{D6D8DB43-9247-4447-84E7-D4D09F804AAC}"/>
                  </a:ext>
                </a:extLst>
              </p:cNvPr>
              <p:cNvSpPr>
                <a:spLocks/>
              </p:cNvSpPr>
              <p:nvPr/>
            </p:nvSpPr>
            <p:spPr bwMode="auto">
              <a:xfrm>
                <a:off x="3867"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6" name="Freeform 73">
                <a:extLst>
                  <a:ext uri="{FF2B5EF4-FFF2-40B4-BE49-F238E27FC236}">
                    <a16:creationId xmlns="" xmlns:a16="http://schemas.microsoft.com/office/drawing/2014/main" id="{AC56A0B6-D750-4AED-B762-385D70F0478D}"/>
                  </a:ext>
                </a:extLst>
              </p:cNvPr>
              <p:cNvSpPr>
                <a:spLocks/>
              </p:cNvSpPr>
              <p:nvPr/>
            </p:nvSpPr>
            <p:spPr bwMode="auto">
              <a:xfrm>
                <a:off x="3875" y="2115"/>
                <a:ext cx="17" cy="18"/>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7" name="Freeform 74">
                <a:extLst>
                  <a:ext uri="{FF2B5EF4-FFF2-40B4-BE49-F238E27FC236}">
                    <a16:creationId xmlns="" xmlns:a16="http://schemas.microsoft.com/office/drawing/2014/main" id="{9A291C51-0296-4A18-8AD3-75052223CC30}"/>
                  </a:ext>
                </a:extLst>
              </p:cNvPr>
              <p:cNvSpPr>
                <a:spLocks/>
              </p:cNvSpPr>
              <p:nvPr/>
            </p:nvSpPr>
            <p:spPr bwMode="auto">
              <a:xfrm>
                <a:off x="3778"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8" name="Freeform 75">
                <a:extLst>
                  <a:ext uri="{FF2B5EF4-FFF2-40B4-BE49-F238E27FC236}">
                    <a16:creationId xmlns="" xmlns:a16="http://schemas.microsoft.com/office/drawing/2014/main" id="{20305034-8D9A-4406-9206-CC034AB01A98}"/>
                  </a:ext>
                </a:extLst>
              </p:cNvPr>
              <p:cNvSpPr>
                <a:spLocks/>
              </p:cNvSpPr>
              <p:nvPr/>
            </p:nvSpPr>
            <p:spPr bwMode="auto">
              <a:xfrm>
                <a:off x="3785" y="2115"/>
                <a:ext cx="18" cy="18"/>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sp>
        <p:nvSpPr>
          <p:cNvPr id="101" name="文本框 100">
            <a:extLst>
              <a:ext uri="{FF2B5EF4-FFF2-40B4-BE49-F238E27FC236}">
                <a16:creationId xmlns="" xmlns:a16="http://schemas.microsoft.com/office/drawing/2014/main" id="{2CC74509-7E7E-439F-9E51-084079E70707}"/>
              </a:ext>
            </a:extLst>
          </p:cNvPr>
          <p:cNvSpPr txBox="1"/>
          <p:nvPr/>
        </p:nvSpPr>
        <p:spPr>
          <a:xfrm>
            <a:off x="1128392" y="1787533"/>
            <a:ext cx="2081720" cy="338554"/>
          </a:xfrm>
          <a:prstGeom prst="rect">
            <a:avLst/>
          </a:prstGeom>
          <a:noFill/>
        </p:spPr>
        <p:txBody>
          <a:bodyPr wrap="square" rtlCol="0">
            <a:spAutoFit/>
          </a:bodyPr>
          <a:lstStyle/>
          <a:p>
            <a:pPr algn="r"/>
            <a:r>
              <a:rPr lang="zh-CN" altLang="en-US" sz="1600" b="1" dirty="0">
                <a:cs typeface="+mn-ea"/>
                <a:sym typeface="+mn-lt"/>
              </a:rPr>
              <a:t>在此添加标题</a:t>
            </a:r>
          </a:p>
        </p:txBody>
      </p:sp>
      <p:sp>
        <p:nvSpPr>
          <p:cNvPr id="102" name="文本框 101">
            <a:extLst>
              <a:ext uri="{FF2B5EF4-FFF2-40B4-BE49-F238E27FC236}">
                <a16:creationId xmlns="" xmlns:a16="http://schemas.microsoft.com/office/drawing/2014/main" id="{80426FCE-B8E3-4650-9050-F4D9439A7D73}"/>
              </a:ext>
            </a:extLst>
          </p:cNvPr>
          <p:cNvSpPr txBox="1"/>
          <p:nvPr/>
        </p:nvSpPr>
        <p:spPr>
          <a:xfrm>
            <a:off x="1056037" y="2090432"/>
            <a:ext cx="2154075" cy="722505"/>
          </a:xfrm>
          <a:prstGeom prst="rect">
            <a:avLst/>
          </a:prstGeom>
          <a:noFill/>
        </p:spPr>
        <p:txBody>
          <a:bodyPr wrap="square" rtlCol="0">
            <a:spAutoFit/>
          </a:bodyPr>
          <a:lstStyle/>
          <a:p>
            <a:pPr algn="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3" name="文本框 102">
            <a:extLst>
              <a:ext uri="{FF2B5EF4-FFF2-40B4-BE49-F238E27FC236}">
                <a16:creationId xmlns="" xmlns:a16="http://schemas.microsoft.com/office/drawing/2014/main" id="{86F9B12A-3748-4863-9119-98344B42096B}"/>
              </a:ext>
            </a:extLst>
          </p:cNvPr>
          <p:cNvSpPr txBox="1"/>
          <p:nvPr/>
        </p:nvSpPr>
        <p:spPr>
          <a:xfrm>
            <a:off x="1128392" y="4992546"/>
            <a:ext cx="2081720" cy="338554"/>
          </a:xfrm>
          <a:prstGeom prst="rect">
            <a:avLst/>
          </a:prstGeom>
          <a:noFill/>
        </p:spPr>
        <p:txBody>
          <a:bodyPr wrap="square" rtlCol="0">
            <a:spAutoFit/>
          </a:bodyPr>
          <a:lstStyle/>
          <a:p>
            <a:pPr algn="r"/>
            <a:r>
              <a:rPr lang="zh-CN" altLang="en-US" sz="1600" b="1" dirty="0">
                <a:cs typeface="+mn-ea"/>
                <a:sym typeface="+mn-lt"/>
              </a:rPr>
              <a:t>在此添加标题</a:t>
            </a:r>
          </a:p>
        </p:txBody>
      </p:sp>
      <p:sp>
        <p:nvSpPr>
          <p:cNvPr id="104" name="文本框 103">
            <a:extLst>
              <a:ext uri="{FF2B5EF4-FFF2-40B4-BE49-F238E27FC236}">
                <a16:creationId xmlns="" xmlns:a16="http://schemas.microsoft.com/office/drawing/2014/main" id="{3D593A98-4848-4076-A1CC-8BA1405AF037}"/>
              </a:ext>
            </a:extLst>
          </p:cNvPr>
          <p:cNvSpPr txBox="1"/>
          <p:nvPr/>
        </p:nvSpPr>
        <p:spPr>
          <a:xfrm>
            <a:off x="1056037" y="5295445"/>
            <a:ext cx="2154075" cy="722505"/>
          </a:xfrm>
          <a:prstGeom prst="rect">
            <a:avLst/>
          </a:prstGeom>
          <a:noFill/>
        </p:spPr>
        <p:txBody>
          <a:bodyPr wrap="square" rtlCol="0">
            <a:spAutoFit/>
          </a:bodyPr>
          <a:lstStyle/>
          <a:p>
            <a:pPr algn="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5" name="文本框 104">
            <a:extLst>
              <a:ext uri="{FF2B5EF4-FFF2-40B4-BE49-F238E27FC236}">
                <a16:creationId xmlns="" xmlns:a16="http://schemas.microsoft.com/office/drawing/2014/main" id="{BE136B8A-A112-494F-BAD1-F91587A329CE}"/>
              </a:ext>
            </a:extLst>
          </p:cNvPr>
          <p:cNvSpPr txBox="1"/>
          <p:nvPr/>
        </p:nvSpPr>
        <p:spPr>
          <a:xfrm>
            <a:off x="8875246" y="1805920"/>
            <a:ext cx="2081720" cy="338554"/>
          </a:xfrm>
          <a:prstGeom prst="rect">
            <a:avLst/>
          </a:prstGeom>
          <a:noFill/>
        </p:spPr>
        <p:txBody>
          <a:bodyPr wrap="square" rtlCol="0">
            <a:spAutoFit/>
          </a:bodyPr>
          <a:lstStyle/>
          <a:p>
            <a:r>
              <a:rPr lang="zh-CN" altLang="en-US" sz="1600" b="1" dirty="0">
                <a:cs typeface="+mn-ea"/>
                <a:sym typeface="+mn-lt"/>
              </a:rPr>
              <a:t>在此添加标题</a:t>
            </a:r>
          </a:p>
        </p:txBody>
      </p:sp>
      <p:sp>
        <p:nvSpPr>
          <p:cNvPr id="106" name="文本框 105">
            <a:extLst>
              <a:ext uri="{FF2B5EF4-FFF2-40B4-BE49-F238E27FC236}">
                <a16:creationId xmlns="" xmlns:a16="http://schemas.microsoft.com/office/drawing/2014/main" id="{170FCA1F-44A6-43A4-9FD5-369A423AE6CB}"/>
              </a:ext>
            </a:extLst>
          </p:cNvPr>
          <p:cNvSpPr txBox="1"/>
          <p:nvPr/>
        </p:nvSpPr>
        <p:spPr>
          <a:xfrm>
            <a:off x="8875246" y="2108819"/>
            <a:ext cx="2154075" cy="722505"/>
          </a:xfrm>
          <a:prstGeom prst="rect">
            <a:avLst/>
          </a:prstGeom>
          <a:noFill/>
        </p:spPr>
        <p:txBody>
          <a:bodyPr wrap="square" rtlCol="0">
            <a:spAutoFit/>
          </a:bodyPr>
          <a:lstStyle/>
          <a:p>
            <a:pP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7" name="文本框 106">
            <a:extLst>
              <a:ext uri="{FF2B5EF4-FFF2-40B4-BE49-F238E27FC236}">
                <a16:creationId xmlns="" xmlns:a16="http://schemas.microsoft.com/office/drawing/2014/main" id="{DC9FFD31-4209-49BE-A406-386034B09530}"/>
              </a:ext>
            </a:extLst>
          </p:cNvPr>
          <p:cNvSpPr txBox="1"/>
          <p:nvPr/>
        </p:nvSpPr>
        <p:spPr>
          <a:xfrm>
            <a:off x="8875246" y="5010933"/>
            <a:ext cx="2081720" cy="338554"/>
          </a:xfrm>
          <a:prstGeom prst="rect">
            <a:avLst/>
          </a:prstGeom>
          <a:noFill/>
        </p:spPr>
        <p:txBody>
          <a:bodyPr wrap="square" rtlCol="0">
            <a:spAutoFit/>
          </a:bodyPr>
          <a:lstStyle/>
          <a:p>
            <a:r>
              <a:rPr lang="zh-CN" altLang="en-US" sz="1600" b="1" dirty="0">
                <a:cs typeface="+mn-ea"/>
                <a:sym typeface="+mn-lt"/>
              </a:rPr>
              <a:t>在此添加标题</a:t>
            </a:r>
          </a:p>
        </p:txBody>
      </p:sp>
      <p:sp>
        <p:nvSpPr>
          <p:cNvPr id="108" name="文本框 107">
            <a:extLst>
              <a:ext uri="{FF2B5EF4-FFF2-40B4-BE49-F238E27FC236}">
                <a16:creationId xmlns="" xmlns:a16="http://schemas.microsoft.com/office/drawing/2014/main" id="{48EF1603-AF14-4C9A-8532-436D9F9A5719}"/>
              </a:ext>
            </a:extLst>
          </p:cNvPr>
          <p:cNvSpPr txBox="1"/>
          <p:nvPr/>
        </p:nvSpPr>
        <p:spPr>
          <a:xfrm>
            <a:off x="8875246" y="5313832"/>
            <a:ext cx="2154075" cy="722505"/>
          </a:xfrm>
          <a:prstGeom prst="rect">
            <a:avLst/>
          </a:prstGeom>
          <a:noFill/>
        </p:spPr>
        <p:txBody>
          <a:bodyPr wrap="square" rtlCol="0">
            <a:spAutoFit/>
          </a:bodyPr>
          <a:lstStyle/>
          <a:p>
            <a:pP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 calcmode="lin" valueType="num">
                                      <p:cBhvr>
                                        <p:cTn id="9" dur="500" fill="hold"/>
                                        <p:tgtEl>
                                          <p:spTgt spid="24"/>
                                        </p:tgtEl>
                                        <p:attrNameLst>
                                          <p:attrName>style.rotation</p:attrName>
                                        </p:attrNameLst>
                                      </p:cBhvr>
                                      <p:tavLst>
                                        <p:tav tm="0">
                                          <p:val>
                                            <p:fltVal val="360"/>
                                          </p:val>
                                        </p:tav>
                                        <p:tav tm="100000">
                                          <p:val>
                                            <p:fltVal val="0"/>
                                          </p:val>
                                        </p:tav>
                                      </p:tavLst>
                                    </p:anim>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wipe(right)">
                                      <p:cBhvr>
                                        <p:cTn id="14" dur="500"/>
                                        <p:tgtEl>
                                          <p:spTgt spid="40"/>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77"/>
                                        </p:tgtEl>
                                        <p:attrNameLst>
                                          <p:attrName>style.visibility</p:attrName>
                                        </p:attrNameLst>
                                      </p:cBhvr>
                                      <p:to>
                                        <p:strVal val="visible"/>
                                      </p:to>
                                    </p:set>
                                    <p:anim calcmode="lin" valueType="num">
                                      <p:cBhvr>
                                        <p:cTn id="18" dur="500" fill="hold"/>
                                        <p:tgtEl>
                                          <p:spTgt spid="77"/>
                                        </p:tgtEl>
                                        <p:attrNameLst>
                                          <p:attrName>ppt_w</p:attrName>
                                        </p:attrNameLst>
                                      </p:cBhvr>
                                      <p:tavLst>
                                        <p:tav tm="0">
                                          <p:val>
                                            <p:fltVal val="0"/>
                                          </p:val>
                                        </p:tav>
                                        <p:tav tm="100000">
                                          <p:val>
                                            <p:strVal val="#ppt_w"/>
                                          </p:val>
                                        </p:tav>
                                      </p:tavLst>
                                    </p:anim>
                                    <p:anim calcmode="lin" valueType="num">
                                      <p:cBhvr>
                                        <p:cTn id="19" dur="500" fill="hold"/>
                                        <p:tgtEl>
                                          <p:spTgt spid="77"/>
                                        </p:tgtEl>
                                        <p:attrNameLst>
                                          <p:attrName>ppt_h</p:attrName>
                                        </p:attrNameLst>
                                      </p:cBhvr>
                                      <p:tavLst>
                                        <p:tav tm="0">
                                          <p:val>
                                            <p:fltVal val="0"/>
                                          </p:val>
                                        </p:tav>
                                        <p:tav tm="100000">
                                          <p:val>
                                            <p:strVal val="#ppt_h"/>
                                          </p:val>
                                        </p:tav>
                                      </p:tavLst>
                                    </p:anim>
                                    <p:animEffect transition="in" filter="fade">
                                      <p:cBhvr>
                                        <p:cTn id="20" dur="500"/>
                                        <p:tgtEl>
                                          <p:spTgt spid="77"/>
                                        </p:tgtEl>
                                      </p:cBhvr>
                                    </p:animEffect>
                                  </p:childTnLst>
                                </p:cTn>
                              </p:par>
                            </p:childTnLst>
                          </p:cTn>
                        </p:par>
                        <p:par>
                          <p:cTn id="21" fill="hold">
                            <p:stCondLst>
                              <p:cond delay="1500"/>
                            </p:stCondLst>
                            <p:childTnLst>
                              <p:par>
                                <p:cTn id="22" presetID="53" presetClass="entr" presetSubtype="16" fill="hold" grpId="0" nodeType="afterEffect">
                                  <p:stCondLst>
                                    <p:cond delay="0"/>
                                  </p:stCondLst>
                                  <p:iterate type="lt">
                                    <p:tmPct val="7000"/>
                                  </p:iterate>
                                  <p:childTnLst>
                                    <p:set>
                                      <p:cBhvr>
                                        <p:cTn id="23" dur="1" fill="hold">
                                          <p:stCondLst>
                                            <p:cond delay="0"/>
                                          </p:stCondLst>
                                        </p:cTn>
                                        <p:tgtEl>
                                          <p:spTgt spid="103"/>
                                        </p:tgtEl>
                                        <p:attrNameLst>
                                          <p:attrName>style.visibility</p:attrName>
                                        </p:attrNameLst>
                                      </p:cBhvr>
                                      <p:to>
                                        <p:strVal val="visible"/>
                                      </p:to>
                                    </p:set>
                                    <p:anim calcmode="lin" valueType="num">
                                      <p:cBhvr>
                                        <p:cTn id="24" dur="500" fill="hold"/>
                                        <p:tgtEl>
                                          <p:spTgt spid="103"/>
                                        </p:tgtEl>
                                        <p:attrNameLst>
                                          <p:attrName>ppt_w</p:attrName>
                                        </p:attrNameLst>
                                      </p:cBhvr>
                                      <p:tavLst>
                                        <p:tav tm="0">
                                          <p:val>
                                            <p:fltVal val="0"/>
                                          </p:val>
                                        </p:tav>
                                        <p:tav tm="100000">
                                          <p:val>
                                            <p:strVal val="#ppt_w"/>
                                          </p:val>
                                        </p:tav>
                                      </p:tavLst>
                                    </p:anim>
                                    <p:anim calcmode="lin" valueType="num">
                                      <p:cBhvr>
                                        <p:cTn id="25" dur="500" fill="hold"/>
                                        <p:tgtEl>
                                          <p:spTgt spid="103"/>
                                        </p:tgtEl>
                                        <p:attrNameLst>
                                          <p:attrName>ppt_h</p:attrName>
                                        </p:attrNameLst>
                                      </p:cBhvr>
                                      <p:tavLst>
                                        <p:tav tm="0">
                                          <p:val>
                                            <p:fltVal val="0"/>
                                          </p:val>
                                        </p:tav>
                                        <p:tav tm="100000">
                                          <p:val>
                                            <p:strVal val="#ppt_h"/>
                                          </p:val>
                                        </p:tav>
                                      </p:tavLst>
                                    </p:anim>
                                    <p:animEffect transition="in" filter="fade">
                                      <p:cBhvr>
                                        <p:cTn id="26" dur="500"/>
                                        <p:tgtEl>
                                          <p:spTgt spid="103"/>
                                        </p:tgtEl>
                                      </p:cBhvr>
                                    </p:animEffect>
                                  </p:childTnLst>
                                </p:cTn>
                              </p:par>
                              <p:par>
                                <p:cTn id="27" presetID="53" presetClass="entr" presetSubtype="16" fill="hold" grpId="0" nodeType="withEffect">
                                  <p:stCondLst>
                                    <p:cond delay="800"/>
                                  </p:stCondLst>
                                  <p:iterate type="wd">
                                    <p:tmPct val="7000"/>
                                  </p:iterate>
                                  <p:childTnLst>
                                    <p:set>
                                      <p:cBhvr>
                                        <p:cTn id="28" dur="1" fill="hold">
                                          <p:stCondLst>
                                            <p:cond delay="0"/>
                                          </p:stCondLst>
                                        </p:cTn>
                                        <p:tgtEl>
                                          <p:spTgt spid="104"/>
                                        </p:tgtEl>
                                        <p:attrNameLst>
                                          <p:attrName>style.visibility</p:attrName>
                                        </p:attrNameLst>
                                      </p:cBhvr>
                                      <p:to>
                                        <p:strVal val="visible"/>
                                      </p:to>
                                    </p:set>
                                    <p:anim calcmode="lin" valueType="num">
                                      <p:cBhvr>
                                        <p:cTn id="29" dur="500" fill="hold"/>
                                        <p:tgtEl>
                                          <p:spTgt spid="104"/>
                                        </p:tgtEl>
                                        <p:attrNameLst>
                                          <p:attrName>ppt_w</p:attrName>
                                        </p:attrNameLst>
                                      </p:cBhvr>
                                      <p:tavLst>
                                        <p:tav tm="0">
                                          <p:val>
                                            <p:fltVal val="0"/>
                                          </p:val>
                                        </p:tav>
                                        <p:tav tm="100000">
                                          <p:val>
                                            <p:strVal val="#ppt_w"/>
                                          </p:val>
                                        </p:tav>
                                      </p:tavLst>
                                    </p:anim>
                                    <p:anim calcmode="lin" valueType="num">
                                      <p:cBhvr>
                                        <p:cTn id="30" dur="500" fill="hold"/>
                                        <p:tgtEl>
                                          <p:spTgt spid="104"/>
                                        </p:tgtEl>
                                        <p:attrNameLst>
                                          <p:attrName>ppt_h</p:attrName>
                                        </p:attrNameLst>
                                      </p:cBhvr>
                                      <p:tavLst>
                                        <p:tav tm="0">
                                          <p:val>
                                            <p:fltVal val="0"/>
                                          </p:val>
                                        </p:tav>
                                        <p:tav tm="100000">
                                          <p:val>
                                            <p:strVal val="#ppt_h"/>
                                          </p:val>
                                        </p:tav>
                                      </p:tavLst>
                                    </p:anim>
                                    <p:animEffect transition="in" filter="fade">
                                      <p:cBhvr>
                                        <p:cTn id="31" dur="500"/>
                                        <p:tgtEl>
                                          <p:spTgt spid="104"/>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down)">
                                      <p:cBhvr>
                                        <p:cTn id="35" dur="500"/>
                                        <p:tgtEl>
                                          <p:spTgt spid="46"/>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childTnLst>
                          </p:cTn>
                        </p:par>
                        <p:par>
                          <p:cTn id="42" fill="hold">
                            <p:stCondLst>
                              <p:cond delay="4500"/>
                            </p:stCondLst>
                            <p:childTnLst>
                              <p:par>
                                <p:cTn id="43" presetID="53" presetClass="entr" presetSubtype="16" fill="hold" grpId="0" nodeType="afterEffect">
                                  <p:stCondLst>
                                    <p:cond delay="0"/>
                                  </p:stCondLst>
                                  <p:iterate type="lt">
                                    <p:tmPct val="7000"/>
                                  </p:iterate>
                                  <p:childTnLst>
                                    <p:set>
                                      <p:cBhvr>
                                        <p:cTn id="44" dur="1" fill="hold">
                                          <p:stCondLst>
                                            <p:cond delay="0"/>
                                          </p:stCondLst>
                                        </p:cTn>
                                        <p:tgtEl>
                                          <p:spTgt spid="101"/>
                                        </p:tgtEl>
                                        <p:attrNameLst>
                                          <p:attrName>style.visibility</p:attrName>
                                        </p:attrNameLst>
                                      </p:cBhvr>
                                      <p:to>
                                        <p:strVal val="visible"/>
                                      </p:to>
                                    </p:set>
                                    <p:anim calcmode="lin" valueType="num">
                                      <p:cBhvr>
                                        <p:cTn id="45" dur="500" fill="hold"/>
                                        <p:tgtEl>
                                          <p:spTgt spid="101"/>
                                        </p:tgtEl>
                                        <p:attrNameLst>
                                          <p:attrName>ppt_w</p:attrName>
                                        </p:attrNameLst>
                                      </p:cBhvr>
                                      <p:tavLst>
                                        <p:tav tm="0">
                                          <p:val>
                                            <p:fltVal val="0"/>
                                          </p:val>
                                        </p:tav>
                                        <p:tav tm="100000">
                                          <p:val>
                                            <p:strVal val="#ppt_w"/>
                                          </p:val>
                                        </p:tav>
                                      </p:tavLst>
                                    </p:anim>
                                    <p:anim calcmode="lin" valueType="num">
                                      <p:cBhvr>
                                        <p:cTn id="46" dur="500" fill="hold"/>
                                        <p:tgtEl>
                                          <p:spTgt spid="101"/>
                                        </p:tgtEl>
                                        <p:attrNameLst>
                                          <p:attrName>ppt_h</p:attrName>
                                        </p:attrNameLst>
                                      </p:cBhvr>
                                      <p:tavLst>
                                        <p:tav tm="0">
                                          <p:val>
                                            <p:fltVal val="0"/>
                                          </p:val>
                                        </p:tav>
                                        <p:tav tm="100000">
                                          <p:val>
                                            <p:strVal val="#ppt_h"/>
                                          </p:val>
                                        </p:tav>
                                      </p:tavLst>
                                    </p:anim>
                                    <p:animEffect transition="in" filter="fade">
                                      <p:cBhvr>
                                        <p:cTn id="47" dur="500"/>
                                        <p:tgtEl>
                                          <p:spTgt spid="101"/>
                                        </p:tgtEl>
                                      </p:cBhvr>
                                    </p:animEffect>
                                  </p:childTnLst>
                                </p:cTn>
                              </p:par>
                              <p:par>
                                <p:cTn id="48" presetID="53" presetClass="entr" presetSubtype="16" fill="hold" grpId="0" nodeType="withEffect">
                                  <p:stCondLst>
                                    <p:cond delay="800"/>
                                  </p:stCondLst>
                                  <p:iterate type="wd">
                                    <p:tmPct val="7000"/>
                                  </p:iterate>
                                  <p:childTnLst>
                                    <p:set>
                                      <p:cBhvr>
                                        <p:cTn id="49" dur="1" fill="hold">
                                          <p:stCondLst>
                                            <p:cond delay="0"/>
                                          </p:stCondLst>
                                        </p:cTn>
                                        <p:tgtEl>
                                          <p:spTgt spid="102"/>
                                        </p:tgtEl>
                                        <p:attrNameLst>
                                          <p:attrName>style.visibility</p:attrName>
                                        </p:attrNameLst>
                                      </p:cBhvr>
                                      <p:to>
                                        <p:strVal val="visible"/>
                                      </p:to>
                                    </p:set>
                                    <p:anim calcmode="lin" valueType="num">
                                      <p:cBhvr>
                                        <p:cTn id="50" dur="500" fill="hold"/>
                                        <p:tgtEl>
                                          <p:spTgt spid="102"/>
                                        </p:tgtEl>
                                        <p:attrNameLst>
                                          <p:attrName>ppt_w</p:attrName>
                                        </p:attrNameLst>
                                      </p:cBhvr>
                                      <p:tavLst>
                                        <p:tav tm="0">
                                          <p:val>
                                            <p:fltVal val="0"/>
                                          </p:val>
                                        </p:tav>
                                        <p:tav tm="100000">
                                          <p:val>
                                            <p:strVal val="#ppt_w"/>
                                          </p:val>
                                        </p:tav>
                                      </p:tavLst>
                                    </p:anim>
                                    <p:anim calcmode="lin" valueType="num">
                                      <p:cBhvr>
                                        <p:cTn id="51" dur="500" fill="hold"/>
                                        <p:tgtEl>
                                          <p:spTgt spid="102"/>
                                        </p:tgtEl>
                                        <p:attrNameLst>
                                          <p:attrName>ppt_h</p:attrName>
                                        </p:attrNameLst>
                                      </p:cBhvr>
                                      <p:tavLst>
                                        <p:tav tm="0">
                                          <p:val>
                                            <p:fltVal val="0"/>
                                          </p:val>
                                        </p:tav>
                                        <p:tav tm="100000">
                                          <p:val>
                                            <p:strVal val="#ppt_h"/>
                                          </p:val>
                                        </p:tav>
                                      </p:tavLst>
                                    </p:anim>
                                    <p:animEffect transition="in" filter="fade">
                                      <p:cBhvr>
                                        <p:cTn id="52" dur="500"/>
                                        <p:tgtEl>
                                          <p:spTgt spid="102"/>
                                        </p:tgtEl>
                                      </p:cBhvr>
                                    </p:animEffect>
                                  </p:childTnLst>
                                </p:cTn>
                              </p:par>
                            </p:childTnLst>
                          </p:cTn>
                        </p:par>
                        <p:par>
                          <p:cTn id="53" fill="hold">
                            <p:stCondLst>
                              <p:cond delay="6500"/>
                            </p:stCondLst>
                            <p:childTnLst>
                              <p:par>
                                <p:cTn id="54" presetID="22" presetClass="entr" presetSubtype="4" fill="hold" nodeType="afterEffect">
                                  <p:stCondLst>
                                    <p:cond delay="0"/>
                                  </p:stCondLst>
                                  <p:childTnLst>
                                    <p:set>
                                      <p:cBhvr>
                                        <p:cTn id="55" dur="1" fill="hold">
                                          <p:stCondLst>
                                            <p:cond delay="0"/>
                                          </p:stCondLst>
                                        </p:cTn>
                                        <p:tgtEl>
                                          <p:spTgt spid="49"/>
                                        </p:tgtEl>
                                        <p:attrNameLst>
                                          <p:attrName>style.visibility</p:attrName>
                                        </p:attrNameLst>
                                      </p:cBhvr>
                                      <p:to>
                                        <p:strVal val="visible"/>
                                      </p:to>
                                    </p:set>
                                    <p:animEffect transition="in" filter="wipe(down)">
                                      <p:cBhvr>
                                        <p:cTn id="56" dur="500"/>
                                        <p:tgtEl>
                                          <p:spTgt spid="49"/>
                                        </p:tgtEl>
                                      </p:cBhvr>
                                    </p:animEffect>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500" fill="hold"/>
                                        <p:tgtEl>
                                          <p:spTgt spid="65"/>
                                        </p:tgtEl>
                                        <p:attrNameLst>
                                          <p:attrName>ppt_w</p:attrName>
                                        </p:attrNameLst>
                                      </p:cBhvr>
                                      <p:tavLst>
                                        <p:tav tm="0">
                                          <p:val>
                                            <p:fltVal val="0"/>
                                          </p:val>
                                        </p:tav>
                                        <p:tav tm="100000">
                                          <p:val>
                                            <p:strVal val="#ppt_w"/>
                                          </p:val>
                                        </p:tav>
                                      </p:tavLst>
                                    </p:anim>
                                    <p:anim calcmode="lin" valueType="num">
                                      <p:cBhvr>
                                        <p:cTn id="61" dur="500" fill="hold"/>
                                        <p:tgtEl>
                                          <p:spTgt spid="65"/>
                                        </p:tgtEl>
                                        <p:attrNameLst>
                                          <p:attrName>ppt_h</p:attrName>
                                        </p:attrNameLst>
                                      </p:cBhvr>
                                      <p:tavLst>
                                        <p:tav tm="0">
                                          <p:val>
                                            <p:fltVal val="0"/>
                                          </p:val>
                                        </p:tav>
                                        <p:tav tm="100000">
                                          <p:val>
                                            <p:strVal val="#ppt_h"/>
                                          </p:val>
                                        </p:tav>
                                      </p:tavLst>
                                    </p:anim>
                                    <p:animEffect transition="in" filter="fade">
                                      <p:cBhvr>
                                        <p:cTn id="62" dur="500"/>
                                        <p:tgtEl>
                                          <p:spTgt spid="65"/>
                                        </p:tgtEl>
                                      </p:cBhvr>
                                    </p:animEffect>
                                  </p:childTnLst>
                                </p:cTn>
                              </p:par>
                            </p:childTnLst>
                          </p:cTn>
                        </p:par>
                        <p:par>
                          <p:cTn id="63" fill="hold">
                            <p:stCondLst>
                              <p:cond delay="7500"/>
                            </p:stCondLst>
                            <p:childTnLst>
                              <p:par>
                                <p:cTn id="64" presetID="53" presetClass="entr" presetSubtype="16" fill="hold" grpId="0" nodeType="afterEffect">
                                  <p:stCondLst>
                                    <p:cond delay="0"/>
                                  </p:stCondLst>
                                  <p:iterate type="lt">
                                    <p:tmPct val="7000"/>
                                  </p:iterate>
                                  <p:childTnLst>
                                    <p:set>
                                      <p:cBhvr>
                                        <p:cTn id="65" dur="1" fill="hold">
                                          <p:stCondLst>
                                            <p:cond delay="0"/>
                                          </p:stCondLst>
                                        </p:cTn>
                                        <p:tgtEl>
                                          <p:spTgt spid="105"/>
                                        </p:tgtEl>
                                        <p:attrNameLst>
                                          <p:attrName>style.visibility</p:attrName>
                                        </p:attrNameLst>
                                      </p:cBhvr>
                                      <p:to>
                                        <p:strVal val="visible"/>
                                      </p:to>
                                    </p:set>
                                    <p:anim calcmode="lin" valueType="num">
                                      <p:cBhvr>
                                        <p:cTn id="66" dur="500" fill="hold"/>
                                        <p:tgtEl>
                                          <p:spTgt spid="105"/>
                                        </p:tgtEl>
                                        <p:attrNameLst>
                                          <p:attrName>ppt_w</p:attrName>
                                        </p:attrNameLst>
                                      </p:cBhvr>
                                      <p:tavLst>
                                        <p:tav tm="0">
                                          <p:val>
                                            <p:fltVal val="0"/>
                                          </p:val>
                                        </p:tav>
                                        <p:tav tm="100000">
                                          <p:val>
                                            <p:strVal val="#ppt_w"/>
                                          </p:val>
                                        </p:tav>
                                      </p:tavLst>
                                    </p:anim>
                                    <p:anim calcmode="lin" valueType="num">
                                      <p:cBhvr>
                                        <p:cTn id="67" dur="500" fill="hold"/>
                                        <p:tgtEl>
                                          <p:spTgt spid="105"/>
                                        </p:tgtEl>
                                        <p:attrNameLst>
                                          <p:attrName>ppt_h</p:attrName>
                                        </p:attrNameLst>
                                      </p:cBhvr>
                                      <p:tavLst>
                                        <p:tav tm="0">
                                          <p:val>
                                            <p:fltVal val="0"/>
                                          </p:val>
                                        </p:tav>
                                        <p:tav tm="100000">
                                          <p:val>
                                            <p:strVal val="#ppt_h"/>
                                          </p:val>
                                        </p:tav>
                                      </p:tavLst>
                                    </p:anim>
                                    <p:animEffect transition="in" filter="fade">
                                      <p:cBhvr>
                                        <p:cTn id="68" dur="500"/>
                                        <p:tgtEl>
                                          <p:spTgt spid="105"/>
                                        </p:tgtEl>
                                      </p:cBhvr>
                                    </p:animEffect>
                                  </p:childTnLst>
                                </p:cTn>
                              </p:par>
                              <p:par>
                                <p:cTn id="69" presetID="53" presetClass="entr" presetSubtype="16" fill="hold" grpId="0" nodeType="withEffect">
                                  <p:stCondLst>
                                    <p:cond delay="800"/>
                                  </p:stCondLst>
                                  <p:iterate type="wd">
                                    <p:tmPct val="7000"/>
                                  </p:iterate>
                                  <p:childTnLst>
                                    <p:set>
                                      <p:cBhvr>
                                        <p:cTn id="70" dur="1" fill="hold">
                                          <p:stCondLst>
                                            <p:cond delay="0"/>
                                          </p:stCondLst>
                                        </p:cTn>
                                        <p:tgtEl>
                                          <p:spTgt spid="106"/>
                                        </p:tgtEl>
                                        <p:attrNameLst>
                                          <p:attrName>style.visibility</p:attrName>
                                        </p:attrNameLst>
                                      </p:cBhvr>
                                      <p:to>
                                        <p:strVal val="visible"/>
                                      </p:to>
                                    </p:set>
                                    <p:anim calcmode="lin" valueType="num">
                                      <p:cBhvr>
                                        <p:cTn id="71" dur="500" fill="hold"/>
                                        <p:tgtEl>
                                          <p:spTgt spid="106"/>
                                        </p:tgtEl>
                                        <p:attrNameLst>
                                          <p:attrName>ppt_w</p:attrName>
                                        </p:attrNameLst>
                                      </p:cBhvr>
                                      <p:tavLst>
                                        <p:tav tm="0">
                                          <p:val>
                                            <p:fltVal val="0"/>
                                          </p:val>
                                        </p:tav>
                                        <p:tav tm="100000">
                                          <p:val>
                                            <p:strVal val="#ppt_w"/>
                                          </p:val>
                                        </p:tav>
                                      </p:tavLst>
                                    </p:anim>
                                    <p:anim calcmode="lin" valueType="num">
                                      <p:cBhvr>
                                        <p:cTn id="72" dur="500" fill="hold"/>
                                        <p:tgtEl>
                                          <p:spTgt spid="106"/>
                                        </p:tgtEl>
                                        <p:attrNameLst>
                                          <p:attrName>ppt_h</p:attrName>
                                        </p:attrNameLst>
                                      </p:cBhvr>
                                      <p:tavLst>
                                        <p:tav tm="0">
                                          <p:val>
                                            <p:fltVal val="0"/>
                                          </p:val>
                                        </p:tav>
                                        <p:tav tm="100000">
                                          <p:val>
                                            <p:strVal val="#ppt_h"/>
                                          </p:val>
                                        </p:tav>
                                      </p:tavLst>
                                    </p:anim>
                                    <p:animEffect transition="in" filter="fade">
                                      <p:cBhvr>
                                        <p:cTn id="73" dur="500"/>
                                        <p:tgtEl>
                                          <p:spTgt spid="106"/>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wipe(left)">
                                      <p:cBhvr>
                                        <p:cTn id="77" dur="500"/>
                                        <p:tgtEl>
                                          <p:spTgt spid="43"/>
                                        </p:tgtEl>
                                      </p:cBhvr>
                                    </p:animEffect>
                                  </p:childTnLst>
                                </p:cTn>
                              </p:par>
                            </p:childTnLst>
                          </p:cTn>
                        </p:par>
                        <p:par>
                          <p:cTn id="78" fill="hold">
                            <p:stCondLst>
                              <p:cond delay="10000"/>
                            </p:stCondLst>
                            <p:childTnLst>
                              <p:par>
                                <p:cTn id="79" presetID="53" presetClass="entr" presetSubtype="16" fill="hold"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p:cTn id="81" dur="500" fill="hold"/>
                                        <p:tgtEl>
                                          <p:spTgt spid="86"/>
                                        </p:tgtEl>
                                        <p:attrNameLst>
                                          <p:attrName>ppt_w</p:attrName>
                                        </p:attrNameLst>
                                      </p:cBhvr>
                                      <p:tavLst>
                                        <p:tav tm="0">
                                          <p:val>
                                            <p:fltVal val="0"/>
                                          </p:val>
                                        </p:tav>
                                        <p:tav tm="100000">
                                          <p:val>
                                            <p:strVal val="#ppt_w"/>
                                          </p:val>
                                        </p:tav>
                                      </p:tavLst>
                                    </p:anim>
                                    <p:anim calcmode="lin" valueType="num">
                                      <p:cBhvr>
                                        <p:cTn id="82" dur="500" fill="hold"/>
                                        <p:tgtEl>
                                          <p:spTgt spid="86"/>
                                        </p:tgtEl>
                                        <p:attrNameLst>
                                          <p:attrName>ppt_h</p:attrName>
                                        </p:attrNameLst>
                                      </p:cBhvr>
                                      <p:tavLst>
                                        <p:tav tm="0">
                                          <p:val>
                                            <p:fltVal val="0"/>
                                          </p:val>
                                        </p:tav>
                                        <p:tav tm="100000">
                                          <p:val>
                                            <p:strVal val="#ppt_h"/>
                                          </p:val>
                                        </p:tav>
                                      </p:tavLst>
                                    </p:anim>
                                    <p:animEffect transition="in" filter="fade">
                                      <p:cBhvr>
                                        <p:cTn id="83" dur="500"/>
                                        <p:tgtEl>
                                          <p:spTgt spid="86"/>
                                        </p:tgtEl>
                                      </p:cBhvr>
                                    </p:animEffect>
                                  </p:childTnLst>
                                </p:cTn>
                              </p:par>
                            </p:childTnLst>
                          </p:cTn>
                        </p:par>
                        <p:par>
                          <p:cTn id="84" fill="hold">
                            <p:stCondLst>
                              <p:cond delay="10500"/>
                            </p:stCondLst>
                            <p:childTnLst>
                              <p:par>
                                <p:cTn id="85" presetID="53" presetClass="entr" presetSubtype="16" fill="hold" grpId="0" nodeType="afterEffect">
                                  <p:stCondLst>
                                    <p:cond delay="0"/>
                                  </p:stCondLst>
                                  <p:iterate type="lt">
                                    <p:tmPct val="7000"/>
                                  </p:iterate>
                                  <p:childTnLst>
                                    <p:set>
                                      <p:cBhvr>
                                        <p:cTn id="86" dur="1" fill="hold">
                                          <p:stCondLst>
                                            <p:cond delay="0"/>
                                          </p:stCondLst>
                                        </p:cTn>
                                        <p:tgtEl>
                                          <p:spTgt spid="107"/>
                                        </p:tgtEl>
                                        <p:attrNameLst>
                                          <p:attrName>style.visibility</p:attrName>
                                        </p:attrNameLst>
                                      </p:cBhvr>
                                      <p:to>
                                        <p:strVal val="visible"/>
                                      </p:to>
                                    </p:set>
                                    <p:anim calcmode="lin" valueType="num">
                                      <p:cBhvr>
                                        <p:cTn id="87" dur="500" fill="hold"/>
                                        <p:tgtEl>
                                          <p:spTgt spid="107"/>
                                        </p:tgtEl>
                                        <p:attrNameLst>
                                          <p:attrName>ppt_w</p:attrName>
                                        </p:attrNameLst>
                                      </p:cBhvr>
                                      <p:tavLst>
                                        <p:tav tm="0">
                                          <p:val>
                                            <p:fltVal val="0"/>
                                          </p:val>
                                        </p:tav>
                                        <p:tav tm="100000">
                                          <p:val>
                                            <p:strVal val="#ppt_w"/>
                                          </p:val>
                                        </p:tav>
                                      </p:tavLst>
                                    </p:anim>
                                    <p:anim calcmode="lin" valueType="num">
                                      <p:cBhvr>
                                        <p:cTn id="88" dur="500" fill="hold"/>
                                        <p:tgtEl>
                                          <p:spTgt spid="107"/>
                                        </p:tgtEl>
                                        <p:attrNameLst>
                                          <p:attrName>ppt_h</p:attrName>
                                        </p:attrNameLst>
                                      </p:cBhvr>
                                      <p:tavLst>
                                        <p:tav tm="0">
                                          <p:val>
                                            <p:fltVal val="0"/>
                                          </p:val>
                                        </p:tav>
                                        <p:tav tm="100000">
                                          <p:val>
                                            <p:strVal val="#ppt_h"/>
                                          </p:val>
                                        </p:tav>
                                      </p:tavLst>
                                    </p:anim>
                                    <p:animEffect transition="in" filter="fade">
                                      <p:cBhvr>
                                        <p:cTn id="89" dur="500"/>
                                        <p:tgtEl>
                                          <p:spTgt spid="107"/>
                                        </p:tgtEl>
                                      </p:cBhvr>
                                    </p:animEffect>
                                  </p:childTnLst>
                                </p:cTn>
                              </p:par>
                              <p:par>
                                <p:cTn id="90" presetID="53" presetClass="entr" presetSubtype="16" fill="hold" grpId="0" nodeType="withEffect">
                                  <p:stCondLst>
                                    <p:cond delay="800"/>
                                  </p:stCondLst>
                                  <p:iterate type="wd">
                                    <p:tmPct val="7000"/>
                                  </p:iterate>
                                  <p:childTnLst>
                                    <p:set>
                                      <p:cBhvr>
                                        <p:cTn id="91" dur="1" fill="hold">
                                          <p:stCondLst>
                                            <p:cond delay="0"/>
                                          </p:stCondLst>
                                        </p:cTn>
                                        <p:tgtEl>
                                          <p:spTgt spid="108"/>
                                        </p:tgtEl>
                                        <p:attrNameLst>
                                          <p:attrName>style.visibility</p:attrName>
                                        </p:attrNameLst>
                                      </p:cBhvr>
                                      <p:to>
                                        <p:strVal val="visible"/>
                                      </p:to>
                                    </p:set>
                                    <p:anim calcmode="lin" valueType="num">
                                      <p:cBhvr>
                                        <p:cTn id="92" dur="500" fill="hold"/>
                                        <p:tgtEl>
                                          <p:spTgt spid="108"/>
                                        </p:tgtEl>
                                        <p:attrNameLst>
                                          <p:attrName>ppt_w</p:attrName>
                                        </p:attrNameLst>
                                      </p:cBhvr>
                                      <p:tavLst>
                                        <p:tav tm="0">
                                          <p:val>
                                            <p:fltVal val="0"/>
                                          </p:val>
                                        </p:tav>
                                        <p:tav tm="100000">
                                          <p:val>
                                            <p:strVal val="#ppt_w"/>
                                          </p:val>
                                        </p:tav>
                                      </p:tavLst>
                                    </p:anim>
                                    <p:anim calcmode="lin" valueType="num">
                                      <p:cBhvr>
                                        <p:cTn id="93" dur="500" fill="hold"/>
                                        <p:tgtEl>
                                          <p:spTgt spid="108"/>
                                        </p:tgtEl>
                                        <p:attrNameLst>
                                          <p:attrName>ppt_h</p:attrName>
                                        </p:attrNameLst>
                                      </p:cBhvr>
                                      <p:tavLst>
                                        <p:tav tm="0">
                                          <p:val>
                                            <p:fltVal val="0"/>
                                          </p:val>
                                        </p:tav>
                                        <p:tav tm="100000">
                                          <p:val>
                                            <p:strVal val="#ppt_h"/>
                                          </p:val>
                                        </p:tav>
                                      </p:tavLst>
                                    </p:anim>
                                    <p:animEffect transition="in" filter="fade">
                                      <p:cBhvr>
                                        <p:cTn id="9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2" grpId="0"/>
      <p:bldP spid="103" grpId="0"/>
      <p:bldP spid="104" grpId="0"/>
      <p:bldP spid="105" grpId="0"/>
      <p:bldP spid="106" grpId="0"/>
      <p:bldP spid="107" grpId="0"/>
      <p:bldP spid="1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等腰三角形 130"/>
          <p:cNvSpPr/>
          <p:nvPr/>
        </p:nvSpPr>
        <p:spPr>
          <a:xfrm>
            <a:off x="6897783" y="2306000"/>
            <a:ext cx="3250272" cy="2801958"/>
          </a:xfrm>
          <a:prstGeom prst="triangle">
            <a:avLst/>
          </a:prstGeom>
          <a:no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6800" rIns="0" bIns="576000" numCol="1" spcCol="0" rtlCol="0" fromWordArt="0" anchor="ctr" anchorCtr="0" forceAA="0" compatLnSpc="1">
            <a:noAutofit/>
          </a:bodyPr>
          <a:lstStyle/>
          <a:p>
            <a:pPr algn="ctr">
              <a:lnSpc>
                <a:spcPts val="2000"/>
              </a:lnSpc>
            </a:pPr>
            <a:endParaRPr lang="zh-CN" altLang="en-US" sz="1400" dirty="0">
              <a:solidFill>
                <a:schemeClr val="tx1">
                  <a:lumMod val="75000"/>
                  <a:lumOff val="25000"/>
                </a:schemeClr>
              </a:solidFill>
              <a:cs typeface="+mn-ea"/>
              <a:sym typeface="+mn-lt"/>
            </a:endParaRPr>
          </a:p>
        </p:txBody>
      </p:sp>
      <p:sp>
        <p:nvSpPr>
          <p:cNvPr id="132" name="Freeform 6"/>
          <p:cNvSpPr>
            <a:spLocks noEditPoints="1"/>
          </p:cNvSpPr>
          <p:nvPr/>
        </p:nvSpPr>
        <p:spPr bwMode="auto">
          <a:xfrm>
            <a:off x="6423729" y="2171027"/>
            <a:ext cx="4103742" cy="3750128"/>
          </a:xfrm>
          <a:custGeom>
            <a:avLst/>
            <a:gdLst>
              <a:gd name="T0" fmla="*/ 1146 w 1469"/>
              <a:gd name="T1" fmla="*/ 0 h 1342"/>
              <a:gd name="T2" fmla="*/ 1469 w 1469"/>
              <a:gd name="T3" fmla="*/ 604 h 1342"/>
              <a:gd name="T4" fmla="*/ 1047 w 1469"/>
              <a:gd name="T5" fmla="*/ 1272 h 1342"/>
              <a:gd name="T6" fmla="*/ 734 w 1469"/>
              <a:gd name="T7" fmla="*/ 1342 h 1342"/>
              <a:gd name="T8" fmla="*/ 422 w 1469"/>
              <a:gd name="T9" fmla="*/ 1272 h 1342"/>
              <a:gd name="T10" fmla="*/ 0 w 1469"/>
              <a:gd name="T11" fmla="*/ 604 h 1342"/>
              <a:gd name="T12" fmla="*/ 322 w 1469"/>
              <a:gd name="T13" fmla="*/ 0 h 1342"/>
            </a:gdLst>
            <a:ahLst/>
            <a:cxnLst>
              <a:cxn ang="0">
                <a:pos x="T0" y="T1"/>
              </a:cxn>
              <a:cxn ang="0">
                <a:pos x="T2" y="T3"/>
              </a:cxn>
              <a:cxn ang="0">
                <a:pos x="T4" y="T5"/>
              </a:cxn>
              <a:cxn ang="0">
                <a:pos x="T6" y="T7"/>
              </a:cxn>
              <a:cxn ang="0">
                <a:pos x="T8" y="T9"/>
              </a:cxn>
              <a:cxn ang="0">
                <a:pos x="T10" y="T11"/>
              </a:cxn>
              <a:cxn ang="0">
                <a:pos x="T12" y="T13"/>
              </a:cxn>
            </a:cxnLst>
            <a:rect l="0" t="0" r="r" b="b"/>
            <a:pathLst>
              <a:path w="1469" h="1342">
                <a:moveTo>
                  <a:pt x="1146" y="0"/>
                </a:moveTo>
                <a:cubicBezTo>
                  <a:pt x="1340" y="131"/>
                  <a:pt x="1468" y="353"/>
                  <a:pt x="1469" y="604"/>
                </a:cubicBezTo>
                <a:moveTo>
                  <a:pt x="1047" y="1272"/>
                </a:moveTo>
                <a:cubicBezTo>
                  <a:pt x="952" y="1317"/>
                  <a:pt x="846" y="1342"/>
                  <a:pt x="734" y="1342"/>
                </a:cubicBezTo>
                <a:cubicBezTo>
                  <a:pt x="623" y="1342"/>
                  <a:pt x="517" y="1317"/>
                  <a:pt x="422" y="1272"/>
                </a:cubicBezTo>
                <a:moveTo>
                  <a:pt x="0" y="604"/>
                </a:moveTo>
                <a:cubicBezTo>
                  <a:pt x="1" y="353"/>
                  <a:pt x="129" y="131"/>
                  <a:pt x="322" y="0"/>
                </a:cubicBezTo>
              </a:path>
            </a:pathLst>
          </a:custGeom>
          <a:noFill/>
          <a:ln w="12700" cap="flat">
            <a:solidFill>
              <a:schemeClr val="tx1">
                <a:lumMod val="65000"/>
                <a:lumOff val="35000"/>
              </a:schemeClr>
            </a:solidFill>
            <a:prstDash val="dash"/>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nvGrpSpPr>
          <p:cNvPr id="15" name="组合 14"/>
          <p:cNvGrpSpPr/>
          <p:nvPr/>
        </p:nvGrpSpPr>
        <p:grpSpPr>
          <a:xfrm>
            <a:off x="1369695" y="2058035"/>
            <a:ext cx="818515" cy="791210"/>
            <a:chOff x="9657" y="2541"/>
            <a:chExt cx="1289" cy="1246"/>
          </a:xfrm>
        </p:grpSpPr>
        <p:sp>
          <p:nvSpPr>
            <p:cNvPr id="92" name="椭圆 91"/>
            <p:cNvSpPr/>
            <p:nvPr/>
          </p:nvSpPr>
          <p:spPr>
            <a:xfrm>
              <a:off x="9657" y="2633"/>
              <a:ext cx="1155" cy="1155"/>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3" name="椭圆 92"/>
            <p:cNvSpPr/>
            <p:nvPr/>
          </p:nvSpPr>
          <p:spPr>
            <a:xfrm>
              <a:off x="9793" y="2769"/>
              <a:ext cx="883" cy="883"/>
            </a:xfrm>
            <a:prstGeom prst="ellipse">
              <a:avLst/>
            </a:pr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椭圆 93"/>
            <p:cNvSpPr/>
            <p:nvPr/>
          </p:nvSpPr>
          <p:spPr>
            <a:xfrm>
              <a:off x="10248" y="2541"/>
              <a:ext cx="699" cy="535"/>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5" name="任意多边形 94"/>
            <p:cNvSpPr/>
            <p:nvPr/>
          </p:nvSpPr>
          <p:spPr>
            <a:xfrm>
              <a:off x="9797" y="2778"/>
              <a:ext cx="846" cy="497"/>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48" name="TextBox 147"/>
            <p:cNvSpPr txBox="1"/>
            <p:nvPr/>
          </p:nvSpPr>
          <p:spPr>
            <a:xfrm>
              <a:off x="9876" y="2786"/>
              <a:ext cx="368" cy="921"/>
            </a:xfrm>
            <a:prstGeom prst="rect">
              <a:avLst/>
            </a:prstGeom>
            <a:noFill/>
          </p:spPr>
          <p:txBody>
            <a:bodyPr wrap="square" rtlCol="0">
              <a:spAutoFit/>
            </a:bodyPr>
            <a:lstStyle/>
            <a:p>
              <a:r>
                <a:rPr lang="zh-CN" altLang="en-US" sz="3200" dirty="0">
                  <a:solidFill>
                    <a:schemeClr val="bg1"/>
                  </a:solidFill>
                  <a:cs typeface="+mn-ea"/>
                  <a:sym typeface="+mn-lt"/>
                </a:rPr>
                <a:t>√</a:t>
              </a:r>
            </a:p>
          </p:txBody>
        </p:sp>
      </p:grpSp>
      <p:grpSp>
        <p:nvGrpSpPr>
          <p:cNvPr id="8" name="组合 7"/>
          <p:cNvGrpSpPr/>
          <p:nvPr/>
        </p:nvGrpSpPr>
        <p:grpSpPr>
          <a:xfrm>
            <a:off x="7420131" y="1491493"/>
            <a:ext cx="2134802" cy="2396396"/>
            <a:chOff x="1695583" y="1523241"/>
            <a:chExt cx="2134802" cy="2396396"/>
          </a:xfrm>
        </p:grpSpPr>
        <p:sp>
          <p:nvSpPr>
            <p:cNvPr id="45" name="Freeform 13"/>
            <p:cNvSpPr/>
            <p:nvPr/>
          </p:nvSpPr>
          <p:spPr bwMode="auto">
            <a:xfrm>
              <a:off x="1695583" y="1523241"/>
              <a:ext cx="2134802" cy="2396396"/>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1" name="Freeform 13"/>
            <p:cNvSpPr/>
            <p:nvPr/>
          </p:nvSpPr>
          <p:spPr bwMode="auto">
            <a:xfrm>
              <a:off x="1838475" y="1673554"/>
              <a:ext cx="1869095" cy="209813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 name="组合 8"/>
          <p:cNvGrpSpPr/>
          <p:nvPr/>
        </p:nvGrpSpPr>
        <p:grpSpPr>
          <a:xfrm>
            <a:off x="6324669" y="3409594"/>
            <a:ext cx="2134802" cy="2396396"/>
            <a:chOff x="600121" y="3441342"/>
            <a:chExt cx="2134802" cy="2396396"/>
          </a:xfrm>
        </p:grpSpPr>
        <p:sp>
          <p:nvSpPr>
            <p:cNvPr id="46" name="Freeform 13"/>
            <p:cNvSpPr/>
            <p:nvPr/>
          </p:nvSpPr>
          <p:spPr bwMode="auto">
            <a:xfrm>
              <a:off x="600121" y="3441342"/>
              <a:ext cx="2134802" cy="2396396"/>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2" name="Freeform 13"/>
            <p:cNvSpPr/>
            <p:nvPr/>
          </p:nvSpPr>
          <p:spPr bwMode="auto">
            <a:xfrm>
              <a:off x="732973" y="3575581"/>
              <a:ext cx="1869095" cy="209813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Freeform 13"/>
          <p:cNvSpPr/>
          <p:nvPr/>
        </p:nvSpPr>
        <p:spPr bwMode="auto">
          <a:xfrm>
            <a:off x="8515350" y="3409315"/>
            <a:ext cx="2134870" cy="239649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3" name="Freeform 13"/>
          <p:cNvSpPr/>
          <p:nvPr/>
        </p:nvSpPr>
        <p:spPr bwMode="auto">
          <a:xfrm>
            <a:off x="8647430" y="3585210"/>
            <a:ext cx="1868805" cy="209804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chemeClr val="tx1">
              <a:lumMod val="75000"/>
              <a:lumOff val="25000"/>
            </a:schemeClr>
          </a:solidFill>
          <a:ln w="22225">
            <a:no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7" name="矩形 146"/>
          <p:cNvSpPr/>
          <p:nvPr/>
        </p:nvSpPr>
        <p:spPr>
          <a:xfrm>
            <a:off x="9038590" y="4095750"/>
            <a:ext cx="1085850" cy="1076325"/>
          </a:xfrm>
          <a:prstGeom prst="rect">
            <a:avLst/>
          </a:prstGeom>
        </p:spPr>
        <p:txBody>
          <a:bodyPr wrap="square">
            <a:spAutoFit/>
          </a:bodyPr>
          <a:lstStyle/>
          <a:p>
            <a:pPr algn="l"/>
            <a:r>
              <a:rPr lang="zh-CN" altLang="en-US" sz="3200" dirty="0">
                <a:solidFill>
                  <a:schemeClr val="bg1"/>
                </a:solidFill>
                <a:cs typeface="+mn-ea"/>
                <a:sym typeface="+mn-lt"/>
              </a:rPr>
              <a:t>添加标题</a:t>
            </a:r>
          </a:p>
        </p:txBody>
      </p:sp>
      <p:sp>
        <p:nvSpPr>
          <p:cNvPr id="88" name="飞印象"/>
          <p:cNvSpPr txBox="1"/>
          <p:nvPr/>
        </p:nvSpPr>
        <p:spPr>
          <a:xfrm>
            <a:off x="2511425" y="1992630"/>
            <a:ext cx="1303655" cy="398780"/>
          </a:xfrm>
          <a:prstGeom prst="rect">
            <a:avLst/>
          </a:prstGeom>
          <a:noFill/>
        </p:spPr>
        <p:txBody>
          <a:bodyPr wrap="square" rtlCol="0">
            <a:spAutoFit/>
          </a:bodyPr>
          <a:lstStyle/>
          <a:p>
            <a:pPr algn="l"/>
            <a:r>
              <a:rPr lang="zh-CN" altLang="en-US" sz="2000" dirty="0">
                <a:solidFill>
                  <a:schemeClr val="tx1">
                    <a:lumMod val="85000"/>
                    <a:lumOff val="15000"/>
                  </a:schemeClr>
                </a:solidFill>
                <a:cs typeface="+mn-ea"/>
                <a:sym typeface="+mn-lt"/>
              </a:rPr>
              <a:t>添加标题</a:t>
            </a:r>
          </a:p>
        </p:txBody>
      </p:sp>
      <p:sp>
        <p:nvSpPr>
          <p:cNvPr id="89" name="文本框 88"/>
          <p:cNvSpPr txBox="1"/>
          <p:nvPr/>
        </p:nvSpPr>
        <p:spPr>
          <a:xfrm>
            <a:off x="2511425" y="2391410"/>
            <a:ext cx="3349625" cy="625171"/>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cs typeface="+mn-ea"/>
                <a:sym typeface="+mn-lt"/>
              </a:rPr>
              <a:t>请在此添加您的文字内容，请在此添加您的文字内容。</a:t>
            </a:r>
            <a:endParaRPr lang="zh-CN" altLang="zh-CN" sz="1400" dirty="0">
              <a:solidFill>
                <a:schemeClr val="tx1">
                  <a:lumMod val="85000"/>
                  <a:lumOff val="15000"/>
                </a:schemeClr>
              </a:solidFill>
              <a:cs typeface="+mn-ea"/>
              <a:sym typeface="+mn-lt"/>
            </a:endParaRPr>
          </a:p>
        </p:txBody>
      </p:sp>
      <p:sp>
        <p:nvSpPr>
          <p:cNvPr id="4" name="飞印象"/>
          <p:cNvSpPr txBox="1"/>
          <p:nvPr/>
        </p:nvSpPr>
        <p:spPr>
          <a:xfrm>
            <a:off x="2511425" y="3402330"/>
            <a:ext cx="1303655" cy="398780"/>
          </a:xfrm>
          <a:prstGeom prst="rect">
            <a:avLst/>
          </a:prstGeom>
          <a:noFill/>
        </p:spPr>
        <p:txBody>
          <a:bodyPr wrap="square" rtlCol="0">
            <a:spAutoFit/>
          </a:bodyPr>
          <a:lstStyle/>
          <a:p>
            <a:pPr algn="l"/>
            <a:r>
              <a:rPr lang="zh-CN" altLang="en-US" sz="2000" dirty="0">
                <a:solidFill>
                  <a:schemeClr val="tx1">
                    <a:lumMod val="85000"/>
                    <a:lumOff val="15000"/>
                  </a:schemeClr>
                </a:solidFill>
                <a:cs typeface="+mn-ea"/>
                <a:sym typeface="+mn-lt"/>
              </a:rPr>
              <a:t>添加标题</a:t>
            </a:r>
          </a:p>
        </p:txBody>
      </p:sp>
      <p:sp>
        <p:nvSpPr>
          <p:cNvPr id="10" name="文本框 9"/>
          <p:cNvSpPr txBox="1"/>
          <p:nvPr/>
        </p:nvSpPr>
        <p:spPr>
          <a:xfrm>
            <a:off x="2511425" y="3801110"/>
            <a:ext cx="3349625" cy="625171"/>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cs typeface="+mn-ea"/>
                <a:sym typeface="+mn-lt"/>
              </a:rPr>
              <a:t>请在此添加您的文字内容，请在此添加您的文字内容。</a:t>
            </a:r>
            <a:endParaRPr lang="zh-CN" altLang="zh-CN" sz="1400" dirty="0">
              <a:solidFill>
                <a:schemeClr val="tx1">
                  <a:lumMod val="85000"/>
                  <a:lumOff val="15000"/>
                </a:schemeClr>
              </a:solidFill>
              <a:cs typeface="+mn-ea"/>
              <a:sym typeface="+mn-lt"/>
            </a:endParaRPr>
          </a:p>
        </p:txBody>
      </p:sp>
      <p:sp>
        <p:nvSpPr>
          <p:cNvPr id="11" name="飞印象"/>
          <p:cNvSpPr txBox="1"/>
          <p:nvPr/>
        </p:nvSpPr>
        <p:spPr>
          <a:xfrm>
            <a:off x="2511425" y="4855845"/>
            <a:ext cx="1303655" cy="398780"/>
          </a:xfrm>
          <a:prstGeom prst="rect">
            <a:avLst/>
          </a:prstGeom>
          <a:noFill/>
        </p:spPr>
        <p:txBody>
          <a:bodyPr wrap="square" rtlCol="0">
            <a:spAutoFit/>
          </a:bodyPr>
          <a:lstStyle/>
          <a:p>
            <a:pPr algn="l"/>
            <a:r>
              <a:rPr lang="zh-CN" altLang="en-US" sz="2000" dirty="0">
                <a:solidFill>
                  <a:schemeClr val="tx1">
                    <a:lumMod val="85000"/>
                    <a:lumOff val="15000"/>
                  </a:schemeClr>
                </a:solidFill>
                <a:cs typeface="+mn-ea"/>
                <a:sym typeface="+mn-lt"/>
              </a:rPr>
              <a:t>添加标题</a:t>
            </a:r>
          </a:p>
        </p:txBody>
      </p:sp>
      <p:sp>
        <p:nvSpPr>
          <p:cNvPr id="12" name="文本框 11"/>
          <p:cNvSpPr txBox="1"/>
          <p:nvPr/>
        </p:nvSpPr>
        <p:spPr>
          <a:xfrm>
            <a:off x="2511425" y="5254625"/>
            <a:ext cx="3349625" cy="625171"/>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cs typeface="+mn-ea"/>
                <a:sym typeface="+mn-lt"/>
              </a:rPr>
              <a:t>请在此添加您的文字内容，请在此添加您的文字内容。</a:t>
            </a:r>
            <a:endParaRPr lang="zh-CN" altLang="zh-CN" sz="1400" dirty="0">
              <a:solidFill>
                <a:schemeClr val="tx1">
                  <a:lumMod val="85000"/>
                  <a:lumOff val="15000"/>
                </a:schemeClr>
              </a:solidFill>
              <a:cs typeface="+mn-ea"/>
              <a:sym typeface="+mn-lt"/>
            </a:endParaRPr>
          </a:p>
        </p:txBody>
      </p:sp>
      <p:sp>
        <p:nvSpPr>
          <p:cNvPr id="13" name="矩形 12"/>
          <p:cNvSpPr/>
          <p:nvPr/>
        </p:nvSpPr>
        <p:spPr>
          <a:xfrm>
            <a:off x="6757670" y="4095750"/>
            <a:ext cx="1085850" cy="1076325"/>
          </a:xfrm>
          <a:prstGeom prst="rect">
            <a:avLst/>
          </a:prstGeom>
        </p:spPr>
        <p:txBody>
          <a:bodyPr wrap="square">
            <a:spAutoFit/>
          </a:bodyPr>
          <a:lstStyle/>
          <a:p>
            <a:pPr algn="l"/>
            <a:r>
              <a:rPr lang="zh-CN" altLang="en-US" sz="3200" dirty="0">
                <a:solidFill>
                  <a:schemeClr val="bg1"/>
                </a:solidFill>
                <a:cs typeface="+mn-ea"/>
                <a:sym typeface="+mn-lt"/>
              </a:rPr>
              <a:t>添加标题</a:t>
            </a:r>
          </a:p>
        </p:txBody>
      </p:sp>
      <p:sp>
        <p:nvSpPr>
          <p:cNvPr id="14" name="矩形 13"/>
          <p:cNvSpPr/>
          <p:nvPr/>
        </p:nvSpPr>
        <p:spPr>
          <a:xfrm>
            <a:off x="7980680" y="2078990"/>
            <a:ext cx="1085850" cy="1076325"/>
          </a:xfrm>
          <a:prstGeom prst="rect">
            <a:avLst/>
          </a:prstGeom>
        </p:spPr>
        <p:txBody>
          <a:bodyPr wrap="square">
            <a:spAutoFit/>
          </a:bodyPr>
          <a:lstStyle/>
          <a:p>
            <a:pPr algn="l"/>
            <a:r>
              <a:rPr lang="zh-CN" altLang="en-US" sz="3200" dirty="0">
                <a:solidFill>
                  <a:schemeClr val="bg1"/>
                </a:solidFill>
                <a:cs typeface="+mn-ea"/>
                <a:sym typeface="+mn-lt"/>
              </a:rPr>
              <a:t>添加标题</a:t>
            </a:r>
          </a:p>
        </p:txBody>
      </p:sp>
      <p:grpSp>
        <p:nvGrpSpPr>
          <p:cNvPr id="16" name="组合 15"/>
          <p:cNvGrpSpPr/>
          <p:nvPr/>
        </p:nvGrpSpPr>
        <p:grpSpPr>
          <a:xfrm>
            <a:off x="1369695" y="3574415"/>
            <a:ext cx="818515" cy="791210"/>
            <a:chOff x="9657" y="2541"/>
            <a:chExt cx="1289" cy="1246"/>
          </a:xfrm>
        </p:grpSpPr>
        <p:sp>
          <p:nvSpPr>
            <p:cNvPr id="17" name="椭圆 16"/>
            <p:cNvSpPr/>
            <p:nvPr/>
          </p:nvSpPr>
          <p:spPr>
            <a:xfrm>
              <a:off x="9657" y="2633"/>
              <a:ext cx="1155" cy="1155"/>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8" name="椭圆 17"/>
            <p:cNvSpPr/>
            <p:nvPr/>
          </p:nvSpPr>
          <p:spPr>
            <a:xfrm>
              <a:off x="9793" y="2769"/>
              <a:ext cx="883" cy="883"/>
            </a:xfrm>
            <a:prstGeom prst="ellipse">
              <a:avLst/>
            </a:pr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10248" y="2541"/>
              <a:ext cx="699" cy="535"/>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0" name="任意多边形 19"/>
            <p:cNvSpPr/>
            <p:nvPr/>
          </p:nvSpPr>
          <p:spPr>
            <a:xfrm>
              <a:off x="9797" y="2778"/>
              <a:ext cx="846" cy="497"/>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1" name="TextBox 147"/>
            <p:cNvSpPr txBox="1"/>
            <p:nvPr/>
          </p:nvSpPr>
          <p:spPr>
            <a:xfrm>
              <a:off x="9876" y="2786"/>
              <a:ext cx="368" cy="921"/>
            </a:xfrm>
            <a:prstGeom prst="rect">
              <a:avLst/>
            </a:prstGeom>
            <a:noFill/>
          </p:spPr>
          <p:txBody>
            <a:bodyPr wrap="square" rtlCol="0">
              <a:spAutoFit/>
            </a:bodyPr>
            <a:lstStyle/>
            <a:p>
              <a:r>
                <a:rPr lang="zh-CN" altLang="en-US" sz="3200" dirty="0">
                  <a:solidFill>
                    <a:schemeClr val="bg1"/>
                  </a:solidFill>
                  <a:cs typeface="+mn-ea"/>
                  <a:sym typeface="+mn-lt"/>
                </a:rPr>
                <a:t>√</a:t>
              </a:r>
            </a:p>
          </p:txBody>
        </p:sp>
      </p:grpSp>
      <p:grpSp>
        <p:nvGrpSpPr>
          <p:cNvPr id="22" name="组合 21"/>
          <p:cNvGrpSpPr/>
          <p:nvPr/>
        </p:nvGrpSpPr>
        <p:grpSpPr>
          <a:xfrm>
            <a:off x="1369695" y="4998720"/>
            <a:ext cx="818515" cy="791210"/>
            <a:chOff x="9657" y="2541"/>
            <a:chExt cx="1289" cy="1246"/>
          </a:xfrm>
        </p:grpSpPr>
        <p:sp>
          <p:nvSpPr>
            <p:cNvPr id="23" name="椭圆 22"/>
            <p:cNvSpPr/>
            <p:nvPr/>
          </p:nvSpPr>
          <p:spPr>
            <a:xfrm>
              <a:off x="9657" y="2633"/>
              <a:ext cx="1155" cy="1155"/>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4" name="椭圆 23"/>
            <p:cNvSpPr/>
            <p:nvPr/>
          </p:nvSpPr>
          <p:spPr>
            <a:xfrm>
              <a:off x="9793" y="2769"/>
              <a:ext cx="883" cy="883"/>
            </a:xfrm>
            <a:prstGeom prst="ellipse">
              <a:avLst/>
            </a:pr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10248" y="2541"/>
              <a:ext cx="699" cy="535"/>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6" name="任意多边形 25"/>
            <p:cNvSpPr/>
            <p:nvPr/>
          </p:nvSpPr>
          <p:spPr>
            <a:xfrm>
              <a:off x="9797" y="2778"/>
              <a:ext cx="846" cy="497"/>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7" name="TextBox 147"/>
            <p:cNvSpPr txBox="1"/>
            <p:nvPr/>
          </p:nvSpPr>
          <p:spPr>
            <a:xfrm>
              <a:off x="9876" y="2786"/>
              <a:ext cx="368" cy="921"/>
            </a:xfrm>
            <a:prstGeom prst="rect">
              <a:avLst/>
            </a:prstGeom>
            <a:noFill/>
          </p:spPr>
          <p:txBody>
            <a:bodyPr wrap="square" rtlCol="0">
              <a:spAutoFit/>
            </a:bodyPr>
            <a:lstStyle/>
            <a:p>
              <a:r>
                <a:rPr lang="zh-CN" altLang="en-US" sz="3200" dirty="0">
                  <a:solidFill>
                    <a:schemeClr val="bg1"/>
                  </a:solidFill>
                  <a:cs typeface="+mn-ea"/>
                  <a:sym typeface="+mn-lt"/>
                </a:rPr>
                <a:t>√</a:t>
              </a:r>
            </a:p>
          </p:txBody>
        </p:sp>
      </p:grpSp>
      <p:sp>
        <p:nvSpPr>
          <p:cNvPr id="48" name="矩形 47"/>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132"/>
                                        </p:tgtEl>
                                        <p:attrNameLst>
                                          <p:attrName>style.visibility</p:attrName>
                                        </p:attrNameLst>
                                      </p:cBhvr>
                                      <p:to>
                                        <p:strVal val="visible"/>
                                      </p:to>
                                    </p:set>
                                    <p:anim calcmode="lin" valueType="num">
                                      <p:cBhvr>
                                        <p:cTn id="17" dur="1000" fill="hold"/>
                                        <p:tgtEl>
                                          <p:spTgt spid="132"/>
                                        </p:tgtEl>
                                        <p:attrNameLst>
                                          <p:attrName>ppt_w</p:attrName>
                                        </p:attrNameLst>
                                      </p:cBhvr>
                                      <p:tavLst>
                                        <p:tav tm="0">
                                          <p:val>
                                            <p:fltVal val="0"/>
                                          </p:val>
                                        </p:tav>
                                        <p:tav tm="100000">
                                          <p:val>
                                            <p:strVal val="#ppt_w"/>
                                          </p:val>
                                        </p:tav>
                                      </p:tavLst>
                                    </p:anim>
                                    <p:anim calcmode="lin" valueType="num">
                                      <p:cBhvr>
                                        <p:cTn id="18" dur="1000" fill="hold"/>
                                        <p:tgtEl>
                                          <p:spTgt spid="132"/>
                                        </p:tgtEl>
                                        <p:attrNameLst>
                                          <p:attrName>ppt_h</p:attrName>
                                        </p:attrNameLst>
                                      </p:cBhvr>
                                      <p:tavLst>
                                        <p:tav tm="0">
                                          <p:val>
                                            <p:fltVal val="0"/>
                                          </p:val>
                                        </p:tav>
                                        <p:tav tm="100000">
                                          <p:val>
                                            <p:strVal val="#ppt_h"/>
                                          </p:val>
                                        </p:tav>
                                      </p:tavLst>
                                    </p:anim>
                                    <p:anim calcmode="lin" valueType="num">
                                      <p:cBhvr>
                                        <p:cTn id="19" dur="1000" fill="hold"/>
                                        <p:tgtEl>
                                          <p:spTgt spid="132"/>
                                        </p:tgtEl>
                                        <p:attrNameLst>
                                          <p:attrName>style.rotation</p:attrName>
                                        </p:attrNameLst>
                                      </p:cBhvr>
                                      <p:tavLst>
                                        <p:tav tm="0">
                                          <p:val>
                                            <p:fltVal val="360"/>
                                          </p:val>
                                        </p:tav>
                                        <p:tav tm="100000">
                                          <p:val>
                                            <p:fltVal val="0"/>
                                          </p:val>
                                        </p:tav>
                                      </p:tavLst>
                                    </p:anim>
                                    <p:animEffect transition="in" filter="fade">
                                      <p:cBhvr>
                                        <p:cTn id="20" dur="1000"/>
                                        <p:tgtEl>
                                          <p:spTgt spid="13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31"/>
                                        </p:tgtEl>
                                        <p:attrNameLst>
                                          <p:attrName>style.visibility</p:attrName>
                                        </p:attrNameLst>
                                      </p:cBhvr>
                                      <p:to>
                                        <p:strVal val="visible"/>
                                      </p:to>
                                    </p:set>
                                    <p:animEffect transition="in" filter="fade">
                                      <p:cBhvr>
                                        <p:cTn id="24" dur="500"/>
                                        <p:tgtEl>
                                          <p:spTgt spid="131"/>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88"/>
                                        </p:tgtEl>
                                        <p:attrNameLst>
                                          <p:attrName>style.visibility</p:attrName>
                                        </p:attrNameLst>
                                      </p:cBhvr>
                                      <p:to>
                                        <p:strVal val="visible"/>
                                      </p:to>
                                    </p:set>
                                    <p:animEffect transition="in" filter="wheel(1)">
                                      <p:cBhvr>
                                        <p:cTn id="29" dur="2000"/>
                                        <p:tgtEl>
                                          <p:spTgt spid="8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wheel(1)">
                                      <p:cBhvr>
                                        <p:cTn id="32" dur="2000"/>
                                        <p:tgtEl>
                                          <p:spTgt spid="8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heel(1)">
                                      <p:cBhvr>
                                        <p:cTn id="37" dur="2000"/>
                                        <p:tgtEl>
                                          <p:spTgt spid="4"/>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heel(1)">
                                      <p:cBhvr>
                                        <p:cTn id="40" dur="2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heel(1)">
                                      <p:cBhvr>
                                        <p:cTn id="45" dur="2000"/>
                                        <p:tgtEl>
                                          <p:spTgt spid="11"/>
                                        </p:tgtEl>
                                      </p:cBhvr>
                                    </p:animEffect>
                                  </p:childTnLst>
                                </p:cTn>
                              </p:par>
                              <p:par>
                                <p:cTn id="46" presetID="21" presetClass="entr" presetSubtype="1"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heel(1)">
                                      <p:cBhvr>
                                        <p:cTn id="4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bldLvl="0" animBg="1"/>
      <p:bldP spid="132" grpId="0" bldLvl="0" animBg="1"/>
      <p:bldP spid="88" grpId="0"/>
      <p:bldP spid="89" grpId="0"/>
      <p:bldP spid="4"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grpSp>
        <p:nvGrpSpPr>
          <p:cNvPr id="17" name="Group 1">
            <a:extLst>
              <a:ext uri="{FF2B5EF4-FFF2-40B4-BE49-F238E27FC236}">
                <a16:creationId xmlns="" xmlns:a16="http://schemas.microsoft.com/office/drawing/2014/main" id="{FEF21C0F-6313-4870-80B8-F864ED98363F}"/>
              </a:ext>
            </a:extLst>
          </p:cNvPr>
          <p:cNvGrpSpPr/>
          <p:nvPr/>
        </p:nvGrpSpPr>
        <p:grpSpPr>
          <a:xfrm>
            <a:off x="1875341" y="1435514"/>
            <a:ext cx="1145243" cy="790786"/>
            <a:chOff x="1668087" y="1131991"/>
            <a:chExt cx="1145243" cy="790786"/>
          </a:xfrm>
        </p:grpSpPr>
        <p:sp>
          <p:nvSpPr>
            <p:cNvPr id="18" name="Freeform 27">
              <a:extLst>
                <a:ext uri="{FF2B5EF4-FFF2-40B4-BE49-F238E27FC236}">
                  <a16:creationId xmlns="" xmlns:a16="http://schemas.microsoft.com/office/drawing/2014/main" id="{A2560560-CD61-4ADC-8765-2897DDDE44FE}"/>
                </a:ext>
              </a:extLst>
            </p:cNvPr>
            <p:cNvSpPr/>
            <p:nvPr/>
          </p:nvSpPr>
          <p:spPr bwMode="auto">
            <a:xfrm rot="16200000">
              <a:off x="1845316" y="954762"/>
              <a:ext cx="790786" cy="1145243"/>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sp>
          <p:nvSpPr>
            <p:cNvPr id="19" name="Freeform 28">
              <a:extLst>
                <a:ext uri="{FF2B5EF4-FFF2-40B4-BE49-F238E27FC236}">
                  <a16:creationId xmlns="" xmlns:a16="http://schemas.microsoft.com/office/drawing/2014/main" id="{2D74ED4B-F4AF-4A54-8E67-FF4862528FA6}"/>
                </a:ext>
              </a:extLst>
            </p:cNvPr>
            <p:cNvSpPr/>
            <p:nvPr/>
          </p:nvSpPr>
          <p:spPr bwMode="auto">
            <a:xfrm rot="16200000">
              <a:off x="2135239" y="1083831"/>
              <a:ext cx="209977" cy="306297"/>
            </a:xfrm>
            <a:custGeom>
              <a:avLst/>
              <a:gdLst>
                <a:gd name="T0" fmla="*/ 34 w 128"/>
                <a:gd name="T1" fmla="*/ 186 h 186"/>
                <a:gd name="T2" fmla="*/ 128 w 128"/>
                <a:gd name="T3" fmla="*/ 93 h 186"/>
                <a:gd name="T4" fmla="*/ 34 w 128"/>
                <a:gd name="T5" fmla="*/ 0 h 186"/>
                <a:gd name="T6" fmla="*/ 0 w 128"/>
                <a:gd name="T7" fmla="*/ 93 h 186"/>
                <a:gd name="T8" fmla="*/ 34 w 128"/>
                <a:gd name="T9" fmla="*/ 186 h 186"/>
              </a:gdLst>
              <a:ahLst/>
              <a:cxnLst>
                <a:cxn ang="0">
                  <a:pos x="T0" y="T1"/>
                </a:cxn>
                <a:cxn ang="0">
                  <a:pos x="T2" y="T3"/>
                </a:cxn>
                <a:cxn ang="0">
                  <a:pos x="T4" y="T5"/>
                </a:cxn>
                <a:cxn ang="0">
                  <a:pos x="T6" y="T7"/>
                </a:cxn>
                <a:cxn ang="0">
                  <a:pos x="T8" y="T9"/>
                </a:cxn>
              </a:cxnLst>
              <a:rect l="0" t="0" r="r" b="b"/>
              <a:pathLst>
                <a:path w="128" h="186">
                  <a:moveTo>
                    <a:pt x="34" y="186"/>
                  </a:moveTo>
                  <a:cubicBezTo>
                    <a:pt x="86" y="186"/>
                    <a:pt x="128" y="145"/>
                    <a:pt x="128" y="93"/>
                  </a:cubicBezTo>
                  <a:cubicBezTo>
                    <a:pt x="128" y="41"/>
                    <a:pt x="86" y="0"/>
                    <a:pt x="34" y="0"/>
                  </a:cubicBezTo>
                  <a:cubicBezTo>
                    <a:pt x="30" y="0"/>
                    <a:pt x="0" y="46"/>
                    <a:pt x="0" y="93"/>
                  </a:cubicBezTo>
                  <a:cubicBezTo>
                    <a:pt x="0" y="140"/>
                    <a:pt x="30" y="186"/>
                    <a:pt x="34" y="18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grpSp>
      <p:sp>
        <p:nvSpPr>
          <p:cNvPr id="21" name="Freeform 26">
            <a:extLst>
              <a:ext uri="{FF2B5EF4-FFF2-40B4-BE49-F238E27FC236}">
                <a16:creationId xmlns="" xmlns:a16="http://schemas.microsoft.com/office/drawing/2014/main" id="{83316754-ED08-443B-8754-B2443E9BCC46}"/>
              </a:ext>
            </a:extLst>
          </p:cNvPr>
          <p:cNvSpPr/>
          <p:nvPr/>
        </p:nvSpPr>
        <p:spPr bwMode="auto">
          <a:xfrm rot="16200000">
            <a:off x="1876305" y="2072188"/>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rgbClr val="404040"/>
          </a:solidFill>
          <a:ln w="12700">
            <a:no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3" name="TextBox 12">
            <a:extLst>
              <a:ext uri="{FF2B5EF4-FFF2-40B4-BE49-F238E27FC236}">
                <a16:creationId xmlns="" xmlns:a16="http://schemas.microsoft.com/office/drawing/2014/main" id="{FA38E43F-5BF9-4C60-8BB0-94FA14FCCA15}"/>
              </a:ext>
            </a:extLst>
          </p:cNvPr>
          <p:cNvSpPr txBox="1"/>
          <p:nvPr/>
        </p:nvSpPr>
        <p:spPr>
          <a:xfrm>
            <a:off x="2166011" y="2350023"/>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01</a:t>
            </a:r>
            <a:endParaRPr lang="id-ID" sz="2400" b="1" dirty="0">
              <a:solidFill>
                <a:schemeClr val="bg1"/>
              </a:solidFill>
              <a:cs typeface="+mn-ea"/>
              <a:sym typeface="+mn-lt"/>
            </a:endParaRPr>
          </a:p>
        </p:txBody>
      </p:sp>
      <p:sp>
        <p:nvSpPr>
          <p:cNvPr id="24" name="Freeform 25">
            <a:extLst>
              <a:ext uri="{FF2B5EF4-FFF2-40B4-BE49-F238E27FC236}">
                <a16:creationId xmlns="" xmlns:a16="http://schemas.microsoft.com/office/drawing/2014/main" id="{BC35D0DA-F668-41F8-B6BD-E9F610A7A517}"/>
              </a:ext>
            </a:extLst>
          </p:cNvPr>
          <p:cNvSpPr/>
          <p:nvPr/>
        </p:nvSpPr>
        <p:spPr bwMode="auto">
          <a:xfrm rot="16200000">
            <a:off x="1876305" y="3069099"/>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5" name="TextBox 13">
            <a:extLst>
              <a:ext uri="{FF2B5EF4-FFF2-40B4-BE49-F238E27FC236}">
                <a16:creationId xmlns="" xmlns:a16="http://schemas.microsoft.com/office/drawing/2014/main" id="{57B04BEE-5561-4551-A848-347CFD44AB43}"/>
              </a:ext>
            </a:extLst>
          </p:cNvPr>
          <p:cNvSpPr txBox="1"/>
          <p:nvPr/>
        </p:nvSpPr>
        <p:spPr>
          <a:xfrm>
            <a:off x="2166011" y="3349342"/>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02</a:t>
            </a:r>
            <a:endParaRPr lang="id-ID" sz="2400" b="1" dirty="0">
              <a:solidFill>
                <a:schemeClr val="bg1"/>
              </a:solidFill>
              <a:cs typeface="+mn-ea"/>
              <a:sym typeface="+mn-lt"/>
            </a:endParaRPr>
          </a:p>
        </p:txBody>
      </p:sp>
      <p:sp>
        <p:nvSpPr>
          <p:cNvPr id="26" name="Freeform 24">
            <a:extLst>
              <a:ext uri="{FF2B5EF4-FFF2-40B4-BE49-F238E27FC236}">
                <a16:creationId xmlns="" xmlns:a16="http://schemas.microsoft.com/office/drawing/2014/main" id="{38E535E7-EFE6-446E-A650-D301E4E91314}"/>
              </a:ext>
            </a:extLst>
          </p:cNvPr>
          <p:cNvSpPr/>
          <p:nvPr/>
        </p:nvSpPr>
        <p:spPr bwMode="auto">
          <a:xfrm rot="16200000">
            <a:off x="1876786" y="4066491"/>
            <a:ext cx="1142354"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rgbClr val="404040"/>
          </a:solidFill>
          <a:ln w="12700">
            <a:no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7" name="TextBox 14">
            <a:extLst>
              <a:ext uri="{FF2B5EF4-FFF2-40B4-BE49-F238E27FC236}">
                <a16:creationId xmlns="" xmlns:a16="http://schemas.microsoft.com/office/drawing/2014/main" id="{7AB25B13-2368-467E-8CBE-A3DFA5A7BCAF}"/>
              </a:ext>
            </a:extLst>
          </p:cNvPr>
          <p:cNvSpPr txBox="1"/>
          <p:nvPr/>
        </p:nvSpPr>
        <p:spPr>
          <a:xfrm>
            <a:off x="2166011" y="4346735"/>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03</a:t>
            </a:r>
            <a:endParaRPr lang="id-ID" sz="2400" b="1" dirty="0">
              <a:solidFill>
                <a:schemeClr val="bg1"/>
              </a:solidFill>
              <a:cs typeface="+mn-ea"/>
              <a:sym typeface="+mn-lt"/>
            </a:endParaRPr>
          </a:p>
        </p:txBody>
      </p:sp>
      <p:sp>
        <p:nvSpPr>
          <p:cNvPr id="28" name="Freeform 23">
            <a:extLst>
              <a:ext uri="{FF2B5EF4-FFF2-40B4-BE49-F238E27FC236}">
                <a16:creationId xmlns="" xmlns:a16="http://schemas.microsoft.com/office/drawing/2014/main" id="{8152204C-4BF9-4981-9EBD-B5FF879A3E68}"/>
              </a:ext>
            </a:extLst>
          </p:cNvPr>
          <p:cNvSpPr/>
          <p:nvPr/>
        </p:nvSpPr>
        <p:spPr bwMode="auto">
          <a:xfrm rot="16200000">
            <a:off x="1876305" y="5063884"/>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9" name="TextBox 15">
            <a:extLst>
              <a:ext uri="{FF2B5EF4-FFF2-40B4-BE49-F238E27FC236}">
                <a16:creationId xmlns="" xmlns:a16="http://schemas.microsoft.com/office/drawing/2014/main" id="{83369F79-C1B4-454D-BF6C-D12623488B8E}"/>
              </a:ext>
            </a:extLst>
          </p:cNvPr>
          <p:cNvSpPr txBox="1"/>
          <p:nvPr/>
        </p:nvSpPr>
        <p:spPr>
          <a:xfrm>
            <a:off x="2166011" y="5344126"/>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04</a:t>
            </a:r>
            <a:endParaRPr lang="id-ID" sz="2400" b="1" dirty="0">
              <a:solidFill>
                <a:schemeClr val="bg1"/>
              </a:solidFill>
              <a:cs typeface="+mn-ea"/>
              <a:sym typeface="+mn-lt"/>
            </a:endParaRPr>
          </a:p>
        </p:txBody>
      </p:sp>
      <p:cxnSp>
        <p:nvCxnSpPr>
          <p:cNvPr id="30" name="Straight Connector 3">
            <a:extLst>
              <a:ext uri="{FF2B5EF4-FFF2-40B4-BE49-F238E27FC236}">
                <a16:creationId xmlns="" xmlns:a16="http://schemas.microsoft.com/office/drawing/2014/main" id="{A8C63FBB-4B5A-4F85-B206-F823846E43B1}"/>
              </a:ext>
            </a:extLst>
          </p:cNvPr>
          <p:cNvCxnSpPr/>
          <p:nvPr/>
        </p:nvCxnSpPr>
        <p:spPr>
          <a:xfrm>
            <a:off x="3156916" y="233855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18">
            <a:extLst>
              <a:ext uri="{FF2B5EF4-FFF2-40B4-BE49-F238E27FC236}">
                <a16:creationId xmlns="" xmlns:a16="http://schemas.microsoft.com/office/drawing/2014/main" id="{728D813E-8935-47BE-9823-D3B44F4A2EB0}"/>
              </a:ext>
            </a:extLst>
          </p:cNvPr>
          <p:cNvCxnSpPr/>
          <p:nvPr/>
        </p:nvCxnSpPr>
        <p:spPr>
          <a:xfrm>
            <a:off x="3156916" y="333384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Connector 19">
            <a:extLst>
              <a:ext uri="{FF2B5EF4-FFF2-40B4-BE49-F238E27FC236}">
                <a16:creationId xmlns="" xmlns:a16="http://schemas.microsoft.com/office/drawing/2014/main" id="{BC4A3CC3-FAB3-4E95-9EE9-01094137DF23}"/>
              </a:ext>
            </a:extLst>
          </p:cNvPr>
          <p:cNvCxnSpPr/>
          <p:nvPr/>
        </p:nvCxnSpPr>
        <p:spPr>
          <a:xfrm>
            <a:off x="3156916" y="430725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21">
            <a:extLst>
              <a:ext uri="{FF2B5EF4-FFF2-40B4-BE49-F238E27FC236}">
                <a16:creationId xmlns="" xmlns:a16="http://schemas.microsoft.com/office/drawing/2014/main" id="{EBA25CBB-52C4-424D-AFA2-EBBCD912020A}"/>
              </a:ext>
            </a:extLst>
          </p:cNvPr>
          <p:cNvCxnSpPr/>
          <p:nvPr/>
        </p:nvCxnSpPr>
        <p:spPr>
          <a:xfrm>
            <a:off x="3156916" y="5291990"/>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20">
            <a:extLst>
              <a:ext uri="{FF2B5EF4-FFF2-40B4-BE49-F238E27FC236}">
                <a16:creationId xmlns="" xmlns:a16="http://schemas.microsoft.com/office/drawing/2014/main" id="{9F5F2456-1702-4596-BB5B-C8DA4EE6978C}"/>
              </a:ext>
            </a:extLst>
          </p:cNvPr>
          <p:cNvSpPr txBox="1"/>
          <p:nvPr/>
        </p:nvSpPr>
        <p:spPr>
          <a:xfrm>
            <a:off x="6917104" y="200654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35" name="Title 20">
            <a:extLst>
              <a:ext uri="{FF2B5EF4-FFF2-40B4-BE49-F238E27FC236}">
                <a16:creationId xmlns="" xmlns:a16="http://schemas.microsoft.com/office/drawing/2014/main" id="{897A4E44-26BF-45C7-AEDC-1833F14795CF}"/>
              </a:ext>
            </a:extLst>
          </p:cNvPr>
          <p:cNvSpPr txBox="1"/>
          <p:nvPr/>
        </p:nvSpPr>
        <p:spPr>
          <a:xfrm>
            <a:off x="6928243" y="221693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36" name="Title 20">
            <a:extLst>
              <a:ext uri="{FF2B5EF4-FFF2-40B4-BE49-F238E27FC236}">
                <a16:creationId xmlns="" xmlns:a16="http://schemas.microsoft.com/office/drawing/2014/main" id="{7AA395F7-3BDD-4CAD-B36E-6C3FB8C6774D}"/>
              </a:ext>
            </a:extLst>
          </p:cNvPr>
          <p:cNvSpPr txBox="1"/>
          <p:nvPr/>
        </p:nvSpPr>
        <p:spPr>
          <a:xfrm>
            <a:off x="6916715" y="4923690"/>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37" name="Title 20">
            <a:extLst>
              <a:ext uri="{FF2B5EF4-FFF2-40B4-BE49-F238E27FC236}">
                <a16:creationId xmlns="" xmlns:a16="http://schemas.microsoft.com/office/drawing/2014/main" id="{F9282475-1A5F-47F9-9A1E-48F08216B048}"/>
              </a:ext>
            </a:extLst>
          </p:cNvPr>
          <p:cNvSpPr txBox="1"/>
          <p:nvPr/>
        </p:nvSpPr>
        <p:spPr>
          <a:xfrm>
            <a:off x="6927854" y="5134078"/>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38" name="Title 20">
            <a:extLst>
              <a:ext uri="{FF2B5EF4-FFF2-40B4-BE49-F238E27FC236}">
                <a16:creationId xmlns="" xmlns:a16="http://schemas.microsoft.com/office/drawing/2014/main" id="{E6D79168-EB75-46F1-96F6-0570449AE80F}"/>
              </a:ext>
            </a:extLst>
          </p:cNvPr>
          <p:cNvSpPr txBox="1"/>
          <p:nvPr/>
        </p:nvSpPr>
        <p:spPr>
          <a:xfrm>
            <a:off x="6916033" y="303822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39" name="Title 20">
            <a:extLst>
              <a:ext uri="{FF2B5EF4-FFF2-40B4-BE49-F238E27FC236}">
                <a16:creationId xmlns="" xmlns:a16="http://schemas.microsoft.com/office/drawing/2014/main" id="{B4C0F9BD-CA06-43C1-9582-938E7E7C4B55}"/>
              </a:ext>
            </a:extLst>
          </p:cNvPr>
          <p:cNvSpPr txBox="1"/>
          <p:nvPr/>
        </p:nvSpPr>
        <p:spPr>
          <a:xfrm>
            <a:off x="6927172" y="324861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40" name="Title 20">
            <a:extLst>
              <a:ext uri="{FF2B5EF4-FFF2-40B4-BE49-F238E27FC236}">
                <a16:creationId xmlns="" xmlns:a16="http://schemas.microsoft.com/office/drawing/2014/main" id="{39BC7C71-D9E4-449C-867E-70F78C91CF9F}"/>
              </a:ext>
            </a:extLst>
          </p:cNvPr>
          <p:cNvSpPr txBox="1"/>
          <p:nvPr/>
        </p:nvSpPr>
        <p:spPr>
          <a:xfrm>
            <a:off x="6916762" y="3978609"/>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41" name="Title 20">
            <a:extLst>
              <a:ext uri="{FF2B5EF4-FFF2-40B4-BE49-F238E27FC236}">
                <a16:creationId xmlns="" xmlns:a16="http://schemas.microsoft.com/office/drawing/2014/main" id="{837AD1A2-00E6-4CD9-9AF0-88BA5BA3C691}"/>
              </a:ext>
            </a:extLst>
          </p:cNvPr>
          <p:cNvSpPr txBox="1"/>
          <p:nvPr/>
        </p:nvSpPr>
        <p:spPr>
          <a:xfrm>
            <a:off x="6927901" y="4199755"/>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grpSp>
        <p:nvGrpSpPr>
          <p:cNvPr id="42" name="组合 41">
            <a:extLst>
              <a:ext uri="{FF2B5EF4-FFF2-40B4-BE49-F238E27FC236}">
                <a16:creationId xmlns="" xmlns:a16="http://schemas.microsoft.com/office/drawing/2014/main" id="{82954FC2-00C6-4636-9CAB-3BC456333621}"/>
              </a:ext>
            </a:extLst>
          </p:cNvPr>
          <p:cNvGrpSpPr/>
          <p:nvPr/>
        </p:nvGrpSpPr>
        <p:grpSpPr>
          <a:xfrm>
            <a:off x="6162023" y="5003823"/>
            <a:ext cx="607243" cy="607243"/>
            <a:chOff x="6162023" y="5416573"/>
            <a:chExt cx="607243" cy="607243"/>
          </a:xfrm>
        </p:grpSpPr>
        <p:sp>
          <p:nvSpPr>
            <p:cNvPr id="43" name="圆角矩形 8">
              <a:extLst>
                <a:ext uri="{FF2B5EF4-FFF2-40B4-BE49-F238E27FC236}">
                  <a16:creationId xmlns="" xmlns:a16="http://schemas.microsoft.com/office/drawing/2014/main" id="{BAF7F52E-4AA4-40D4-A7F7-755147D282F1}"/>
                </a:ext>
              </a:extLst>
            </p:cNvPr>
            <p:cNvSpPr/>
            <p:nvPr/>
          </p:nvSpPr>
          <p:spPr>
            <a:xfrm rot="2700000">
              <a:off x="6162023" y="5416573"/>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44" name="Freeform 526">
              <a:extLst>
                <a:ext uri="{FF2B5EF4-FFF2-40B4-BE49-F238E27FC236}">
                  <a16:creationId xmlns="" xmlns:a16="http://schemas.microsoft.com/office/drawing/2014/main" id="{DFC3F6B9-90C8-4C7F-8E20-0311D0B84A0D}"/>
                </a:ext>
              </a:extLst>
            </p:cNvPr>
            <p:cNvSpPr>
              <a:spLocks noChangeAspect="1" noChangeArrowheads="1"/>
            </p:cNvSpPr>
            <p:nvPr/>
          </p:nvSpPr>
          <p:spPr bwMode="auto">
            <a:xfrm>
              <a:off x="6339488" y="5539835"/>
              <a:ext cx="280645" cy="363818"/>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45" name="组合 44">
            <a:extLst>
              <a:ext uri="{FF2B5EF4-FFF2-40B4-BE49-F238E27FC236}">
                <a16:creationId xmlns="" xmlns:a16="http://schemas.microsoft.com/office/drawing/2014/main" id="{9F165259-FE3A-49DF-AE4E-E2142459EB0F}"/>
              </a:ext>
            </a:extLst>
          </p:cNvPr>
          <p:cNvGrpSpPr/>
          <p:nvPr/>
        </p:nvGrpSpPr>
        <p:grpSpPr>
          <a:xfrm>
            <a:off x="6162023" y="1996094"/>
            <a:ext cx="607243" cy="607243"/>
            <a:chOff x="6162023" y="2408844"/>
            <a:chExt cx="607243" cy="607243"/>
          </a:xfrm>
        </p:grpSpPr>
        <p:sp>
          <p:nvSpPr>
            <p:cNvPr id="46" name="圆角矩形 8">
              <a:extLst>
                <a:ext uri="{FF2B5EF4-FFF2-40B4-BE49-F238E27FC236}">
                  <a16:creationId xmlns="" xmlns:a16="http://schemas.microsoft.com/office/drawing/2014/main" id="{BB0CDCD3-0645-4962-BDCB-4D356807AFEE}"/>
                </a:ext>
              </a:extLst>
            </p:cNvPr>
            <p:cNvSpPr/>
            <p:nvPr/>
          </p:nvSpPr>
          <p:spPr>
            <a:xfrm rot="2700000">
              <a:off x="6162023" y="2408844"/>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47" name="Freeform 106">
              <a:extLst>
                <a:ext uri="{FF2B5EF4-FFF2-40B4-BE49-F238E27FC236}">
                  <a16:creationId xmlns="" xmlns:a16="http://schemas.microsoft.com/office/drawing/2014/main" id="{4F06D77E-7F15-403D-937B-A1ECCE443040}"/>
                </a:ext>
              </a:extLst>
            </p:cNvPr>
            <p:cNvSpPr>
              <a:spLocks noChangeAspect="1" noChangeArrowheads="1"/>
            </p:cNvSpPr>
            <p:nvPr/>
          </p:nvSpPr>
          <p:spPr bwMode="auto">
            <a:xfrm>
              <a:off x="6327476" y="2604153"/>
              <a:ext cx="304668" cy="263672"/>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rgbClr val="404040"/>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48" name="组合 47">
            <a:extLst>
              <a:ext uri="{FF2B5EF4-FFF2-40B4-BE49-F238E27FC236}">
                <a16:creationId xmlns="" xmlns:a16="http://schemas.microsoft.com/office/drawing/2014/main" id="{1634C35D-BB7C-49E9-A1A3-9E90F4E81E13}"/>
              </a:ext>
            </a:extLst>
          </p:cNvPr>
          <p:cNvGrpSpPr/>
          <p:nvPr/>
        </p:nvGrpSpPr>
        <p:grpSpPr>
          <a:xfrm>
            <a:off x="6162023" y="2998670"/>
            <a:ext cx="607243" cy="607243"/>
            <a:chOff x="6162023" y="3411420"/>
            <a:chExt cx="607243" cy="607243"/>
          </a:xfrm>
        </p:grpSpPr>
        <p:sp>
          <p:nvSpPr>
            <p:cNvPr id="49" name="圆角矩形 8">
              <a:extLst>
                <a:ext uri="{FF2B5EF4-FFF2-40B4-BE49-F238E27FC236}">
                  <a16:creationId xmlns="" xmlns:a16="http://schemas.microsoft.com/office/drawing/2014/main" id="{BED8CEAF-EB32-4776-A685-BD53A2A85143}"/>
                </a:ext>
              </a:extLst>
            </p:cNvPr>
            <p:cNvSpPr/>
            <p:nvPr/>
          </p:nvSpPr>
          <p:spPr>
            <a:xfrm rot="2700000">
              <a:off x="6162023" y="3411420"/>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50" name="Freeform 237">
              <a:extLst>
                <a:ext uri="{FF2B5EF4-FFF2-40B4-BE49-F238E27FC236}">
                  <a16:creationId xmlns="" xmlns:a16="http://schemas.microsoft.com/office/drawing/2014/main" id="{C472EE3B-71E8-46A2-B454-9FC1E6107E54}"/>
                </a:ext>
              </a:extLst>
            </p:cNvPr>
            <p:cNvSpPr>
              <a:spLocks noChangeAspect="1" noChangeArrowheads="1"/>
            </p:cNvSpPr>
            <p:nvPr/>
          </p:nvSpPr>
          <p:spPr bwMode="auto">
            <a:xfrm>
              <a:off x="6327476" y="3631445"/>
              <a:ext cx="281629" cy="206890"/>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1"/>
            </a:solidFill>
            <a:ln>
              <a:noFill/>
            </a:ln>
            <a:effectLst/>
          </p:spPr>
          <p:txBody>
            <a:bodyPr wrap="none" lIns="121893" tIns="60946" rIns="121893" bIns="60946" anchor="ctr"/>
            <a:lstStyle/>
            <a:p>
              <a:pPr>
                <a:defRPr/>
              </a:pPr>
              <a:endParaRPr lang="en-US" sz="1050" dirty="0">
                <a:cs typeface="+mn-ea"/>
                <a:sym typeface="+mn-lt"/>
              </a:endParaRPr>
            </a:p>
          </p:txBody>
        </p:sp>
      </p:grpSp>
      <p:grpSp>
        <p:nvGrpSpPr>
          <p:cNvPr id="51" name="组合 50">
            <a:extLst>
              <a:ext uri="{FF2B5EF4-FFF2-40B4-BE49-F238E27FC236}">
                <a16:creationId xmlns="" xmlns:a16="http://schemas.microsoft.com/office/drawing/2014/main" id="{29D799EF-363F-48FA-9834-DFD1C8D96129}"/>
              </a:ext>
            </a:extLst>
          </p:cNvPr>
          <p:cNvGrpSpPr/>
          <p:nvPr/>
        </p:nvGrpSpPr>
        <p:grpSpPr>
          <a:xfrm>
            <a:off x="6162023" y="4001246"/>
            <a:ext cx="607243" cy="607243"/>
            <a:chOff x="6162023" y="4413996"/>
            <a:chExt cx="607243" cy="607243"/>
          </a:xfrm>
        </p:grpSpPr>
        <p:sp>
          <p:nvSpPr>
            <p:cNvPr id="52" name="圆角矩形 8">
              <a:extLst>
                <a:ext uri="{FF2B5EF4-FFF2-40B4-BE49-F238E27FC236}">
                  <a16:creationId xmlns="" xmlns:a16="http://schemas.microsoft.com/office/drawing/2014/main" id="{272C6F28-1C6B-4CE9-B8A1-6662FD573BF9}"/>
                </a:ext>
              </a:extLst>
            </p:cNvPr>
            <p:cNvSpPr/>
            <p:nvPr/>
          </p:nvSpPr>
          <p:spPr>
            <a:xfrm rot="2700000">
              <a:off x="6162023" y="4413996"/>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53" name="Freeform 290">
              <a:extLst>
                <a:ext uri="{FF2B5EF4-FFF2-40B4-BE49-F238E27FC236}">
                  <a16:creationId xmlns="" xmlns:a16="http://schemas.microsoft.com/office/drawing/2014/main" id="{82E67576-E641-4A51-90E6-9852A78D1C3B}"/>
                </a:ext>
              </a:extLst>
            </p:cNvPr>
            <p:cNvSpPr>
              <a:spLocks noChangeAspect="1" noChangeArrowheads="1"/>
            </p:cNvSpPr>
            <p:nvPr/>
          </p:nvSpPr>
          <p:spPr bwMode="auto">
            <a:xfrm>
              <a:off x="6288275" y="4639112"/>
              <a:ext cx="343869" cy="266339"/>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rgbClr val="404040"/>
            </a:solidFill>
            <a:ln>
              <a:noFill/>
            </a:ln>
            <a:effectLst/>
          </p:spPr>
          <p:txBody>
            <a:bodyPr wrap="none" lIns="182843" tIns="91422" rIns="182843" bIns="91422" anchor="ctr"/>
            <a:lstStyle/>
            <a:p>
              <a:pPr>
                <a:defRPr/>
              </a:pPr>
              <a:endParaRPr lang="en-US" sz="2400" dirty="0">
                <a:cs typeface="+mn-ea"/>
                <a:sym typeface="+mn-lt"/>
              </a:endParaRPr>
            </a:p>
          </p:txBody>
        </p:sp>
      </p:grpSp>
      <p:sp>
        <p:nvSpPr>
          <p:cNvPr id="54" name="Title 20">
            <a:extLst>
              <a:ext uri="{FF2B5EF4-FFF2-40B4-BE49-F238E27FC236}">
                <a16:creationId xmlns="" xmlns:a16="http://schemas.microsoft.com/office/drawing/2014/main" id="{2D72B2B9-5161-4E3A-AB68-EDB10B803AF5}"/>
              </a:ext>
            </a:extLst>
          </p:cNvPr>
          <p:cNvSpPr txBox="1"/>
          <p:nvPr/>
        </p:nvSpPr>
        <p:spPr>
          <a:xfrm>
            <a:off x="3849779" y="198349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sz="1200" b="1" dirty="0">
              <a:solidFill>
                <a:schemeClr val="tx1">
                  <a:lumMod val="85000"/>
                  <a:lumOff val="15000"/>
                </a:schemeClr>
              </a:solidFill>
              <a:latin typeface="+mn-lt"/>
              <a:ea typeface="+mn-ea"/>
              <a:cs typeface="+mn-ea"/>
              <a:sym typeface="+mn-lt"/>
            </a:endParaRPr>
          </a:p>
        </p:txBody>
      </p:sp>
      <p:sp>
        <p:nvSpPr>
          <p:cNvPr id="55" name="Title 20">
            <a:extLst>
              <a:ext uri="{FF2B5EF4-FFF2-40B4-BE49-F238E27FC236}">
                <a16:creationId xmlns="" xmlns:a16="http://schemas.microsoft.com/office/drawing/2014/main" id="{A55CA688-05EF-47CE-9AF2-46240F02AB9F}"/>
              </a:ext>
            </a:extLst>
          </p:cNvPr>
          <p:cNvSpPr txBox="1"/>
          <p:nvPr/>
        </p:nvSpPr>
        <p:spPr>
          <a:xfrm>
            <a:off x="3853366" y="2982395"/>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56" name="Title 20">
            <a:extLst>
              <a:ext uri="{FF2B5EF4-FFF2-40B4-BE49-F238E27FC236}">
                <a16:creationId xmlns="" xmlns:a16="http://schemas.microsoft.com/office/drawing/2014/main" id="{D6864F15-933C-455B-86C5-2D3A7E3589C3}"/>
              </a:ext>
            </a:extLst>
          </p:cNvPr>
          <p:cNvSpPr txBox="1"/>
          <p:nvPr/>
        </p:nvSpPr>
        <p:spPr>
          <a:xfrm>
            <a:off x="3849779" y="395067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57" name="Title 20">
            <a:extLst>
              <a:ext uri="{FF2B5EF4-FFF2-40B4-BE49-F238E27FC236}">
                <a16:creationId xmlns="" xmlns:a16="http://schemas.microsoft.com/office/drawing/2014/main" id="{DD7FEC10-C693-4B6B-A99C-B2090D1DD9A8}"/>
              </a:ext>
            </a:extLst>
          </p:cNvPr>
          <p:cNvSpPr txBox="1"/>
          <p:nvPr/>
        </p:nvSpPr>
        <p:spPr>
          <a:xfrm>
            <a:off x="3853366" y="4943077"/>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5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randombar(horizontal)">
                                      <p:cBhvr>
                                        <p:cTn id="25" dur="500"/>
                                        <p:tgtEl>
                                          <p:spTgt spid="45"/>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500"/>
                                        <p:tgtEl>
                                          <p:spTgt spid="55"/>
                                        </p:tgtEl>
                                      </p:cBhvr>
                                    </p:animEffect>
                                  </p:childTnLst>
                                </p:cTn>
                              </p:par>
                            </p:childTnLst>
                          </p:cTn>
                        </p:par>
                        <p:par>
                          <p:cTn id="47" fill="hold">
                            <p:stCondLst>
                              <p:cond delay="3500"/>
                            </p:stCondLst>
                            <p:childTnLst>
                              <p:par>
                                <p:cTn id="48" presetID="14" presetClass="entr" presetSubtype="10"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randombar(horizontal)">
                                      <p:cBhvr>
                                        <p:cTn id="50" dur="500"/>
                                        <p:tgtEl>
                                          <p:spTgt spid="48"/>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left)">
                                      <p:cBhvr>
                                        <p:cTn id="68" dur="500"/>
                                        <p:tgtEl>
                                          <p:spTgt spid="3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animEffect transition="in" filter="fade">
                                      <p:cBhvr>
                                        <p:cTn id="71" dur="500"/>
                                        <p:tgtEl>
                                          <p:spTgt spid="56"/>
                                        </p:tgtEl>
                                      </p:cBhvr>
                                    </p:animEffect>
                                  </p:childTnLst>
                                </p:cTn>
                              </p:par>
                            </p:childTnLst>
                          </p:cTn>
                        </p:par>
                        <p:par>
                          <p:cTn id="72" fill="hold">
                            <p:stCondLst>
                              <p:cond delay="5500"/>
                            </p:stCondLst>
                            <p:childTnLst>
                              <p:par>
                                <p:cTn id="73" presetID="14" presetClass="entr" presetSubtype="10" fill="hold"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randombar(horizontal)">
                                      <p:cBhvr>
                                        <p:cTn id="75" dur="500"/>
                                        <p:tgtEl>
                                          <p:spTgt spid="51"/>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5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fade">
                                      <p:cBhvr>
                                        <p:cTn id="82" dur="500"/>
                                        <p:tgtEl>
                                          <p:spTgt spid="41"/>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fade">
                                      <p:cBhvr>
                                        <p:cTn id="86" dur="500"/>
                                        <p:tgtEl>
                                          <p:spTgt spid="2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500"/>
                                        <p:tgtEl>
                                          <p:spTgt spid="29"/>
                                        </p:tgtEl>
                                      </p:cBhvr>
                                    </p:animEffect>
                                  </p:childTnLst>
                                </p:cTn>
                              </p:par>
                            </p:childTnLst>
                          </p:cTn>
                        </p:par>
                        <p:par>
                          <p:cTn id="90" fill="hold">
                            <p:stCondLst>
                              <p:cond delay="7000"/>
                            </p:stCondLst>
                            <p:childTnLst>
                              <p:par>
                                <p:cTn id="91" presetID="22" presetClass="entr" presetSubtype="8"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left)">
                                      <p:cBhvr>
                                        <p:cTn id="93" dur="500"/>
                                        <p:tgtEl>
                                          <p:spTgt spid="3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500"/>
                                        <p:tgtEl>
                                          <p:spTgt spid="57"/>
                                        </p:tgtEl>
                                      </p:cBhvr>
                                    </p:animEffect>
                                  </p:childTnLst>
                                </p:cTn>
                              </p:par>
                            </p:childTnLst>
                          </p:cTn>
                        </p:par>
                        <p:par>
                          <p:cTn id="97" fill="hold">
                            <p:stCondLst>
                              <p:cond delay="7500"/>
                            </p:stCondLst>
                            <p:childTnLst>
                              <p:par>
                                <p:cTn id="98" presetID="14" presetClass="entr" presetSubtype="10" fill="hold" nodeType="after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randombar(horizontal)">
                                      <p:cBhvr>
                                        <p:cTn id="100" dur="500"/>
                                        <p:tgtEl>
                                          <p:spTgt spid="42"/>
                                        </p:tgtEl>
                                      </p:cBhvr>
                                    </p:animEffect>
                                  </p:childTnLst>
                                </p:cTn>
                              </p:par>
                            </p:childTnLst>
                          </p:cTn>
                        </p:par>
                        <p:par>
                          <p:cTn id="101" fill="hold">
                            <p:stCondLst>
                              <p:cond delay="8000"/>
                            </p:stCondLst>
                            <p:childTnLst>
                              <p:par>
                                <p:cTn id="102" presetID="10" presetClass="entr" presetSubtype="0"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Effect transition="in" filter="fade">
                                      <p:cBhvr>
                                        <p:cTn id="104" dur="500"/>
                                        <p:tgtEl>
                                          <p:spTgt spid="3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animBg="1"/>
      <p:bldP spid="25" grpId="0"/>
      <p:bldP spid="26" grpId="0" animBg="1"/>
      <p:bldP spid="27" grpId="0"/>
      <p:bldP spid="28" grpId="0" animBg="1"/>
      <p:bldP spid="29" grpId="0"/>
      <p:bldP spid="34" grpId="0"/>
      <p:bldP spid="35" grpId="0"/>
      <p:bldP spid="36" grpId="0"/>
      <p:bldP spid="37" grpId="0"/>
      <p:bldP spid="38" grpId="0"/>
      <p:bldP spid="39" grpId="0"/>
      <p:bldP spid="40" grpId="0"/>
      <p:bldP spid="41" grpId="0"/>
      <p:bldP spid="54" grpId="0"/>
      <p:bldP spid="55" grpId="0"/>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工作计划</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defPPr>
              <a:defRPr lang="zh-CN"/>
            </a:defPPr>
            <a:lvl1pPr algn="ctr">
              <a:defRPr sz="9600">
                <a:solidFill>
                  <a:schemeClr val="bg1"/>
                </a:solidFill>
                <a:latin typeface="Agency FB" panose="020B0503020202020204" pitchFamily="34" charset="0"/>
                <a:cs typeface="+mn-ea"/>
              </a:defRPr>
            </a:lvl1pPr>
          </a:lstStyle>
          <a:p>
            <a:r>
              <a:rPr lang="en-US" altLang="zh-CN" dirty="0">
                <a:sym typeface="+mn-lt"/>
              </a:rPr>
              <a:t>04</a:t>
            </a:r>
            <a:endParaRPr lang="zh-CN" altLang="en-US" dirty="0">
              <a:sym typeface="+mn-lt"/>
            </a:endParaRPr>
          </a:p>
        </p:txBody>
      </p:sp>
      <p:grpSp>
        <p:nvGrpSpPr>
          <p:cNvPr id="15" name="组合 14">
            <a:extLst>
              <a:ext uri="{FF2B5EF4-FFF2-40B4-BE49-F238E27FC236}">
                <a16:creationId xmlns="" xmlns:a16="http://schemas.microsoft.com/office/drawing/2014/main" id="{7868C4B9-0544-40D9-8ED0-39128412B813}"/>
              </a:ext>
            </a:extLst>
          </p:cNvPr>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6" name="Freeform 5">
              <a:extLst>
                <a:ext uri="{FF2B5EF4-FFF2-40B4-BE49-F238E27FC236}">
                  <a16:creationId xmlns="" xmlns:a16="http://schemas.microsoft.com/office/drawing/2014/main" id="{1A126A77-93DE-423F-8372-1588DCB03CAB}"/>
                </a:ext>
              </a:extLst>
            </p:cNvPr>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7" name="Freeform 5">
              <a:extLst>
                <a:ext uri="{FF2B5EF4-FFF2-40B4-BE49-F238E27FC236}">
                  <a16:creationId xmlns="" xmlns:a16="http://schemas.microsoft.com/office/drawing/2014/main" id="{E9345804-536C-4876-8F36-6D1A454EA5AE}"/>
                </a:ext>
              </a:extLst>
            </p:cNvPr>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lumMod val="75000"/>
                <a:lumOff val="25000"/>
              </a:schemeClr>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Tree>
    <p:extLst>
      <p:ext uri="{BB962C8B-B14F-4D97-AF65-F5344CB8AC3E}">
        <p14:creationId xmlns:p14="http://schemas.microsoft.com/office/powerpoint/2010/main" val="3282388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500"/>
                                  </p:stCondLst>
                                  <p:childTnLst>
                                    <p:set>
                                      <p:cBhvr>
                                        <p:cTn id="9" dur="1" fill="hold">
                                          <p:stCondLst>
                                            <p:cond delay="0"/>
                                          </p:stCondLst>
                                        </p:cTn>
                                        <p:tgtEl>
                                          <p:spTgt spid="121"/>
                                        </p:tgtEl>
                                        <p:attrNameLst>
                                          <p:attrName>style.visibility</p:attrName>
                                        </p:attrNameLst>
                                      </p:cBhvr>
                                      <p:to>
                                        <p:strVal val="visible"/>
                                      </p:to>
                                    </p:set>
                                    <p:animScale>
                                      <p:cBhvr>
                                        <p:cTn id="10"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21"/>
                                        </p:tgtEl>
                                        <p:attrNameLst>
                                          <p:attrName>ppt_x</p:attrName>
                                          <p:attrName>ppt_y</p:attrName>
                                        </p:attrNameLst>
                                      </p:cBhvr>
                                    </p:animMotion>
                                    <p:animEffect transition="in" filter="fade">
                                      <p:cBhvr>
                                        <p:cTn id="12" dur="1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52" presetClass="entr" presetSubtype="0"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工作计划</a:t>
            </a:r>
            <a:endParaRPr lang="zh-CN" altLang="en-US" sz="3200" b="1" spc="600" dirty="0">
              <a:solidFill>
                <a:schemeClr val="tx1">
                  <a:lumMod val="85000"/>
                  <a:lumOff val="15000"/>
                </a:schemeClr>
              </a:solidFill>
              <a:cs typeface="+mn-ea"/>
              <a:sym typeface="+mn-lt"/>
            </a:endParaRPr>
          </a:p>
        </p:txBody>
      </p:sp>
      <p:sp>
        <p:nvSpPr>
          <p:cNvPr id="21" name="椭圆 20">
            <a:extLst>
              <a:ext uri="{FF2B5EF4-FFF2-40B4-BE49-F238E27FC236}">
                <a16:creationId xmlns="" xmlns:a16="http://schemas.microsoft.com/office/drawing/2014/main" id="{D67C87F8-0C17-4B0D-BBDF-509C9994756C}"/>
              </a:ext>
            </a:extLst>
          </p:cNvPr>
          <p:cNvSpPr/>
          <p:nvPr/>
        </p:nvSpPr>
        <p:spPr>
          <a:xfrm>
            <a:off x="3521747" y="4561059"/>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22" name="椭圆 21">
            <a:extLst>
              <a:ext uri="{FF2B5EF4-FFF2-40B4-BE49-F238E27FC236}">
                <a16:creationId xmlns="" xmlns:a16="http://schemas.microsoft.com/office/drawing/2014/main" id="{F534AC4A-72CE-4725-B4D2-11D3C1F09671}"/>
              </a:ext>
            </a:extLst>
          </p:cNvPr>
          <p:cNvSpPr/>
          <p:nvPr/>
        </p:nvSpPr>
        <p:spPr>
          <a:xfrm>
            <a:off x="4575486" y="3542342"/>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23" name="椭圆 22">
            <a:extLst>
              <a:ext uri="{FF2B5EF4-FFF2-40B4-BE49-F238E27FC236}">
                <a16:creationId xmlns="" xmlns:a16="http://schemas.microsoft.com/office/drawing/2014/main" id="{8267977F-3578-437E-AF24-42AF16D5EBE9}"/>
              </a:ext>
            </a:extLst>
          </p:cNvPr>
          <p:cNvSpPr/>
          <p:nvPr/>
        </p:nvSpPr>
        <p:spPr>
          <a:xfrm>
            <a:off x="5606008" y="2478183"/>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24" name="椭圆 23">
            <a:extLst>
              <a:ext uri="{FF2B5EF4-FFF2-40B4-BE49-F238E27FC236}">
                <a16:creationId xmlns="" xmlns:a16="http://schemas.microsoft.com/office/drawing/2014/main" id="{1C78311E-556E-4699-8B1A-77CC04B4A4F8}"/>
              </a:ext>
            </a:extLst>
          </p:cNvPr>
          <p:cNvSpPr/>
          <p:nvPr/>
        </p:nvSpPr>
        <p:spPr>
          <a:xfrm>
            <a:off x="6659746" y="1459466"/>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grpSp>
        <p:nvGrpSpPr>
          <p:cNvPr id="25" name="组合 24">
            <a:extLst>
              <a:ext uri="{FF2B5EF4-FFF2-40B4-BE49-F238E27FC236}">
                <a16:creationId xmlns="" xmlns:a16="http://schemas.microsoft.com/office/drawing/2014/main" id="{5E5C8508-57A5-4FE3-981F-6574A3016307}"/>
              </a:ext>
            </a:extLst>
          </p:cNvPr>
          <p:cNvGrpSpPr/>
          <p:nvPr/>
        </p:nvGrpSpPr>
        <p:grpSpPr>
          <a:xfrm flipH="1" flipV="1">
            <a:off x="3324138" y="1967906"/>
            <a:ext cx="2438687" cy="732476"/>
            <a:chOff x="5246304" y="4593021"/>
            <a:chExt cx="2438687" cy="732476"/>
          </a:xfrm>
        </p:grpSpPr>
        <p:sp>
          <p:nvSpPr>
            <p:cNvPr id="26" name="椭圆 25">
              <a:extLst>
                <a:ext uri="{FF2B5EF4-FFF2-40B4-BE49-F238E27FC236}">
                  <a16:creationId xmlns="" xmlns:a16="http://schemas.microsoft.com/office/drawing/2014/main" id="{2DD20568-EDAD-4910-AE11-988441DA51B3}"/>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28" name="任意多边形 40">
              <a:extLst>
                <a:ext uri="{FF2B5EF4-FFF2-40B4-BE49-F238E27FC236}">
                  <a16:creationId xmlns="" xmlns:a16="http://schemas.microsoft.com/office/drawing/2014/main" id="{50CF1D22-AB6F-4AA9-8A81-84761E2A1013}"/>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29" name="Group 52">
            <a:extLst>
              <a:ext uri="{FF2B5EF4-FFF2-40B4-BE49-F238E27FC236}">
                <a16:creationId xmlns="" xmlns:a16="http://schemas.microsoft.com/office/drawing/2014/main" id="{22598D8C-47F6-48B5-B524-175BE8F8B5E5}"/>
              </a:ext>
            </a:extLst>
          </p:cNvPr>
          <p:cNvGrpSpPr>
            <a:grpSpLocks noChangeAspect="1"/>
          </p:cNvGrpSpPr>
          <p:nvPr/>
        </p:nvGrpSpPr>
        <p:grpSpPr bwMode="auto">
          <a:xfrm>
            <a:off x="6024453" y="2811457"/>
            <a:ext cx="611849" cy="606575"/>
            <a:chOff x="3783" y="2102"/>
            <a:chExt cx="116" cy="115"/>
          </a:xfrm>
          <a:solidFill>
            <a:schemeClr val="accent1"/>
          </a:solidFill>
          <a:effectLst>
            <a:reflection blurRad="6350" stA="50000" endA="300" endPos="55000" dir="5400000" sy="-100000" algn="bl" rotWithShape="0"/>
          </a:effectLst>
        </p:grpSpPr>
        <p:sp>
          <p:nvSpPr>
            <p:cNvPr id="30" name="Freeform 53">
              <a:extLst>
                <a:ext uri="{FF2B5EF4-FFF2-40B4-BE49-F238E27FC236}">
                  <a16:creationId xmlns="" xmlns:a16="http://schemas.microsoft.com/office/drawing/2014/main" id="{85151D1E-F64B-4163-AAF2-B7BCB01D2624}"/>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1" name="Freeform 54">
              <a:extLst>
                <a:ext uri="{FF2B5EF4-FFF2-40B4-BE49-F238E27FC236}">
                  <a16:creationId xmlns="" xmlns:a16="http://schemas.microsoft.com/office/drawing/2014/main" id="{C7587BB3-2BC0-46F9-8719-9D4AFD8917B5}"/>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2" name="Freeform 55">
              <a:extLst>
                <a:ext uri="{FF2B5EF4-FFF2-40B4-BE49-F238E27FC236}">
                  <a16:creationId xmlns="" xmlns:a16="http://schemas.microsoft.com/office/drawing/2014/main" id="{0FF356CE-30CE-4A10-9755-BDA421568D88}"/>
                </a:ext>
              </a:extLst>
            </p:cNvPr>
            <p:cNvSpPr>
              <a:spLocks/>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3" name="Freeform 56">
              <a:extLst>
                <a:ext uri="{FF2B5EF4-FFF2-40B4-BE49-F238E27FC236}">
                  <a16:creationId xmlns="" xmlns:a16="http://schemas.microsoft.com/office/drawing/2014/main" id="{407F56AA-0A16-4757-A178-1861BAF932F0}"/>
                </a:ext>
              </a:extLst>
            </p:cNvPr>
            <p:cNvSpPr>
              <a:spLocks/>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4" name="Freeform 57">
              <a:extLst>
                <a:ext uri="{FF2B5EF4-FFF2-40B4-BE49-F238E27FC236}">
                  <a16:creationId xmlns="" xmlns:a16="http://schemas.microsoft.com/office/drawing/2014/main" id="{B1AB81D9-D3B6-464A-BB70-AC645575ACFE}"/>
                </a:ext>
              </a:extLst>
            </p:cNvPr>
            <p:cNvSpPr>
              <a:spLocks/>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5" name="Freeform 58">
              <a:extLst>
                <a:ext uri="{FF2B5EF4-FFF2-40B4-BE49-F238E27FC236}">
                  <a16:creationId xmlns="" xmlns:a16="http://schemas.microsoft.com/office/drawing/2014/main" id="{B3A372F0-936D-4D55-856B-7B096C8D663C}"/>
                </a:ext>
              </a:extLst>
            </p:cNvPr>
            <p:cNvSpPr>
              <a:spLocks/>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6" name="Freeform 59">
              <a:extLst>
                <a:ext uri="{FF2B5EF4-FFF2-40B4-BE49-F238E27FC236}">
                  <a16:creationId xmlns="" xmlns:a16="http://schemas.microsoft.com/office/drawing/2014/main" id="{D7335D02-F104-4062-89F0-1BEDC7B63A8B}"/>
                </a:ext>
              </a:extLst>
            </p:cNvPr>
            <p:cNvSpPr>
              <a:spLocks/>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50" name="Group 41">
            <a:extLst>
              <a:ext uri="{FF2B5EF4-FFF2-40B4-BE49-F238E27FC236}">
                <a16:creationId xmlns="" xmlns:a16="http://schemas.microsoft.com/office/drawing/2014/main" id="{374B9401-BFF3-45D8-9EC5-1E534B221DAA}"/>
              </a:ext>
            </a:extLst>
          </p:cNvPr>
          <p:cNvGrpSpPr>
            <a:grpSpLocks noChangeAspect="1"/>
          </p:cNvGrpSpPr>
          <p:nvPr/>
        </p:nvGrpSpPr>
        <p:grpSpPr bwMode="auto">
          <a:xfrm>
            <a:off x="4014812" y="4905567"/>
            <a:ext cx="462603" cy="556525"/>
            <a:chOff x="3783" y="2089"/>
            <a:chExt cx="116" cy="142"/>
          </a:xfrm>
          <a:solidFill>
            <a:srgbClr val="4A639A"/>
          </a:solidFill>
          <a:effectLst>
            <a:reflection blurRad="6350" stA="50000" endA="300" endPos="55000" dir="5400000" sy="-100000" algn="bl" rotWithShape="0"/>
          </a:effectLst>
        </p:grpSpPr>
        <p:sp>
          <p:nvSpPr>
            <p:cNvPr id="51" name="Freeform 42">
              <a:extLst>
                <a:ext uri="{FF2B5EF4-FFF2-40B4-BE49-F238E27FC236}">
                  <a16:creationId xmlns="" xmlns:a16="http://schemas.microsoft.com/office/drawing/2014/main" id="{27B9193A-26B5-4D98-A3D2-23943160DB9A}"/>
                </a:ext>
              </a:extLst>
            </p:cNvPr>
            <p:cNvSpPr>
              <a:spLocks/>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2" name="Freeform 43">
              <a:extLst>
                <a:ext uri="{FF2B5EF4-FFF2-40B4-BE49-F238E27FC236}">
                  <a16:creationId xmlns="" xmlns:a16="http://schemas.microsoft.com/office/drawing/2014/main" id="{12FE8338-3016-4FB7-A3B2-92ACC185B247}"/>
                </a:ext>
              </a:extLst>
            </p:cNvPr>
            <p:cNvSpPr>
              <a:spLocks/>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3" name="Freeform 44">
              <a:extLst>
                <a:ext uri="{FF2B5EF4-FFF2-40B4-BE49-F238E27FC236}">
                  <a16:creationId xmlns="" xmlns:a16="http://schemas.microsoft.com/office/drawing/2014/main" id="{DF7FD247-10DB-48A6-9BD6-699867BCDAF0}"/>
                </a:ext>
              </a:extLst>
            </p:cNvPr>
            <p:cNvSpPr>
              <a:spLocks/>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6" name="Freeform 45">
              <a:extLst>
                <a:ext uri="{FF2B5EF4-FFF2-40B4-BE49-F238E27FC236}">
                  <a16:creationId xmlns="" xmlns:a16="http://schemas.microsoft.com/office/drawing/2014/main" id="{0E5FEF69-8DAB-4B5F-B8CD-CDC3ABEF2C52}"/>
                </a:ext>
              </a:extLst>
            </p:cNvPr>
            <p:cNvSpPr>
              <a:spLocks/>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7" name="Freeform 46">
              <a:extLst>
                <a:ext uri="{FF2B5EF4-FFF2-40B4-BE49-F238E27FC236}">
                  <a16:creationId xmlns="" xmlns:a16="http://schemas.microsoft.com/office/drawing/2014/main" id="{7A453B42-270F-431E-8580-4F779A3B2CA3}"/>
                </a:ext>
              </a:extLst>
            </p:cNvPr>
            <p:cNvSpPr>
              <a:spLocks/>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0" name="Freeform 47">
              <a:extLst>
                <a:ext uri="{FF2B5EF4-FFF2-40B4-BE49-F238E27FC236}">
                  <a16:creationId xmlns="" xmlns:a16="http://schemas.microsoft.com/office/drawing/2014/main" id="{0FAC9B8A-2432-4931-ACD5-177800E14B26}"/>
                </a:ext>
              </a:extLst>
            </p:cNvPr>
            <p:cNvSpPr>
              <a:spLocks/>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1" name="Freeform 48">
              <a:extLst>
                <a:ext uri="{FF2B5EF4-FFF2-40B4-BE49-F238E27FC236}">
                  <a16:creationId xmlns="" xmlns:a16="http://schemas.microsoft.com/office/drawing/2014/main" id="{CB3E3577-C0FF-4E74-B9A4-092FCE1D7253}"/>
                </a:ext>
              </a:extLst>
            </p:cNvPr>
            <p:cNvSpPr>
              <a:spLocks/>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2" name="Freeform 49">
              <a:extLst>
                <a:ext uri="{FF2B5EF4-FFF2-40B4-BE49-F238E27FC236}">
                  <a16:creationId xmlns="" xmlns:a16="http://schemas.microsoft.com/office/drawing/2014/main" id="{1DEF2B59-DBA6-491A-B423-CD0845A5AF5F}"/>
                </a:ext>
              </a:extLst>
            </p:cNvPr>
            <p:cNvSpPr>
              <a:spLocks/>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63" name="Group 62">
            <a:extLst>
              <a:ext uri="{FF2B5EF4-FFF2-40B4-BE49-F238E27FC236}">
                <a16:creationId xmlns="" xmlns:a16="http://schemas.microsoft.com/office/drawing/2014/main" id="{201B983D-5850-4EB4-9AAA-21B2A1206F0D}"/>
              </a:ext>
            </a:extLst>
          </p:cNvPr>
          <p:cNvGrpSpPr>
            <a:grpSpLocks noChangeAspect="1"/>
          </p:cNvGrpSpPr>
          <p:nvPr/>
        </p:nvGrpSpPr>
        <p:grpSpPr bwMode="auto">
          <a:xfrm>
            <a:off x="5000611" y="3925755"/>
            <a:ext cx="598485" cy="477861"/>
            <a:chOff x="3775" y="2110"/>
            <a:chExt cx="129" cy="103"/>
          </a:xfrm>
          <a:solidFill>
            <a:srgbClr val="404040"/>
          </a:solidFill>
          <a:effectLst>
            <a:reflection blurRad="6350" stA="50000" endA="300" endPos="55000" dir="5400000" sy="-100000" algn="bl" rotWithShape="0"/>
          </a:effectLst>
        </p:grpSpPr>
        <p:sp>
          <p:nvSpPr>
            <p:cNvPr id="64" name="Freeform 63">
              <a:extLst>
                <a:ext uri="{FF2B5EF4-FFF2-40B4-BE49-F238E27FC236}">
                  <a16:creationId xmlns="" xmlns:a16="http://schemas.microsoft.com/office/drawing/2014/main" id="{DD51D01F-FB39-4700-8E64-495086CEACEF}"/>
                </a:ext>
              </a:extLst>
            </p:cNvPr>
            <p:cNvSpPr>
              <a:spLocks/>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5" name="Freeform 64">
              <a:extLst>
                <a:ext uri="{FF2B5EF4-FFF2-40B4-BE49-F238E27FC236}">
                  <a16:creationId xmlns="" xmlns:a16="http://schemas.microsoft.com/office/drawing/2014/main" id="{A4D04758-8CA3-431C-93B9-7AEC5797A3BF}"/>
                </a:ext>
              </a:extLst>
            </p:cNvPr>
            <p:cNvSpPr>
              <a:spLocks/>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6" name="Freeform 65">
              <a:extLst>
                <a:ext uri="{FF2B5EF4-FFF2-40B4-BE49-F238E27FC236}">
                  <a16:creationId xmlns="" xmlns:a16="http://schemas.microsoft.com/office/drawing/2014/main" id="{65F5C4D2-6864-4843-A52F-B70C0D6BACC1}"/>
                </a:ext>
              </a:extLst>
            </p:cNvPr>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67" name="组合 66">
            <a:extLst>
              <a:ext uri="{FF2B5EF4-FFF2-40B4-BE49-F238E27FC236}">
                <a16:creationId xmlns="" xmlns:a16="http://schemas.microsoft.com/office/drawing/2014/main" id="{69785A55-B5F6-4DCB-A15D-D2475E1AEF55}"/>
              </a:ext>
            </a:extLst>
          </p:cNvPr>
          <p:cNvGrpSpPr/>
          <p:nvPr/>
        </p:nvGrpSpPr>
        <p:grpSpPr>
          <a:xfrm>
            <a:off x="7131165" y="1850658"/>
            <a:ext cx="557231" cy="536895"/>
            <a:chOff x="6105730" y="1273212"/>
            <a:chExt cx="506571" cy="488084"/>
          </a:xfrm>
          <a:solidFill>
            <a:srgbClr val="404040"/>
          </a:solidFill>
          <a:effectLst>
            <a:reflection blurRad="6350" stA="50000" endA="300" endPos="55000" dir="5400000" sy="-100000" algn="bl" rotWithShape="0"/>
          </a:effectLst>
        </p:grpSpPr>
        <p:sp>
          <p:nvSpPr>
            <p:cNvPr id="68" name="Freeform 69">
              <a:extLst>
                <a:ext uri="{FF2B5EF4-FFF2-40B4-BE49-F238E27FC236}">
                  <a16:creationId xmlns="" xmlns:a16="http://schemas.microsoft.com/office/drawing/2014/main" id="{98DD1DC4-3715-4AE2-B82F-7EDD55D975B3}"/>
                </a:ext>
              </a:extLst>
            </p:cNvPr>
            <p:cNvSpPr>
              <a:spLocks/>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9" name="Freeform 70">
              <a:extLst>
                <a:ext uri="{FF2B5EF4-FFF2-40B4-BE49-F238E27FC236}">
                  <a16:creationId xmlns="" xmlns:a16="http://schemas.microsoft.com/office/drawing/2014/main" id="{6A2CB700-CA44-4E38-BC38-79D41A436EEA}"/>
                </a:ext>
              </a:extLst>
            </p:cNvPr>
            <p:cNvSpPr>
              <a:spLocks/>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0" name="Freeform 71">
              <a:extLst>
                <a:ext uri="{FF2B5EF4-FFF2-40B4-BE49-F238E27FC236}">
                  <a16:creationId xmlns="" xmlns:a16="http://schemas.microsoft.com/office/drawing/2014/main" id="{13F064B9-D4AB-43D3-A6C5-5BC7928FC62E}"/>
                </a:ext>
              </a:extLst>
            </p:cNvPr>
            <p:cNvSpPr>
              <a:spLocks/>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1" name="Freeform 72">
              <a:extLst>
                <a:ext uri="{FF2B5EF4-FFF2-40B4-BE49-F238E27FC236}">
                  <a16:creationId xmlns="" xmlns:a16="http://schemas.microsoft.com/office/drawing/2014/main" id="{B54C0BD9-A6A3-40FC-82B6-9F5A8E4B59EC}"/>
                </a:ext>
              </a:extLst>
            </p:cNvPr>
            <p:cNvSpPr>
              <a:spLocks/>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2" name="Freeform 73">
              <a:extLst>
                <a:ext uri="{FF2B5EF4-FFF2-40B4-BE49-F238E27FC236}">
                  <a16:creationId xmlns="" xmlns:a16="http://schemas.microsoft.com/office/drawing/2014/main" id="{A12314D9-3555-4A68-85E1-4ADE50BF319E}"/>
                </a:ext>
              </a:extLst>
            </p:cNvPr>
            <p:cNvSpPr>
              <a:spLocks/>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3" name="Freeform 74">
              <a:extLst>
                <a:ext uri="{FF2B5EF4-FFF2-40B4-BE49-F238E27FC236}">
                  <a16:creationId xmlns="" xmlns:a16="http://schemas.microsoft.com/office/drawing/2014/main" id="{6D4FA692-5F7A-4500-ADAE-82AA74D9E848}"/>
                </a:ext>
              </a:extLst>
            </p:cNvPr>
            <p:cNvSpPr>
              <a:spLocks/>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4" name="Freeform 75">
              <a:extLst>
                <a:ext uri="{FF2B5EF4-FFF2-40B4-BE49-F238E27FC236}">
                  <a16:creationId xmlns="" xmlns:a16="http://schemas.microsoft.com/office/drawing/2014/main" id="{DE6220EA-7EBC-4152-B1D3-EA1296A10521}"/>
                </a:ext>
              </a:extLst>
            </p:cNvPr>
            <p:cNvSpPr>
              <a:spLocks/>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75" name="组合 74">
            <a:extLst>
              <a:ext uri="{FF2B5EF4-FFF2-40B4-BE49-F238E27FC236}">
                <a16:creationId xmlns="" xmlns:a16="http://schemas.microsoft.com/office/drawing/2014/main" id="{4ACB0EC2-D709-47DB-97F2-4FFE31B72271}"/>
              </a:ext>
            </a:extLst>
          </p:cNvPr>
          <p:cNvGrpSpPr/>
          <p:nvPr/>
        </p:nvGrpSpPr>
        <p:grpSpPr>
          <a:xfrm>
            <a:off x="7980244" y="2729500"/>
            <a:ext cx="2438687" cy="732476"/>
            <a:chOff x="5246304" y="4593021"/>
            <a:chExt cx="2438687" cy="732476"/>
          </a:xfrm>
        </p:grpSpPr>
        <p:sp>
          <p:nvSpPr>
            <p:cNvPr id="76" name="椭圆 75">
              <a:extLst>
                <a:ext uri="{FF2B5EF4-FFF2-40B4-BE49-F238E27FC236}">
                  <a16:creationId xmlns="" xmlns:a16="http://schemas.microsoft.com/office/drawing/2014/main" id="{278162A4-D446-4A0D-AF41-0828F8FFEB0A}"/>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77" name="任意多边形 89">
              <a:extLst>
                <a:ext uri="{FF2B5EF4-FFF2-40B4-BE49-F238E27FC236}">
                  <a16:creationId xmlns="" xmlns:a16="http://schemas.microsoft.com/office/drawing/2014/main" id="{AEE73979-FE37-4A65-8C2C-CCD5832D5D0D}"/>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78" name="组合 77">
            <a:extLst>
              <a:ext uri="{FF2B5EF4-FFF2-40B4-BE49-F238E27FC236}">
                <a16:creationId xmlns="" xmlns:a16="http://schemas.microsoft.com/office/drawing/2014/main" id="{75E86EEB-0BC5-40B7-9B40-8FA5E7E94CB0}"/>
              </a:ext>
            </a:extLst>
          </p:cNvPr>
          <p:cNvGrpSpPr/>
          <p:nvPr/>
        </p:nvGrpSpPr>
        <p:grpSpPr>
          <a:xfrm>
            <a:off x="5996066" y="4624843"/>
            <a:ext cx="2438687" cy="732476"/>
            <a:chOff x="5246304" y="4593021"/>
            <a:chExt cx="2438687" cy="732476"/>
          </a:xfrm>
        </p:grpSpPr>
        <p:sp>
          <p:nvSpPr>
            <p:cNvPr id="79" name="椭圆 78">
              <a:extLst>
                <a:ext uri="{FF2B5EF4-FFF2-40B4-BE49-F238E27FC236}">
                  <a16:creationId xmlns="" xmlns:a16="http://schemas.microsoft.com/office/drawing/2014/main" id="{EF655193-9812-4CFD-972B-098D7A3AE966}"/>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80" name="任意多边形 94">
              <a:extLst>
                <a:ext uri="{FF2B5EF4-FFF2-40B4-BE49-F238E27FC236}">
                  <a16:creationId xmlns="" xmlns:a16="http://schemas.microsoft.com/office/drawing/2014/main" id="{A8770A23-1D5C-4988-88B5-13EBD09A1262}"/>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81" name="组合 80">
            <a:extLst>
              <a:ext uri="{FF2B5EF4-FFF2-40B4-BE49-F238E27FC236}">
                <a16:creationId xmlns="" xmlns:a16="http://schemas.microsoft.com/office/drawing/2014/main" id="{CE33E9F3-916B-441B-B58D-F983238AFADA}"/>
              </a:ext>
            </a:extLst>
          </p:cNvPr>
          <p:cNvGrpSpPr/>
          <p:nvPr/>
        </p:nvGrpSpPr>
        <p:grpSpPr>
          <a:xfrm flipH="1" flipV="1">
            <a:off x="1248633" y="3966265"/>
            <a:ext cx="2438687" cy="732476"/>
            <a:chOff x="5246304" y="4593021"/>
            <a:chExt cx="2438687" cy="732476"/>
          </a:xfrm>
        </p:grpSpPr>
        <p:sp>
          <p:nvSpPr>
            <p:cNvPr id="82" name="椭圆 81">
              <a:extLst>
                <a:ext uri="{FF2B5EF4-FFF2-40B4-BE49-F238E27FC236}">
                  <a16:creationId xmlns="" xmlns:a16="http://schemas.microsoft.com/office/drawing/2014/main" id="{6E0453F3-40E1-462C-9842-9FBE735A3660}"/>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83" name="任意多边形 99">
              <a:extLst>
                <a:ext uri="{FF2B5EF4-FFF2-40B4-BE49-F238E27FC236}">
                  <a16:creationId xmlns="" xmlns:a16="http://schemas.microsoft.com/office/drawing/2014/main" id="{43D98186-C155-47AB-9018-311283EB274B}"/>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84" name="Group 4">
            <a:extLst>
              <a:ext uri="{FF2B5EF4-FFF2-40B4-BE49-F238E27FC236}">
                <a16:creationId xmlns="" xmlns:a16="http://schemas.microsoft.com/office/drawing/2014/main" id="{22B4D8B3-E20D-4935-9E4F-BE23CDAD5E42}"/>
              </a:ext>
            </a:extLst>
          </p:cNvPr>
          <p:cNvGrpSpPr>
            <a:grpSpLocks noChangeAspect="1"/>
          </p:cNvGrpSpPr>
          <p:nvPr/>
        </p:nvGrpSpPr>
        <p:grpSpPr bwMode="auto">
          <a:xfrm>
            <a:off x="10280663" y="2927340"/>
            <a:ext cx="315219" cy="369400"/>
            <a:chOff x="1776" y="1776"/>
            <a:chExt cx="64" cy="75"/>
          </a:xfrm>
          <a:solidFill>
            <a:srgbClr val="404040"/>
          </a:solidFill>
          <a:effectLst/>
        </p:grpSpPr>
        <p:sp>
          <p:nvSpPr>
            <p:cNvPr id="85" name="Freeform 5">
              <a:extLst>
                <a:ext uri="{FF2B5EF4-FFF2-40B4-BE49-F238E27FC236}">
                  <a16:creationId xmlns="" xmlns:a16="http://schemas.microsoft.com/office/drawing/2014/main" id="{E52DFA8C-15E3-4BE9-8E1F-46509F894F0E}"/>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86" name="Freeform 6">
              <a:extLst>
                <a:ext uri="{FF2B5EF4-FFF2-40B4-BE49-F238E27FC236}">
                  <a16:creationId xmlns="" xmlns:a16="http://schemas.microsoft.com/office/drawing/2014/main" id="{4A419753-2C82-4B47-8EF2-5C2B951A8039}"/>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87" name="Freeform 7">
              <a:extLst>
                <a:ext uri="{FF2B5EF4-FFF2-40B4-BE49-F238E27FC236}">
                  <a16:creationId xmlns="" xmlns:a16="http://schemas.microsoft.com/office/drawing/2014/main" id="{E62DD63E-1603-4C74-BC8F-DDAA8B0237BF}"/>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88" name="Freeform 8">
              <a:extLst>
                <a:ext uri="{FF2B5EF4-FFF2-40B4-BE49-F238E27FC236}">
                  <a16:creationId xmlns="" xmlns:a16="http://schemas.microsoft.com/office/drawing/2014/main" id="{2EE9406F-158D-422B-A2EA-E9B1704369EB}"/>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89" name="Group 18">
            <a:extLst>
              <a:ext uri="{FF2B5EF4-FFF2-40B4-BE49-F238E27FC236}">
                <a16:creationId xmlns="" xmlns:a16="http://schemas.microsoft.com/office/drawing/2014/main" id="{CD875C40-2764-4FF3-8044-6088A1085F21}"/>
              </a:ext>
            </a:extLst>
          </p:cNvPr>
          <p:cNvGrpSpPr>
            <a:grpSpLocks noChangeAspect="1"/>
          </p:cNvGrpSpPr>
          <p:nvPr/>
        </p:nvGrpSpPr>
        <p:grpSpPr bwMode="auto">
          <a:xfrm>
            <a:off x="3307329" y="1545252"/>
            <a:ext cx="320131" cy="298304"/>
            <a:chOff x="3802" y="2858"/>
            <a:chExt cx="616" cy="574"/>
          </a:xfrm>
          <a:gradFill>
            <a:gsLst>
              <a:gs pos="0">
                <a:schemeClr val="accent1">
                  <a:lumMod val="50000"/>
                </a:schemeClr>
              </a:gs>
              <a:gs pos="100000">
                <a:srgbClr val="4A639A"/>
              </a:gs>
            </a:gsLst>
            <a:lin ang="2700000" scaled="1"/>
          </a:gradFill>
          <a:effectLst/>
        </p:grpSpPr>
        <p:sp>
          <p:nvSpPr>
            <p:cNvPr id="90" name="Rectangle 19">
              <a:extLst>
                <a:ext uri="{FF2B5EF4-FFF2-40B4-BE49-F238E27FC236}">
                  <a16:creationId xmlns="" xmlns:a16="http://schemas.microsoft.com/office/drawing/2014/main" id="{C5F80016-67FD-49CC-B7E3-71282568D09C}"/>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1" name="Rectangle 20">
              <a:extLst>
                <a:ext uri="{FF2B5EF4-FFF2-40B4-BE49-F238E27FC236}">
                  <a16:creationId xmlns="" xmlns:a16="http://schemas.microsoft.com/office/drawing/2014/main" id="{21EC1871-A050-4754-A9C8-92FCA33F17D9}"/>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2" name="Rectangle 21">
              <a:extLst>
                <a:ext uri="{FF2B5EF4-FFF2-40B4-BE49-F238E27FC236}">
                  <a16:creationId xmlns="" xmlns:a16="http://schemas.microsoft.com/office/drawing/2014/main" id="{8BD2263D-4074-47EE-BA1C-AA20F33650A2}"/>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3" name="Rectangle 22">
              <a:extLst>
                <a:ext uri="{FF2B5EF4-FFF2-40B4-BE49-F238E27FC236}">
                  <a16:creationId xmlns="" xmlns:a16="http://schemas.microsoft.com/office/drawing/2014/main" id="{D7EF94AE-EBAE-4CE5-B35A-0BB65873EE29}"/>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4" name="Freeform 23">
              <a:extLst>
                <a:ext uri="{FF2B5EF4-FFF2-40B4-BE49-F238E27FC236}">
                  <a16:creationId xmlns="" xmlns:a16="http://schemas.microsoft.com/office/drawing/2014/main" id="{1FBB288E-3570-4ED1-BBC8-B867A4B46151}"/>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95" name="Group 13">
            <a:extLst>
              <a:ext uri="{FF2B5EF4-FFF2-40B4-BE49-F238E27FC236}">
                <a16:creationId xmlns="" xmlns:a16="http://schemas.microsoft.com/office/drawing/2014/main" id="{3D82DEA6-DA09-4771-8D4E-1741428353E1}"/>
              </a:ext>
            </a:extLst>
          </p:cNvPr>
          <p:cNvGrpSpPr>
            <a:grpSpLocks noChangeAspect="1"/>
          </p:cNvGrpSpPr>
          <p:nvPr/>
        </p:nvGrpSpPr>
        <p:grpSpPr bwMode="auto">
          <a:xfrm>
            <a:off x="8225865" y="4802470"/>
            <a:ext cx="384399" cy="388939"/>
            <a:chOff x="2426" y="2781"/>
            <a:chExt cx="593" cy="600"/>
          </a:xfrm>
          <a:solidFill>
            <a:srgbClr val="404040"/>
          </a:solidFill>
          <a:effectLst/>
        </p:grpSpPr>
        <p:sp>
          <p:nvSpPr>
            <p:cNvPr id="96" name="Freeform 14">
              <a:extLst>
                <a:ext uri="{FF2B5EF4-FFF2-40B4-BE49-F238E27FC236}">
                  <a16:creationId xmlns="" xmlns:a16="http://schemas.microsoft.com/office/drawing/2014/main" id="{5C806CB1-A7CB-47BB-AB7F-69E8B279E81E}"/>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7" name="Freeform 15">
              <a:extLst>
                <a:ext uri="{FF2B5EF4-FFF2-40B4-BE49-F238E27FC236}">
                  <a16:creationId xmlns="" xmlns:a16="http://schemas.microsoft.com/office/drawing/2014/main" id="{18B6B7D0-9016-4F50-9DF6-17373F43154F}"/>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98" name="Freeform 108">
            <a:extLst>
              <a:ext uri="{FF2B5EF4-FFF2-40B4-BE49-F238E27FC236}">
                <a16:creationId xmlns="" xmlns:a16="http://schemas.microsoft.com/office/drawing/2014/main" id="{11DDCB78-4974-4E9B-A9CC-A92D310617EE}"/>
              </a:ext>
            </a:extLst>
          </p:cNvPr>
          <p:cNvSpPr>
            <a:spLocks noEditPoints="1"/>
          </p:cNvSpPr>
          <p:nvPr/>
        </p:nvSpPr>
        <p:spPr bwMode="auto">
          <a:xfrm>
            <a:off x="1247169" y="3361768"/>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sp>
        <p:nvSpPr>
          <p:cNvPr id="99" name="TextBox 23">
            <a:extLst>
              <a:ext uri="{FF2B5EF4-FFF2-40B4-BE49-F238E27FC236}">
                <a16:creationId xmlns="" xmlns:a16="http://schemas.microsoft.com/office/drawing/2014/main" id="{A387A7CC-A4A1-481D-98BE-2F4248A0ABCA}"/>
              </a:ext>
            </a:extLst>
          </p:cNvPr>
          <p:cNvSpPr txBox="1"/>
          <p:nvPr/>
        </p:nvSpPr>
        <p:spPr>
          <a:xfrm>
            <a:off x="8830632" y="3631480"/>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0" name="TextBox 24">
            <a:extLst>
              <a:ext uri="{FF2B5EF4-FFF2-40B4-BE49-F238E27FC236}">
                <a16:creationId xmlns="" xmlns:a16="http://schemas.microsoft.com/office/drawing/2014/main" id="{F0DD892E-34A3-46BB-8706-2964F63F693A}"/>
              </a:ext>
            </a:extLst>
          </p:cNvPr>
          <p:cNvSpPr txBox="1"/>
          <p:nvPr/>
        </p:nvSpPr>
        <p:spPr>
          <a:xfrm>
            <a:off x="8808273" y="3081296"/>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01" name="TextBox 23">
            <a:extLst>
              <a:ext uri="{FF2B5EF4-FFF2-40B4-BE49-F238E27FC236}">
                <a16:creationId xmlns="" xmlns:a16="http://schemas.microsoft.com/office/drawing/2014/main" id="{DD6D40FF-CFC1-4768-92B0-8A13F75B9B8F}"/>
              </a:ext>
            </a:extLst>
          </p:cNvPr>
          <p:cNvSpPr txBox="1"/>
          <p:nvPr/>
        </p:nvSpPr>
        <p:spPr>
          <a:xfrm>
            <a:off x="6736688" y="5540632"/>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2" name="TextBox 24">
            <a:extLst>
              <a:ext uri="{FF2B5EF4-FFF2-40B4-BE49-F238E27FC236}">
                <a16:creationId xmlns="" xmlns:a16="http://schemas.microsoft.com/office/drawing/2014/main" id="{905C3D76-AD85-4B3A-8350-2E1D13D50A41}"/>
              </a:ext>
            </a:extLst>
          </p:cNvPr>
          <p:cNvSpPr txBox="1"/>
          <p:nvPr/>
        </p:nvSpPr>
        <p:spPr>
          <a:xfrm>
            <a:off x="6736688" y="4975965"/>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03" name="TextBox 23">
            <a:extLst>
              <a:ext uri="{FF2B5EF4-FFF2-40B4-BE49-F238E27FC236}">
                <a16:creationId xmlns="" xmlns:a16="http://schemas.microsoft.com/office/drawing/2014/main" id="{FCF9642A-CD1E-442F-91C5-11DBF5AFC2A2}"/>
              </a:ext>
            </a:extLst>
          </p:cNvPr>
          <p:cNvSpPr txBox="1"/>
          <p:nvPr/>
        </p:nvSpPr>
        <p:spPr>
          <a:xfrm>
            <a:off x="3372659" y="2163944"/>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4" name="TextBox 24">
            <a:extLst>
              <a:ext uri="{FF2B5EF4-FFF2-40B4-BE49-F238E27FC236}">
                <a16:creationId xmlns="" xmlns:a16="http://schemas.microsoft.com/office/drawing/2014/main" id="{218C2E65-DB39-4B29-8083-97D6888579F4}"/>
              </a:ext>
            </a:extLst>
          </p:cNvPr>
          <p:cNvSpPr txBox="1"/>
          <p:nvPr/>
        </p:nvSpPr>
        <p:spPr>
          <a:xfrm>
            <a:off x="3729398" y="1628112"/>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05" name="TextBox 23">
            <a:extLst>
              <a:ext uri="{FF2B5EF4-FFF2-40B4-BE49-F238E27FC236}">
                <a16:creationId xmlns="" xmlns:a16="http://schemas.microsoft.com/office/drawing/2014/main" id="{E054757D-BC4D-46EC-921C-2AC10DFC189B}"/>
              </a:ext>
            </a:extLst>
          </p:cNvPr>
          <p:cNvSpPr txBox="1"/>
          <p:nvPr/>
        </p:nvSpPr>
        <p:spPr>
          <a:xfrm>
            <a:off x="1267715" y="4188961"/>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6" name="TextBox 24">
            <a:extLst>
              <a:ext uri="{FF2B5EF4-FFF2-40B4-BE49-F238E27FC236}">
                <a16:creationId xmlns="" xmlns:a16="http://schemas.microsoft.com/office/drawing/2014/main" id="{5956E56F-0E54-4224-B8A6-707CBD32BF00}"/>
              </a:ext>
            </a:extLst>
          </p:cNvPr>
          <p:cNvSpPr txBox="1"/>
          <p:nvPr/>
        </p:nvSpPr>
        <p:spPr>
          <a:xfrm>
            <a:off x="1898455" y="3592079"/>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500"/>
                                        <p:tgtEl>
                                          <p:spTgt spid="2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7"/>
                                        </p:tgtEl>
                                        <p:attrNameLst>
                                          <p:attrName>style.visibility</p:attrName>
                                        </p:attrNameLst>
                                      </p:cBhvr>
                                      <p:to>
                                        <p:strVal val="visible"/>
                                      </p:to>
                                    </p:set>
                                    <p:anim calcmode="lin" valueType="num">
                                      <p:cBhvr>
                                        <p:cTn id="29" dur="500" fill="hold"/>
                                        <p:tgtEl>
                                          <p:spTgt spid="67"/>
                                        </p:tgtEl>
                                        <p:attrNameLst>
                                          <p:attrName>ppt_w</p:attrName>
                                        </p:attrNameLst>
                                      </p:cBhvr>
                                      <p:tavLst>
                                        <p:tav tm="0">
                                          <p:val>
                                            <p:fltVal val="0"/>
                                          </p:val>
                                        </p:tav>
                                        <p:tav tm="100000">
                                          <p:val>
                                            <p:strVal val="#ppt_w"/>
                                          </p:val>
                                        </p:tav>
                                      </p:tavLst>
                                    </p:anim>
                                    <p:anim calcmode="lin" valueType="num">
                                      <p:cBhvr>
                                        <p:cTn id="30" dur="500" fill="hold"/>
                                        <p:tgtEl>
                                          <p:spTgt spid="67"/>
                                        </p:tgtEl>
                                        <p:attrNameLst>
                                          <p:attrName>ppt_h</p:attrName>
                                        </p:attrNameLst>
                                      </p:cBhvr>
                                      <p:tavLst>
                                        <p:tav tm="0">
                                          <p:val>
                                            <p:fltVal val="0"/>
                                          </p:val>
                                        </p:tav>
                                        <p:tav tm="100000">
                                          <p:val>
                                            <p:strVal val="#ppt_h"/>
                                          </p:val>
                                        </p:tav>
                                      </p:tavLst>
                                    </p:anim>
                                    <p:animEffect transition="in" filter="fade">
                                      <p:cBhvr>
                                        <p:cTn id="31" dur="500"/>
                                        <p:tgtEl>
                                          <p:spTgt spid="67"/>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wipe(left)">
                                      <p:cBhvr>
                                        <p:cTn id="35" dur="500"/>
                                        <p:tgtEl>
                                          <p:spTgt spid="75"/>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78"/>
                                        </p:tgtEl>
                                        <p:attrNameLst>
                                          <p:attrName>style.visibility</p:attrName>
                                        </p:attrNameLst>
                                      </p:cBhvr>
                                      <p:to>
                                        <p:strVal val="visible"/>
                                      </p:to>
                                    </p:set>
                                    <p:animEffect transition="in" filter="wipe(left)">
                                      <p:cBhvr>
                                        <p:cTn id="39" dur="500"/>
                                        <p:tgtEl>
                                          <p:spTgt spid="78"/>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wipe(right)">
                                      <p:cBhvr>
                                        <p:cTn id="43" dur="500"/>
                                        <p:tgtEl>
                                          <p:spTgt spid="81"/>
                                        </p:tgtEl>
                                      </p:cBhvr>
                                    </p:animEffect>
                                  </p:childTnLst>
                                </p:cTn>
                              </p:par>
                              <p:par>
                                <p:cTn id="44" presetID="2" presetClass="entr" presetSubtype="4" decel="10000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1500" fill="hold"/>
                                        <p:tgtEl>
                                          <p:spTgt spid="24"/>
                                        </p:tgtEl>
                                        <p:attrNameLst>
                                          <p:attrName>ppt_x</p:attrName>
                                        </p:attrNameLst>
                                      </p:cBhvr>
                                      <p:tavLst>
                                        <p:tav tm="0">
                                          <p:val>
                                            <p:strVal val="#ppt_x"/>
                                          </p:val>
                                        </p:tav>
                                        <p:tav tm="100000">
                                          <p:val>
                                            <p:strVal val="#ppt_x"/>
                                          </p:val>
                                        </p:tav>
                                      </p:tavLst>
                                    </p:anim>
                                    <p:anim calcmode="lin" valueType="num">
                                      <p:cBhvr additive="base">
                                        <p:cTn id="47" dur="1500" fill="hold"/>
                                        <p:tgtEl>
                                          <p:spTgt spid="24"/>
                                        </p:tgtEl>
                                        <p:attrNameLst>
                                          <p:attrName>ppt_y</p:attrName>
                                        </p:attrNameLst>
                                      </p:cBhvr>
                                      <p:tavLst>
                                        <p:tav tm="0">
                                          <p:val>
                                            <p:strVal val="1+#ppt_h/2"/>
                                          </p:val>
                                        </p:tav>
                                        <p:tav tm="100000">
                                          <p:val>
                                            <p:strVal val="#ppt_y"/>
                                          </p:val>
                                        </p:tav>
                                      </p:tavLst>
                                    </p:anim>
                                  </p:childTnLst>
                                </p:cTn>
                              </p:par>
                              <p:par>
                                <p:cTn id="48" presetID="2" presetClass="entr" presetSubtype="4" decel="10000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1500" fill="hold"/>
                                        <p:tgtEl>
                                          <p:spTgt spid="23"/>
                                        </p:tgtEl>
                                        <p:attrNameLst>
                                          <p:attrName>ppt_x</p:attrName>
                                        </p:attrNameLst>
                                      </p:cBhvr>
                                      <p:tavLst>
                                        <p:tav tm="0">
                                          <p:val>
                                            <p:strVal val="#ppt_x"/>
                                          </p:val>
                                        </p:tav>
                                        <p:tav tm="100000">
                                          <p:val>
                                            <p:strVal val="#ppt_x"/>
                                          </p:val>
                                        </p:tav>
                                      </p:tavLst>
                                    </p:anim>
                                    <p:anim calcmode="lin" valueType="num">
                                      <p:cBhvr additive="base">
                                        <p:cTn id="51" dur="1500" fill="hold"/>
                                        <p:tgtEl>
                                          <p:spTgt spid="23"/>
                                        </p:tgtEl>
                                        <p:attrNameLst>
                                          <p:attrName>ppt_y</p:attrName>
                                        </p:attrNameLst>
                                      </p:cBhvr>
                                      <p:tavLst>
                                        <p:tav tm="0">
                                          <p:val>
                                            <p:strVal val="1+#ppt_h/2"/>
                                          </p:val>
                                        </p:tav>
                                        <p:tav tm="100000">
                                          <p:val>
                                            <p:strVal val="#ppt_y"/>
                                          </p:val>
                                        </p:tav>
                                      </p:tavLst>
                                    </p:anim>
                                  </p:childTnLst>
                                </p:cTn>
                              </p:par>
                              <p:par>
                                <p:cTn id="52" presetID="2" presetClass="entr" presetSubtype="4" decel="10000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1500" fill="hold"/>
                                        <p:tgtEl>
                                          <p:spTgt spid="22"/>
                                        </p:tgtEl>
                                        <p:attrNameLst>
                                          <p:attrName>ppt_x</p:attrName>
                                        </p:attrNameLst>
                                      </p:cBhvr>
                                      <p:tavLst>
                                        <p:tav tm="0">
                                          <p:val>
                                            <p:strVal val="#ppt_x"/>
                                          </p:val>
                                        </p:tav>
                                        <p:tav tm="100000">
                                          <p:val>
                                            <p:strVal val="#ppt_x"/>
                                          </p:val>
                                        </p:tav>
                                      </p:tavLst>
                                    </p:anim>
                                    <p:anim calcmode="lin" valueType="num">
                                      <p:cBhvr additive="base">
                                        <p:cTn id="55" dur="1500" fill="hold"/>
                                        <p:tgtEl>
                                          <p:spTgt spid="22"/>
                                        </p:tgtEl>
                                        <p:attrNameLst>
                                          <p:attrName>ppt_y</p:attrName>
                                        </p:attrNameLst>
                                      </p:cBhvr>
                                      <p:tavLst>
                                        <p:tav tm="0">
                                          <p:val>
                                            <p:strVal val="1+#ppt_h/2"/>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1500" fill="hold"/>
                                        <p:tgtEl>
                                          <p:spTgt spid="21"/>
                                        </p:tgtEl>
                                        <p:attrNameLst>
                                          <p:attrName>ppt_x</p:attrName>
                                        </p:attrNameLst>
                                      </p:cBhvr>
                                      <p:tavLst>
                                        <p:tav tm="0">
                                          <p:val>
                                            <p:strVal val="#ppt_x"/>
                                          </p:val>
                                        </p:tav>
                                        <p:tav tm="100000">
                                          <p:val>
                                            <p:strVal val="#ppt_x"/>
                                          </p:val>
                                        </p:tav>
                                      </p:tavLst>
                                    </p:anim>
                                    <p:anim calcmode="lin" valueType="num">
                                      <p:cBhvr additive="base">
                                        <p:cTn id="59" dur="1500" fill="hold"/>
                                        <p:tgtEl>
                                          <p:spTgt spid="21"/>
                                        </p:tgtEl>
                                        <p:attrNameLst>
                                          <p:attrName>ppt_y</p:attrName>
                                        </p:attrNameLst>
                                      </p:cBhvr>
                                      <p:tavLst>
                                        <p:tav tm="0">
                                          <p:val>
                                            <p:strVal val="1+#ppt_h/2"/>
                                          </p:val>
                                        </p:tav>
                                        <p:tav tm="100000">
                                          <p:val>
                                            <p:strVal val="#ppt_y"/>
                                          </p:val>
                                        </p:tav>
                                      </p:tavLst>
                                    </p:anim>
                                  </p:childTnLst>
                                </p:cTn>
                              </p:par>
                            </p:childTnLst>
                          </p:cTn>
                        </p:par>
                        <p:par>
                          <p:cTn id="60" fill="hold">
                            <p:stCondLst>
                              <p:cond delay="5000"/>
                            </p:stCondLst>
                            <p:childTnLst>
                              <p:par>
                                <p:cTn id="61" presetID="14" presetClass="entr" presetSubtype="10" fill="hold" nodeType="afterEffect">
                                  <p:stCondLst>
                                    <p:cond delay="0"/>
                                  </p:stCondLst>
                                  <p:childTnLst>
                                    <p:set>
                                      <p:cBhvr>
                                        <p:cTn id="62" dur="1" fill="hold">
                                          <p:stCondLst>
                                            <p:cond delay="0"/>
                                          </p:stCondLst>
                                        </p:cTn>
                                        <p:tgtEl>
                                          <p:spTgt spid="84"/>
                                        </p:tgtEl>
                                        <p:attrNameLst>
                                          <p:attrName>style.visibility</p:attrName>
                                        </p:attrNameLst>
                                      </p:cBhvr>
                                      <p:to>
                                        <p:strVal val="visible"/>
                                      </p:to>
                                    </p:set>
                                    <p:animEffect transition="in" filter="randombar(horizontal)">
                                      <p:cBhvr>
                                        <p:cTn id="63" dur="500"/>
                                        <p:tgtEl>
                                          <p:spTgt spid="84"/>
                                        </p:tgtEl>
                                      </p:cBhvr>
                                    </p:animEffect>
                                  </p:childTnLst>
                                </p:cTn>
                              </p:par>
                              <p:par>
                                <p:cTn id="64" presetID="14" presetClass="entr" presetSubtype="10" fill="hold" nodeType="withEffect">
                                  <p:stCondLst>
                                    <p:cond delay="0"/>
                                  </p:stCondLst>
                                  <p:childTnLst>
                                    <p:set>
                                      <p:cBhvr>
                                        <p:cTn id="65" dur="1" fill="hold">
                                          <p:stCondLst>
                                            <p:cond delay="0"/>
                                          </p:stCondLst>
                                        </p:cTn>
                                        <p:tgtEl>
                                          <p:spTgt spid="89"/>
                                        </p:tgtEl>
                                        <p:attrNameLst>
                                          <p:attrName>style.visibility</p:attrName>
                                        </p:attrNameLst>
                                      </p:cBhvr>
                                      <p:to>
                                        <p:strVal val="visible"/>
                                      </p:to>
                                    </p:set>
                                    <p:animEffect transition="in" filter="randombar(horizontal)">
                                      <p:cBhvr>
                                        <p:cTn id="66" dur="500"/>
                                        <p:tgtEl>
                                          <p:spTgt spid="89"/>
                                        </p:tgtEl>
                                      </p:cBhvr>
                                    </p:animEffect>
                                  </p:childTnLst>
                                </p:cTn>
                              </p:par>
                              <p:par>
                                <p:cTn id="67" presetID="14" presetClass="entr" presetSubtype="10" fill="hold" nodeType="with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randombar(horizontal)">
                                      <p:cBhvr>
                                        <p:cTn id="69" dur="500"/>
                                        <p:tgtEl>
                                          <p:spTgt spid="95"/>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randombar(horizontal)">
                                      <p:cBhvr>
                                        <p:cTn id="72" dur="500"/>
                                        <p:tgtEl>
                                          <p:spTgt spid="98"/>
                                        </p:tgtEl>
                                      </p:cBhvr>
                                    </p:animEffect>
                                  </p:childTnLst>
                                </p:cTn>
                              </p:par>
                            </p:childTnLst>
                          </p:cTn>
                        </p:par>
                        <p:par>
                          <p:cTn id="73" fill="hold">
                            <p:stCondLst>
                              <p:cond delay="5500"/>
                            </p:stCondLst>
                            <p:childTnLst>
                              <p:par>
                                <p:cTn id="74" presetID="12" presetClass="entr" presetSubtype="4"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additive="base">
                                        <p:cTn id="76" dur="500"/>
                                        <p:tgtEl>
                                          <p:spTgt spid="99"/>
                                        </p:tgtEl>
                                        <p:attrNameLst>
                                          <p:attrName>ppt_y</p:attrName>
                                        </p:attrNameLst>
                                      </p:cBhvr>
                                      <p:tavLst>
                                        <p:tav tm="0">
                                          <p:val>
                                            <p:strVal val="#ppt_y+#ppt_h*1.125000"/>
                                          </p:val>
                                        </p:tav>
                                        <p:tav tm="100000">
                                          <p:val>
                                            <p:strVal val="#ppt_y"/>
                                          </p:val>
                                        </p:tav>
                                      </p:tavLst>
                                    </p:anim>
                                    <p:animEffect transition="in" filter="wipe(up)">
                                      <p:cBhvr>
                                        <p:cTn id="77" dur="500"/>
                                        <p:tgtEl>
                                          <p:spTgt spid="99"/>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00"/>
                                        </p:tgtEl>
                                        <p:attrNameLst>
                                          <p:attrName>style.visibility</p:attrName>
                                        </p:attrNameLst>
                                      </p:cBhvr>
                                      <p:to>
                                        <p:strVal val="visible"/>
                                      </p:to>
                                    </p:set>
                                    <p:anim calcmode="lin" valueType="num">
                                      <p:cBhvr additive="base">
                                        <p:cTn id="80" dur="500"/>
                                        <p:tgtEl>
                                          <p:spTgt spid="100"/>
                                        </p:tgtEl>
                                        <p:attrNameLst>
                                          <p:attrName>ppt_y</p:attrName>
                                        </p:attrNameLst>
                                      </p:cBhvr>
                                      <p:tavLst>
                                        <p:tav tm="0">
                                          <p:val>
                                            <p:strVal val="#ppt_y-#ppt_h*1.125000"/>
                                          </p:val>
                                        </p:tav>
                                        <p:tav tm="100000">
                                          <p:val>
                                            <p:strVal val="#ppt_y"/>
                                          </p:val>
                                        </p:tav>
                                      </p:tavLst>
                                    </p:anim>
                                    <p:animEffect transition="in" filter="wipe(down)">
                                      <p:cBhvr>
                                        <p:cTn id="81" dur="500"/>
                                        <p:tgtEl>
                                          <p:spTgt spid="100"/>
                                        </p:tgtEl>
                                      </p:cBhvr>
                                    </p:animEffect>
                                  </p:childTnLst>
                                </p:cTn>
                              </p:par>
                            </p:childTnLst>
                          </p:cTn>
                        </p:par>
                        <p:par>
                          <p:cTn id="82" fill="hold">
                            <p:stCondLst>
                              <p:cond delay="6000"/>
                            </p:stCondLst>
                            <p:childTnLst>
                              <p:par>
                                <p:cTn id="83" presetID="12" presetClass="entr" presetSubtype="4" fill="hold" grpId="0" nodeType="afterEffect">
                                  <p:stCondLst>
                                    <p:cond delay="0"/>
                                  </p:stCondLst>
                                  <p:childTnLst>
                                    <p:set>
                                      <p:cBhvr>
                                        <p:cTn id="84" dur="1" fill="hold">
                                          <p:stCondLst>
                                            <p:cond delay="0"/>
                                          </p:stCondLst>
                                        </p:cTn>
                                        <p:tgtEl>
                                          <p:spTgt spid="101"/>
                                        </p:tgtEl>
                                        <p:attrNameLst>
                                          <p:attrName>style.visibility</p:attrName>
                                        </p:attrNameLst>
                                      </p:cBhvr>
                                      <p:to>
                                        <p:strVal val="visible"/>
                                      </p:to>
                                    </p:set>
                                    <p:anim calcmode="lin" valueType="num">
                                      <p:cBhvr additive="base">
                                        <p:cTn id="85" dur="500"/>
                                        <p:tgtEl>
                                          <p:spTgt spid="101"/>
                                        </p:tgtEl>
                                        <p:attrNameLst>
                                          <p:attrName>ppt_y</p:attrName>
                                        </p:attrNameLst>
                                      </p:cBhvr>
                                      <p:tavLst>
                                        <p:tav tm="0">
                                          <p:val>
                                            <p:strVal val="#ppt_y+#ppt_h*1.125000"/>
                                          </p:val>
                                        </p:tav>
                                        <p:tav tm="100000">
                                          <p:val>
                                            <p:strVal val="#ppt_y"/>
                                          </p:val>
                                        </p:tav>
                                      </p:tavLst>
                                    </p:anim>
                                    <p:animEffect transition="in" filter="wipe(up)">
                                      <p:cBhvr>
                                        <p:cTn id="86" dur="500"/>
                                        <p:tgtEl>
                                          <p:spTgt spid="101"/>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02"/>
                                        </p:tgtEl>
                                        <p:attrNameLst>
                                          <p:attrName>style.visibility</p:attrName>
                                        </p:attrNameLst>
                                      </p:cBhvr>
                                      <p:to>
                                        <p:strVal val="visible"/>
                                      </p:to>
                                    </p:set>
                                    <p:anim calcmode="lin" valueType="num">
                                      <p:cBhvr additive="base">
                                        <p:cTn id="89" dur="500"/>
                                        <p:tgtEl>
                                          <p:spTgt spid="102"/>
                                        </p:tgtEl>
                                        <p:attrNameLst>
                                          <p:attrName>ppt_y</p:attrName>
                                        </p:attrNameLst>
                                      </p:cBhvr>
                                      <p:tavLst>
                                        <p:tav tm="0">
                                          <p:val>
                                            <p:strVal val="#ppt_y-#ppt_h*1.125000"/>
                                          </p:val>
                                        </p:tav>
                                        <p:tav tm="100000">
                                          <p:val>
                                            <p:strVal val="#ppt_y"/>
                                          </p:val>
                                        </p:tav>
                                      </p:tavLst>
                                    </p:anim>
                                    <p:animEffect transition="in" filter="wipe(down)">
                                      <p:cBhvr>
                                        <p:cTn id="90" dur="500"/>
                                        <p:tgtEl>
                                          <p:spTgt spid="102"/>
                                        </p:tgtEl>
                                      </p:cBhvr>
                                    </p:animEffect>
                                  </p:childTnLst>
                                </p:cTn>
                              </p:par>
                            </p:childTnLst>
                          </p:cTn>
                        </p:par>
                        <p:par>
                          <p:cTn id="91" fill="hold">
                            <p:stCondLst>
                              <p:cond delay="6500"/>
                            </p:stCondLst>
                            <p:childTnLst>
                              <p:par>
                                <p:cTn id="92" presetID="12" presetClass="entr" presetSubtype="4" fill="hold" grpId="0" nodeType="afterEffect">
                                  <p:stCondLst>
                                    <p:cond delay="0"/>
                                  </p:stCondLst>
                                  <p:childTnLst>
                                    <p:set>
                                      <p:cBhvr>
                                        <p:cTn id="93" dur="1" fill="hold">
                                          <p:stCondLst>
                                            <p:cond delay="0"/>
                                          </p:stCondLst>
                                        </p:cTn>
                                        <p:tgtEl>
                                          <p:spTgt spid="103"/>
                                        </p:tgtEl>
                                        <p:attrNameLst>
                                          <p:attrName>style.visibility</p:attrName>
                                        </p:attrNameLst>
                                      </p:cBhvr>
                                      <p:to>
                                        <p:strVal val="visible"/>
                                      </p:to>
                                    </p:set>
                                    <p:anim calcmode="lin" valueType="num">
                                      <p:cBhvr additive="base">
                                        <p:cTn id="94" dur="500"/>
                                        <p:tgtEl>
                                          <p:spTgt spid="103"/>
                                        </p:tgtEl>
                                        <p:attrNameLst>
                                          <p:attrName>ppt_y</p:attrName>
                                        </p:attrNameLst>
                                      </p:cBhvr>
                                      <p:tavLst>
                                        <p:tav tm="0">
                                          <p:val>
                                            <p:strVal val="#ppt_y+#ppt_h*1.125000"/>
                                          </p:val>
                                        </p:tav>
                                        <p:tav tm="100000">
                                          <p:val>
                                            <p:strVal val="#ppt_y"/>
                                          </p:val>
                                        </p:tav>
                                      </p:tavLst>
                                    </p:anim>
                                    <p:animEffect transition="in" filter="wipe(up)">
                                      <p:cBhvr>
                                        <p:cTn id="95" dur="500"/>
                                        <p:tgtEl>
                                          <p:spTgt spid="103"/>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104"/>
                                        </p:tgtEl>
                                        <p:attrNameLst>
                                          <p:attrName>style.visibility</p:attrName>
                                        </p:attrNameLst>
                                      </p:cBhvr>
                                      <p:to>
                                        <p:strVal val="visible"/>
                                      </p:to>
                                    </p:set>
                                    <p:anim calcmode="lin" valueType="num">
                                      <p:cBhvr additive="base">
                                        <p:cTn id="98" dur="500"/>
                                        <p:tgtEl>
                                          <p:spTgt spid="104"/>
                                        </p:tgtEl>
                                        <p:attrNameLst>
                                          <p:attrName>ppt_y</p:attrName>
                                        </p:attrNameLst>
                                      </p:cBhvr>
                                      <p:tavLst>
                                        <p:tav tm="0">
                                          <p:val>
                                            <p:strVal val="#ppt_y-#ppt_h*1.125000"/>
                                          </p:val>
                                        </p:tav>
                                        <p:tav tm="100000">
                                          <p:val>
                                            <p:strVal val="#ppt_y"/>
                                          </p:val>
                                        </p:tav>
                                      </p:tavLst>
                                    </p:anim>
                                    <p:animEffect transition="in" filter="wipe(down)">
                                      <p:cBhvr>
                                        <p:cTn id="99" dur="500"/>
                                        <p:tgtEl>
                                          <p:spTgt spid="104"/>
                                        </p:tgtEl>
                                      </p:cBhvr>
                                    </p:animEffect>
                                  </p:childTnLst>
                                </p:cTn>
                              </p:par>
                            </p:childTnLst>
                          </p:cTn>
                        </p:par>
                        <p:par>
                          <p:cTn id="100" fill="hold">
                            <p:stCondLst>
                              <p:cond delay="7000"/>
                            </p:stCondLst>
                            <p:childTnLst>
                              <p:par>
                                <p:cTn id="101" presetID="12" presetClass="entr" presetSubtype="4" fill="hold" grpId="0" nodeType="afterEffect">
                                  <p:stCondLst>
                                    <p:cond delay="0"/>
                                  </p:stCondLst>
                                  <p:childTnLst>
                                    <p:set>
                                      <p:cBhvr>
                                        <p:cTn id="102" dur="1" fill="hold">
                                          <p:stCondLst>
                                            <p:cond delay="0"/>
                                          </p:stCondLst>
                                        </p:cTn>
                                        <p:tgtEl>
                                          <p:spTgt spid="105"/>
                                        </p:tgtEl>
                                        <p:attrNameLst>
                                          <p:attrName>style.visibility</p:attrName>
                                        </p:attrNameLst>
                                      </p:cBhvr>
                                      <p:to>
                                        <p:strVal val="visible"/>
                                      </p:to>
                                    </p:set>
                                    <p:anim calcmode="lin" valueType="num">
                                      <p:cBhvr additive="base">
                                        <p:cTn id="103" dur="500"/>
                                        <p:tgtEl>
                                          <p:spTgt spid="105"/>
                                        </p:tgtEl>
                                        <p:attrNameLst>
                                          <p:attrName>ppt_y</p:attrName>
                                        </p:attrNameLst>
                                      </p:cBhvr>
                                      <p:tavLst>
                                        <p:tav tm="0">
                                          <p:val>
                                            <p:strVal val="#ppt_y+#ppt_h*1.125000"/>
                                          </p:val>
                                        </p:tav>
                                        <p:tav tm="100000">
                                          <p:val>
                                            <p:strVal val="#ppt_y"/>
                                          </p:val>
                                        </p:tav>
                                      </p:tavLst>
                                    </p:anim>
                                    <p:animEffect transition="in" filter="wipe(up)">
                                      <p:cBhvr>
                                        <p:cTn id="104" dur="500"/>
                                        <p:tgtEl>
                                          <p:spTgt spid="105"/>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106"/>
                                        </p:tgtEl>
                                        <p:attrNameLst>
                                          <p:attrName>style.visibility</p:attrName>
                                        </p:attrNameLst>
                                      </p:cBhvr>
                                      <p:to>
                                        <p:strVal val="visible"/>
                                      </p:to>
                                    </p:set>
                                    <p:anim calcmode="lin" valueType="num">
                                      <p:cBhvr additive="base">
                                        <p:cTn id="107" dur="500"/>
                                        <p:tgtEl>
                                          <p:spTgt spid="106"/>
                                        </p:tgtEl>
                                        <p:attrNameLst>
                                          <p:attrName>ppt_y</p:attrName>
                                        </p:attrNameLst>
                                      </p:cBhvr>
                                      <p:tavLst>
                                        <p:tav tm="0">
                                          <p:val>
                                            <p:strVal val="#ppt_y-#ppt_h*1.125000"/>
                                          </p:val>
                                        </p:tav>
                                        <p:tav tm="100000">
                                          <p:val>
                                            <p:strVal val="#ppt_y"/>
                                          </p:val>
                                        </p:tav>
                                      </p:tavLst>
                                    </p:anim>
                                    <p:animEffect transition="in" filter="wipe(down)">
                                      <p:cBhvr>
                                        <p:cTn id="108"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98" grpId="0" animBg="1"/>
      <p:bldP spid="99" grpId="0"/>
      <p:bldP spid="100" grpId="0"/>
      <p:bldP spid="101" grpId="0"/>
      <p:bldP spid="102" grpId="0"/>
      <p:bldP spid="103" grpId="0"/>
      <p:bldP spid="104" grpId="0"/>
      <p:bldP spid="105"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363364" y="1000606"/>
            <a:ext cx="4194810" cy="1002030"/>
            <a:chOff x="9382" y="2237"/>
            <a:chExt cx="6606" cy="1578"/>
          </a:xfrm>
        </p:grpSpPr>
        <p:grpSp>
          <p:nvGrpSpPr>
            <p:cNvPr id="176" name="组合 175"/>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177" name="组合 176"/>
              <p:cNvGrpSpPr/>
              <p:nvPr/>
            </p:nvGrpSpPr>
            <p:grpSpPr>
              <a:xfrm rot="5400000">
                <a:off x="2287916" y="1971364"/>
                <a:ext cx="3280036" cy="2907078"/>
                <a:chOff x="3385822" y="2342962"/>
                <a:chExt cx="2463822" cy="2183669"/>
              </a:xfrm>
            </p:grpSpPr>
            <p:sp>
              <p:nvSpPr>
                <p:cNvPr id="179"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180"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178"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sp>
          <p:nvSpPr>
            <p:cNvPr id="26" name="文本框 25"/>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工作概述</a:t>
              </a:r>
              <a:endParaRPr lang="zh-CN" altLang="en-US" sz="4400" b="1" dirty="0">
                <a:solidFill>
                  <a:schemeClr val="tx1">
                    <a:lumMod val="85000"/>
                    <a:lumOff val="15000"/>
                  </a:schemeClr>
                </a:solidFill>
                <a:cs typeface="+mn-ea"/>
                <a:sym typeface="+mn-lt"/>
              </a:endParaRPr>
            </a:p>
          </p:txBody>
        </p:sp>
        <p:sp>
          <p:nvSpPr>
            <p:cNvPr id="28" name="矩形 27"/>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grpSp>
        <p:nvGrpSpPr>
          <p:cNvPr id="52" name="组合 51"/>
          <p:cNvGrpSpPr/>
          <p:nvPr/>
        </p:nvGrpSpPr>
        <p:grpSpPr>
          <a:xfrm>
            <a:off x="10817676" y="-447094"/>
            <a:ext cx="1726584" cy="1556877"/>
            <a:chOff x="3720691" y="2824413"/>
            <a:chExt cx="1341120" cy="1209172"/>
          </a:xfrm>
          <a:solidFill>
            <a:srgbClr val="BE0010"/>
          </a:solidFill>
        </p:grpSpPr>
        <p:sp>
          <p:nvSpPr>
            <p:cNvPr id="53"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54" name="Freeform 5"/>
            <p:cNvSpPr/>
            <p:nvPr/>
          </p:nvSpPr>
          <p:spPr bwMode="auto">
            <a:xfrm rot="1855731">
              <a:off x="3764584" y="2863370"/>
              <a:ext cx="1264631" cy="114020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grpSp>
        <p:nvGrpSpPr>
          <p:cNvPr id="43" name="组合 42"/>
          <p:cNvGrpSpPr/>
          <p:nvPr/>
        </p:nvGrpSpPr>
        <p:grpSpPr>
          <a:xfrm>
            <a:off x="-1355493" y="2031133"/>
            <a:ext cx="4326107" cy="3834447"/>
            <a:chOff x="3385822" y="2342962"/>
            <a:chExt cx="2463822" cy="2183669"/>
          </a:xfrm>
        </p:grpSpPr>
        <p:sp>
          <p:nvSpPr>
            <p:cNvPr id="4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blipFill dpi="0" rotWithShape="0">
              <a:blip r:embed="rId3"/>
              <a:srcRect/>
              <a:stretch>
                <a:fillRect l="-1000" r="-13000"/>
              </a:stretch>
            </a:blip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46" name="组合 45"/>
          <p:cNvGrpSpPr/>
          <p:nvPr/>
        </p:nvGrpSpPr>
        <p:grpSpPr>
          <a:xfrm>
            <a:off x="1364352" y="1457543"/>
            <a:ext cx="1784997" cy="1560704"/>
            <a:chOff x="3720691" y="2824413"/>
            <a:chExt cx="1341120" cy="1209172"/>
          </a:xfrm>
        </p:grpSpPr>
        <p:sp>
          <p:nvSpPr>
            <p:cNvPr id="47"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48"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sp>
        <p:nvSpPr>
          <p:cNvPr id="22" name="矩形 21"/>
          <p:cNvSpPr/>
          <p:nvPr/>
        </p:nvSpPr>
        <p:spPr>
          <a:xfrm>
            <a:off x="1910286" y="1501621"/>
            <a:ext cx="1233193" cy="1446550"/>
          </a:xfrm>
          <a:prstGeom prst="rect">
            <a:avLst/>
          </a:prstGeom>
        </p:spPr>
        <p:txBody>
          <a:bodyPr wrap="square">
            <a:spAutoFit/>
          </a:bodyPr>
          <a:lstStyle/>
          <a:p>
            <a:r>
              <a:rPr lang="zh-CN" sz="4400" b="1" dirty="0">
                <a:solidFill>
                  <a:srgbClr val="BE0010"/>
                </a:solidFill>
                <a:cs typeface="+mn-ea"/>
                <a:sym typeface="+mn-lt"/>
              </a:rPr>
              <a:t>目  录</a:t>
            </a:r>
          </a:p>
        </p:txBody>
      </p:sp>
      <p:grpSp>
        <p:nvGrpSpPr>
          <p:cNvPr id="49" name="组合 48"/>
          <p:cNvGrpSpPr/>
          <p:nvPr/>
        </p:nvGrpSpPr>
        <p:grpSpPr>
          <a:xfrm>
            <a:off x="5535146" y="2284167"/>
            <a:ext cx="4194810" cy="1002030"/>
            <a:chOff x="9382" y="2237"/>
            <a:chExt cx="6606" cy="1578"/>
          </a:xfrm>
        </p:grpSpPr>
        <p:grpSp>
          <p:nvGrpSpPr>
            <p:cNvPr id="50" name="组合 49"/>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56" name="组合 55"/>
              <p:cNvGrpSpPr/>
              <p:nvPr/>
            </p:nvGrpSpPr>
            <p:grpSpPr>
              <a:xfrm rot="5400000">
                <a:off x="2287916" y="1971364"/>
                <a:ext cx="3280036" cy="2907078"/>
                <a:chOff x="3385822" y="2342962"/>
                <a:chExt cx="2463822" cy="2183669"/>
              </a:xfrm>
            </p:grpSpPr>
            <p:sp>
              <p:nvSpPr>
                <p:cNvPr id="5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5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57"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smtClean="0">
                    <a:solidFill>
                      <a:schemeClr val="bg1"/>
                    </a:solidFill>
                    <a:cs typeface="+mn-ea"/>
                    <a:sym typeface="+mn-lt"/>
                  </a:rPr>
                  <a:t>02</a:t>
                </a:r>
                <a:endParaRPr lang="zh-CN" altLang="en-US" sz="3200" b="1" dirty="0">
                  <a:solidFill>
                    <a:schemeClr val="bg1"/>
                  </a:solidFill>
                  <a:cs typeface="+mn-ea"/>
                  <a:sym typeface="+mn-lt"/>
                </a:endParaRPr>
              </a:p>
            </p:txBody>
          </p:sp>
        </p:grpSp>
        <p:sp>
          <p:nvSpPr>
            <p:cNvPr id="51" name="文本框 50"/>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成果展示</a:t>
              </a:r>
              <a:endParaRPr lang="zh-CN" altLang="en-US" sz="4400" b="1" dirty="0">
                <a:solidFill>
                  <a:schemeClr val="tx1">
                    <a:lumMod val="85000"/>
                    <a:lumOff val="15000"/>
                  </a:schemeClr>
                </a:solidFill>
                <a:cs typeface="+mn-ea"/>
                <a:sym typeface="+mn-lt"/>
              </a:endParaRPr>
            </a:p>
          </p:txBody>
        </p:sp>
        <p:sp>
          <p:nvSpPr>
            <p:cNvPr id="55" name="矩形 54"/>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grpSp>
        <p:nvGrpSpPr>
          <p:cNvPr id="60" name="组合 59"/>
          <p:cNvGrpSpPr/>
          <p:nvPr/>
        </p:nvGrpSpPr>
        <p:grpSpPr>
          <a:xfrm>
            <a:off x="5535146" y="3629324"/>
            <a:ext cx="4194810" cy="1002030"/>
            <a:chOff x="9382" y="2237"/>
            <a:chExt cx="6606" cy="1578"/>
          </a:xfrm>
        </p:grpSpPr>
        <p:grpSp>
          <p:nvGrpSpPr>
            <p:cNvPr id="61" name="组合 60"/>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64" name="组合 63"/>
              <p:cNvGrpSpPr/>
              <p:nvPr/>
            </p:nvGrpSpPr>
            <p:grpSpPr>
              <a:xfrm rot="5400000">
                <a:off x="2287916" y="1971364"/>
                <a:ext cx="3280036" cy="2907078"/>
                <a:chOff x="3385822" y="2342962"/>
                <a:chExt cx="2463822" cy="2183669"/>
              </a:xfrm>
            </p:grpSpPr>
            <p:sp>
              <p:nvSpPr>
                <p:cNvPr id="66"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67"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65"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smtClean="0">
                    <a:solidFill>
                      <a:schemeClr val="bg1"/>
                    </a:solidFill>
                    <a:cs typeface="+mn-ea"/>
                    <a:sym typeface="+mn-lt"/>
                  </a:rPr>
                  <a:t>03</a:t>
                </a:r>
                <a:endParaRPr lang="zh-CN" altLang="en-US" sz="3200" b="1" dirty="0">
                  <a:solidFill>
                    <a:schemeClr val="bg1"/>
                  </a:solidFill>
                  <a:cs typeface="+mn-ea"/>
                  <a:sym typeface="+mn-lt"/>
                </a:endParaRPr>
              </a:p>
            </p:txBody>
          </p:sp>
        </p:grpSp>
        <p:sp>
          <p:nvSpPr>
            <p:cNvPr id="62" name="文本框 61"/>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工作总结</a:t>
              </a:r>
              <a:endParaRPr lang="zh-CN" altLang="en-US" sz="4400" b="1" dirty="0">
                <a:solidFill>
                  <a:schemeClr val="tx1">
                    <a:lumMod val="85000"/>
                    <a:lumOff val="15000"/>
                  </a:schemeClr>
                </a:solidFill>
                <a:cs typeface="+mn-ea"/>
                <a:sym typeface="+mn-lt"/>
              </a:endParaRPr>
            </a:p>
          </p:txBody>
        </p:sp>
        <p:sp>
          <p:nvSpPr>
            <p:cNvPr id="63" name="矩形 62"/>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grpSp>
        <p:nvGrpSpPr>
          <p:cNvPr id="68" name="组合 67"/>
          <p:cNvGrpSpPr/>
          <p:nvPr/>
        </p:nvGrpSpPr>
        <p:grpSpPr>
          <a:xfrm>
            <a:off x="4388996" y="4802805"/>
            <a:ext cx="4194810" cy="1002030"/>
            <a:chOff x="9382" y="2237"/>
            <a:chExt cx="6606" cy="1578"/>
          </a:xfrm>
        </p:grpSpPr>
        <p:grpSp>
          <p:nvGrpSpPr>
            <p:cNvPr id="69" name="组合 68"/>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72" name="组合 71"/>
              <p:cNvGrpSpPr/>
              <p:nvPr/>
            </p:nvGrpSpPr>
            <p:grpSpPr>
              <a:xfrm rot="5400000">
                <a:off x="2287916" y="1971364"/>
                <a:ext cx="3280036" cy="2907078"/>
                <a:chOff x="3385822" y="2342962"/>
                <a:chExt cx="2463822" cy="2183669"/>
              </a:xfrm>
            </p:grpSpPr>
            <p:sp>
              <p:nvSpPr>
                <p:cNvPr id="7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7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73"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smtClean="0">
                    <a:solidFill>
                      <a:schemeClr val="bg1"/>
                    </a:solidFill>
                    <a:cs typeface="+mn-ea"/>
                    <a:sym typeface="+mn-lt"/>
                  </a:rPr>
                  <a:t>04</a:t>
                </a:r>
                <a:endParaRPr lang="zh-CN" altLang="en-US" sz="3200" b="1" dirty="0">
                  <a:solidFill>
                    <a:schemeClr val="bg1"/>
                  </a:solidFill>
                  <a:cs typeface="+mn-ea"/>
                  <a:sym typeface="+mn-lt"/>
                </a:endParaRPr>
              </a:p>
            </p:txBody>
          </p:sp>
        </p:grpSp>
        <p:sp>
          <p:nvSpPr>
            <p:cNvPr id="70" name="文本框 69"/>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工作计划</a:t>
              </a:r>
              <a:endParaRPr lang="zh-CN" altLang="en-US" sz="4400" b="1" dirty="0">
                <a:solidFill>
                  <a:schemeClr val="tx1">
                    <a:lumMod val="85000"/>
                    <a:lumOff val="15000"/>
                  </a:schemeClr>
                </a:solidFill>
                <a:cs typeface="+mn-ea"/>
                <a:sym typeface="+mn-lt"/>
              </a:endParaRPr>
            </a:p>
          </p:txBody>
        </p:sp>
        <p:sp>
          <p:nvSpPr>
            <p:cNvPr id="71" name="矩形 70"/>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plus(in)">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矩形 82"/>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工作计划</a:t>
            </a:r>
            <a:endParaRPr lang="zh-CN" altLang="en-US" sz="3200" b="1" spc="600" dirty="0">
              <a:solidFill>
                <a:schemeClr val="tx1">
                  <a:lumMod val="85000"/>
                  <a:lumOff val="15000"/>
                </a:schemeClr>
              </a:solidFill>
              <a:cs typeface="+mn-ea"/>
              <a:sym typeface="+mn-lt"/>
            </a:endParaRPr>
          </a:p>
        </p:txBody>
      </p:sp>
      <p:graphicFrame>
        <p:nvGraphicFramePr>
          <p:cNvPr id="46" name="图表 45">
            <a:extLst>
              <a:ext uri="{FF2B5EF4-FFF2-40B4-BE49-F238E27FC236}">
                <a16:creationId xmlns="" xmlns:a16="http://schemas.microsoft.com/office/drawing/2014/main" id="{76DC37E1-9438-4DAE-801F-DC66B80E2E68}"/>
              </a:ext>
            </a:extLst>
          </p:cNvPr>
          <p:cNvGraphicFramePr/>
          <p:nvPr>
            <p:extLst>
              <p:ext uri="{D42A27DB-BD31-4B8C-83A1-F6EECF244321}">
                <p14:modId xmlns:p14="http://schemas.microsoft.com/office/powerpoint/2010/main" val="131420203"/>
              </p:ext>
            </p:extLst>
          </p:nvPr>
        </p:nvGraphicFramePr>
        <p:xfrm>
          <a:off x="1688266" y="1474406"/>
          <a:ext cx="8697466" cy="3669633"/>
        </p:xfrm>
        <a:graphic>
          <a:graphicData uri="http://schemas.openxmlformats.org/drawingml/2006/chart">
            <c:chart xmlns:c="http://schemas.openxmlformats.org/drawingml/2006/chart" xmlns:r="http://schemas.openxmlformats.org/officeDocument/2006/relationships" r:id="rId3"/>
          </a:graphicData>
        </a:graphic>
      </p:graphicFrame>
      <p:sp>
        <p:nvSpPr>
          <p:cNvPr id="47" name="文本框 46">
            <a:extLst>
              <a:ext uri="{FF2B5EF4-FFF2-40B4-BE49-F238E27FC236}">
                <a16:creationId xmlns="" xmlns:a16="http://schemas.microsoft.com/office/drawing/2014/main" id="{52A56BB0-ACF2-4867-8971-860D153575A9}"/>
              </a:ext>
            </a:extLst>
          </p:cNvPr>
          <p:cNvSpPr txBox="1"/>
          <p:nvPr/>
        </p:nvSpPr>
        <p:spPr>
          <a:xfrm>
            <a:off x="1688266"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48" name="TextBox 11">
            <a:extLst>
              <a:ext uri="{FF2B5EF4-FFF2-40B4-BE49-F238E27FC236}">
                <a16:creationId xmlns="" xmlns:a16="http://schemas.microsoft.com/office/drawing/2014/main" id="{EBA4534F-9EB4-4BA1-8E77-D07DE21CB8B8}"/>
              </a:ext>
            </a:extLst>
          </p:cNvPr>
          <p:cNvSpPr txBox="1"/>
          <p:nvPr/>
        </p:nvSpPr>
        <p:spPr>
          <a:xfrm>
            <a:off x="1688266"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
        <p:nvSpPr>
          <p:cNvPr id="71" name="文本框 70">
            <a:extLst>
              <a:ext uri="{FF2B5EF4-FFF2-40B4-BE49-F238E27FC236}">
                <a16:creationId xmlns="" xmlns:a16="http://schemas.microsoft.com/office/drawing/2014/main" id="{F727936A-2507-455B-8F35-9CC066CFDBB5}"/>
              </a:ext>
            </a:extLst>
          </p:cNvPr>
          <p:cNvSpPr txBox="1"/>
          <p:nvPr/>
        </p:nvSpPr>
        <p:spPr>
          <a:xfrm>
            <a:off x="3945329"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72" name="TextBox 11">
            <a:extLst>
              <a:ext uri="{FF2B5EF4-FFF2-40B4-BE49-F238E27FC236}">
                <a16:creationId xmlns="" xmlns:a16="http://schemas.microsoft.com/office/drawing/2014/main" id="{2ED06824-3228-41B6-9B51-184984F87960}"/>
              </a:ext>
            </a:extLst>
          </p:cNvPr>
          <p:cNvSpPr txBox="1"/>
          <p:nvPr/>
        </p:nvSpPr>
        <p:spPr>
          <a:xfrm>
            <a:off x="3945329"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
        <p:nvSpPr>
          <p:cNvPr id="73" name="文本框 72">
            <a:extLst>
              <a:ext uri="{FF2B5EF4-FFF2-40B4-BE49-F238E27FC236}">
                <a16:creationId xmlns="" xmlns:a16="http://schemas.microsoft.com/office/drawing/2014/main" id="{FBADF4D3-3EAA-4F12-8019-2CB64DB88C7D}"/>
              </a:ext>
            </a:extLst>
          </p:cNvPr>
          <p:cNvSpPr txBox="1"/>
          <p:nvPr/>
        </p:nvSpPr>
        <p:spPr>
          <a:xfrm>
            <a:off x="6202392"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74" name="TextBox 11">
            <a:extLst>
              <a:ext uri="{FF2B5EF4-FFF2-40B4-BE49-F238E27FC236}">
                <a16:creationId xmlns="" xmlns:a16="http://schemas.microsoft.com/office/drawing/2014/main" id="{94240B86-B1D2-4276-90F8-06315AA9E697}"/>
              </a:ext>
            </a:extLst>
          </p:cNvPr>
          <p:cNvSpPr txBox="1"/>
          <p:nvPr/>
        </p:nvSpPr>
        <p:spPr>
          <a:xfrm>
            <a:off x="6202392"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
        <p:nvSpPr>
          <p:cNvPr id="76" name="文本框 75">
            <a:extLst>
              <a:ext uri="{FF2B5EF4-FFF2-40B4-BE49-F238E27FC236}">
                <a16:creationId xmlns="" xmlns:a16="http://schemas.microsoft.com/office/drawing/2014/main" id="{7F11CC71-FEFA-4931-8FA4-2974A31F6B76}"/>
              </a:ext>
            </a:extLst>
          </p:cNvPr>
          <p:cNvSpPr txBox="1"/>
          <p:nvPr/>
        </p:nvSpPr>
        <p:spPr>
          <a:xfrm>
            <a:off x="8459455"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77" name="TextBox 11">
            <a:extLst>
              <a:ext uri="{FF2B5EF4-FFF2-40B4-BE49-F238E27FC236}">
                <a16:creationId xmlns="" xmlns:a16="http://schemas.microsoft.com/office/drawing/2014/main" id="{09534CAF-927C-48C6-BFFA-A4A1C123AAEE}"/>
              </a:ext>
            </a:extLst>
          </p:cNvPr>
          <p:cNvSpPr txBox="1"/>
          <p:nvPr/>
        </p:nvSpPr>
        <p:spPr>
          <a:xfrm>
            <a:off x="8459455"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par>
                          <p:cTn id="8" fill="hold">
                            <p:stCondLst>
                              <p:cond delay="500"/>
                            </p:stCondLst>
                            <p:childTnLst>
                              <p:par>
                                <p:cTn id="9" presetID="2" presetClass="entr" presetSubtype="2" accel="10000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1+#ppt_w/2"/>
                                          </p:val>
                                        </p:tav>
                                        <p:tav tm="100000">
                                          <p:val>
                                            <p:strVal val="#ppt_x"/>
                                          </p:val>
                                        </p:tav>
                                      </p:tavLst>
                                    </p:anim>
                                    <p:anim calcmode="lin" valueType="num">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1000"/>
                                        <p:tgtEl>
                                          <p:spTgt spid="48"/>
                                        </p:tgtEl>
                                      </p:cBhvr>
                                    </p:animEffect>
                                    <p:anim calcmode="lin" valueType="num">
                                      <p:cBhvr>
                                        <p:cTn id="16" dur="1000" fill="hold"/>
                                        <p:tgtEl>
                                          <p:spTgt spid="48"/>
                                        </p:tgtEl>
                                        <p:attrNameLst>
                                          <p:attrName>ppt_x</p:attrName>
                                        </p:attrNameLst>
                                      </p:cBhvr>
                                      <p:tavLst>
                                        <p:tav tm="0">
                                          <p:val>
                                            <p:strVal val="#ppt_x"/>
                                          </p:val>
                                        </p:tav>
                                        <p:tav tm="100000">
                                          <p:val>
                                            <p:strVal val="#ppt_x"/>
                                          </p:val>
                                        </p:tav>
                                      </p:tavLst>
                                    </p:anim>
                                    <p:anim calcmode="lin" valueType="num">
                                      <p:cBhvr>
                                        <p:cTn id="17" dur="1000" fill="hold"/>
                                        <p:tgtEl>
                                          <p:spTgt spid="48"/>
                                        </p:tgtEl>
                                        <p:attrNameLst>
                                          <p:attrName>ppt_y</p:attrName>
                                        </p:attrNameLst>
                                      </p:cBhvr>
                                      <p:tavLst>
                                        <p:tav tm="0">
                                          <p:val>
                                            <p:strVal val="#ppt_y+.1"/>
                                          </p:val>
                                        </p:tav>
                                        <p:tav tm="100000">
                                          <p:val>
                                            <p:strVal val="#ppt_y"/>
                                          </p:val>
                                        </p:tav>
                                      </p:tavLst>
                                    </p:anim>
                                  </p:childTnLst>
                                </p:cTn>
                              </p:par>
                              <p:par>
                                <p:cTn id="18" presetID="2" presetClass="entr" presetSubtype="2" accel="100000" fill="hold" grpId="0" nodeType="withEffect">
                                  <p:stCondLst>
                                    <p:cond delay="0"/>
                                  </p:stCondLst>
                                  <p:childTnLst>
                                    <p:set>
                                      <p:cBhvr>
                                        <p:cTn id="19" dur="1" fill="hold">
                                          <p:stCondLst>
                                            <p:cond delay="0"/>
                                          </p:stCondLst>
                                        </p:cTn>
                                        <p:tgtEl>
                                          <p:spTgt spid="71"/>
                                        </p:tgtEl>
                                        <p:attrNameLst>
                                          <p:attrName>style.visibility</p:attrName>
                                        </p:attrNameLst>
                                      </p:cBhvr>
                                      <p:to>
                                        <p:strVal val="visible"/>
                                      </p:to>
                                    </p:set>
                                    <p:anim calcmode="lin" valueType="num">
                                      <p:cBhvr additive="base">
                                        <p:cTn id="20" dur="500" fill="hold"/>
                                        <p:tgtEl>
                                          <p:spTgt spid="71"/>
                                        </p:tgtEl>
                                        <p:attrNameLst>
                                          <p:attrName>ppt_x</p:attrName>
                                        </p:attrNameLst>
                                      </p:cBhvr>
                                      <p:tavLst>
                                        <p:tav tm="0">
                                          <p:val>
                                            <p:strVal val="1+#ppt_w/2"/>
                                          </p:val>
                                        </p:tav>
                                        <p:tav tm="100000">
                                          <p:val>
                                            <p:strVal val="#ppt_x"/>
                                          </p:val>
                                        </p:tav>
                                      </p:tavLst>
                                    </p:anim>
                                    <p:anim calcmode="lin" valueType="num">
                                      <p:cBhvr additive="base">
                                        <p:cTn id="21" dur="500" fill="hold"/>
                                        <p:tgtEl>
                                          <p:spTgt spid="71"/>
                                        </p:tgtEl>
                                        <p:attrNameLst>
                                          <p:attrName>ppt_y</p:attrName>
                                        </p:attrNameLst>
                                      </p:cBhvr>
                                      <p:tavLst>
                                        <p:tav tm="0">
                                          <p:val>
                                            <p:strVal val="#ppt_y"/>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1000"/>
                                        <p:tgtEl>
                                          <p:spTgt spid="72"/>
                                        </p:tgtEl>
                                      </p:cBhvr>
                                    </p:animEffect>
                                    <p:anim calcmode="lin" valueType="num">
                                      <p:cBhvr>
                                        <p:cTn id="25" dur="1000" fill="hold"/>
                                        <p:tgtEl>
                                          <p:spTgt spid="72"/>
                                        </p:tgtEl>
                                        <p:attrNameLst>
                                          <p:attrName>ppt_x</p:attrName>
                                        </p:attrNameLst>
                                      </p:cBhvr>
                                      <p:tavLst>
                                        <p:tav tm="0">
                                          <p:val>
                                            <p:strVal val="#ppt_x"/>
                                          </p:val>
                                        </p:tav>
                                        <p:tav tm="100000">
                                          <p:val>
                                            <p:strVal val="#ppt_x"/>
                                          </p:val>
                                        </p:tav>
                                      </p:tavLst>
                                    </p:anim>
                                    <p:anim calcmode="lin" valueType="num">
                                      <p:cBhvr>
                                        <p:cTn id="26" dur="1000" fill="hold"/>
                                        <p:tgtEl>
                                          <p:spTgt spid="72"/>
                                        </p:tgtEl>
                                        <p:attrNameLst>
                                          <p:attrName>ppt_y</p:attrName>
                                        </p:attrNameLst>
                                      </p:cBhvr>
                                      <p:tavLst>
                                        <p:tav tm="0">
                                          <p:val>
                                            <p:strVal val="#ppt_y+.1"/>
                                          </p:val>
                                        </p:tav>
                                        <p:tav tm="100000">
                                          <p:val>
                                            <p:strVal val="#ppt_y"/>
                                          </p:val>
                                        </p:tav>
                                      </p:tavLst>
                                    </p:anim>
                                  </p:childTnLst>
                                </p:cTn>
                              </p:par>
                              <p:par>
                                <p:cTn id="27" presetID="2" presetClass="entr" presetSubtype="2" accel="100000"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anim calcmode="lin" valueType="num">
                                      <p:cBhvr additive="base">
                                        <p:cTn id="29" dur="500" fill="hold"/>
                                        <p:tgtEl>
                                          <p:spTgt spid="73"/>
                                        </p:tgtEl>
                                        <p:attrNameLst>
                                          <p:attrName>ppt_x</p:attrName>
                                        </p:attrNameLst>
                                      </p:cBhvr>
                                      <p:tavLst>
                                        <p:tav tm="0">
                                          <p:val>
                                            <p:strVal val="1+#ppt_w/2"/>
                                          </p:val>
                                        </p:tav>
                                        <p:tav tm="100000">
                                          <p:val>
                                            <p:strVal val="#ppt_x"/>
                                          </p:val>
                                        </p:tav>
                                      </p:tavLst>
                                    </p:anim>
                                    <p:anim calcmode="lin" valueType="num">
                                      <p:cBhvr additive="base">
                                        <p:cTn id="30" dur="500" fill="hold"/>
                                        <p:tgtEl>
                                          <p:spTgt spid="73"/>
                                        </p:tgtEl>
                                        <p:attrNameLst>
                                          <p:attrName>ppt_y</p:attrName>
                                        </p:attrNameLst>
                                      </p:cBhvr>
                                      <p:tavLst>
                                        <p:tav tm="0">
                                          <p:val>
                                            <p:strVal val="#ppt_y"/>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fade">
                                      <p:cBhvr>
                                        <p:cTn id="33" dur="1000"/>
                                        <p:tgtEl>
                                          <p:spTgt spid="74"/>
                                        </p:tgtEl>
                                      </p:cBhvr>
                                    </p:animEffect>
                                    <p:anim calcmode="lin" valueType="num">
                                      <p:cBhvr>
                                        <p:cTn id="34" dur="1000" fill="hold"/>
                                        <p:tgtEl>
                                          <p:spTgt spid="74"/>
                                        </p:tgtEl>
                                        <p:attrNameLst>
                                          <p:attrName>ppt_x</p:attrName>
                                        </p:attrNameLst>
                                      </p:cBhvr>
                                      <p:tavLst>
                                        <p:tav tm="0">
                                          <p:val>
                                            <p:strVal val="#ppt_x"/>
                                          </p:val>
                                        </p:tav>
                                        <p:tav tm="100000">
                                          <p:val>
                                            <p:strVal val="#ppt_x"/>
                                          </p:val>
                                        </p:tav>
                                      </p:tavLst>
                                    </p:anim>
                                    <p:anim calcmode="lin" valueType="num">
                                      <p:cBhvr>
                                        <p:cTn id="35" dur="1000" fill="hold"/>
                                        <p:tgtEl>
                                          <p:spTgt spid="74"/>
                                        </p:tgtEl>
                                        <p:attrNameLst>
                                          <p:attrName>ppt_y</p:attrName>
                                        </p:attrNameLst>
                                      </p:cBhvr>
                                      <p:tavLst>
                                        <p:tav tm="0">
                                          <p:val>
                                            <p:strVal val="#ppt_y+.1"/>
                                          </p:val>
                                        </p:tav>
                                        <p:tav tm="100000">
                                          <p:val>
                                            <p:strVal val="#ppt_y"/>
                                          </p:val>
                                        </p:tav>
                                      </p:tavLst>
                                    </p:anim>
                                  </p:childTnLst>
                                </p:cTn>
                              </p:par>
                              <p:par>
                                <p:cTn id="36" presetID="2" presetClass="entr" presetSubtype="2" accel="100000" fill="hold" grpId="0" nodeType="with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additive="base">
                                        <p:cTn id="38" dur="500" fill="hold"/>
                                        <p:tgtEl>
                                          <p:spTgt spid="76"/>
                                        </p:tgtEl>
                                        <p:attrNameLst>
                                          <p:attrName>ppt_x</p:attrName>
                                        </p:attrNameLst>
                                      </p:cBhvr>
                                      <p:tavLst>
                                        <p:tav tm="0">
                                          <p:val>
                                            <p:strVal val="1+#ppt_w/2"/>
                                          </p:val>
                                        </p:tav>
                                        <p:tav tm="100000">
                                          <p:val>
                                            <p:strVal val="#ppt_x"/>
                                          </p:val>
                                        </p:tav>
                                      </p:tavLst>
                                    </p:anim>
                                    <p:anim calcmode="lin" valueType="num">
                                      <p:cBhvr additive="base">
                                        <p:cTn id="39" dur="500" fill="hold"/>
                                        <p:tgtEl>
                                          <p:spTgt spid="76"/>
                                        </p:tgtEl>
                                        <p:attrNameLst>
                                          <p:attrName>ppt_y</p:attrName>
                                        </p:attrNameLst>
                                      </p:cBhvr>
                                      <p:tavLst>
                                        <p:tav tm="0">
                                          <p:val>
                                            <p:strVal val="#ppt_y"/>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7"/>
                                        </p:tgtEl>
                                        <p:attrNameLst>
                                          <p:attrName>style.visibility</p:attrName>
                                        </p:attrNameLst>
                                      </p:cBhvr>
                                      <p:to>
                                        <p:strVal val="visible"/>
                                      </p:to>
                                    </p:set>
                                    <p:animEffect transition="in" filter="fade">
                                      <p:cBhvr>
                                        <p:cTn id="42" dur="1000"/>
                                        <p:tgtEl>
                                          <p:spTgt spid="77"/>
                                        </p:tgtEl>
                                      </p:cBhvr>
                                    </p:animEffec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6" grpId="0">
        <p:bldAsOne/>
      </p:bldGraphic>
      <p:bldP spid="47" grpId="0"/>
      <p:bldP spid="48" grpId="0"/>
      <p:bldP spid="71" grpId="0"/>
      <p:bldP spid="72" grpId="0"/>
      <p:bldP spid="73" grpId="0"/>
      <p:bldP spid="74" grpId="0"/>
      <p:bldP spid="76" grpId="0"/>
      <p:bldP spid="7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工作计划</a:t>
            </a:r>
            <a:endParaRPr lang="zh-CN" altLang="en-US" sz="3200" b="1" spc="600" dirty="0">
              <a:solidFill>
                <a:schemeClr val="tx1">
                  <a:lumMod val="85000"/>
                  <a:lumOff val="15000"/>
                </a:schemeClr>
              </a:solidFill>
              <a:cs typeface="+mn-ea"/>
              <a:sym typeface="+mn-lt"/>
            </a:endParaRPr>
          </a:p>
        </p:txBody>
      </p:sp>
      <p:grpSp>
        <p:nvGrpSpPr>
          <p:cNvPr id="56" name="组合 55">
            <a:extLst>
              <a:ext uri="{FF2B5EF4-FFF2-40B4-BE49-F238E27FC236}">
                <a16:creationId xmlns="" xmlns:a16="http://schemas.microsoft.com/office/drawing/2014/main" id="{24596BD7-1377-479F-8A07-F5C31A897ED9}"/>
              </a:ext>
            </a:extLst>
          </p:cNvPr>
          <p:cNvGrpSpPr/>
          <p:nvPr/>
        </p:nvGrpSpPr>
        <p:grpSpPr>
          <a:xfrm>
            <a:off x="971599" y="1662809"/>
            <a:ext cx="1934629" cy="800579"/>
            <a:chOff x="468937" y="2419540"/>
            <a:chExt cx="1934629" cy="800579"/>
          </a:xfrm>
        </p:grpSpPr>
        <p:sp>
          <p:nvSpPr>
            <p:cNvPr id="63" name="TextBox 18">
              <a:extLst>
                <a:ext uri="{FF2B5EF4-FFF2-40B4-BE49-F238E27FC236}">
                  <a16:creationId xmlns="" xmlns:a16="http://schemas.microsoft.com/office/drawing/2014/main" id="{AA5B2679-06C0-4B80-BC3C-A49E3C77FDF3}"/>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64" name="矩形 63">
              <a:extLst>
                <a:ext uri="{FF2B5EF4-FFF2-40B4-BE49-F238E27FC236}">
                  <a16:creationId xmlns="" xmlns:a16="http://schemas.microsoft.com/office/drawing/2014/main" id="{A7802005-BD06-4A0C-A359-521D5A5C9103}"/>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71" name="组合 70">
            <a:extLst>
              <a:ext uri="{FF2B5EF4-FFF2-40B4-BE49-F238E27FC236}">
                <a16:creationId xmlns="" xmlns:a16="http://schemas.microsoft.com/office/drawing/2014/main" id="{293B4040-4488-42EE-BD65-EC53A6B8F8D0}"/>
              </a:ext>
            </a:extLst>
          </p:cNvPr>
          <p:cNvGrpSpPr/>
          <p:nvPr/>
        </p:nvGrpSpPr>
        <p:grpSpPr>
          <a:xfrm>
            <a:off x="971599" y="2805809"/>
            <a:ext cx="1934629" cy="800579"/>
            <a:chOff x="468937" y="2419540"/>
            <a:chExt cx="1934629" cy="800579"/>
          </a:xfrm>
        </p:grpSpPr>
        <p:sp>
          <p:nvSpPr>
            <p:cNvPr id="72" name="TextBox 18">
              <a:extLst>
                <a:ext uri="{FF2B5EF4-FFF2-40B4-BE49-F238E27FC236}">
                  <a16:creationId xmlns="" xmlns:a16="http://schemas.microsoft.com/office/drawing/2014/main" id="{29497BCD-2FE1-4080-A74F-960D0D7FD381}"/>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73" name="矩形 72">
              <a:extLst>
                <a:ext uri="{FF2B5EF4-FFF2-40B4-BE49-F238E27FC236}">
                  <a16:creationId xmlns="" xmlns:a16="http://schemas.microsoft.com/office/drawing/2014/main" id="{3488DE65-348C-479B-AA52-7B7F79E87707}"/>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74" name="组合 73">
            <a:extLst>
              <a:ext uri="{FF2B5EF4-FFF2-40B4-BE49-F238E27FC236}">
                <a16:creationId xmlns="" xmlns:a16="http://schemas.microsoft.com/office/drawing/2014/main" id="{0B8F72CF-F1E8-4135-9667-B8C1FFE9363B}"/>
              </a:ext>
            </a:extLst>
          </p:cNvPr>
          <p:cNvGrpSpPr/>
          <p:nvPr/>
        </p:nvGrpSpPr>
        <p:grpSpPr>
          <a:xfrm>
            <a:off x="971599" y="3948809"/>
            <a:ext cx="1934629" cy="800579"/>
            <a:chOff x="468937" y="2419540"/>
            <a:chExt cx="1934629" cy="800579"/>
          </a:xfrm>
        </p:grpSpPr>
        <p:sp>
          <p:nvSpPr>
            <p:cNvPr id="75" name="TextBox 18">
              <a:extLst>
                <a:ext uri="{FF2B5EF4-FFF2-40B4-BE49-F238E27FC236}">
                  <a16:creationId xmlns="" xmlns:a16="http://schemas.microsoft.com/office/drawing/2014/main" id="{B0C22BDF-00D5-4573-B91D-21A9B64AABA0}"/>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76" name="矩形 75">
              <a:extLst>
                <a:ext uri="{FF2B5EF4-FFF2-40B4-BE49-F238E27FC236}">
                  <a16:creationId xmlns="" xmlns:a16="http://schemas.microsoft.com/office/drawing/2014/main" id="{6B531C9F-456E-4CD8-B197-BB5638B6AC1A}"/>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77" name="组合 76">
            <a:extLst>
              <a:ext uri="{FF2B5EF4-FFF2-40B4-BE49-F238E27FC236}">
                <a16:creationId xmlns="" xmlns:a16="http://schemas.microsoft.com/office/drawing/2014/main" id="{6AFDAC07-FA9A-4EAF-B383-587B275B4856}"/>
              </a:ext>
            </a:extLst>
          </p:cNvPr>
          <p:cNvGrpSpPr/>
          <p:nvPr/>
        </p:nvGrpSpPr>
        <p:grpSpPr>
          <a:xfrm>
            <a:off x="971599" y="5091809"/>
            <a:ext cx="1934629" cy="800579"/>
            <a:chOff x="468937" y="2419540"/>
            <a:chExt cx="1934629" cy="800579"/>
          </a:xfrm>
        </p:grpSpPr>
        <p:sp>
          <p:nvSpPr>
            <p:cNvPr id="78" name="TextBox 18">
              <a:extLst>
                <a:ext uri="{FF2B5EF4-FFF2-40B4-BE49-F238E27FC236}">
                  <a16:creationId xmlns="" xmlns:a16="http://schemas.microsoft.com/office/drawing/2014/main" id="{06302D3E-6096-4E79-A5AF-95D147F4EEB7}"/>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79" name="矩形 78">
              <a:extLst>
                <a:ext uri="{FF2B5EF4-FFF2-40B4-BE49-F238E27FC236}">
                  <a16:creationId xmlns="" xmlns:a16="http://schemas.microsoft.com/office/drawing/2014/main" id="{8DA9616F-A659-494D-934B-9DEE478362B2}"/>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80" name="组合 4">
            <a:extLst>
              <a:ext uri="{FF2B5EF4-FFF2-40B4-BE49-F238E27FC236}">
                <a16:creationId xmlns="" xmlns:a16="http://schemas.microsoft.com/office/drawing/2014/main" id="{5983EDC7-533E-4FBA-8672-75A0D662DE13}"/>
              </a:ext>
            </a:extLst>
          </p:cNvPr>
          <p:cNvGrpSpPr/>
          <p:nvPr/>
        </p:nvGrpSpPr>
        <p:grpSpPr>
          <a:xfrm>
            <a:off x="3156062" y="1653081"/>
            <a:ext cx="2375531" cy="4320480"/>
            <a:chOff x="2068615" y="1696036"/>
            <a:chExt cx="2376264" cy="4320480"/>
          </a:xfrm>
        </p:grpSpPr>
        <p:sp>
          <p:nvSpPr>
            <p:cNvPr id="81" name="圆角矩形 5">
              <a:extLst>
                <a:ext uri="{FF2B5EF4-FFF2-40B4-BE49-F238E27FC236}">
                  <a16:creationId xmlns="" xmlns:a16="http://schemas.microsoft.com/office/drawing/2014/main" id="{5150332C-4610-4625-ACB4-D969286368C4}"/>
                </a:ext>
              </a:extLst>
            </p:cNvPr>
            <p:cNvSpPr/>
            <p:nvPr/>
          </p:nvSpPr>
          <p:spPr>
            <a:xfrm>
              <a:off x="2068615" y="1696036"/>
              <a:ext cx="2376264" cy="4320480"/>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82" name="圆角矩形 6">
              <a:extLst>
                <a:ext uri="{FF2B5EF4-FFF2-40B4-BE49-F238E27FC236}">
                  <a16:creationId xmlns="" xmlns:a16="http://schemas.microsoft.com/office/drawing/2014/main" id="{9CE95C74-FB02-458E-A431-F70759D6F73A}"/>
                </a:ext>
              </a:extLst>
            </p:cNvPr>
            <p:cNvSpPr/>
            <p:nvPr/>
          </p:nvSpPr>
          <p:spPr>
            <a:xfrm>
              <a:off x="2068615" y="2043296"/>
              <a:ext cx="792088" cy="876875"/>
            </a:xfrm>
            <a:custGeom>
              <a:avLst/>
              <a:gdLst/>
              <a:ahLst/>
              <a:cxnLst/>
              <a:rect l="l" t="t" r="r" b="b"/>
              <a:pathLst>
                <a:path w="792088" h="876875">
                  <a:moveTo>
                    <a:pt x="0" y="0"/>
                  </a:moveTo>
                  <a:lnTo>
                    <a:pt x="723499" y="0"/>
                  </a:lnTo>
                  <a:cubicBezTo>
                    <a:pt x="761380" y="0"/>
                    <a:pt x="792088" y="30708"/>
                    <a:pt x="792088" y="68589"/>
                  </a:cubicBezTo>
                  <a:lnTo>
                    <a:pt x="792088" y="808286"/>
                  </a:lnTo>
                  <a:cubicBezTo>
                    <a:pt x="792088" y="846167"/>
                    <a:pt x="761380" y="876875"/>
                    <a:pt x="723499" y="876875"/>
                  </a:cubicBezTo>
                  <a:lnTo>
                    <a:pt x="0" y="876875"/>
                  </a:lnTo>
                  <a:close/>
                </a:path>
              </a:pathLst>
            </a:custGeom>
            <a:solidFill>
              <a:schemeClr val="accent1"/>
            </a:solidFill>
            <a:ln w="25400" cap="flat" cmpd="sng" algn="ctr">
              <a:solidFill>
                <a:schemeClr val="accent1"/>
              </a:solid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83" name="TextBox 7">
              <a:extLst>
                <a:ext uri="{FF2B5EF4-FFF2-40B4-BE49-F238E27FC236}">
                  <a16:creationId xmlns="" xmlns:a16="http://schemas.microsoft.com/office/drawing/2014/main" id="{7C39F12E-F696-429C-9660-44A5D6FB78CA}"/>
                </a:ext>
              </a:extLst>
            </p:cNvPr>
            <p:cNvSpPr txBox="1"/>
            <p:nvPr/>
          </p:nvSpPr>
          <p:spPr>
            <a:xfrm>
              <a:off x="2165202" y="2220124"/>
              <a:ext cx="598911" cy="953851"/>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en-US" altLang="zh-CN" sz="2799" b="0" i="0" u="none" strike="noStrike" kern="0" cap="none" spc="0" normalizeH="0" baseline="0" noProof="0" dirty="0">
                  <a:ln>
                    <a:noFill/>
                  </a:ln>
                  <a:solidFill>
                    <a:srgbClr val="FFFFFF"/>
                  </a:solidFill>
                  <a:effectLst/>
                  <a:uLnTx/>
                  <a:uFillTx/>
                  <a:cs typeface="+mn-ea"/>
                  <a:sym typeface="+mn-lt"/>
                </a:rPr>
                <a:t>01</a:t>
              </a:r>
              <a:endParaRPr kumimoji="0" lang="zh-CN" altLang="en-US" sz="2799" b="0" i="0" u="none" strike="noStrike" kern="0" cap="none" spc="0" normalizeH="0" baseline="0" noProof="0" dirty="0">
                <a:ln>
                  <a:noFill/>
                </a:ln>
                <a:solidFill>
                  <a:srgbClr val="FFFFFF"/>
                </a:solidFill>
                <a:effectLst/>
                <a:uLnTx/>
                <a:uFillTx/>
                <a:cs typeface="+mn-ea"/>
                <a:sym typeface="+mn-lt"/>
              </a:endParaRPr>
            </a:p>
          </p:txBody>
        </p:sp>
        <p:sp>
          <p:nvSpPr>
            <p:cNvPr id="84" name="TextBox 8">
              <a:extLst>
                <a:ext uri="{FF2B5EF4-FFF2-40B4-BE49-F238E27FC236}">
                  <a16:creationId xmlns="" xmlns:a16="http://schemas.microsoft.com/office/drawing/2014/main" id="{8E1D9154-0A90-48C0-9243-7D2072100CFC}"/>
                </a:ext>
              </a:extLst>
            </p:cNvPr>
            <p:cNvSpPr txBox="1"/>
            <p:nvPr/>
          </p:nvSpPr>
          <p:spPr>
            <a:xfrm>
              <a:off x="2462805" y="3256390"/>
              <a:ext cx="1635577" cy="338426"/>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zh-CN" altLang="en-US" sz="1599" b="1" i="0" u="none" strike="noStrike" kern="0" cap="none" spc="0" normalizeH="0" baseline="0" noProof="0" dirty="0">
                  <a:ln>
                    <a:noFill/>
                  </a:ln>
                  <a:solidFill>
                    <a:srgbClr val="000000">
                      <a:lumMod val="75000"/>
                      <a:lumOff val="25000"/>
                    </a:srgbClr>
                  </a:solidFill>
                  <a:effectLst/>
                  <a:uLnTx/>
                  <a:uFillTx/>
                  <a:cs typeface="+mn-ea"/>
                  <a:sym typeface="+mn-lt"/>
                </a:rPr>
                <a:t>添加标题</a:t>
              </a:r>
            </a:p>
          </p:txBody>
        </p:sp>
        <p:sp>
          <p:nvSpPr>
            <p:cNvPr id="85" name="TextBox 9">
              <a:extLst>
                <a:ext uri="{FF2B5EF4-FFF2-40B4-BE49-F238E27FC236}">
                  <a16:creationId xmlns="" xmlns:a16="http://schemas.microsoft.com/office/drawing/2014/main" id="{5A98EF25-09F1-4E06-8BBD-D3C32EB62131}"/>
                </a:ext>
              </a:extLst>
            </p:cNvPr>
            <p:cNvSpPr txBox="1"/>
            <p:nvPr/>
          </p:nvSpPr>
          <p:spPr>
            <a:xfrm>
              <a:off x="2415112" y="3639941"/>
              <a:ext cx="1683269" cy="1200329"/>
            </a:xfrm>
            <a:prstGeom prst="rect">
              <a:avLst/>
            </a:prstGeom>
            <a:noFill/>
          </p:spPr>
          <p:txBody>
            <a:bodyPr wrap="square" rtlCol="0">
              <a:spAutoFit/>
            </a:bodyPr>
            <a:lstStyle/>
            <a:p>
              <a:pPr marL="0" marR="0" lvl="0" indent="0" algn="ctr" defTabSz="1218804"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000000">
                      <a:lumMod val="50000"/>
                      <a:lumOff val="50000"/>
                    </a:srgbClr>
                  </a:solidFill>
                  <a:effectLst/>
                  <a:uLnTx/>
                  <a:uFillTx/>
                  <a:cs typeface="+mn-ea"/>
                  <a:sym typeface="+mn-lt"/>
                </a:rPr>
                <a:t>单击此处添加文本单击此处添加文本单击此处添加文本单击此处添加文本</a:t>
              </a:r>
            </a:p>
          </p:txBody>
        </p:sp>
        <p:graphicFrame>
          <p:nvGraphicFramePr>
            <p:cNvPr id="86" name="图表 85">
              <a:extLst>
                <a:ext uri="{FF2B5EF4-FFF2-40B4-BE49-F238E27FC236}">
                  <a16:creationId xmlns="" xmlns:a16="http://schemas.microsoft.com/office/drawing/2014/main" id="{729F6A67-25E5-408E-83B1-6580634C11CD}"/>
                </a:ext>
              </a:extLst>
            </p:cNvPr>
            <p:cNvGraphicFramePr/>
            <p:nvPr>
              <p:extLst>
                <p:ext uri="{D42A27DB-BD31-4B8C-83A1-F6EECF244321}">
                  <p14:modId xmlns:p14="http://schemas.microsoft.com/office/powerpoint/2010/main" val="3712028811"/>
                </p:ext>
              </p:extLst>
            </p:nvPr>
          </p:nvGraphicFramePr>
          <p:xfrm>
            <a:off x="2841408" y="4487580"/>
            <a:ext cx="1211794" cy="807863"/>
          </p:xfrm>
          <a:graphic>
            <a:graphicData uri="http://schemas.openxmlformats.org/drawingml/2006/chart">
              <c:chart xmlns:c="http://schemas.openxmlformats.org/drawingml/2006/chart" xmlns:r="http://schemas.openxmlformats.org/officeDocument/2006/relationships" r:id="rId3"/>
            </a:graphicData>
          </a:graphic>
        </p:graphicFrame>
        <p:sp>
          <p:nvSpPr>
            <p:cNvPr id="87" name="Freeform 11">
              <a:extLst>
                <a:ext uri="{FF2B5EF4-FFF2-40B4-BE49-F238E27FC236}">
                  <a16:creationId xmlns="" xmlns:a16="http://schemas.microsoft.com/office/drawing/2014/main" id="{D71DDA03-5456-40A5-BC3F-AF245ABB89EC}"/>
                </a:ext>
              </a:extLst>
            </p:cNvPr>
            <p:cNvSpPr>
              <a:spLocks noEditPoints="1"/>
            </p:cNvSpPr>
            <p:nvPr/>
          </p:nvSpPr>
          <p:spPr bwMode="auto">
            <a:xfrm>
              <a:off x="3213617" y="2164211"/>
              <a:ext cx="609600" cy="608013"/>
            </a:xfrm>
            <a:custGeom>
              <a:avLst/>
              <a:gdLst>
                <a:gd name="T0" fmla="*/ 292 w 384"/>
                <a:gd name="T1" fmla="*/ 325 h 383"/>
                <a:gd name="T2" fmla="*/ 336 w 384"/>
                <a:gd name="T3" fmla="*/ 360 h 383"/>
                <a:gd name="T4" fmla="*/ 359 w 384"/>
                <a:gd name="T5" fmla="*/ 344 h 383"/>
                <a:gd name="T6" fmla="*/ 354 w 384"/>
                <a:gd name="T7" fmla="*/ 318 h 383"/>
                <a:gd name="T8" fmla="*/ 31 w 384"/>
                <a:gd name="T9" fmla="*/ 318 h 383"/>
                <a:gd name="T10" fmla="*/ 25 w 384"/>
                <a:gd name="T11" fmla="*/ 344 h 383"/>
                <a:gd name="T12" fmla="*/ 48 w 384"/>
                <a:gd name="T13" fmla="*/ 360 h 383"/>
                <a:gd name="T14" fmla="*/ 92 w 384"/>
                <a:gd name="T15" fmla="*/ 325 h 383"/>
                <a:gd name="T16" fmla="*/ 285 w 384"/>
                <a:gd name="T17" fmla="*/ 216 h 383"/>
                <a:gd name="T18" fmla="*/ 339 w 384"/>
                <a:gd name="T19" fmla="*/ 271 h 383"/>
                <a:gd name="T20" fmla="*/ 384 w 384"/>
                <a:gd name="T21" fmla="*/ 328 h 383"/>
                <a:gd name="T22" fmla="*/ 370 w 384"/>
                <a:gd name="T23" fmla="*/ 369 h 383"/>
                <a:gd name="T24" fmla="*/ 329 w 384"/>
                <a:gd name="T25" fmla="*/ 383 h 383"/>
                <a:gd name="T26" fmla="*/ 272 w 384"/>
                <a:gd name="T27" fmla="*/ 338 h 383"/>
                <a:gd name="T28" fmla="*/ 216 w 384"/>
                <a:gd name="T29" fmla="*/ 284 h 383"/>
                <a:gd name="T30" fmla="*/ 275 w 384"/>
                <a:gd name="T31" fmla="*/ 240 h 383"/>
                <a:gd name="T32" fmla="*/ 99 w 384"/>
                <a:gd name="T33" fmla="*/ 216 h 383"/>
                <a:gd name="T34" fmla="*/ 144 w 384"/>
                <a:gd name="T35" fmla="*/ 274 h 383"/>
                <a:gd name="T36" fmla="*/ 139 w 384"/>
                <a:gd name="T37" fmla="*/ 350 h 383"/>
                <a:gd name="T38" fmla="*/ 69 w 384"/>
                <a:gd name="T39" fmla="*/ 379 h 383"/>
                <a:gd name="T40" fmla="*/ 26 w 384"/>
                <a:gd name="T41" fmla="*/ 379 h 383"/>
                <a:gd name="T42" fmla="*/ 0 w 384"/>
                <a:gd name="T43" fmla="*/ 343 h 383"/>
                <a:gd name="T44" fmla="*/ 13 w 384"/>
                <a:gd name="T45" fmla="*/ 302 h 383"/>
                <a:gd name="T46" fmla="*/ 26 w 384"/>
                <a:gd name="T47" fmla="*/ 216 h 383"/>
                <a:gd name="T48" fmla="*/ 319 w 384"/>
                <a:gd name="T49" fmla="*/ 30 h 383"/>
                <a:gd name="T50" fmla="*/ 326 w 384"/>
                <a:gd name="T51" fmla="*/ 91 h 383"/>
                <a:gd name="T52" fmla="*/ 360 w 384"/>
                <a:gd name="T53" fmla="*/ 48 h 383"/>
                <a:gd name="T54" fmla="*/ 345 w 384"/>
                <a:gd name="T55" fmla="*/ 25 h 383"/>
                <a:gd name="T56" fmla="*/ 38 w 384"/>
                <a:gd name="T57" fmla="*/ 25 h 383"/>
                <a:gd name="T58" fmla="*/ 24 w 384"/>
                <a:gd name="T59" fmla="*/ 48 h 383"/>
                <a:gd name="T60" fmla="*/ 57 w 384"/>
                <a:gd name="T61" fmla="*/ 91 h 383"/>
                <a:gd name="T62" fmla="*/ 64 w 384"/>
                <a:gd name="T63" fmla="*/ 30 h 383"/>
                <a:gd name="T64" fmla="*/ 329 w 384"/>
                <a:gd name="T65" fmla="*/ 0 h 383"/>
                <a:gd name="T66" fmla="*/ 370 w 384"/>
                <a:gd name="T67" fmla="*/ 13 h 383"/>
                <a:gd name="T68" fmla="*/ 384 w 384"/>
                <a:gd name="T69" fmla="*/ 55 h 383"/>
                <a:gd name="T70" fmla="*/ 339 w 384"/>
                <a:gd name="T71" fmla="*/ 112 h 383"/>
                <a:gd name="T72" fmla="*/ 285 w 384"/>
                <a:gd name="T73" fmla="*/ 167 h 383"/>
                <a:gd name="T74" fmla="*/ 239 w 384"/>
                <a:gd name="T75" fmla="*/ 109 h 383"/>
                <a:gd name="T76" fmla="*/ 244 w 384"/>
                <a:gd name="T77" fmla="*/ 32 h 383"/>
                <a:gd name="T78" fmla="*/ 314 w 384"/>
                <a:gd name="T79" fmla="*/ 5 h 383"/>
                <a:gd name="T80" fmla="*/ 55 w 384"/>
                <a:gd name="T81" fmla="*/ 0 h 383"/>
                <a:gd name="T82" fmla="*/ 112 w 384"/>
                <a:gd name="T83" fmla="*/ 44 h 383"/>
                <a:gd name="T84" fmla="*/ 168 w 384"/>
                <a:gd name="T85" fmla="*/ 99 h 383"/>
                <a:gd name="T86" fmla="*/ 108 w 384"/>
                <a:gd name="T87" fmla="*/ 144 h 383"/>
                <a:gd name="T88" fmla="*/ 33 w 384"/>
                <a:gd name="T89" fmla="*/ 138 h 383"/>
                <a:gd name="T90" fmla="*/ 5 w 384"/>
                <a:gd name="T91" fmla="*/ 69 h 383"/>
                <a:gd name="T92" fmla="*/ 5 w 384"/>
                <a:gd name="T93" fmla="*/ 26 h 383"/>
                <a:gd name="T94" fmla="*/ 41 w 384"/>
                <a:gd name="T9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4" h="383">
                  <a:moveTo>
                    <a:pt x="326" y="292"/>
                  </a:moveTo>
                  <a:lnTo>
                    <a:pt x="311" y="310"/>
                  </a:lnTo>
                  <a:lnTo>
                    <a:pt x="292" y="325"/>
                  </a:lnTo>
                  <a:lnTo>
                    <a:pt x="319" y="353"/>
                  </a:lnTo>
                  <a:lnTo>
                    <a:pt x="328" y="358"/>
                  </a:lnTo>
                  <a:lnTo>
                    <a:pt x="336" y="360"/>
                  </a:lnTo>
                  <a:lnTo>
                    <a:pt x="345" y="358"/>
                  </a:lnTo>
                  <a:lnTo>
                    <a:pt x="354" y="353"/>
                  </a:lnTo>
                  <a:lnTo>
                    <a:pt x="359" y="344"/>
                  </a:lnTo>
                  <a:lnTo>
                    <a:pt x="360" y="336"/>
                  </a:lnTo>
                  <a:lnTo>
                    <a:pt x="359" y="327"/>
                  </a:lnTo>
                  <a:lnTo>
                    <a:pt x="354" y="318"/>
                  </a:lnTo>
                  <a:lnTo>
                    <a:pt x="326" y="292"/>
                  </a:lnTo>
                  <a:close/>
                  <a:moveTo>
                    <a:pt x="57" y="292"/>
                  </a:moveTo>
                  <a:lnTo>
                    <a:pt x="31" y="318"/>
                  </a:lnTo>
                  <a:lnTo>
                    <a:pt x="25" y="327"/>
                  </a:lnTo>
                  <a:lnTo>
                    <a:pt x="24" y="336"/>
                  </a:lnTo>
                  <a:lnTo>
                    <a:pt x="25" y="344"/>
                  </a:lnTo>
                  <a:lnTo>
                    <a:pt x="31" y="353"/>
                  </a:lnTo>
                  <a:lnTo>
                    <a:pt x="38" y="358"/>
                  </a:lnTo>
                  <a:lnTo>
                    <a:pt x="48" y="360"/>
                  </a:lnTo>
                  <a:lnTo>
                    <a:pt x="57" y="358"/>
                  </a:lnTo>
                  <a:lnTo>
                    <a:pt x="64" y="353"/>
                  </a:lnTo>
                  <a:lnTo>
                    <a:pt x="92" y="325"/>
                  </a:lnTo>
                  <a:lnTo>
                    <a:pt x="74" y="310"/>
                  </a:lnTo>
                  <a:lnTo>
                    <a:pt x="57" y="292"/>
                  </a:lnTo>
                  <a:close/>
                  <a:moveTo>
                    <a:pt x="285" y="216"/>
                  </a:moveTo>
                  <a:lnTo>
                    <a:pt x="359" y="216"/>
                  </a:lnTo>
                  <a:lnTo>
                    <a:pt x="351" y="244"/>
                  </a:lnTo>
                  <a:lnTo>
                    <a:pt x="339" y="271"/>
                  </a:lnTo>
                  <a:lnTo>
                    <a:pt x="370" y="302"/>
                  </a:lnTo>
                  <a:lnTo>
                    <a:pt x="379" y="315"/>
                  </a:lnTo>
                  <a:lnTo>
                    <a:pt x="384" y="328"/>
                  </a:lnTo>
                  <a:lnTo>
                    <a:pt x="384" y="343"/>
                  </a:lnTo>
                  <a:lnTo>
                    <a:pt x="379" y="358"/>
                  </a:lnTo>
                  <a:lnTo>
                    <a:pt x="370" y="369"/>
                  </a:lnTo>
                  <a:lnTo>
                    <a:pt x="357" y="379"/>
                  </a:lnTo>
                  <a:lnTo>
                    <a:pt x="343" y="383"/>
                  </a:lnTo>
                  <a:lnTo>
                    <a:pt x="329" y="383"/>
                  </a:lnTo>
                  <a:lnTo>
                    <a:pt x="314" y="379"/>
                  </a:lnTo>
                  <a:lnTo>
                    <a:pt x="303" y="369"/>
                  </a:lnTo>
                  <a:lnTo>
                    <a:pt x="272" y="338"/>
                  </a:lnTo>
                  <a:lnTo>
                    <a:pt x="244" y="350"/>
                  </a:lnTo>
                  <a:lnTo>
                    <a:pt x="216" y="358"/>
                  </a:lnTo>
                  <a:lnTo>
                    <a:pt x="216" y="284"/>
                  </a:lnTo>
                  <a:lnTo>
                    <a:pt x="239" y="274"/>
                  </a:lnTo>
                  <a:lnTo>
                    <a:pt x="260" y="259"/>
                  </a:lnTo>
                  <a:lnTo>
                    <a:pt x="275" y="240"/>
                  </a:lnTo>
                  <a:lnTo>
                    <a:pt x="285" y="216"/>
                  </a:lnTo>
                  <a:close/>
                  <a:moveTo>
                    <a:pt x="26" y="216"/>
                  </a:moveTo>
                  <a:lnTo>
                    <a:pt x="99" y="216"/>
                  </a:lnTo>
                  <a:lnTo>
                    <a:pt x="108" y="240"/>
                  </a:lnTo>
                  <a:lnTo>
                    <a:pt x="124" y="259"/>
                  </a:lnTo>
                  <a:lnTo>
                    <a:pt x="144" y="274"/>
                  </a:lnTo>
                  <a:lnTo>
                    <a:pt x="168" y="284"/>
                  </a:lnTo>
                  <a:lnTo>
                    <a:pt x="168" y="358"/>
                  </a:lnTo>
                  <a:lnTo>
                    <a:pt x="139" y="350"/>
                  </a:lnTo>
                  <a:lnTo>
                    <a:pt x="112" y="338"/>
                  </a:lnTo>
                  <a:lnTo>
                    <a:pt x="81" y="369"/>
                  </a:lnTo>
                  <a:lnTo>
                    <a:pt x="69" y="379"/>
                  </a:lnTo>
                  <a:lnTo>
                    <a:pt x="55" y="383"/>
                  </a:lnTo>
                  <a:lnTo>
                    <a:pt x="41" y="383"/>
                  </a:lnTo>
                  <a:lnTo>
                    <a:pt x="26" y="379"/>
                  </a:lnTo>
                  <a:lnTo>
                    <a:pt x="13" y="369"/>
                  </a:lnTo>
                  <a:lnTo>
                    <a:pt x="5" y="358"/>
                  </a:lnTo>
                  <a:lnTo>
                    <a:pt x="0" y="343"/>
                  </a:lnTo>
                  <a:lnTo>
                    <a:pt x="0" y="328"/>
                  </a:lnTo>
                  <a:lnTo>
                    <a:pt x="5" y="315"/>
                  </a:lnTo>
                  <a:lnTo>
                    <a:pt x="13" y="302"/>
                  </a:lnTo>
                  <a:lnTo>
                    <a:pt x="44" y="271"/>
                  </a:lnTo>
                  <a:lnTo>
                    <a:pt x="33" y="244"/>
                  </a:lnTo>
                  <a:lnTo>
                    <a:pt x="26" y="216"/>
                  </a:lnTo>
                  <a:close/>
                  <a:moveTo>
                    <a:pt x="336" y="23"/>
                  </a:moveTo>
                  <a:lnTo>
                    <a:pt x="328" y="25"/>
                  </a:lnTo>
                  <a:lnTo>
                    <a:pt x="319" y="30"/>
                  </a:lnTo>
                  <a:lnTo>
                    <a:pt x="292" y="57"/>
                  </a:lnTo>
                  <a:lnTo>
                    <a:pt x="311" y="73"/>
                  </a:lnTo>
                  <a:lnTo>
                    <a:pt x="326" y="91"/>
                  </a:lnTo>
                  <a:lnTo>
                    <a:pt x="354" y="65"/>
                  </a:lnTo>
                  <a:lnTo>
                    <a:pt x="359" y="56"/>
                  </a:lnTo>
                  <a:lnTo>
                    <a:pt x="360" y="48"/>
                  </a:lnTo>
                  <a:lnTo>
                    <a:pt x="359" y="38"/>
                  </a:lnTo>
                  <a:lnTo>
                    <a:pt x="354" y="30"/>
                  </a:lnTo>
                  <a:lnTo>
                    <a:pt x="345" y="25"/>
                  </a:lnTo>
                  <a:lnTo>
                    <a:pt x="336" y="23"/>
                  </a:lnTo>
                  <a:close/>
                  <a:moveTo>
                    <a:pt x="48" y="23"/>
                  </a:moveTo>
                  <a:lnTo>
                    <a:pt x="38" y="25"/>
                  </a:lnTo>
                  <a:lnTo>
                    <a:pt x="31" y="30"/>
                  </a:lnTo>
                  <a:lnTo>
                    <a:pt x="25" y="38"/>
                  </a:lnTo>
                  <a:lnTo>
                    <a:pt x="24" y="48"/>
                  </a:lnTo>
                  <a:lnTo>
                    <a:pt x="25" y="56"/>
                  </a:lnTo>
                  <a:lnTo>
                    <a:pt x="31" y="65"/>
                  </a:lnTo>
                  <a:lnTo>
                    <a:pt x="57" y="91"/>
                  </a:lnTo>
                  <a:lnTo>
                    <a:pt x="74" y="73"/>
                  </a:lnTo>
                  <a:lnTo>
                    <a:pt x="92" y="57"/>
                  </a:lnTo>
                  <a:lnTo>
                    <a:pt x="64" y="30"/>
                  </a:lnTo>
                  <a:lnTo>
                    <a:pt x="57" y="25"/>
                  </a:lnTo>
                  <a:lnTo>
                    <a:pt x="48" y="23"/>
                  </a:lnTo>
                  <a:close/>
                  <a:moveTo>
                    <a:pt x="329" y="0"/>
                  </a:moveTo>
                  <a:lnTo>
                    <a:pt x="343" y="0"/>
                  </a:lnTo>
                  <a:lnTo>
                    <a:pt x="357" y="5"/>
                  </a:lnTo>
                  <a:lnTo>
                    <a:pt x="370" y="13"/>
                  </a:lnTo>
                  <a:lnTo>
                    <a:pt x="379" y="26"/>
                  </a:lnTo>
                  <a:lnTo>
                    <a:pt x="384" y="40"/>
                  </a:lnTo>
                  <a:lnTo>
                    <a:pt x="384" y="55"/>
                  </a:lnTo>
                  <a:lnTo>
                    <a:pt x="379" y="69"/>
                  </a:lnTo>
                  <a:lnTo>
                    <a:pt x="370" y="81"/>
                  </a:lnTo>
                  <a:lnTo>
                    <a:pt x="339" y="112"/>
                  </a:lnTo>
                  <a:lnTo>
                    <a:pt x="351" y="138"/>
                  </a:lnTo>
                  <a:lnTo>
                    <a:pt x="359" y="167"/>
                  </a:lnTo>
                  <a:lnTo>
                    <a:pt x="285" y="167"/>
                  </a:lnTo>
                  <a:lnTo>
                    <a:pt x="275" y="144"/>
                  </a:lnTo>
                  <a:lnTo>
                    <a:pt x="260" y="124"/>
                  </a:lnTo>
                  <a:lnTo>
                    <a:pt x="239" y="109"/>
                  </a:lnTo>
                  <a:lnTo>
                    <a:pt x="216" y="99"/>
                  </a:lnTo>
                  <a:lnTo>
                    <a:pt x="216" y="25"/>
                  </a:lnTo>
                  <a:lnTo>
                    <a:pt x="244" y="32"/>
                  </a:lnTo>
                  <a:lnTo>
                    <a:pt x="272" y="44"/>
                  </a:lnTo>
                  <a:lnTo>
                    <a:pt x="303" y="13"/>
                  </a:lnTo>
                  <a:lnTo>
                    <a:pt x="314" y="5"/>
                  </a:lnTo>
                  <a:lnTo>
                    <a:pt x="329" y="0"/>
                  </a:lnTo>
                  <a:close/>
                  <a:moveTo>
                    <a:pt x="41" y="0"/>
                  </a:moveTo>
                  <a:lnTo>
                    <a:pt x="55" y="0"/>
                  </a:lnTo>
                  <a:lnTo>
                    <a:pt x="69" y="5"/>
                  </a:lnTo>
                  <a:lnTo>
                    <a:pt x="81" y="13"/>
                  </a:lnTo>
                  <a:lnTo>
                    <a:pt x="112" y="44"/>
                  </a:lnTo>
                  <a:lnTo>
                    <a:pt x="139" y="32"/>
                  </a:lnTo>
                  <a:lnTo>
                    <a:pt x="168" y="25"/>
                  </a:lnTo>
                  <a:lnTo>
                    <a:pt x="168" y="99"/>
                  </a:lnTo>
                  <a:lnTo>
                    <a:pt x="144" y="109"/>
                  </a:lnTo>
                  <a:lnTo>
                    <a:pt x="124" y="124"/>
                  </a:lnTo>
                  <a:lnTo>
                    <a:pt x="108" y="144"/>
                  </a:lnTo>
                  <a:lnTo>
                    <a:pt x="99" y="167"/>
                  </a:lnTo>
                  <a:lnTo>
                    <a:pt x="26" y="167"/>
                  </a:lnTo>
                  <a:lnTo>
                    <a:pt x="33" y="138"/>
                  </a:lnTo>
                  <a:lnTo>
                    <a:pt x="44" y="112"/>
                  </a:lnTo>
                  <a:lnTo>
                    <a:pt x="13" y="81"/>
                  </a:lnTo>
                  <a:lnTo>
                    <a:pt x="5" y="69"/>
                  </a:lnTo>
                  <a:lnTo>
                    <a:pt x="0" y="55"/>
                  </a:lnTo>
                  <a:lnTo>
                    <a:pt x="0" y="40"/>
                  </a:lnTo>
                  <a:lnTo>
                    <a:pt x="5" y="26"/>
                  </a:lnTo>
                  <a:lnTo>
                    <a:pt x="13" y="13"/>
                  </a:lnTo>
                  <a:lnTo>
                    <a:pt x="26" y="5"/>
                  </a:lnTo>
                  <a:lnTo>
                    <a:pt x="41" y="0"/>
                  </a:lnTo>
                  <a:close/>
                </a:path>
              </a:pathLst>
            </a:custGeom>
            <a:solidFill>
              <a:srgbClr val="FFFFFF"/>
            </a:solidFill>
            <a:ln w="0">
              <a:noFill/>
              <a:prstDash val="solid"/>
              <a:round/>
              <a:headEnd/>
              <a:tailEnd/>
            </a:ln>
            <a:effectLst>
              <a:outerShdw blurRad="50800" dist="38100" dir="8100000" algn="tr" rotWithShape="0">
                <a:prstClr val="black">
                  <a:alpha val="40000"/>
                </a:prstClr>
              </a:outerShdw>
            </a:effectLst>
          </p:spPr>
          <p:txBody>
            <a:bodyPr vert="horz" wrap="square" lIns="121882" tIns="60941" rIns="121882" bIns="60941" numCol="1" anchor="t" anchorCtr="0" compatLnSpc="1">
              <a:prstTxWarp prst="textNoShape">
                <a:avLst/>
              </a:prstTxWarp>
            </a:bodyPr>
            <a:lstStyle/>
            <a:p>
              <a:pPr marL="0" marR="0" lvl="0" indent="0"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000000"/>
                </a:solidFill>
                <a:effectLst/>
                <a:uLnTx/>
                <a:uFillTx/>
                <a:cs typeface="+mn-ea"/>
                <a:sym typeface="+mn-lt"/>
              </a:endParaRPr>
            </a:p>
          </p:txBody>
        </p:sp>
      </p:grpSp>
      <p:sp>
        <p:nvSpPr>
          <p:cNvPr id="90" name="圆角矩形 12">
            <a:extLst>
              <a:ext uri="{FF2B5EF4-FFF2-40B4-BE49-F238E27FC236}">
                <a16:creationId xmlns="" xmlns:a16="http://schemas.microsoft.com/office/drawing/2014/main" id="{8850D8D3-4F40-4768-B6D1-1A4DB4F7245C}"/>
              </a:ext>
            </a:extLst>
          </p:cNvPr>
          <p:cNvSpPr/>
          <p:nvPr/>
        </p:nvSpPr>
        <p:spPr>
          <a:xfrm>
            <a:off x="6244289" y="1831565"/>
            <a:ext cx="643010" cy="663127"/>
          </a:xfrm>
          <a:prstGeom prst="roundRect">
            <a:avLst>
              <a:gd name="adj" fmla="val 7822"/>
            </a:avLst>
          </a:prstGeom>
          <a:solidFill>
            <a:srgbClr val="404040"/>
          </a:soli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91" name="圆角矩形 14">
            <a:extLst>
              <a:ext uri="{FF2B5EF4-FFF2-40B4-BE49-F238E27FC236}">
                <a16:creationId xmlns="" xmlns:a16="http://schemas.microsoft.com/office/drawing/2014/main" id="{242EE277-9C3E-4371-AEFB-AE6BA54C2E5C}"/>
              </a:ext>
            </a:extLst>
          </p:cNvPr>
          <p:cNvSpPr/>
          <p:nvPr/>
        </p:nvSpPr>
        <p:spPr>
          <a:xfrm>
            <a:off x="6244289" y="2885253"/>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95" name="圆角矩形 16">
            <a:extLst>
              <a:ext uri="{FF2B5EF4-FFF2-40B4-BE49-F238E27FC236}">
                <a16:creationId xmlns="" xmlns:a16="http://schemas.microsoft.com/office/drawing/2014/main" id="{391F7642-55FB-476C-A5B9-90FE51CB761D}"/>
              </a:ext>
            </a:extLst>
          </p:cNvPr>
          <p:cNvSpPr/>
          <p:nvPr/>
        </p:nvSpPr>
        <p:spPr>
          <a:xfrm>
            <a:off x="6244289" y="3938942"/>
            <a:ext cx="643010" cy="663127"/>
          </a:xfrm>
          <a:prstGeom prst="roundRect">
            <a:avLst>
              <a:gd name="adj" fmla="val 7822"/>
            </a:avLst>
          </a:prstGeom>
          <a:solidFill>
            <a:srgbClr val="404040"/>
          </a:soli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03" name="圆角矩形 18">
            <a:extLst>
              <a:ext uri="{FF2B5EF4-FFF2-40B4-BE49-F238E27FC236}">
                <a16:creationId xmlns="" xmlns:a16="http://schemas.microsoft.com/office/drawing/2014/main" id="{B356D3E3-D569-44E2-B5B2-F5DB002DA0EA}"/>
              </a:ext>
            </a:extLst>
          </p:cNvPr>
          <p:cNvSpPr/>
          <p:nvPr/>
        </p:nvSpPr>
        <p:spPr>
          <a:xfrm>
            <a:off x="6244289" y="5004032"/>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04" name="TextBox 35">
            <a:extLst>
              <a:ext uri="{FF2B5EF4-FFF2-40B4-BE49-F238E27FC236}">
                <a16:creationId xmlns="" xmlns:a16="http://schemas.microsoft.com/office/drawing/2014/main" id="{A539ED1B-3C7B-4DCC-BFDC-AAA7B332E83A}"/>
              </a:ext>
            </a:extLst>
          </p:cNvPr>
          <p:cNvSpPr txBox="1"/>
          <p:nvPr/>
        </p:nvSpPr>
        <p:spPr>
          <a:xfrm>
            <a:off x="7161659" y="1847079"/>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05" name="Text Placeholder 3">
            <a:extLst>
              <a:ext uri="{FF2B5EF4-FFF2-40B4-BE49-F238E27FC236}">
                <a16:creationId xmlns="" xmlns:a16="http://schemas.microsoft.com/office/drawing/2014/main" id="{37BDA06C-F4DE-49F0-A7E9-78F6A5D783EE}"/>
              </a:ext>
            </a:extLst>
          </p:cNvPr>
          <p:cNvSpPr txBox="1">
            <a:spLocks/>
          </p:cNvSpPr>
          <p:nvPr/>
        </p:nvSpPr>
        <p:spPr>
          <a:xfrm>
            <a:off x="10448796" y="1935499"/>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20%</a:t>
            </a:r>
          </a:p>
        </p:txBody>
      </p:sp>
      <p:sp>
        <p:nvSpPr>
          <p:cNvPr id="106" name="TextBox 36">
            <a:extLst>
              <a:ext uri="{FF2B5EF4-FFF2-40B4-BE49-F238E27FC236}">
                <a16:creationId xmlns="" xmlns:a16="http://schemas.microsoft.com/office/drawing/2014/main" id="{FFEFCBFB-D0B3-4CA4-92CF-D3B41CFE4604}"/>
              </a:ext>
            </a:extLst>
          </p:cNvPr>
          <p:cNvSpPr txBox="1"/>
          <p:nvPr/>
        </p:nvSpPr>
        <p:spPr>
          <a:xfrm>
            <a:off x="7161690" y="2920549"/>
            <a:ext cx="3058109"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cs typeface="+mn-ea"/>
                <a:sym typeface="+mn-lt"/>
              </a:rPr>
              <a:t>请替换文字内容</a:t>
            </a:r>
            <a:endParaRPr lang="en-US" altLang="zh-CN" sz="1400" b="1" dirty="0">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07" name="Text Placeholder 3">
            <a:extLst>
              <a:ext uri="{FF2B5EF4-FFF2-40B4-BE49-F238E27FC236}">
                <a16:creationId xmlns="" xmlns:a16="http://schemas.microsoft.com/office/drawing/2014/main" id="{4E0957A5-EBEA-4DE1-978B-D7321FCDFEB2}"/>
              </a:ext>
            </a:extLst>
          </p:cNvPr>
          <p:cNvSpPr txBox="1">
            <a:spLocks/>
          </p:cNvSpPr>
          <p:nvPr/>
        </p:nvSpPr>
        <p:spPr>
          <a:xfrm>
            <a:off x="10448795" y="3031722"/>
            <a:ext cx="737382"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70%</a:t>
            </a:r>
          </a:p>
        </p:txBody>
      </p:sp>
      <p:sp>
        <p:nvSpPr>
          <p:cNvPr id="108" name="TextBox 37">
            <a:extLst>
              <a:ext uri="{FF2B5EF4-FFF2-40B4-BE49-F238E27FC236}">
                <a16:creationId xmlns="" xmlns:a16="http://schemas.microsoft.com/office/drawing/2014/main" id="{B7742D6C-78A4-4EB0-8121-259B665AC8FE}"/>
              </a:ext>
            </a:extLst>
          </p:cNvPr>
          <p:cNvSpPr txBox="1"/>
          <p:nvPr/>
        </p:nvSpPr>
        <p:spPr>
          <a:xfrm>
            <a:off x="7161659" y="3962511"/>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20" name="Text Placeholder 3">
            <a:extLst>
              <a:ext uri="{FF2B5EF4-FFF2-40B4-BE49-F238E27FC236}">
                <a16:creationId xmlns="" xmlns:a16="http://schemas.microsoft.com/office/drawing/2014/main" id="{2760AF86-634D-4AB5-BD92-587A3D75FD77}"/>
              </a:ext>
            </a:extLst>
          </p:cNvPr>
          <p:cNvSpPr txBox="1">
            <a:spLocks/>
          </p:cNvSpPr>
          <p:nvPr/>
        </p:nvSpPr>
        <p:spPr>
          <a:xfrm>
            <a:off x="10448796" y="4090081"/>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90%</a:t>
            </a:r>
          </a:p>
        </p:txBody>
      </p:sp>
      <p:sp>
        <p:nvSpPr>
          <p:cNvPr id="121" name="TextBox 38">
            <a:extLst>
              <a:ext uri="{FF2B5EF4-FFF2-40B4-BE49-F238E27FC236}">
                <a16:creationId xmlns="" xmlns:a16="http://schemas.microsoft.com/office/drawing/2014/main" id="{5423C423-1C99-4213-B451-195943D1C47B}"/>
              </a:ext>
            </a:extLst>
          </p:cNvPr>
          <p:cNvSpPr txBox="1"/>
          <p:nvPr/>
        </p:nvSpPr>
        <p:spPr>
          <a:xfrm>
            <a:off x="7161659" y="5019546"/>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22" name="Text Placeholder 3">
            <a:extLst>
              <a:ext uri="{FF2B5EF4-FFF2-40B4-BE49-F238E27FC236}">
                <a16:creationId xmlns="" xmlns:a16="http://schemas.microsoft.com/office/drawing/2014/main" id="{A5AB99A7-592D-44A0-8652-FBE83D0E0CD3}"/>
              </a:ext>
            </a:extLst>
          </p:cNvPr>
          <p:cNvSpPr txBox="1">
            <a:spLocks/>
          </p:cNvSpPr>
          <p:nvPr/>
        </p:nvSpPr>
        <p:spPr>
          <a:xfrm>
            <a:off x="10448796" y="5163517"/>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50%</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anim calcmode="lin" valueType="num">
                                      <p:cBhvr>
                                        <p:cTn id="8" dur="1000" fill="hold"/>
                                        <p:tgtEl>
                                          <p:spTgt spid="80"/>
                                        </p:tgtEl>
                                        <p:attrNameLst>
                                          <p:attrName>ppt_x</p:attrName>
                                        </p:attrNameLst>
                                      </p:cBhvr>
                                      <p:tavLst>
                                        <p:tav tm="0">
                                          <p:val>
                                            <p:strVal val="#ppt_x"/>
                                          </p:val>
                                        </p:tav>
                                        <p:tav tm="100000">
                                          <p:val>
                                            <p:strVal val="#ppt_x"/>
                                          </p:val>
                                        </p:tav>
                                      </p:tavLst>
                                    </p:anim>
                                    <p:anim calcmode="lin" valueType="num">
                                      <p:cBhvr>
                                        <p:cTn id="9" dur="1000" fill="hold"/>
                                        <p:tgtEl>
                                          <p:spTgt spid="8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90"/>
                                        </p:tgtEl>
                                        <p:attrNameLst>
                                          <p:attrName>style.visibility</p:attrName>
                                        </p:attrNameLst>
                                      </p:cBhvr>
                                      <p:to>
                                        <p:strVal val="visible"/>
                                      </p:to>
                                    </p:set>
                                    <p:anim calcmode="lin" valueType="num">
                                      <p:cBhvr additive="base">
                                        <p:cTn id="13" dur="250" fill="hold"/>
                                        <p:tgtEl>
                                          <p:spTgt spid="90"/>
                                        </p:tgtEl>
                                        <p:attrNameLst>
                                          <p:attrName>ppt_x</p:attrName>
                                        </p:attrNameLst>
                                      </p:cBhvr>
                                      <p:tavLst>
                                        <p:tav tm="0">
                                          <p:val>
                                            <p:strVal val="#ppt_x"/>
                                          </p:val>
                                        </p:tav>
                                        <p:tav tm="100000">
                                          <p:val>
                                            <p:strVal val="#ppt_x"/>
                                          </p:val>
                                        </p:tav>
                                      </p:tavLst>
                                    </p:anim>
                                    <p:anim calcmode="lin" valueType="num">
                                      <p:cBhvr additive="base">
                                        <p:cTn id="14" dur="250" fill="hold"/>
                                        <p:tgtEl>
                                          <p:spTgt spid="90"/>
                                        </p:tgtEl>
                                        <p:attrNameLst>
                                          <p:attrName>ppt_y</p:attrName>
                                        </p:attrNameLst>
                                      </p:cBhvr>
                                      <p:tavLst>
                                        <p:tav tm="0">
                                          <p:val>
                                            <p:strVal val="1+#ppt_h/2"/>
                                          </p:val>
                                        </p:tav>
                                        <p:tav tm="100000">
                                          <p:val>
                                            <p:strVal val="#ppt_y"/>
                                          </p:val>
                                        </p:tav>
                                      </p:tavLst>
                                    </p:anim>
                                  </p:childTnLst>
                                </p:cTn>
                              </p:par>
                            </p:childTnLst>
                          </p:cTn>
                        </p:par>
                        <p:par>
                          <p:cTn id="15" fill="hold">
                            <p:stCondLst>
                              <p:cond delay="1250"/>
                            </p:stCondLst>
                            <p:childTnLst>
                              <p:par>
                                <p:cTn id="16" presetID="2" presetClass="entr" presetSubtype="4" fill="hold" grpId="0" nodeType="afterEffect">
                                  <p:stCondLst>
                                    <p:cond delay="0"/>
                                  </p:stCondLst>
                                  <p:childTnLst>
                                    <p:set>
                                      <p:cBhvr>
                                        <p:cTn id="17" dur="1" fill="hold">
                                          <p:stCondLst>
                                            <p:cond delay="0"/>
                                          </p:stCondLst>
                                        </p:cTn>
                                        <p:tgtEl>
                                          <p:spTgt spid="91"/>
                                        </p:tgtEl>
                                        <p:attrNameLst>
                                          <p:attrName>style.visibility</p:attrName>
                                        </p:attrNameLst>
                                      </p:cBhvr>
                                      <p:to>
                                        <p:strVal val="visible"/>
                                      </p:to>
                                    </p:set>
                                    <p:anim calcmode="lin" valueType="num">
                                      <p:cBhvr additive="base">
                                        <p:cTn id="18" dur="250" fill="hold"/>
                                        <p:tgtEl>
                                          <p:spTgt spid="91"/>
                                        </p:tgtEl>
                                        <p:attrNameLst>
                                          <p:attrName>ppt_x</p:attrName>
                                        </p:attrNameLst>
                                      </p:cBhvr>
                                      <p:tavLst>
                                        <p:tav tm="0">
                                          <p:val>
                                            <p:strVal val="#ppt_x"/>
                                          </p:val>
                                        </p:tav>
                                        <p:tav tm="100000">
                                          <p:val>
                                            <p:strVal val="#ppt_x"/>
                                          </p:val>
                                        </p:tav>
                                      </p:tavLst>
                                    </p:anim>
                                    <p:anim calcmode="lin" valueType="num">
                                      <p:cBhvr additive="base">
                                        <p:cTn id="19" dur="250" fill="hold"/>
                                        <p:tgtEl>
                                          <p:spTgt spid="91"/>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additive="base">
                                        <p:cTn id="23" dur="250" fill="hold"/>
                                        <p:tgtEl>
                                          <p:spTgt spid="95"/>
                                        </p:tgtEl>
                                        <p:attrNameLst>
                                          <p:attrName>ppt_x</p:attrName>
                                        </p:attrNameLst>
                                      </p:cBhvr>
                                      <p:tavLst>
                                        <p:tav tm="0">
                                          <p:val>
                                            <p:strVal val="#ppt_x"/>
                                          </p:val>
                                        </p:tav>
                                        <p:tav tm="100000">
                                          <p:val>
                                            <p:strVal val="#ppt_x"/>
                                          </p:val>
                                        </p:tav>
                                      </p:tavLst>
                                    </p:anim>
                                    <p:anim calcmode="lin" valueType="num">
                                      <p:cBhvr additive="base">
                                        <p:cTn id="24" dur="250" fill="hold"/>
                                        <p:tgtEl>
                                          <p:spTgt spid="95"/>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 calcmode="lin" valueType="num">
                                      <p:cBhvr additive="base">
                                        <p:cTn id="28" dur="250" fill="hold"/>
                                        <p:tgtEl>
                                          <p:spTgt spid="103"/>
                                        </p:tgtEl>
                                        <p:attrNameLst>
                                          <p:attrName>ppt_x</p:attrName>
                                        </p:attrNameLst>
                                      </p:cBhvr>
                                      <p:tavLst>
                                        <p:tav tm="0">
                                          <p:val>
                                            <p:strVal val="#ppt_x"/>
                                          </p:val>
                                        </p:tav>
                                        <p:tav tm="100000">
                                          <p:val>
                                            <p:strVal val="#ppt_x"/>
                                          </p:val>
                                        </p:tav>
                                      </p:tavLst>
                                    </p:anim>
                                    <p:anim calcmode="lin" valueType="num">
                                      <p:cBhvr additive="base">
                                        <p:cTn id="29" dur="250" fill="hold"/>
                                        <p:tgtEl>
                                          <p:spTgt spid="103"/>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grpId="0" nodeType="withEffect">
                                  <p:stCondLst>
                                    <p:cond delay="0"/>
                                  </p:stCondLst>
                                  <p:childTnLst>
                                    <p:set>
                                      <p:cBhvr>
                                        <p:cTn id="31" dur="1" fill="hold">
                                          <p:stCondLst>
                                            <p:cond delay="0"/>
                                          </p:stCondLst>
                                        </p:cTn>
                                        <p:tgtEl>
                                          <p:spTgt spid="104"/>
                                        </p:tgtEl>
                                        <p:attrNameLst>
                                          <p:attrName>style.visibility</p:attrName>
                                        </p:attrNameLst>
                                      </p:cBhvr>
                                      <p:to>
                                        <p:strVal val="visible"/>
                                      </p:to>
                                    </p:set>
                                    <p:anim calcmode="lin" valueType="num">
                                      <p:cBhvr additive="base">
                                        <p:cTn id="32" dur="1000" fill="hold"/>
                                        <p:tgtEl>
                                          <p:spTgt spid="104"/>
                                        </p:tgtEl>
                                        <p:attrNameLst>
                                          <p:attrName>ppt_x</p:attrName>
                                        </p:attrNameLst>
                                      </p:cBhvr>
                                      <p:tavLst>
                                        <p:tav tm="0">
                                          <p:val>
                                            <p:strVal val="#ppt_x"/>
                                          </p:val>
                                        </p:tav>
                                        <p:tav tm="100000">
                                          <p:val>
                                            <p:strVal val="#ppt_x"/>
                                          </p:val>
                                        </p:tav>
                                      </p:tavLst>
                                    </p:anim>
                                    <p:anim calcmode="lin" valueType="num">
                                      <p:cBhvr additive="base">
                                        <p:cTn id="33" dur="1000" fill="hold"/>
                                        <p:tgtEl>
                                          <p:spTgt spid="104"/>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0" fill="hold" grpId="0" nodeType="afterEffect">
                                  <p:stCondLst>
                                    <p:cond delay="0"/>
                                  </p:stCondLst>
                                  <p:childTnLst>
                                    <p:set>
                                      <p:cBhvr>
                                        <p:cTn id="36" dur="1" fill="hold">
                                          <p:stCondLst>
                                            <p:cond delay="0"/>
                                          </p:stCondLst>
                                        </p:cTn>
                                        <p:tgtEl>
                                          <p:spTgt spid="105"/>
                                        </p:tgtEl>
                                        <p:attrNameLst>
                                          <p:attrName>style.visibility</p:attrName>
                                        </p:attrNameLst>
                                      </p:cBhvr>
                                      <p:to>
                                        <p:strVal val="visible"/>
                                      </p:to>
                                    </p:set>
                                    <p:anim calcmode="lin" valueType="num">
                                      <p:cBhvr>
                                        <p:cTn id="37" dur="500" fill="hold"/>
                                        <p:tgtEl>
                                          <p:spTgt spid="105"/>
                                        </p:tgtEl>
                                        <p:attrNameLst>
                                          <p:attrName>ppt_w</p:attrName>
                                        </p:attrNameLst>
                                      </p:cBhvr>
                                      <p:tavLst>
                                        <p:tav tm="0">
                                          <p:val>
                                            <p:fltVal val="0"/>
                                          </p:val>
                                        </p:tav>
                                        <p:tav tm="100000">
                                          <p:val>
                                            <p:strVal val="#ppt_w"/>
                                          </p:val>
                                        </p:tav>
                                      </p:tavLst>
                                    </p:anim>
                                    <p:anim calcmode="lin" valueType="num">
                                      <p:cBhvr>
                                        <p:cTn id="38" dur="500" fill="hold"/>
                                        <p:tgtEl>
                                          <p:spTgt spid="105"/>
                                        </p:tgtEl>
                                        <p:attrNameLst>
                                          <p:attrName>ppt_h</p:attrName>
                                        </p:attrNameLst>
                                      </p:cBhvr>
                                      <p:tavLst>
                                        <p:tav tm="0">
                                          <p:val>
                                            <p:fltVal val="0"/>
                                          </p:val>
                                        </p:tav>
                                        <p:tav tm="100000">
                                          <p:val>
                                            <p:strVal val="#ppt_h"/>
                                          </p:val>
                                        </p:tav>
                                      </p:tavLst>
                                    </p:anim>
                                    <p:animEffect transition="in" filter="fade">
                                      <p:cBhvr>
                                        <p:cTn id="39" dur="500"/>
                                        <p:tgtEl>
                                          <p:spTgt spid="105"/>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106"/>
                                        </p:tgtEl>
                                        <p:attrNameLst>
                                          <p:attrName>style.visibility</p:attrName>
                                        </p:attrNameLst>
                                      </p:cBhvr>
                                      <p:to>
                                        <p:strVal val="visible"/>
                                      </p:to>
                                    </p:set>
                                    <p:anim calcmode="lin" valueType="num">
                                      <p:cBhvr additive="base">
                                        <p:cTn id="42" dur="1000" fill="hold"/>
                                        <p:tgtEl>
                                          <p:spTgt spid="106"/>
                                        </p:tgtEl>
                                        <p:attrNameLst>
                                          <p:attrName>ppt_x</p:attrName>
                                        </p:attrNameLst>
                                      </p:cBhvr>
                                      <p:tavLst>
                                        <p:tav tm="0">
                                          <p:val>
                                            <p:strVal val="#ppt_x"/>
                                          </p:val>
                                        </p:tav>
                                        <p:tav tm="100000">
                                          <p:val>
                                            <p:strVal val="#ppt_x"/>
                                          </p:val>
                                        </p:tav>
                                      </p:tavLst>
                                    </p:anim>
                                    <p:anim calcmode="lin" valueType="num">
                                      <p:cBhvr additive="base">
                                        <p:cTn id="43" dur="1000" fill="hold"/>
                                        <p:tgtEl>
                                          <p:spTgt spid="106"/>
                                        </p:tgtEl>
                                        <p:attrNameLst>
                                          <p:attrName>ppt_y</p:attrName>
                                        </p:attrNameLst>
                                      </p:cBhvr>
                                      <p:tavLst>
                                        <p:tav tm="0">
                                          <p:val>
                                            <p:strVal val="1+#ppt_h/2"/>
                                          </p:val>
                                        </p:tav>
                                        <p:tav tm="100000">
                                          <p:val>
                                            <p:strVal val="#ppt_y"/>
                                          </p:val>
                                        </p:tav>
                                      </p:tavLst>
                                    </p:anim>
                                  </p:childTnLst>
                                </p:cTn>
                              </p:par>
                            </p:childTnLst>
                          </p:cTn>
                        </p:par>
                        <p:par>
                          <p:cTn id="44" fill="hold">
                            <p:stCondLst>
                              <p:cond delay="3750"/>
                            </p:stCondLst>
                            <p:childTnLst>
                              <p:par>
                                <p:cTn id="45" presetID="53" presetClass="entr" presetSubtype="0" fill="hold" grpId="0" nodeType="afterEffect">
                                  <p:stCondLst>
                                    <p:cond delay="0"/>
                                  </p:stCondLst>
                                  <p:childTnLst>
                                    <p:set>
                                      <p:cBhvr>
                                        <p:cTn id="46" dur="1" fill="hold">
                                          <p:stCondLst>
                                            <p:cond delay="0"/>
                                          </p:stCondLst>
                                        </p:cTn>
                                        <p:tgtEl>
                                          <p:spTgt spid="107"/>
                                        </p:tgtEl>
                                        <p:attrNameLst>
                                          <p:attrName>style.visibility</p:attrName>
                                        </p:attrNameLst>
                                      </p:cBhvr>
                                      <p:to>
                                        <p:strVal val="visible"/>
                                      </p:to>
                                    </p:set>
                                    <p:anim calcmode="lin" valueType="num">
                                      <p:cBhvr>
                                        <p:cTn id="47" dur="500" fill="hold"/>
                                        <p:tgtEl>
                                          <p:spTgt spid="107"/>
                                        </p:tgtEl>
                                        <p:attrNameLst>
                                          <p:attrName>ppt_w</p:attrName>
                                        </p:attrNameLst>
                                      </p:cBhvr>
                                      <p:tavLst>
                                        <p:tav tm="0">
                                          <p:val>
                                            <p:fltVal val="0"/>
                                          </p:val>
                                        </p:tav>
                                        <p:tav tm="100000">
                                          <p:val>
                                            <p:strVal val="#ppt_w"/>
                                          </p:val>
                                        </p:tav>
                                      </p:tavLst>
                                    </p:anim>
                                    <p:anim calcmode="lin" valueType="num">
                                      <p:cBhvr>
                                        <p:cTn id="48" dur="500" fill="hold"/>
                                        <p:tgtEl>
                                          <p:spTgt spid="107"/>
                                        </p:tgtEl>
                                        <p:attrNameLst>
                                          <p:attrName>ppt_h</p:attrName>
                                        </p:attrNameLst>
                                      </p:cBhvr>
                                      <p:tavLst>
                                        <p:tav tm="0">
                                          <p:val>
                                            <p:fltVal val="0"/>
                                          </p:val>
                                        </p:tav>
                                        <p:tav tm="100000">
                                          <p:val>
                                            <p:strVal val="#ppt_h"/>
                                          </p:val>
                                        </p:tav>
                                      </p:tavLst>
                                    </p:anim>
                                    <p:animEffect transition="in" filter="fade">
                                      <p:cBhvr>
                                        <p:cTn id="49" dur="500"/>
                                        <p:tgtEl>
                                          <p:spTgt spid="107"/>
                                        </p:tgtEl>
                                      </p:cBhvr>
                                    </p:animEffect>
                                  </p:childTnLst>
                                </p:cTn>
                              </p:par>
                              <p:par>
                                <p:cTn id="50" presetID="2" presetClass="entr" presetSubtype="4" accel="50000" decel="50000" fill="hold" grpId="0" nodeType="withEffect">
                                  <p:stCondLst>
                                    <p:cond delay="0"/>
                                  </p:stCondLst>
                                  <p:childTnLst>
                                    <p:set>
                                      <p:cBhvr>
                                        <p:cTn id="51" dur="1" fill="hold">
                                          <p:stCondLst>
                                            <p:cond delay="0"/>
                                          </p:stCondLst>
                                        </p:cTn>
                                        <p:tgtEl>
                                          <p:spTgt spid="108"/>
                                        </p:tgtEl>
                                        <p:attrNameLst>
                                          <p:attrName>style.visibility</p:attrName>
                                        </p:attrNameLst>
                                      </p:cBhvr>
                                      <p:to>
                                        <p:strVal val="visible"/>
                                      </p:to>
                                    </p:set>
                                    <p:anim calcmode="lin" valueType="num">
                                      <p:cBhvr additive="base">
                                        <p:cTn id="52" dur="1000" fill="hold"/>
                                        <p:tgtEl>
                                          <p:spTgt spid="108"/>
                                        </p:tgtEl>
                                        <p:attrNameLst>
                                          <p:attrName>ppt_x</p:attrName>
                                        </p:attrNameLst>
                                      </p:cBhvr>
                                      <p:tavLst>
                                        <p:tav tm="0">
                                          <p:val>
                                            <p:strVal val="#ppt_x"/>
                                          </p:val>
                                        </p:tav>
                                        <p:tav tm="100000">
                                          <p:val>
                                            <p:strVal val="#ppt_x"/>
                                          </p:val>
                                        </p:tav>
                                      </p:tavLst>
                                    </p:anim>
                                    <p:anim calcmode="lin" valueType="num">
                                      <p:cBhvr additive="base">
                                        <p:cTn id="53" dur="1000" fill="hold"/>
                                        <p:tgtEl>
                                          <p:spTgt spid="108"/>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53"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 calcmode="lin" valueType="num">
                                      <p:cBhvr>
                                        <p:cTn id="57" dur="500" fill="hold"/>
                                        <p:tgtEl>
                                          <p:spTgt spid="120"/>
                                        </p:tgtEl>
                                        <p:attrNameLst>
                                          <p:attrName>ppt_w</p:attrName>
                                        </p:attrNameLst>
                                      </p:cBhvr>
                                      <p:tavLst>
                                        <p:tav tm="0">
                                          <p:val>
                                            <p:fltVal val="0"/>
                                          </p:val>
                                        </p:tav>
                                        <p:tav tm="100000">
                                          <p:val>
                                            <p:strVal val="#ppt_w"/>
                                          </p:val>
                                        </p:tav>
                                      </p:tavLst>
                                    </p:anim>
                                    <p:anim calcmode="lin" valueType="num">
                                      <p:cBhvr>
                                        <p:cTn id="58" dur="500" fill="hold"/>
                                        <p:tgtEl>
                                          <p:spTgt spid="120"/>
                                        </p:tgtEl>
                                        <p:attrNameLst>
                                          <p:attrName>ppt_h</p:attrName>
                                        </p:attrNameLst>
                                      </p:cBhvr>
                                      <p:tavLst>
                                        <p:tav tm="0">
                                          <p:val>
                                            <p:fltVal val="0"/>
                                          </p:val>
                                        </p:tav>
                                        <p:tav tm="100000">
                                          <p:val>
                                            <p:strVal val="#ppt_h"/>
                                          </p:val>
                                        </p:tav>
                                      </p:tavLst>
                                    </p:anim>
                                    <p:animEffect transition="in" filter="fade">
                                      <p:cBhvr>
                                        <p:cTn id="59" dur="500"/>
                                        <p:tgtEl>
                                          <p:spTgt spid="120"/>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121"/>
                                        </p:tgtEl>
                                        <p:attrNameLst>
                                          <p:attrName>style.visibility</p:attrName>
                                        </p:attrNameLst>
                                      </p:cBhvr>
                                      <p:to>
                                        <p:strVal val="visible"/>
                                      </p:to>
                                    </p:set>
                                    <p:anim calcmode="lin" valueType="num">
                                      <p:cBhvr additive="base">
                                        <p:cTn id="62" dur="1000" fill="hold"/>
                                        <p:tgtEl>
                                          <p:spTgt spid="121"/>
                                        </p:tgtEl>
                                        <p:attrNameLst>
                                          <p:attrName>ppt_x</p:attrName>
                                        </p:attrNameLst>
                                      </p:cBhvr>
                                      <p:tavLst>
                                        <p:tav tm="0">
                                          <p:val>
                                            <p:strVal val="#ppt_x"/>
                                          </p:val>
                                        </p:tav>
                                        <p:tav tm="100000">
                                          <p:val>
                                            <p:strVal val="#ppt_x"/>
                                          </p:val>
                                        </p:tav>
                                      </p:tavLst>
                                    </p:anim>
                                    <p:anim calcmode="lin" valueType="num">
                                      <p:cBhvr additive="base">
                                        <p:cTn id="63" dur="1000" fill="hold"/>
                                        <p:tgtEl>
                                          <p:spTgt spid="121"/>
                                        </p:tgtEl>
                                        <p:attrNameLst>
                                          <p:attrName>ppt_y</p:attrName>
                                        </p:attrNameLst>
                                      </p:cBhvr>
                                      <p:tavLst>
                                        <p:tav tm="0">
                                          <p:val>
                                            <p:strVal val="1+#ppt_h/2"/>
                                          </p:val>
                                        </p:tav>
                                        <p:tav tm="100000">
                                          <p:val>
                                            <p:strVal val="#ppt_y"/>
                                          </p:val>
                                        </p:tav>
                                      </p:tavLst>
                                    </p:anim>
                                  </p:childTnLst>
                                </p:cTn>
                              </p:par>
                            </p:childTnLst>
                          </p:cTn>
                        </p:par>
                        <p:par>
                          <p:cTn id="64" fill="hold">
                            <p:stCondLst>
                              <p:cond delay="5750"/>
                            </p:stCondLst>
                            <p:childTnLst>
                              <p:par>
                                <p:cTn id="65" presetID="53" presetClass="entr" presetSubtype="0" fill="hold" grpId="0" nodeType="afterEffect">
                                  <p:stCondLst>
                                    <p:cond delay="0"/>
                                  </p:stCondLst>
                                  <p:childTnLst>
                                    <p:set>
                                      <p:cBhvr>
                                        <p:cTn id="66" dur="1" fill="hold">
                                          <p:stCondLst>
                                            <p:cond delay="0"/>
                                          </p:stCondLst>
                                        </p:cTn>
                                        <p:tgtEl>
                                          <p:spTgt spid="122"/>
                                        </p:tgtEl>
                                        <p:attrNameLst>
                                          <p:attrName>style.visibility</p:attrName>
                                        </p:attrNameLst>
                                      </p:cBhvr>
                                      <p:to>
                                        <p:strVal val="visible"/>
                                      </p:to>
                                    </p:set>
                                    <p:anim calcmode="lin" valueType="num">
                                      <p:cBhvr>
                                        <p:cTn id="67" dur="500" fill="hold"/>
                                        <p:tgtEl>
                                          <p:spTgt spid="122"/>
                                        </p:tgtEl>
                                        <p:attrNameLst>
                                          <p:attrName>ppt_w</p:attrName>
                                        </p:attrNameLst>
                                      </p:cBhvr>
                                      <p:tavLst>
                                        <p:tav tm="0">
                                          <p:val>
                                            <p:fltVal val="0"/>
                                          </p:val>
                                        </p:tav>
                                        <p:tav tm="100000">
                                          <p:val>
                                            <p:strVal val="#ppt_w"/>
                                          </p:val>
                                        </p:tav>
                                      </p:tavLst>
                                    </p:anim>
                                    <p:anim calcmode="lin" valueType="num">
                                      <p:cBhvr>
                                        <p:cTn id="68" dur="500" fill="hold"/>
                                        <p:tgtEl>
                                          <p:spTgt spid="122"/>
                                        </p:tgtEl>
                                        <p:attrNameLst>
                                          <p:attrName>ppt_h</p:attrName>
                                        </p:attrNameLst>
                                      </p:cBhvr>
                                      <p:tavLst>
                                        <p:tav tm="0">
                                          <p:val>
                                            <p:fltVal val="0"/>
                                          </p:val>
                                        </p:tav>
                                        <p:tav tm="100000">
                                          <p:val>
                                            <p:strVal val="#ppt_h"/>
                                          </p:val>
                                        </p:tav>
                                      </p:tavLst>
                                    </p:anim>
                                    <p:animEffect transition="in" filter="fade">
                                      <p:cBhvr>
                                        <p:cTn id="69" dur="500"/>
                                        <p:tgtEl>
                                          <p:spTgt spid="122"/>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5" grpId="0" animBg="1"/>
      <p:bldP spid="103" grpId="0" animBg="1"/>
      <p:bldP spid="104" grpId="0"/>
      <p:bldP spid="105" grpId="0"/>
      <p:bldP spid="106" grpId="0"/>
      <p:bldP spid="107" grpId="0"/>
      <p:bldP spid="108" grpId="0"/>
      <p:bldP spid="120" grpId="0"/>
      <p:bldP spid="121" grpId="0"/>
      <p:bldP spid="1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06514"/>
            <a:ext cx="9999663"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7" name="文本框 26"/>
          <p:cNvSpPr txBox="1"/>
          <p:nvPr/>
        </p:nvSpPr>
        <p:spPr>
          <a:xfrm>
            <a:off x="406400" y="2936202"/>
            <a:ext cx="5914215" cy="923330"/>
          </a:xfrm>
          <a:prstGeom prst="rect">
            <a:avLst/>
          </a:prstGeom>
          <a:noFill/>
        </p:spPr>
        <p:txBody>
          <a:bodyPr wrap="square" rtlCol="0">
            <a:spAutoFit/>
          </a:bodyPr>
          <a:lstStyle/>
          <a:p>
            <a:pPr algn="dist"/>
            <a:r>
              <a:rPr lang="zh-CN" altLang="en-US" sz="5400" b="1" dirty="0" smtClean="0">
                <a:solidFill>
                  <a:srgbClr val="BE0010"/>
                </a:solidFill>
                <a:cs typeface="+mn-ea"/>
                <a:sym typeface="+mn-lt"/>
              </a:rPr>
              <a:t>演示完毕 </a:t>
            </a:r>
            <a:r>
              <a:rPr lang="zh-CN" altLang="en-US" sz="5400" b="1" dirty="0" smtClean="0">
                <a:solidFill>
                  <a:prstClr val="black">
                    <a:lumMod val="85000"/>
                    <a:lumOff val="15000"/>
                  </a:prstClr>
                </a:solidFill>
                <a:cs typeface="+mn-ea"/>
                <a:sym typeface="+mn-lt"/>
              </a:rPr>
              <a:t>谢谢观看</a:t>
            </a:r>
            <a:endParaRPr lang="zh-CN" altLang="en-US" sz="5400" b="1" dirty="0">
              <a:solidFill>
                <a:prstClr val="black">
                  <a:lumMod val="85000"/>
                  <a:lumOff val="15000"/>
                </a:prstClr>
              </a:solidFill>
              <a:cs typeface="+mn-ea"/>
              <a:sym typeface="+mn-lt"/>
            </a:endParaRPr>
          </a:p>
        </p:txBody>
      </p:sp>
      <p:sp>
        <p:nvSpPr>
          <p:cNvPr id="28" name="TextBox 7"/>
          <p:cNvSpPr>
            <a:spLocks noChangeArrowheads="1"/>
          </p:cNvSpPr>
          <p:nvPr/>
        </p:nvSpPr>
        <p:spPr bwMode="auto">
          <a:xfrm>
            <a:off x="1335248" y="255905"/>
            <a:ext cx="658526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fontAlgn="base">
              <a:spcBef>
                <a:spcPct val="0"/>
              </a:spcBef>
              <a:spcAft>
                <a:spcPct val="0"/>
              </a:spcAft>
              <a:defRPr/>
            </a:pPr>
            <a:r>
              <a:rPr lang="zh-CN" altLang="en-US" sz="2000" dirty="0">
                <a:solidFill>
                  <a:prstClr val="black">
                    <a:lumMod val="85000"/>
                    <a:lumOff val="15000"/>
                  </a:prstClr>
                </a:solidFill>
                <a:cs typeface="+mn-ea"/>
                <a:sym typeface="+mn-lt"/>
              </a:rPr>
              <a:t>年终总结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新年计划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述职报告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工作汇报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年终报告</a:t>
            </a:r>
          </a:p>
        </p:txBody>
      </p:sp>
      <p:sp>
        <p:nvSpPr>
          <p:cNvPr id="29" name="PA_文本框 62"/>
          <p:cNvSpPr txBox="1"/>
          <p:nvPr>
            <p:custDataLst>
              <p:tags r:id="rId2"/>
            </p:custDataLst>
          </p:nvPr>
        </p:nvSpPr>
        <p:spPr>
          <a:xfrm>
            <a:off x="579580" y="3824408"/>
            <a:ext cx="5695158" cy="700576"/>
          </a:xfrm>
          <a:prstGeom prst="rect">
            <a:avLst/>
          </a:prstGeom>
          <a:noFill/>
          <a:effectLst/>
        </p:spPr>
        <p:txBody>
          <a:bodyPr wrap="square" rtlCol="0">
            <a:spAutoFit/>
          </a:bodyPr>
          <a:lstStyle/>
          <a:p>
            <a:pPr algn="ctr">
              <a:lnSpc>
                <a:spcPct val="150000"/>
              </a:lnSpc>
            </a:pPr>
            <a:r>
              <a:rPr lang="en-US" altLang="zh-CN" sz="1400" dirty="0">
                <a:solidFill>
                  <a:prstClr val="black">
                    <a:lumMod val="85000"/>
                    <a:lumOff val="15000"/>
                  </a:prstClr>
                </a:solidFill>
                <a:cs typeface="+mn-ea"/>
                <a:sym typeface="+mn-lt"/>
              </a:rPr>
              <a:t>Your content to play here, or through your copy, paste in this box, and select only the text.</a:t>
            </a:r>
          </a:p>
        </p:txBody>
      </p:sp>
      <p:sp>
        <p:nvSpPr>
          <p:cNvPr id="30" name="文本框 29"/>
          <p:cNvSpPr txBox="1"/>
          <p:nvPr/>
        </p:nvSpPr>
        <p:spPr>
          <a:xfrm>
            <a:off x="1485300" y="5076190"/>
            <a:ext cx="1704340" cy="374571"/>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smtClean="0">
                <a:solidFill>
                  <a:prstClr val="white"/>
                </a:solidFill>
                <a:cs typeface="+mn-ea"/>
                <a:sym typeface="+mn-lt"/>
              </a:rPr>
              <a:t>优品</a:t>
            </a:r>
            <a:r>
              <a:rPr lang="en-US" altLang="zh-CN" sz="1600" dirty="0" smtClean="0">
                <a:solidFill>
                  <a:prstClr val="white"/>
                </a:solidFill>
                <a:cs typeface="+mn-ea"/>
                <a:sym typeface="+mn-lt"/>
              </a:rPr>
              <a:t>PPT</a:t>
            </a:r>
            <a:endParaRPr lang="zh-CN" altLang="zh-CN" sz="1600" dirty="0">
              <a:solidFill>
                <a:prstClr val="white"/>
              </a:solidFill>
              <a:cs typeface="+mn-ea"/>
              <a:sym typeface="+mn-lt"/>
            </a:endParaRPr>
          </a:p>
        </p:txBody>
      </p:sp>
      <p:sp>
        <p:nvSpPr>
          <p:cNvPr id="31" name="文本框 30"/>
          <p:cNvSpPr txBox="1"/>
          <p:nvPr/>
        </p:nvSpPr>
        <p:spPr>
          <a:xfrm>
            <a:off x="3614963" y="5076190"/>
            <a:ext cx="1625601" cy="374571"/>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smtClean="0">
                <a:solidFill>
                  <a:prstClr val="white"/>
                </a:solidFill>
                <a:cs typeface="+mn-ea"/>
                <a:sym typeface="+mn-lt"/>
              </a:rPr>
              <a:t>20XX</a:t>
            </a:r>
            <a:endParaRPr lang="zh-CN" altLang="en-US" sz="1600" b="1" dirty="0">
              <a:solidFill>
                <a:prstClr val="white"/>
              </a:solidFill>
              <a:cs typeface="+mn-ea"/>
              <a:sym typeface="+mn-lt"/>
            </a:endParaRPr>
          </a:p>
        </p:txBody>
      </p:sp>
      <p:grpSp>
        <p:nvGrpSpPr>
          <p:cNvPr id="4" name="组合 3">
            <a:extLst>
              <a:ext uri="{FF2B5EF4-FFF2-40B4-BE49-F238E27FC236}">
                <a16:creationId xmlns="" xmlns:a16="http://schemas.microsoft.com/office/drawing/2014/main" id="{E0306F08-F3A2-4000-AD4C-E1D86C5C5B10}"/>
              </a:ext>
            </a:extLst>
          </p:cNvPr>
          <p:cNvGrpSpPr/>
          <p:nvPr/>
        </p:nvGrpSpPr>
        <p:grpSpPr>
          <a:xfrm rot="10800000">
            <a:off x="-279671" y="-274320"/>
            <a:ext cx="13727428" cy="7439660"/>
            <a:chOff x="-1237613" y="-274320"/>
            <a:chExt cx="13727428" cy="7439660"/>
          </a:xfrm>
        </p:grpSpPr>
        <p:sp>
          <p:nvSpPr>
            <p:cNvPr id="3" name="燕尾形 2"/>
            <p:cNvSpPr/>
            <p:nvPr/>
          </p:nvSpPr>
          <p:spPr>
            <a:xfrm>
              <a:off x="83937" y="0"/>
              <a:ext cx="5380623" cy="6859588"/>
            </a:xfrm>
            <a:prstGeom prst="chevron">
              <a:avLst>
                <a:gd name="adj" fmla="val 64285"/>
              </a:avLst>
            </a:prstGeom>
            <a:solidFill>
              <a:srgbClr val="F2F2F2"/>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19" name="燕尾形 18"/>
            <p:cNvSpPr/>
            <p:nvPr/>
          </p:nvSpPr>
          <p:spPr>
            <a:xfrm>
              <a:off x="-1237613" y="0"/>
              <a:ext cx="5277890" cy="6859588"/>
            </a:xfrm>
            <a:prstGeom prst="chevron">
              <a:avLst>
                <a:gd name="adj" fmla="val 64060"/>
              </a:avLst>
            </a:prstGeom>
            <a:solidFill>
              <a:srgbClr val="BE0010"/>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grpSp>
          <p:nvGrpSpPr>
            <p:cNvPr id="22" name="组合 21"/>
            <p:cNvGrpSpPr/>
            <p:nvPr/>
          </p:nvGrpSpPr>
          <p:grpSpPr>
            <a:xfrm rot="5400000">
              <a:off x="2456815" y="1971675"/>
              <a:ext cx="3279775" cy="2907030"/>
              <a:chOff x="3385822" y="2342962"/>
              <a:chExt cx="2463822" cy="2183669"/>
            </a:xfrm>
          </p:grpSpPr>
          <p:sp>
            <p:nvSpPr>
              <p:cNvPr id="2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2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3" name="文本框 32"/>
            <p:cNvSpPr txBox="1"/>
            <p:nvPr/>
          </p:nvSpPr>
          <p:spPr>
            <a:xfrm rot="10800000">
              <a:off x="3015344" y="2829113"/>
              <a:ext cx="2159223" cy="1200329"/>
            </a:xfrm>
            <a:prstGeom prst="rect">
              <a:avLst/>
            </a:prstGeom>
            <a:noFill/>
          </p:spPr>
          <p:txBody>
            <a:bodyPr wrap="square" rtlCol="0">
              <a:spAutoFit/>
            </a:bodyPr>
            <a:lstStyle/>
            <a:p>
              <a:pPr algn="ctr"/>
              <a:r>
                <a:rPr lang="en-US" altLang="zh-CN" sz="7200" spc="284" dirty="0" smtClean="0">
                  <a:solidFill>
                    <a:prstClr val="white"/>
                  </a:solidFill>
                  <a:latin typeface="Agency FB" panose="020B0503020202020204" pitchFamily="34" charset="0"/>
                  <a:cs typeface="+mn-ea"/>
                  <a:sym typeface="+mn-lt"/>
                </a:rPr>
                <a:t>20XX</a:t>
              </a:r>
              <a:endParaRPr lang="en-US" altLang="zh-CN" sz="7200" spc="284" dirty="0">
                <a:solidFill>
                  <a:prstClr val="white"/>
                </a:solidFill>
                <a:latin typeface="Agency FB" panose="020B0503020202020204" pitchFamily="34" charset="0"/>
                <a:cs typeface="+mn-ea"/>
                <a:sym typeface="+mn-lt"/>
              </a:endParaRPr>
            </a:p>
          </p:txBody>
        </p:sp>
        <p:sp>
          <p:nvSpPr>
            <p:cNvPr id="26" name="Freeform 5"/>
            <p:cNvSpPr/>
            <p:nvPr/>
          </p:nvSpPr>
          <p:spPr bwMode="auto">
            <a:xfrm rot="1855731">
              <a:off x="5365750" y="5594350"/>
              <a:ext cx="445135" cy="41783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BE0010"/>
            </a:soli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grpSp>
          <p:nvGrpSpPr>
            <p:cNvPr id="37" name="组合 36"/>
            <p:cNvGrpSpPr/>
            <p:nvPr/>
          </p:nvGrpSpPr>
          <p:grpSpPr>
            <a:xfrm>
              <a:off x="11279505" y="6093460"/>
              <a:ext cx="1210310" cy="1071880"/>
              <a:chOff x="3720691" y="2824413"/>
              <a:chExt cx="1341120" cy="1209172"/>
            </a:xfrm>
          </p:grpSpPr>
          <p:sp>
            <p:nvSpPr>
              <p:cNvPr id="3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sp>
            <p:nvSpPr>
              <p:cNvPr id="3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grpSp>
        <p:grpSp>
          <p:nvGrpSpPr>
            <p:cNvPr id="36" name="组合 35"/>
            <p:cNvGrpSpPr/>
            <p:nvPr/>
          </p:nvGrpSpPr>
          <p:grpSpPr>
            <a:xfrm>
              <a:off x="3790132" y="-274320"/>
              <a:ext cx="1212850" cy="1060450"/>
              <a:chOff x="3720691" y="2824413"/>
              <a:chExt cx="1341120" cy="1209172"/>
            </a:xfrm>
          </p:grpSpPr>
          <p:sp>
            <p:nvSpPr>
              <p:cNvPr id="40"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sp>
            <p:nvSpPr>
              <p:cNvPr id="41"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grpSp>
      </p:grpSp>
    </p:spTree>
    <p:custDataLst>
      <p:tags r:id="rId1"/>
    </p:custDataLst>
    <p:extLst>
      <p:ext uri="{BB962C8B-B14F-4D97-AF65-F5344CB8AC3E}">
        <p14:creationId xmlns:p14="http://schemas.microsoft.com/office/powerpoint/2010/main" val="961148028"/>
      </p:ext>
    </p:extLst>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inVertical)">
                                      <p:cBhvr>
                                        <p:cTn id="1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7" grpId="0"/>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9272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18" name="组合 117"/>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19"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0"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工作概述</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p>
            <a:pPr algn="ctr"/>
            <a:r>
              <a:rPr lang="en-US" altLang="zh-CN" sz="9600" dirty="0">
                <a:solidFill>
                  <a:schemeClr val="bg1"/>
                </a:solidFill>
                <a:latin typeface="Agency FB" panose="020B0503020202020204" pitchFamily="34" charset="0"/>
                <a:cs typeface="+mn-ea"/>
                <a:sym typeface="+mn-lt"/>
              </a:rPr>
              <a:t>01</a:t>
            </a:r>
            <a:endParaRPr lang="zh-CN" altLang="en-US" sz="9600" dirty="0">
              <a:solidFill>
                <a:schemeClr val="bg1"/>
              </a:solidFill>
              <a:latin typeface="Agency FB" panose="020B0503020202020204" pitchFamily="34" charset="0"/>
              <a:cs typeface="+mn-ea"/>
              <a:sym typeface="+mn-lt"/>
            </a:endParaRPr>
          </a:p>
        </p:txBody>
      </p:sp>
      <p:sp>
        <p:nvSpPr>
          <p:cNvPr id="2" name="文本框 1"/>
          <p:cNvSpPr txBox="1"/>
          <p:nvPr/>
        </p:nvSpPr>
        <p:spPr>
          <a:xfrm>
            <a:off x="1249378" y="516048"/>
            <a:ext cx="2073244" cy="261610"/>
          </a:xfrm>
          <a:prstGeom prst="rect">
            <a:avLst/>
          </a:prstGeom>
          <a:noFill/>
        </p:spPr>
        <p:txBody>
          <a:bodyPr wrap="square" rtlCol="0">
            <a:spAutoFit/>
          </a:bodyPr>
          <a:lstStyle/>
          <a:p>
            <a:r>
              <a:rPr lang="en-US" altLang="zh-CN" sz="1100" dirty="0">
                <a:solidFill>
                  <a:srgbClr val="FFFFFF"/>
                </a:solidFill>
              </a:rPr>
              <a:t>https://www.ypppt.com/</a:t>
            </a:r>
            <a:endParaRPr lang="zh-CN" altLang="en-US" sz="1100" dirty="0">
              <a:solidFill>
                <a:srgbClr val="FFFFFF"/>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250"/>
                                  </p:stCondLst>
                                  <p:childTnLst>
                                    <p:set>
                                      <p:cBhvr>
                                        <p:cTn id="9" dur="1" fill="hold">
                                          <p:stCondLst>
                                            <p:cond delay="0"/>
                                          </p:stCondLst>
                                        </p:cTn>
                                        <p:tgtEl>
                                          <p:spTgt spid="118"/>
                                        </p:tgtEl>
                                        <p:attrNameLst>
                                          <p:attrName>style.visibility</p:attrName>
                                        </p:attrNameLst>
                                      </p:cBhvr>
                                      <p:to>
                                        <p:strVal val="visible"/>
                                      </p:to>
                                    </p:set>
                                    <p:animScale>
                                      <p:cBhvr>
                                        <p:cTn id="10" dur="1000" decel="50000" fill="hold">
                                          <p:stCondLst>
                                            <p:cond delay="0"/>
                                          </p:stCondLst>
                                        </p:cTn>
                                        <p:tgtEl>
                                          <p:spTgt spid="1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18"/>
                                        </p:tgtEl>
                                        <p:attrNameLst>
                                          <p:attrName>ppt_x</p:attrName>
                                          <p:attrName>ppt_y</p:attrName>
                                        </p:attrNameLst>
                                      </p:cBhvr>
                                    </p:animMotion>
                                    <p:animEffect transition="in" filter="fade">
                                      <p:cBhvr>
                                        <p:cTn id="12" dur="1000"/>
                                        <p:tgtEl>
                                          <p:spTgt spid="118"/>
                                        </p:tgtEl>
                                      </p:cBhvr>
                                    </p:animEffect>
                                  </p:childTnLst>
                                </p:cTn>
                              </p:par>
                              <p:par>
                                <p:cTn id="13" presetID="52" presetClass="entr" presetSubtype="0" fill="hold" nodeType="withEffect">
                                  <p:stCondLst>
                                    <p:cond delay="500"/>
                                  </p:stCondLst>
                                  <p:childTnLst>
                                    <p:set>
                                      <p:cBhvr>
                                        <p:cTn id="14" dur="1" fill="hold">
                                          <p:stCondLst>
                                            <p:cond delay="0"/>
                                          </p:stCondLst>
                                        </p:cTn>
                                        <p:tgtEl>
                                          <p:spTgt spid="121"/>
                                        </p:tgtEl>
                                        <p:attrNameLst>
                                          <p:attrName>style.visibility</p:attrName>
                                        </p:attrNameLst>
                                      </p:cBhvr>
                                      <p:to>
                                        <p:strVal val="visible"/>
                                      </p:to>
                                    </p:set>
                                    <p:animScale>
                                      <p:cBhvr>
                                        <p:cTn id="15"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21"/>
                                        </p:tgtEl>
                                        <p:attrNameLst>
                                          <p:attrName>ppt_x</p:attrName>
                                          <p:attrName>ppt_y</p:attrName>
                                        </p:attrNameLst>
                                      </p:cBhvr>
                                    </p:animMotion>
                                    <p:animEffect transition="in" filter="fade">
                                      <p:cBhvr>
                                        <p:cTn id="17" dur="1000"/>
                                        <p:tgtEl>
                                          <p:spTgt spid="1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sp>
        <p:nvSpPr>
          <p:cNvPr id="27" name="矩形 26">
            <a:extLst>
              <a:ext uri="{FF2B5EF4-FFF2-40B4-BE49-F238E27FC236}">
                <a16:creationId xmlns="" xmlns:a16="http://schemas.microsoft.com/office/drawing/2014/main" id="{F0546F7E-7B76-41A7-B0D2-CD401EBCFE1B}"/>
              </a:ext>
            </a:extLst>
          </p:cNvPr>
          <p:cNvSpPr/>
          <p:nvPr/>
        </p:nvSpPr>
        <p:spPr>
          <a:xfrm>
            <a:off x="2377202" y="1986934"/>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35" name="矩形 34">
            <a:extLst>
              <a:ext uri="{FF2B5EF4-FFF2-40B4-BE49-F238E27FC236}">
                <a16:creationId xmlns="" xmlns:a16="http://schemas.microsoft.com/office/drawing/2014/main" id="{C4978273-1E02-4A18-BB61-E297DD1DE29A}"/>
              </a:ext>
            </a:extLst>
          </p:cNvPr>
          <p:cNvSpPr/>
          <p:nvPr/>
        </p:nvSpPr>
        <p:spPr>
          <a:xfrm>
            <a:off x="2377202" y="3277501"/>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36" name="矩形 35">
            <a:extLst>
              <a:ext uri="{FF2B5EF4-FFF2-40B4-BE49-F238E27FC236}">
                <a16:creationId xmlns="" xmlns:a16="http://schemas.microsoft.com/office/drawing/2014/main" id="{38D711D0-B2B7-487B-8158-74EED0623733}"/>
              </a:ext>
            </a:extLst>
          </p:cNvPr>
          <p:cNvSpPr/>
          <p:nvPr/>
        </p:nvSpPr>
        <p:spPr>
          <a:xfrm>
            <a:off x="2377202" y="4568067"/>
            <a:ext cx="1024639" cy="338554"/>
          </a:xfrm>
          <a:prstGeom prst="rect">
            <a:avLst/>
          </a:prstGeom>
        </p:spPr>
        <p:txBody>
          <a:bodyPr wrap="none">
            <a:spAutoFit/>
          </a:bodyPr>
          <a:lstStyle/>
          <a:p>
            <a:pPr lvl="0"/>
            <a:r>
              <a:rPr lang="zh-CN" altLang="en-US" sz="1600" b="1" dirty="0">
                <a:cs typeface="+mn-ea"/>
                <a:sym typeface="+mn-lt"/>
              </a:rPr>
              <a:t>标题文本</a:t>
            </a:r>
          </a:p>
        </p:txBody>
      </p:sp>
      <p:grpSp>
        <p:nvGrpSpPr>
          <p:cNvPr id="37" name="组合 36">
            <a:extLst>
              <a:ext uri="{FF2B5EF4-FFF2-40B4-BE49-F238E27FC236}">
                <a16:creationId xmlns="" xmlns:a16="http://schemas.microsoft.com/office/drawing/2014/main" id="{00429B4D-E627-49F0-B2E0-A7D0DD2BBBDC}"/>
              </a:ext>
            </a:extLst>
          </p:cNvPr>
          <p:cNvGrpSpPr/>
          <p:nvPr/>
        </p:nvGrpSpPr>
        <p:grpSpPr>
          <a:xfrm>
            <a:off x="1395287" y="1921074"/>
            <a:ext cx="729895" cy="808827"/>
            <a:chOff x="6986467" y="1730002"/>
            <a:chExt cx="825571" cy="914849"/>
          </a:xfrm>
        </p:grpSpPr>
        <p:sp>
          <p:nvSpPr>
            <p:cNvPr id="38" name="Freeform 5">
              <a:extLst>
                <a:ext uri="{FF2B5EF4-FFF2-40B4-BE49-F238E27FC236}">
                  <a16:creationId xmlns="" xmlns:a16="http://schemas.microsoft.com/office/drawing/2014/main" id="{40C093F0-15B5-4C40-8B57-4728D32A1969}"/>
                </a:ext>
              </a:extLst>
            </p:cNvPr>
            <p:cNvSpPr>
              <a:spLocks/>
            </p:cNvSpPr>
            <p:nvPr/>
          </p:nvSpPr>
          <p:spPr bwMode="auto">
            <a:xfrm rot="5400000">
              <a:off x="6941828" y="1774641"/>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39" name="Freeform 5">
              <a:extLst>
                <a:ext uri="{FF2B5EF4-FFF2-40B4-BE49-F238E27FC236}">
                  <a16:creationId xmlns="" xmlns:a16="http://schemas.microsoft.com/office/drawing/2014/main" id="{327C7B30-3629-4F4F-9A85-6572F7E4454F}"/>
                </a:ext>
              </a:extLst>
            </p:cNvPr>
            <p:cNvSpPr>
              <a:spLocks/>
            </p:cNvSpPr>
            <p:nvPr/>
          </p:nvSpPr>
          <p:spPr bwMode="auto">
            <a:xfrm rot="5400000">
              <a:off x="7079199" y="1898606"/>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40" name="矩形 39">
              <a:extLst>
                <a:ext uri="{FF2B5EF4-FFF2-40B4-BE49-F238E27FC236}">
                  <a16:creationId xmlns="" xmlns:a16="http://schemas.microsoft.com/office/drawing/2014/main" id="{EF148F79-5685-4765-B59D-9027D32E708A}"/>
                </a:ext>
              </a:extLst>
            </p:cNvPr>
            <p:cNvSpPr/>
            <p:nvPr/>
          </p:nvSpPr>
          <p:spPr>
            <a:xfrm>
              <a:off x="7020462" y="2004650"/>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01</a:t>
              </a:r>
              <a:endParaRPr lang="zh-CN" altLang="en-US" sz="2000" b="1" dirty="0">
                <a:solidFill>
                  <a:schemeClr val="accent1"/>
                </a:solidFill>
                <a:cs typeface="+mn-ea"/>
                <a:sym typeface="+mn-lt"/>
              </a:endParaRPr>
            </a:p>
          </p:txBody>
        </p:sp>
      </p:grpSp>
      <p:grpSp>
        <p:nvGrpSpPr>
          <p:cNvPr id="41" name="组合 40">
            <a:extLst>
              <a:ext uri="{FF2B5EF4-FFF2-40B4-BE49-F238E27FC236}">
                <a16:creationId xmlns="" xmlns:a16="http://schemas.microsoft.com/office/drawing/2014/main" id="{005627E9-6F67-4C55-9578-BBD204DC1C15}"/>
              </a:ext>
            </a:extLst>
          </p:cNvPr>
          <p:cNvGrpSpPr/>
          <p:nvPr/>
        </p:nvGrpSpPr>
        <p:grpSpPr>
          <a:xfrm>
            <a:off x="1395287" y="3235769"/>
            <a:ext cx="729895" cy="808827"/>
            <a:chOff x="6986467" y="3195058"/>
            <a:chExt cx="825571" cy="914849"/>
          </a:xfrm>
        </p:grpSpPr>
        <p:sp>
          <p:nvSpPr>
            <p:cNvPr id="42" name="Freeform 5">
              <a:extLst>
                <a:ext uri="{FF2B5EF4-FFF2-40B4-BE49-F238E27FC236}">
                  <a16:creationId xmlns="" xmlns:a16="http://schemas.microsoft.com/office/drawing/2014/main" id="{3526E361-0299-45DC-8981-E55DA57EC0D3}"/>
                </a:ext>
              </a:extLst>
            </p:cNvPr>
            <p:cNvSpPr>
              <a:spLocks/>
            </p:cNvSpPr>
            <p:nvPr/>
          </p:nvSpPr>
          <p:spPr bwMode="auto">
            <a:xfrm rot="5400000">
              <a:off x="6941828" y="3239697"/>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4040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04040"/>
                </a:solidFill>
                <a:cs typeface="+mn-ea"/>
                <a:sym typeface="+mn-lt"/>
              </a:endParaRPr>
            </a:p>
          </p:txBody>
        </p:sp>
        <p:sp>
          <p:nvSpPr>
            <p:cNvPr id="43" name="Freeform 5">
              <a:extLst>
                <a:ext uri="{FF2B5EF4-FFF2-40B4-BE49-F238E27FC236}">
                  <a16:creationId xmlns="" xmlns:a16="http://schemas.microsoft.com/office/drawing/2014/main" id="{F7823056-D8A7-4777-A748-7B0956C6DC8E}"/>
                </a:ext>
              </a:extLst>
            </p:cNvPr>
            <p:cNvSpPr>
              <a:spLocks/>
            </p:cNvSpPr>
            <p:nvPr/>
          </p:nvSpPr>
          <p:spPr bwMode="auto">
            <a:xfrm rot="5400000">
              <a:off x="7079199" y="3363662"/>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04040"/>
                </a:solidFill>
                <a:cs typeface="+mn-ea"/>
                <a:sym typeface="+mn-lt"/>
              </a:endParaRPr>
            </a:p>
          </p:txBody>
        </p:sp>
        <p:sp>
          <p:nvSpPr>
            <p:cNvPr id="44" name="矩形 43">
              <a:extLst>
                <a:ext uri="{FF2B5EF4-FFF2-40B4-BE49-F238E27FC236}">
                  <a16:creationId xmlns="" xmlns:a16="http://schemas.microsoft.com/office/drawing/2014/main" id="{3BFC3D61-E4CD-4B8F-A04D-64EEEC260C4D}"/>
                </a:ext>
              </a:extLst>
            </p:cNvPr>
            <p:cNvSpPr/>
            <p:nvPr/>
          </p:nvSpPr>
          <p:spPr>
            <a:xfrm>
              <a:off x="7020462" y="3469706"/>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rgbClr val="404040"/>
                  </a:solidFill>
                  <a:cs typeface="+mn-ea"/>
                  <a:sym typeface="+mn-lt"/>
                </a:rPr>
                <a:t>02</a:t>
              </a:r>
              <a:endParaRPr lang="zh-CN" altLang="en-US" sz="2000" b="1" dirty="0">
                <a:solidFill>
                  <a:srgbClr val="404040"/>
                </a:solidFill>
                <a:cs typeface="+mn-ea"/>
                <a:sym typeface="+mn-lt"/>
              </a:endParaRPr>
            </a:p>
          </p:txBody>
        </p:sp>
      </p:grpSp>
      <p:grpSp>
        <p:nvGrpSpPr>
          <p:cNvPr id="45" name="组合 44">
            <a:extLst>
              <a:ext uri="{FF2B5EF4-FFF2-40B4-BE49-F238E27FC236}">
                <a16:creationId xmlns="" xmlns:a16="http://schemas.microsoft.com/office/drawing/2014/main" id="{F860B797-D3F3-4AB8-B56F-BEF5D7B9ACBC}"/>
              </a:ext>
            </a:extLst>
          </p:cNvPr>
          <p:cNvGrpSpPr/>
          <p:nvPr/>
        </p:nvGrpSpPr>
        <p:grpSpPr>
          <a:xfrm>
            <a:off x="1395286" y="4550463"/>
            <a:ext cx="729895" cy="808827"/>
            <a:chOff x="6986466" y="4660114"/>
            <a:chExt cx="825571" cy="914849"/>
          </a:xfrm>
        </p:grpSpPr>
        <p:sp>
          <p:nvSpPr>
            <p:cNvPr id="46" name="Freeform 5">
              <a:extLst>
                <a:ext uri="{FF2B5EF4-FFF2-40B4-BE49-F238E27FC236}">
                  <a16:creationId xmlns="" xmlns:a16="http://schemas.microsoft.com/office/drawing/2014/main" id="{69A78C8B-8838-43E3-AEBA-3E774CD8F541}"/>
                </a:ext>
              </a:extLst>
            </p:cNvPr>
            <p:cNvSpPr>
              <a:spLocks/>
            </p:cNvSpPr>
            <p:nvPr/>
          </p:nvSpPr>
          <p:spPr bwMode="auto">
            <a:xfrm rot="5400000">
              <a:off x="6941827" y="4704753"/>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47" name="Freeform 5">
              <a:extLst>
                <a:ext uri="{FF2B5EF4-FFF2-40B4-BE49-F238E27FC236}">
                  <a16:creationId xmlns="" xmlns:a16="http://schemas.microsoft.com/office/drawing/2014/main" id="{C472DFE0-06E3-4197-B9D6-BECFC26ECA9A}"/>
                </a:ext>
              </a:extLst>
            </p:cNvPr>
            <p:cNvSpPr>
              <a:spLocks/>
            </p:cNvSpPr>
            <p:nvPr/>
          </p:nvSpPr>
          <p:spPr bwMode="auto">
            <a:xfrm rot="5400000">
              <a:off x="7079198" y="4828718"/>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48" name="矩形 47">
              <a:extLst>
                <a:ext uri="{FF2B5EF4-FFF2-40B4-BE49-F238E27FC236}">
                  <a16:creationId xmlns="" xmlns:a16="http://schemas.microsoft.com/office/drawing/2014/main" id="{ADF53674-089A-46AE-AB7E-3BDE352DC6B9}"/>
                </a:ext>
              </a:extLst>
            </p:cNvPr>
            <p:cNvSpPr/>
            <p:nvPr/>
          </p:nvSpPr>
          <p:spPr>
            <a:xfrm>
              <a:off x="7020462" y="4934762"/>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03</a:t>
              </a:r>
              <a:endParaRPr lang="zh-CN" altLang="en-US" sz="2000" b="1" dirty="0">
                <a:solidFill>
                  <a:schemeClr val="accent1"/>
                </a:solidFill>
                <a:cs typeface="+mn-ea"/>
                <a:sym typeface="+mn-lt"/>
              </a:endParaRPr>
            </a:p>
          </p:txBody>
        </p:sp>
      </p:grpSp>
      <p:sp>
        <p:nvSpPr>
          <p:cNvPr id="49" name="Title 20">
            <a:extLst>
              <a:ext uri="{FF2B5EF4-FFF2-40B4-BE49-F238E27FC236}">
                <a16:creationId xmlns="" xmlns:a16="http://schemas.microsoft.com/office/drawing/2014/main" id="{B933E475-6615-45D8-8ADE-0DC760C75AC3}"/>
              </a:ext>
            </a:extLst>
          </p:cNvPr>
          <p:cNvSpPr txBox="1"/>
          <p:nvPr/>
        </p:nvSpPr>
        <p:spPr>
          <a:xfrm>
            <a:off x="2377201" y="2268064"/>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50" name="Title 20">
            <a:extLst>
              <a:ext uri="{FF2B5EF4-FFF2-40B4-BE49-F238E27FC236}">
                <a16:creationId xmlns="" xmlns:a16="http://schemas.microsoft.com/office/drawing/2014/main" id="{CC541C02-DF38-481C-8AA6-DEEC57B039C5}"/>
              </a:ext>
            </a:extLst>
          </p:cNvPr>
          <p:cNvSpPr txBox="1"/>
          <p:nvPr/>
        </p:nvSpPr>
        <p:spPr>
          <a:xfrm>
            <a:off x="2377201" y="3555390"/>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51" name="Title 20">
            <a:extLst>
              <a:ext uri="{FF2B5EF4-FFF2-40B4-BE49-F238E27FC236}">
                <a16:creationId xmlns="" xmlns:a16="http://schemas.microsoft.com/office/drawing/2014/main" id="{F5646961-84D4-4778-AF2D-783BC895F3D3}"/>
              </a:ext>
            </a:extLst>
          </p:cNvPr>
          <p:cNvSpPr txBox="1"/>
          <p:nvPr/>
        </p:nvSpPr>
        <p:spPr>
          <a:xfrm>
            <a:off x="2377201" y="4842715"/>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grpSp>
        <p:nvGrpSpPr>
          <p:cNvPr id="52" name="组合 51">
            <a:extLst>
              <a:ext uri="{FF2B5EF4-FFF2-40B4-BE49-F238E27FC236}">
                <a16:creationId xmlns="" xmlns:a16="http://schemas.microsoft.com/office/drawing/2014/main" id="{1070630C-BD67-4F5C-8672-904BE6BA54EC}"/>
              </a:ext>
            </a:extLst>
          </p:cNvPr>
          <p:cNvGrpSpPr/>
          <p:nvPr/>
        </p:nvGrpSpPr>
        <p:grpSpPr>
          <a:xfrm>
            <a:off x="5398824" y="1772727"/>
            <a:ext cx="6603043" cy="4126901"/>
            <a:chOff x="5712498" y="2045244"/>
            <a:chExt cx="6336001" cy="3960000"/>
          </a:xfrm>
        </p:grpSpPr>
        <p:pic>
          <p:nvPicPr>
            <p:cNvPr id="53" name="Picture 45">
              <a:extLst>
                <a:ext uri="{FF2B5EF4-FFF2-40B4-BE49-F238E27FC236}">
                  <a16:creationId xmlns="" xmlns:a16="http://schemas.microsoft.com/office/drawing/2014/main" id="{910AB9AD-EFEA-4D6A-BA88-1B246E0CF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2498" y="2045244"/>
              <a:ext cx="6336001" cy="3960000"/>
            </a:xfrm>
            <a:prstGeom prst="rect">
              <a:avLst/>
            </a:prstGeom>
          </p:spPr>
        </p:pic>
        <p:sp>
          <p:nvSpPr>
            <p:cNvPr id="54" name="Rectangle 46">
              <a:extLst>
                <a:ext uri="{FF2B5EF4-FFF2-40B4-BE49-F238E27FC236}">
                  <a16:creationId xmlns="" xmlns:a16="http://schemas.microsoft.com/office/drawing/2014/main" id="{D8AF74B4-9DCA-43C0-84DC-3F4A44E68351}"/>
                </a:ext>
              </a:extLst>
            </p:cNvPr>
            <p:cNvSpPr/>
            <p:nvPr/>
          </p:nvSpPr>
          <p:spPr>
            <a:xfrm>
              <a:off x="6654702" y="2427066"/>
              <a:ext cx="4453778" cy="2915728"/>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a:outerShdw blurRad="508000" dist="190500" dir="5400000" algn="tl" rotWithShape="0">
                <a:srgbClr val="595F6F">
                  <a:alpha val="55000"/>
                </a:srgbClr>
              </a:outerShdw>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a:ln>
                  <a:noFill/>
                </a:ln>
                <a:solidFill>
                  <a:srgbClr val="FFFFFF"/>
                </a:solidFill>
                <a:effectLst/>
                <a:uLnTx/>
                <a:uFillTx/>
                <a:latin typeface="+mn-lt"/>
                <a:ea typeface="+mn-ea"/>
                <a:cs typeface="+mn-ea"/>
                <a:sym typeface="+mn-lt"/>
              </a:endParaRPr>
            </a:p>
          </p:txBody>
        </p:sp>
      </p:grpSp>
      <p:sp>
        <p:nvSpPr>
          <p:cNvPr id="55" name="Arc 42">
            <a:extLst>
              <a:ext uri="{FF2B5EF4-FFF2-40B4-BE49-F238E27FC236}">
                <a16:creationId xmlns="" xmlns:a16="http://schemas.microsoft.com/office/drawing/2014/main" id="{B966C327-B751-4047-9609-22B10D0BA973}"/>
              </a:ext>
            </a:extLst>
          </p:cNvPr>
          <p:cNvSpPr>
            <a:spLocks noChangeAspect="1"/>
          </p:cNvSpPr>
          <p:nvPr/>
        </p:nvSpPr>
        <p:spPr>
          <a:xfrm rot="5400000" flipH="1" flipV="1">
            <a:off x="4630627" y="2163531"/>
            <a:ext cx="2255049" cy="1901855"/>
          </a:xfrm>
          <a:prstGeom prst="arc">
            <a:avLst>
              <a:gd name="adj1" fmla="val 8983412"/>
              <a:gd name="adj2" fmla="val 12538339"/>
            </a:avLst>
          </a:prstGeom>
          <a:noFill/>
          <a:ln w="19050" cap="flat" cmpd="sng" algn="ctr">
            <a:solidFill>
              <a:srgbClr val="595F6F"/>
            </a:solidFill>
            <a:prstDash val="sysDot"/>
            <a:miter lim="800000"/>
            <a:headEnd type="oval" w="sm" len="sm"/>
            <a:tailEnd type="arrow"/>
          </a:ln>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050" b="0" i="0" u="none" strike="noStrike" kern="0" cap="none" spc="0" normalizeH="0" baseline="0" noProof="0">
              <a:ln>
                <a:noFill/>
              </a:ln>
              <a:solidFill>
                <a:srgbClr val="A8ACB9"/>
              </a:solidFill>
              <a:effectLst/>
              <a:uLnTx/>
              <a:uFillTx/>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right)">
                                      <p:cBhvr>
                                        <p:cTn id="13" dur="500"/>
                                        <p:tgtEl>
                                          <p:spTgt spid="55"/>
                                        </p:tgtEl>
                                      </p:cBhvr>
                                    </p:animEffect>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fltVal val="0.5"/>
                                          </p:val>
                                        </p:tav>
                                        <p:tav tm="100000">
                                          <p:val>
                                            <p:strVal val="#ppt_x"/>
                                          </p:val>
                                        </p:tav>
                                      </p:tavLst>
                                    </p:anim>
                                    <p:anim calcmode="lin" valueType="num">
                                      <p:cBhvr>
                                        <p:cTn id="21" dur="500" fill="hold"/>
                                        <p:tgtEl>
                                          <p:spTgt spid="37"/>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53" presetClass="entr" presetSubtype="528"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ppt_w</p:attrName>
                                        </p:attrNameLst>
                                      </p:cBhvr>
                                      <p:tavLst>
                                        <p:tav tm="0">
                                          <p:val>
                                            <p:fltVal val="0"/>
                                          </p:val>
                                        </p:tav>
                                        <p:tav tm="100000">
                                          <p:val>
                                            <p:strVal val="#ppt_w"/>
                                          </p:val>
                                        </p:tav>
                                      </p:tavLst>
                                    </p:anim>
                                    <p:anim calcmode="lin" valueType="num">
                                      <p:cBhvr>
                                        <p:cTn id="26" dur="500" fill="hold"/>
                                        <p:tgtEl>
                                          <p:spTgt spid="41"/>
                                        </p:tgtEl>
                                        <p:attrNameLst>
                                          <p:attrName>ppt_h</p:attrName>
                                        </p:attrNameLst>
                                      </p:cBhvr>
                                      <p:tavLst>
                                        <p:tav tm="0">
                                          <p:val>
                                            <p:fltVal val="0"/>
                                          </p:val>
                                        </p:tav>
                                        <p:tav tm="100000">
                                          <p:val>
                                            <p:strVal val="#ppt_h"/>
                                          </p:val>
                                        </p:tav>
                                      </p:tavLst>
                                    </p:anim>
                                    <p:animEffect transition="in" filter="fade">
                                      <p:cBhvr>
                                        <p:cTn id="27" dur="500"/>
                                        <p:tgtEl>
                                          <p:spTgt spid="41"/>
                                        </p:tgtEl>
                                      </p:cBhvr>
                                    </p:animEffect>
                                    <p:anim calcmode="lin" valueType="num">
                                      <p:cBhvr>
                                        <p:cTn id="28" dur="500" fill="hold"/>
                                        <p:tgtEl>
                                          <p:spTgt spid="41"/>
                                        </p:tgtEl>
                                        <p:attrNameLst>
                                          <p:attrName>ppt_x</p:attrName>
                                        </p:attrNameLst>
                                      </p:cBhvr>
                                      <p:tavLst>
                                        <p:tav tm="0">
                                          <p:val>
                                            <p:fltVal val="0.5"/>
                                          </p:val>
                                        </p:tav>
                                        <p:tav tm="100000">
                                          <p:val>
                                            <p:strVal val="#ppt_x"/>
                                          </p:val>
                                        </p:tav>
                                      </p:tavLst>
                                    </p:anim>
                                    <p:anim calcmode="lin" valueType="num">
                                      <p:cBhvr>
                                        <p:cTn id="29" dur="500" fill="hold"/>
                                        <p:tgtEl>
                                          <p:spTgt spid="41"/>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53" presetClass="entr" presetSubtype="528"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 calcmode="lin" valueType="num">
                                      <p:cBhvr>
                                        <p:cTn id="33" dur="500" fill="hold"/>
                                        <p:tgtEl>
                                          <p:spTgt spid="45"/>
                                        </p:tgtEl>
                                        <p:attrNameLst>
                                          <p:attrName>ppt_w</p:attrName>
                                        </p:attrNameLst>
                                      </p:cBhvr>
                                      <p:tavLst>
                                        <p:tav tm="0">
                                          <p:val>
                                            <p:fltVal val="0"/>
                                          </p:val>
                                        </p:tav>
                                        <p:tav tm="100000">
                                          <p:val>
                                            <p:strVal val="#ppt_w"/>
                                          </p:val>
                                        </p:tav>
                                      </p:tavLst>
                                    </p:anim>
                                    <p:anim calcmode="lin" valueType="num">
                                      <p:cBhvr>
                                        <p:cTn id="34" dur="500" fill="hold"/>
                                        <p:tgtEl>
                                          <p:spTgt spid="45"/>
                                        </p:tgtEl>
                                        <p:attrNameLst>
                                          <p:attrName>ppt_h</p:attrName>
                                        </p:attrNameLst>
                                      </p:cBhvr>
                                      <p:tavLst>
                                        <p:tav tm="0">
                                          <p:val>
                                            <p:fltVal val="0"/>
                                          </p:val>
                                        </p:tav>
                                        <p:tav tm="100000">
                                          <p:val>
                                            <p:strVal val="#ppt_h"/>
                                          </p:val>
                                        </p:tav>
                                      </p:tavLst>
                                    </p:anim>
                                    <p:animEffect transition="in" filter="fade">
                                      <p:cBhvr>
                                        <p:cTn id="35" dur="500"/>
                                        <p:tgtEl>
                                          <p:spTgt spid="45"/>
                                        </p:tgtEl>
                                      </p:cBhvr>
                                    </p:animEffect>
                                    <p:anim calcmode="lin" valueType="num">
                                      <p:cBhvr>
                                        <p:cTn id="36" dur="500" fill="hold"/>
                                        <p:tgtEl>
                                          <p:spTgt spid="45"/>
                                        </p:tgtEl>
                                        <p:attrNameLst>
                                          <p:attrName>ppt_x</p:attrName>
                                        </p:attrNameLst>
                                      </p:cBhvr>
                                      <p:tavLst>
                                        <p:tav tm="0">
                                          <p:val>
                                            <p:fltVal val="0.5"/>
                                          </p:val>
                                        </p:tav>
                                        <p:tav tm="100000">
                                          <p:val>
                                            <p:strVal val="#ppt_x"/>
                                          </p:val>
                                        </p:tav>
                                      </p:tavLst>
                                    </p:anim>
                                    <p:anim calcmode="lin" valueType="num">
                                      <p:cBhvr>
                                        <p:cTn id="37" dur="500" fill="hold"/>
                                        <p:tgtEl>
                                          <p:spTgt spid="45"/>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iterate type="lt">
                                    <p:tmPct val="10000"/>
                                  </p:iterate>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500"/>
                                        <p:tgtEl>
                                          <p:spTgt spid="49"/>
                                        </p:tgtEl>
                                      </p:cBhvr>
                                    </p:animEffect>
                                  </p:childTnLst>
                                </p:cTn>
                              </p:par>
                            </p:childTnLst>
                          </p:cTn>
                        </p:par>
                        <p:par>
                          <p:cTn id="46" fill="hold">
                            <p:stCondLst>
                              <p:cond delay="365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500"/>
                                        <p:tgtEl>
                                          <p:spTgt spid="50"/>
                                        </p:tgtEl>
                                      </p:cBhvr>
                                    </p:animEffect>
                                  </p:childTnLst>
                                </p:cTn>
                              </p:par>
                            </p:childTnLst>
                          </p:cTn>
                        </p:par>
                        <p:par>
                          <p:cTn id="54" fill="hold">
                            <p:stCondLst>
                              <p:cond delay="4300"/>
                            </p:stCondLst>
                            <p:childTnLst>
                              <p:par>
                                <p:cTn id="55" presetID="2" presetClass="entr" presetSubtype="4" fill="hold" grpId="0" nodeType="afterEffect">
                                  <p:stCondLst>
                                    <p:cond delay="0"/>
                                  </p:stCondLst>
                                  <p:iterate type="lt">
                                    <p:tmPct val="10000"/>
                                  </p:iterate>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500" fill="hold"/>
                                        <p:tgtEl>
                                          <p:spTgt spid="36"/>
                                        </p:tgtEl>
                                        <p:attrNameLst>
                                          <p:attrName>ppt_x</p:attrName>
                                        </p:attrNameLst>
                                      </p:cBhvr>
                                      <p:tavLst>
                                        <p:tav tm="0">
                                          <p:val>
                                            <p:strVal val="#ppt_x"/>
                                          </p:val>
                                        </p:tav>
                                        <p:tav tm="100000">
                                          <p:val>
                                            <p:strVal val="#ppt_x"/>
                                          </p:val>
                                        </p:tav>
                                      </p:tavLst>
                                    </p:anim>
                                    <p:anim calcmode="lin" valueType="num">
                                      <p:cBhvr additive="base">
                                        <p:cTn id="58" dur="500" fill="hold"/>
                                        <p:tgtEl>
                                          <p:spTgt spid="36"/>
                                        </p:tgtEl>
                                        <p:attrNameLst>
                                          <p:attrName>ppt_y</p:attrName>
                                        </p:attrNameLst>
                                      </p:cBhvr>
                                      <p:tavLst>
                                        <p:tav tm="0">
                                          <p:val>
                                            <p:strVal val="1+#ppt_h/2"/>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P spid="49" grpId="0"/>
      <p:bldP spid="50" grpId="0"/>
      <p:bldP spid="51" grpId="0"/>
      <p:bldP spid="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grpSp>
        <p:nvGrpSpPr>
          <p:cNvPr id="18" name="组合 17">
            <a:extLst>
              <a:ext uri="{FF2B5EF4-FFF2-40B4-BE49-F238E27FC236}">
                <a16:creationId xmlns="" xmlns:a16="http://schemas.microsoft.com/office/drawing/2014/main" id="{B8B9E474-5023-4AC6-9C84-E77C04339C30}"/>
              </a:ext>
            </a:extLst>
          </p:cNvPr>
          <p:cNvGrpSpPr/>
          <p:nvPr/>
        </p:nvGrpSpPr>
        <p:grpSpPr>
          <a:xfrm>
            <a:off x="705142" y="1928815"/>
            <a:ext cx="4613484" cy="4185384"/>
            <a:chOff x="1632241" y="1485147"/>
            <a:chExt cx="5040663" cy="4572924"/>
          </a:xfrm>
        </p:grpSpPr>
        <p:sp>
          <p:nvSpPr>
            <p:cNvPr id="19" name="Freeform 394">
              <a:extLst>
                <a:ext uri="{FF2B5EF4-FFF2-40B4-BE49-F238E27FC236}">
                  <a16:creationId xmlns="" xmlns:a16="http://schemas.microsoft.com/office/drawing/2014/main" id="{411D0032-6797-4391-AC8C-846DD5F27D50}"/>
                </a:ext>
              </a:extLst>
            </p:cNvPr>
            <p:cNvSpPr>
              <a:spLocks/>
            </p:cNvSpPr>
            <p:nvPr/>
          </p:nvSpPr>
          <p:spPr bwMode="auto">
            <a:xfrm>
              <a:off x="2579925" y="5339965"/>
              <a:ext cx="3873595" cy="546903"/>
            </a:xfrm>
            <a:custGeom>
              <a:avLst/>
              <a:gdLst>
                <a:gd name="T0" fmla="*/ 669 w 903"/>
                <a:gd name="T1" fmla="*/ 0 h 125"/>
                <a:gd name="T2" fmla="*/ 0 w 903"/>
                <a:gd name="T3" fmla="*/ 65 h 125"/>
                <a:gd name="T4" fmla="*/ 213 w 903"/>
                <a:gd name="T5" fmla="*/ 125 h 125"/>
                <a:gd name="T6" fmla="*/ 887 w 903"/>
                <a:gd name="T7" fmla="*/ 91 h 125"/>
                <a:gd name="T8" fmla="*/ 695 w 903"/>
                <a:gd name="T9" fmla="*/ 0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5"/>
                    <a:pt x="0" y="65"/>
                  </a:cubicBezTo>
                  <a:cubicBezTo>
                    <a:pt x="213" y="125"/>
                    <a:pt x="213" y="125"/>
                    <a:pt x="213" y="125"/>
                  </a:cubicBezTo>
                  <a:cubicBezTo>
                    <a:pt x="267" y="125"/>
                    <a:pt x="872" y="117"/>
                    <a:pt x="887" y="91"/>
                  </a:cubicBezTo>
                  <a:cubicBezTo>
                    <a:pt x="903" y="65"/>
                    <a:pt x="851" y="8"/>
                    <a:pt x="695" y="0"/>
                  </a:cubicBezTo>
                  <a:cubicBezTo>
                    <a:pt x="687" y="0"/>
                    <a:pt x="678" y="0"/>
                    <a:pt x="669" y="0"/>
                  </a:cubicBezTo>
                </a:path>
              </a:pathLst>
            </a:custGeom>
            <a:gradFill>
              <a:gsLst>
                <a:gs pos="100000">
                  <a:schemeClr val="tx1">
                    <a:lumMod val="50000"/>
                    <a:lumOff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0" name="Freeform 390">
              <a:extLst>
                <a:ext uri="{FF2B5EF4-FFF2-40B4-BE49-F238E27FC236}">
                  <a16:creationId xmlns="" xmlns:a16="http://schemas.microsoft.com/office/drawing/2014/main" id="{4CC57D23-4972-4FA4-8AF0-400EBCD025FE}"/>
                </a:ext>
              </a:extLst>
            </p:cNvPr>
            <p:cNvSpPr>
              <a:spLocks/>
            </p:cNvSpPr>
            <p:nvPr/>
          </p:nvSpPr>
          <p:spPr bwMode="auto">
            <a:xfrm>
              <a:off x="1632241" y="5087242"/>
              <a:ext cx="3873595" cy="546903"/>
            </a:xfrm>
            <a:custGeom>
              <a:avLst/>
              <a:gdLst>
                <a:gd name="T0" fmla="*/ 669 w 903"/>
                <a:gd name="T1" fmla="*/ 0 h 125"/>
                <a:gd name="T2" fmla="*/ 0 w 903"/>
                <a:gd name="T3" fmla="*/ 66 h 125"/>
                <a:gd name="T4" fmla="*/ 213 w 903"/>
                <a:gd name="T5" fmla="*/ 125 h 125"/>
                <a:gd name="T6" fmla="*/ 887 w 903"/>
                <a:gd name="T7" fmla="*/ 92 h 125"/>
                <a:gd name="T8" fmla="*/ 695 w 903"/>
                <a:gd name="T9" fmla="*/ 1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6"/>
                    <a:pt x="0" y="66"/>
                  </a:cubicBezTo>
                  <a:cubicBezTo>
                    <a:pt x="213" y="125"/>
                    <a:pt x="213" y="125"/>
                    <a:pt x="213" y="125"/>
                  </a:cubicBezTo>
                  <a:cubicBezTo>
                    <a:pt x="267" y="125"/>
                    <a:pt x="871" y="118"/>
                    <a:pt x="887" y="92"/>
                  </a:cubicBezTo>
                  <a:cubicBezTo>
                    <a:pt x="903" y="66"/>
                    <a:pt x="851" y="9"/>
                    <a:pt x="695" y="1"/>
                  </a:cubicBezTo>
                  <a:cubicBezTo>
                    <a:pt x="687" y="0"/>
                    <a:pt x="678" y="0"/>
                    <a:pt x="669" y="0"/>
                  </a:cubicBezTo>
                </a:path>
              </a:pathLst>
            </a:custGeom>
            <a:gradFill>
              <a:gsLst>
                <a:gs pos="100000">
                  <a:schemeClr val="bg1">
                    <a:lumMod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21" name="Group 372">
              <a:extLst>
                <a:ext uri="{FF2B5EF4-FFF2-40B4-BE49-F238E27FC236}">
                  <a16:creationId xmlns="" xmlns:a16="http://schemas.microsoft.com/office/drawing/2014/main" id="{6BB45662-E5FF-48B4-82CC-396E97149EBA}"/>
                </a:ext>
              </a:extLst>
            </p:cNvPr>
            <p:cNvGrpSpPr>
              <a:grpSpLocks noChangeAspect="1"/>
            </p:cNvGrpSpPr>
            <p:nvPr/>
          </p:nvGrpSpPr>
          <p:grpSpPr bwMode="auto">
            <a:xfrm>
              <a:off x="2572941" y="1502118"/>
              <a:ext cx="4099963" cy="4195941"/>
              <a:chOff x="2292" y="885"/>
              <a:chExt cx="2264" cy="2317"/>
            </a:xfrm>
            <a:gradFill>
              <a:gsLst>
                <a:gs pos="0">
                  <a:schemeClr val="accent1">
                    <a:lumMod val="50000"/>
                  </a:schemeClr>
                </a:gs>
                <a:gs pos="100000">
                  <a:srgbClr val="4A639A"/>
                </a:gs>
              </a:gsLst>
              <a:lin ang="2700000" scaled="1"/>
            </a:gradFill>
            <a:effectLst/>
          </p:grpSpPr>
          <p:sp>
            <p:nvSpPr>
              <p:cNvPr id="103" name="Freeform 373">
                <a:extLst>
                  <a:ext uri="{FF2B5EF4-FFF2-40B4-BE49-F238E27FC236}">
                    <a16:creationId xmlns="" xmlns:a16="http://schemas.microsoft.com/office/drawing/2014/main" id="{DB0F1EE3-2D13-4661-8E5E-0A94BDCEB88C}"/>
                  </a:ext>
                </a:extLst>
              </p:cNvPr>
              <p:cNvSpPr>
                <a:spLocks/>
              </p:cNvSpPr>
              <p:nvPr/>
            </p:nvSpPr>
            <p:spPr bwMode="auto">
              <a:xfrm>
                <a:off x="4545" y="2872"/>
                <a:ext cx="0" cy="5"/>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2"/>
                      <a:pt x="0" y="1"/>
                      <a:pt x="0" y="0"/>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4" name="Freeform 374">
                <a:extLst>
                  <a:ext uri="{FF2B5EF4-FFF2-40B4-BE49-F238E27FC236}">
                    <a16:creationId xmlns="" xmlns:a16="http://schemas.microsoft.com/office/drawing/2014/main" id="{E2B17CE5-5247-43D6-B02F-250C42B0F3F1}"/>
                  </a:ext>
                </a:extLst>
              </p:cNvPr>
              <p:cNvSpPr>
                <a:spLocks/>
              </p:cNvSpPr>
              <p:nvPr/>
            </p:nvSpPr>
            <p:spPr bwMode="auto">
              <a:xfrm>
                <a:off x="2292" y="885"/>
                <a:ext cx="2264" cy="2317"/>
              </a:xfrm>
              <a:custGeom>
                <a:avLst/>
                <a:gdLst>
                  <a:gd name="T0" fmla="*/ 883 w 956"/>
                  <a:gd name="T1" fmla="*/ 449 h 978"/>
                  <a:gd name="T2" fmla="*/ 883 w 956"/>
                  <a:gd name="T3" fmla="*/ 449 h 978"/>
                  <a:gd name="T4" fmla="*/ 877 w 956"/>
                  <a:gd name="T5" fmla="*/ 448 h 978"/>
                  <a:gd name="T6" fmla="*/ 865 w 956"/>
                  <a:gd name="T7" fmla="*/ 446 h 978"/>
                  <a:gd name="T8" fmla="*/ 865 w 956"/>
                  <a:gd name="T9" fmla="*/ 446 h 978"/>
                  <a:gd name="T10" fmla="*/ 762 w 956"/>
                  <a:gd name="T11" fmla="*/ 434 h 978"/>
                  <a:gd name="T12" fmla="*/ 762 w 956"/>
                  <a:gd name="T13" fmla="*/ 346 h 978"/>
                  <a:gd name="T14" fmla="*/ 641 w 956"/>
                  <a:gd name="T15" fmla="*/ 337 h 978"/>
                  <a:gd name="T16" fmla="*/ 641 w 956"/>
                  <a:gd name="T17" fmla="*/ 249 h 978"/>
                  <a:gd name="T18" fmla="*/ 519 w 956"/>
                  <a:gd name="T19" fmla="*/ 246 h 978"/>
                  <a:gd name="T20" fmla="*/ 519 w 956"/>
                  <a:gd name="T21" fmla="*/ 159 h 978"/>
                  <a:gd name="T22" fmla="*/ 397 w 956"/>
                  <a:gd name="T23" fmla="*/ 159 h 978"/>
                  <a:gd name="T24" fmla="*/ 397 w 956"/>
                  <a:gd name="T25" fmla="*/ 76 h 978"/>
                  <a:gd name="T26" fmla="*/ 275 w 956"/>
                  <a:gd name="T27" fmla="*/ 76 h 978"/>
                  <a:gd name="T28" fmla="*/ 275 w 956"/>
                  <a:gd name="T29" fmla="*/ 0 h 978"/>
                  <a:gd name="T30" fmla="*/ 3 w 956"/>
                  <a:gd name="T31" fmla="*/ 0 h 978"/>
                  <a:gd name="T32" fmla="*/ 0 w 956"/>
                  <a:gd name="T33" fmla="*/ 3 h 978"/>
                  <a:gd name="T34" fmla="*/ 0 w 956"/>
                  <a:gd name="T35" fmla="*/ 962 h 978"/>
                  <a:gd name="T36" fmla="*/ 884 w 956"/>
                  <a:gd name="T37" fmla="*/ 978 h 978"/>
                  <a:gd name="T38" fmla="*/ 883 w 956"/>
                  <a:gd name="T39" fmla="*/ 809 h 978"/>
                  <a:gd name="T40" fmla="*/ 951 w 956"/>
                  <a:gd name="T41" fmla="*/ 839 h 978"/>
                  <a:gd name="T42" fmla="*/ 951 w 956"/>
                  <a:gd name="T43" fmla="*/ 481 h 978"/>
                  <a:gd name="T44" fmla="*/ 883 w 956"/>
                  <a:gd name="T45" fmla="*/ 449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6" h="978">
                    <a:moveTo>
                      <a:pt x="883" y="449"/>
                    </a:moveTo>
                    <a:cubicBezTo>
                      <a:pt x="883" y="449"/>
                      <a:pt x="883" y="449"/>
                      <a:pt x="883" y="449"/>
                    </a:cubicBezTo>
                    <a:cubicBezTo>
                      <a:pt x="881" y="449"/>
                      <a:pt x="879" y="448"/>
                      <a:pt x="877" y="448"/>
                    </a:cubicBezTo>
                    <a:cubicBezTo>
                      <a:pt x="874" y="447"/>
                      <a:pt x="869" y="447"/>
                      <a:pt x="865" y="446"/>
                    </a:cubicBezTo>
                    <a:cubicBezTo>
                      <a:pt x="865" y="446"/>
                      <a:pt x="865" y="446"/>
                      <a:pt x="865" y="446"/>
                    </a:cubicBezTo>
                    <a:cubicBezTo>
                      <a:pt x="831" y="441"/>
                      <a:pt x="797" y="437"/>
                      <a:pt x="762" y="434"/>
                    </a:cubicBezTo>
                    <a:cubicBezTo>
                      <a:pt x="762" y="404"/>
                      <a:pt x="762" y="375"/>
                      <a:pt x="762" y="346"/>
                    </a:cubicBezTo>
                    <a:cubicBezTo>
                      <a:pt x="722" y="342"/>
                      <a:pt x="681" y="339"/>
                      <a:pt x="641" y="337"/>
                    </a:cubicBezTo>
                    <a:cubicBezTo>
                      <a:pt x="641" y="308"/>
                      <a:pt x="641" y="278"/>
                      <a:pt x="641" y="249"/>
                    </a:cubicBezTo>
                    <a:cubicBezTo>
                      <a:pt x="600" y="247"/>
                      <a:pt x="559" y="246"/>
                      <a:pt x="519" y="246"/>
                    </a:cubicBezTo>
                    <a:cubicBezTo>
                      <a:pt x="519" y="216"/>
                      <a:pt x="519" y="188"/>
                      <a:pt x="519" y="159"/>
                    </a:cubicBezTo>
                    <a:cubicBezTo>
                      <a:pt x="397" y="159"/>
                      <a:pt x="397" y="159"/>
                      <a:pt x="397" y="159"/>
                    </a:cubicBezTo>
                    <a:cubicBezTo>
                      <a:pt x="397" y="129"/>
                      <a:pt x="397" y="105"/>
                      <a:pt x="397" y="76"/>
                    </a:cubicBezTo>
                    <a:cubicBezTo>
                      <a:pt x="275" y="76"/>
                      <a:pt x="275" y="76"/>
                      <a:pt x="275" y="76"/>
                    </a:cubicBezTo>
                    <a:cubicBezTo>
                      <a:pt x="275" y="47"/>
                      <a:pt x="275" y="30"/>
                      <a:pt x="275" y="0"/>
                    </a:cubicBezTo>
                    <a:cubicBezTo>
                      <a:pt x="3" y="0"/>
                      <a:pt x="3" y="0"/>
                      <a:pt x="3" y="0"/>
                    </a:cubicBezTo>
                    <a:cubicBezTo>
                      <a:pt x="0" y="3"/>
                      <a:pt x="0" y="3"/>
                      <a:pt x="0" y="3"/>
                    </a:cubicBezTo>
                    <a:cubicBezTo>
                      <a:pt x="0" y="3"/>
                      <a:pt x="0" y="640"/>
                      <a:pt x="0" y="962"/>
                    </a:cubicBezTo>
                    <a:cubicBezTo>
                      <a:pt x="190" y="962"/>
                      <a:pt x="576" y="933"/>
                      <a:pt x="884" y="978"/>
                    </a:cubicBezTo>
                    <a:cubicBezTo>
                      <a:pt x="884" y="921"/>
                      <a:pt x="884" y="865"/>
                      <a:pt x="883" y="809"/>
                    </a:cubicBezTo>
                    <a:cubicBezTo>
                      <a:pt x="943" y="819"/>
                      <a:pt x="950" y="834"/>
                      <a:pt x="951" y="839"/>
                    </a:cubicBezTo>
                    <a:cubicBezTo>
                      <a:pt x="951" y="481"/>
                      <a:pt x="951" y="481"/>
                      <a:pt x="951" y="481"/>
                    </a:cubicBezTo>
                    <a:cubicBezTo>
                      <a:pt x="951" y="481"/>
                      <a:pt x="956" y="461"/>
                      <a:pt x="883" y="4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22" name="Freeform 365">
              <a:extLst>
                <a:ext uri="{FF2B5EF4-FFF2-40B4-BE49-F238E27FC236}">
                  <a16:creationId xmlns="" xmlns:a16="http://schemas.microsoft.com/office/drawing/2014/main" id="{A81FD090-B9F6-4FC0-8C4C-BDD85E2E4370}"/>
                </a:ext>
              </a:extLst>
            </p:cNvPr>
            <p:cNvSpPr>
              <a:spLocks noEditPoints="1"/>
            </p:cNvSpPr>
            <p:nvPr/>
          </p:nvSpPr>
          <p:spPr bwMode="auto">
            <a:xfrm>
              <a:off x="3437021" y="2938565"/>
              <a:ext cx="3096703" cy="2892067"/>
            </a:xfrm>
            <a:custGeom>
              <a:avLst/>
              <a:gdLst>
                <a:gd name="T0" fmla="*/ 226 w 721"/>
                <a:gd name="T1" fmla="*/ 329 h 673"/>
                <a:gd name="T2" fmla="*/ 188 w 721"/>
                <a:gd name="T3" fmla="*/ 305 h 673"/>
                <a:gd name="T4" fmla="*/ 253 w 721"/>
                <a:gd name="T5" fmla="*/ 331 h 673"/>
                <a:gd name="T6" fmla="*/ 229 w 721"/>
                <a:gd name="T7" fmla="*/ 375 h 673"/>
                <a:gd name="T8" fmla="*/ 146 w 721"/>
                <a:gd name="T9" fmla="*/ 463 h 673"/>
                <a:gd name="T10" fmla="*/ 198 w 721"/>
                <a:gd name="T11" fmla="*/ 434 h 673"/>
                <a:gd name="T12" fmla="*/ 216 w 721"/>
                <a:gd name="T13" fmla="*/ 436 h 673"/>
                <a:gd name="T14" fmla="*/ 225 w 721"/>
                <a:gd name="T15" fmla="*/ 434 h 673"/>
                <a:gd name="T16" fmla="*/ 155 w 721"/>
                <a:gd name="T17" fmla="*/ 3 h 673"/>
                <a:gd name="T18" fmla="*/ 141 w 721"/>
                <a:gd name="T19" fmla="*/ 66 h 673"/>
                <a:gd name="T20" fmla="*/ 144 w 721"/>
                <a:gd name="T21" fmla="*/ 70 h 673"/>
                <a:gd name="T22" fmla="*/ 144 w 721"/>
                <a:gd name="T23" fmla="*/ 77 h 673"/>
                <a:gd name="T24" fmla="*/ 122 w 721"/>
                <a:gd name="T25" fmla="*/ 118 h 673"/>
                <a:gd name="T26" fmla="*/ 100 w 721"/>
                <a:gd name="T27" fmla="*/ 164 h 673"/>
                <a:gd name="T28" fmla="*/ 61 w 721"/>
                <a:gd name="T29" fmla="*/ 240 h 673"/>
                <a:gd name="T30" fmla="*/ 98 w 721"/>
                <a:gd name="T31" fmla="*/ 206 h 673"/>
                <a:gd name="T32" fmla="*/ 114 w 721"/>
                <a:gd name="T33" fmla="*/ 269 h 673"/>
                <a:gd name="T34" fmla="*/ 133 w 721"/>
                <a:gd name="T35" fmla="*/ 297 h 673"/>
                <a:gd name="T36" fmla="*/ 130 w 721"/>
                <a:gd name="T37" fmla="*/ 328 h 673"/>
                <a:gd name="T38" fmla="*/ 72 w 721"/>
                <a:gd name="T39" fmla="*/ 433 h 673"/>
                <a:gd name="T40" fmla="*/ 80 w 721"/>
                <a:gd name="T41" fmla="*/ 436 h 673"/>
                <a:gd name="T42" fmla="*/ 98 w 721"/>
                <a:gd name="T43" fmla="*/ 433 h 673"/>
                <a:gd name="T44" fmla="*/ 86 w 721"/>
                <a:gd name="T45" fmla="*/ 503 h 673"/>
                <a:gd name="T46" fmla="*/ 80 w 721"/>
                <a:gd name="T47" fmla="*/ 522 h 673"/>
                <a:gd name="T48" fmla="*/ 92 w 721"/>
                <a:gd name="T49" fmla="*/ 531 h 673"/>
                <a:gd name="T50" fmla="*/ 97 w 721"/>
                <a:gd name="T51" fmla="*/ 530 h 673"/>
                <a:gd name="T52" fmla="*/ 99 w 721"/>
                <a:gd name="T53" fmla="*/ 535 h 673"/>
                <a:gd name="T54" fmla="*/ 114 w 721"/>
                <a:gd name="T55" fmla="*/ 551 h 673"/>
                <a:gd name="T56" fmla="*/ 0 w 721"/>
                <a:gd name="T57" fmla="*/ 652 h 673"/>
                <a:gd name="T58" fmla="*/ 686 w 721"/>
                <a:gd name="T59" fmla="*/ 673 h 673"/>
                <a:gd name="T60" fmla="*/ 721 w 721"/>
                <a:gd name="T61" fmla="*/ 512 h 673"/>
                <a:gd name="T62" fmla="*/ 460 w 721"/>
                <a:gd name="T63" fmla="*/ 218 h 673"/>
                <a:gd name="T64" fmla="*/ 345 w 721"/>
                <a:gd name="T65" fmla="*/ 293 h 673"/>
                <a:gd name="T66" fmla="*/ 289 w 721"/>
                <a:gd name="T67" fmla="*/ 375 h 673"/>
                <a:gd name="T68" fmla="*/ 292 w 721"/>
                <a:gd name="T69" fmla="*/ 281 h 673"/>
                <a:gd name="T70" fmla="*/ 223 w 721"/>
                <a:gd name="T71" fmla="*/ 230 h 673"/>
                <a:gd name="T72" fmla="*/ 267 w 721"/>
                <a:gd name="T73" fmla="*/ 239 h 673"/>
                <a:gd name="T74" fmla="*/ 277 w 721"/>
                <a:gd name="T75" fmla="*/ 248 h 673"/>
                <a:gd name="T76" fmla="*/ 295 w 721"/>
                <a:gd name="T77" fmla="*/ 249 h 673"/>
                <a:gd name="T78" fmla="*/ 305 w 721"/>
                <a:gd name="T79" fmla="*/ 239 h 673"/>
                <a:gd name="T80" fmla="*/ 306 w 721"/>
                <a:gd name="T81" fmla="*/ 224 h 673"/>
                <a:gd name="T82" fmla="*/ 296 w 721"/>
                <a:gd name="T83" fmla="*/ 219 h 673"/>
                <a:gd name="T84" fmla="*/ 285 w 721"/>
                <a:gd name="T85" fmla="*/ 218 h 673"/>
                <a:gd name="T86" fmla="*/ 277 w 721"/>
                <a:gd name="T87" fmla="*/ 217 h 673"/>
                <a:gd name="T88" fmla="*/ 217 w 721"/>
                <a:gd name="T89" fmla="*/ 184 h 673"/>
                <a:gd name="T90" fmla="*/ 191 w 721"/>
                <a:gd name="T91" fmla="*/ 113 h 673"/>
                <a:gd name="T92" fmla="*/ 182 w 721"/>
                <a:gd name="T93" fmla="*/ 87 h 673"/>
                <a:gd name="T94" fmla="*/ 189 w 721"/>
                <a:gd name="T95" fmla="*/ 79 h 673"/>
                <a:gd name="T96" fmla="*/ 197 w 721"/>
                <a:gd name="T97" fmla="*/ 74 h 673"/>
                <a:gd name="T98" fmla="*/ 198 w 721"/>
                <a:gd name="T99" fmla="*/ 63 h 673"/>
                <a:gd name="T100" fmla="*/ 198 w 721"/>
                <a:gd name="T101" fmla="*/ 55 h 673"/>
                <a:gd name="T102" fmla="*/ 200 w 721"/>
                <a:gd name="T103" fmla="*/ 45 h 673"/>
                <a:gd name="T104" fmla="*/ 195 w 721"/>
                <a:gd name="T105" fmla="*/ 37 h 673"/>
                <a:gd name="T106" fmla="*/ 195 w 721"/>
                <a:gd name="T107" fmla="*/ 26 h 673"/>
                <a:gd name="T108" fmla="*/ 183 w 721"/>
                <a:gd name="T109" fmla="*/ 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1" h="673">
                  <a:moveTo>
                    <a:pt x="225" y="434"/>
                  </a:moveTo>
                  <a:cubicBezTo>
                    <a:pt x="226" y="329"/>
                    <a:pt x="226" y="329"/>
                    <a:pt x="226" y="329"/>
                  </a:cubicBezTo>
                  <a:cubicBezTo>
                    <a:pt x="185" y="328"/>
                    <a:pt x="185" y="328"/>
                    <a:pt x="185" y="328"/>
                  </a:cubicBezTo>
                  <a:cubicBezTo>
                    <a:pt x="187" y="315"/>
                    <a:pt x="188" y="305"/>
                    <a:pt x="188" y="305"/>
                  </a:cubicBezTo>
                  <a:cubicBezTo>
                    <a:pt x="249" y="324"/>
                    <a:pt x="249" y="324"/>
                    <a:pt x="249" y="324"/>
                  </a:cubicBezTo>
                  <a:cubicBezTo>
                    <a:pt x="255" y="327"/>
                    <a:pt x="253" y="331"/>
                    <a:pt x="253" y="331"/>
                  </a:cubicBezTo>
                  <a:cubicBezTo>
                    <a:pt x="253" y="333"/>
                    <a:pt x="251" y="353"/>
                    <a:pt x="248" y="375"/>
                  </a:cubicBezTo>
                  <a:cubicBezTo>
                    <a:pt x="229" y="375"/>
                    <a:pt x="229" y="375"/>
                    <a:pt x="229" y="375"/>
                  </a:cubicBezTo>
                  <a:cubicBezTo>
                    <a:pt x="229" y="404"/>
                    <a:pt x="229" y="432"/>
                    <a:pt x="229" y="461"/>
                  </a:cubicBezTo>
                  <a:cubicBezTo>
                    <a:pt x="201" y="461"/>
                    <a:pt x="174" y="462"/>
                    <a:pt x="146" y="463"/>
                  </a:cubicBezTo>
                  <a:cubicBezTo>
                    <a:pt x="151" y="453"/>
                    <a:pt x="156" y="442"/>
                    <a:pt x="160" y="434"/>
                  </a:cubicBezTo>
                  <a:cubicBezTo>
                    <a:pt x="198" y="434"/>
                    <a:pt x="198" y="434"/>
                    <a:pt x="198" y="434"/>
                  </a:cubicBezTo>
                  <a:cubicBezTo>
                    <a:pt x="198" y="436"/>
                    <a:pt x="198" y="436"/>
                    <a:pt x="198" y="436"/>
                  </a:cubicBezTo>
                  <a:cubicBezTo>
                    <a:pt x="216" y="436"/>
                    <a:pt x="216" y="436"/>
                    <a:pt x="216" y="436"/>
                  </a:cubicBezTo>
                  <a:cubicBezTo>
                    <a:pt x="216" y="434"/>
                    <a:pt x="216" y="434"/>
                    <a:pt x="216" y="434"/>
                  </a:cubicBezTo>
                  <a:cubicBezTo>
                    <a:pt x="225" y="434"/>
                    <a:pt x="225" y="434"/>
                    <a:pt x="225" y="434"/>
                  </a:cubicBezTo>
                  <a:moveTo>
                    <a:pt x="174" y="0"/>
                  </a:moveTo>
                  <a:cubicBezTo>
                    <a:pt x="169" y="0"/>
                    <a:pt x="163" y="1"/>
                    <a:pt x="155" y="3"/>
                  </a:cubicBezTo>
                  <a:cubicBezTo>
                    <a:pt x="129" y="10"/>
                    <a:pt x="128" y="29"/>
                    <a:pt x="130" y="41"/>
                  </a:cubicBezTo>
                  <a:cubicBezTo>
                    <a:pt x="133" y="53"/>
                    <a:pt x="139" y="64"/>
                    <a:pt x="141" y="66"/>
                  </a:cubicBezTo>
                  <a:cubicBezTo>
                    <a:pt x="142" y="69"/>
                    <a:pt x="142" y="74"/>
                    <a:pt x="142" y="74"/>
                  </a:cubicBezTo>
                  <a:cubicBezTo>
                    <a:pt x="142" y="74"/>
                    <a:pt x="143" y="70"/>
                    <a:pt x="144" y="70"/>
                  </a:cubicBezTo>
                  <a:cubicBezTo>
                    <a:pt x="144" y="70"/>
                    <a:pt x="144" y="70"/>
                    <a:pt x="144" y="70"/>
                  </a:cubicBezTo>
                  <a:cubicBezTo>
                    <a:pt x="144" y="71"/>
                    <a:pt x="144" y="74"/>
                    <a:pt x="144" y="77"/>
                  </a:cubicBezTo>
                  <a:cubicBezTo>
                    <a:pt x="144" y="77"/>
                    <a:pt x="144" y="79"/>
                    <a:pt x="144" y="80"/>
                  </a:cubicBezTo>
                  <a:cubicBezTo>
                    <a:pt x="139" y="91"/>
                    <a:pt x="128" y="107"/>
                    <a:pt x="122" y="118"/>
                  </a:cubicBezTo>
                  <a:cubicBezTo>
                    <a:pt x="122" y="120"/>
                    <a:pt x="118" y="131"/>
                    <a:pt x="114" y="139"/>
                  </a:cubicBezTo>
                  <a:cubicBezTo>
                    <a:pt x="100" y="164"/>
                    <a:pt x="100" y="164"/>
                    <a:pt x="100" y="164"/>
                  </a:cubicBezTo>
                  <a:cubicBezTo>
                    <a:pt x="73" y="195"/>
                    <a:pt x="59" y="225"/>
                    <a:pt x="59" y="225"/>
                  </a:cubicBezTo>
                  <a:cubicBezTo>
                    <a:pt x="61" y="240"/>
                    <a:pt x="61" y="240"/>
                    <a:pt x="61" y="240"/>
                  </a:cubicBezTo>
                  <a:cubicBezTo>
                    <a:pt x="91" y="233"/>
                    <a:pt x="91" y="233"/>
                    <a:pt x="91" y="233"/>
                  </a:cubicBezTo>
                  <a:cubicBezTo>
                    <a:pt x="91" y="226"/>
                    <a:pt x="93" y="217"/>
                    <a:pt x="98" y="206"/>
                  </a:cubicBezTo>
                  <a:cubicBezTo>
                    <a:pt x="108" y="269"/>
                    <a:pt x="108" y="269"/>
                    <a:pt x="108" y="269"/>
                  </a:cubicBezTo>
                  <a:cubicBezTo>
                    <a:pt x="114" y="269"/>
                    <a:pt x="114" y="269"/>
                    <a:pt x="114" y="269"/>
                  </a:cubicBezTo>
                  <a:cubicBezTo>
                    <a:pt x="112" y="279"/>
                    <a:pt x="111" y="289"/>
                    <a:pt x="111" y="289"/>
                  </a:cubicBezTo>
                  <a:cubicBezTo>
                    <a:pt x="133" y="297"/>
                    <a:pt x="133" y="297"/>
                    <a:pt x="133" y="297"/>
                  </a:cubicBezTo>
                  <a:cubicBezTo>
                    <a:pt x="132" y="317"/>
                    <a:pt x="132" y="317"/>
                    <a:pt x="132" y="317"/>
                  </a:cubicBezTo>
                  <a:cubicBezTo>
                    <a:pt x="131" y="320"/>
                    <a:pt x="130" y="323"/>
                    <a:pt x="130" y="328"/>
                  </a:cubicBezTo>
                  <a:cubicBezTo>
                    <a:pt x="73" y="328"/>
                    <a:pt x="73" y="328"/>
                    <a:pt x="73" y="328"/>
                  </a:cubicBezTo>
                  <a:cubicBezTo>
                    <a:pt x="72" y="433"/>
                    <a:pt x="72" y="433"/>
                    <a:pt x="72" y="433"/>
                  </a:cubicBezTo>
                  <a:cubicBezTo>
                    <a:pt x="80" y="433"/>
                    <a:pt x="80" y="433"/>
                    <a:pt x="80" y="433"/>
                  </a:cubicBezTo>
                  <a:cubicBezTo>
                    <a:pt x="80" y="436"/>
                    <a:pt x="80" y="436"/>
                    <a:pt x="80" y="436"/>
                  </a:cubicBezTo>
                  <a:cubicBezTo>
                    <a:pt x="98" y="436"/>
                    <a:pt x="98" y="436"/>
                    <a:pt x="98" y="436"/>
                  </a:cubicBezTo>
                  <a:cubicBezTo>
                    <a:pt x="98" y="433"/>
                    <a:pt x="98" y="433"/>
                    <a:pt x="98" y="433"/>
                  </a:cubicBezTo>
                  <a:cubicBezTo>
                    <a:pt x="115" y="433"/>
                    <a:pt x="115" y="433"/>
                    <a:pt x="115" y="433"/>
                  </a:cubicBezTo>
                  <a:cubicBezTo>
                    <a:pt x="86" y="503"/>
                    <a:pt x="86" y="503"/>
                    <a:pt x="86" y="503"/>
                  </a:cubicBezTo>
                  <a:cubicBezTo>
                    <a:pt x="87" y="506"/>
                    <a:pt x="87" y="506"/>
                    <a:pt x="87" y="506"/>
                  </a:cubicBezTo>
                  <a:cubicBezTo>
                    <a:pt x="89" y="507"/>
                    <a:pt x="78" y="519"/>
                    <a:pt x="80" y="522"/>
                  </a:cubicBezTo>
                  <a:cubicBezTo>
                    <a:pt x="83" y="525"/>
                    <a:pt x="87" y="528"/>
                    <a:pt x="92" y="531"/>
                  </a:cubicBezTo>
                  <a:cubicBezTo>
                    <a:pt x="92" y="531"/>
                    <a:pt x="92" y="531"/>
                    <a:pt x="92" y="531"/>
                  </a:cubicBezTo>
                  <a:cubicBezTo>
                    <a:pt x="93" y="531"/>
                    <a:pt x="94" y="531"/>
                    <a:pt x="95" y="531"/>
                  </a:cubicBezTo>
                  <a:cubicBezTo>
                    <a:pt x="95" y="530"/>
                    <a:pt x="96" y="530"/>
                    <a:pt x="97" y="530"/>
                  </a:cubicBezTo>
                  <a:cubicBezTo>
                    <a:pt x="97" y="530"/>
                    <a:pt x="97" y="530"/>
                    <a:pt x="97" y="530"/>
                  </a:cubicBezTo>
                  <a:cubicBezTo>
                    <a:pt x="99" y="531"/>
                    <a:pt x="98" y="535"/>
                    <a:pt x="99" y="535"/>
                  </a:cubicBezTo>
                  <a:cubicBezTo>
                    <a:pt x="104" y="538"/>
                    <a:pt x="109" y="541"/>
                    <a:pt x="114" y="543"/>
                  </a:cubicBezTo>
                  <a:cubicBezTo>
                    <a:pt x="114" y="546"/>
                    <a:pt x="114" y="549"/>
                    <a:pt x="114" y="551"/>
                  </a:cubicBezTo>
                  <a:cubicBezTo>
                    <a:pt x="76" y="553"/>
                    <a:pt x="38" y="556"/>
                    <a:pt x="0" y="560"/>
                  </a:cubicBezTo>
                  <a:cubicBezTo>
                    <a:pt x="0" y="652"/>
                    <a:pt x="0" y="652"/>
                    <a:pt x="0" y="652"/>
                  </a:cubicBezTo>
                  <a:cubicBezTo>
                    <a:pt x="79" y="650"/>
                    <a:pt x="167" y="648"/>
                    <a:pt x="258" y="648"/>
                  </a:cubicBezTo>
                  <a:cubicBezTo>
                    <a:pt x="400" y="648"/>
                    <a:pt x="551" y="653"/>
                    <a:pt x="686" y="673"/>
                  </a:cubicBezTo>
                  <a:cubicBezTo>
                    <a:pt x="686" y="616"/>
                    <a:pt x="686" y="560"/>
                    <a:pt x="685" y="504"/>
                  </a:cubicBezTo>
                  <a:cubicBezTo>
                    <a:pt x="700" y="506"/>
                    <a:pt x="712" y="509"/>
                    <a:pt x="721" y="512"/>
                  </a:cubicBezTo>
                  <a:cubicBezTo>
                    <a:pt x="721" y="436"/>
                    <a:pt x="721" y="359"/>
                    <a:pt x="721" y="269"/>
                  </a:cubicBezTo>
                  <a:cubicBezTo>
                    <a:pt x="708" y="219"/>
                    <a:pt x="460" y="218"/>
                    <a:pt x="460" y="218"/>
                  </a:cubicBezTo>
                  <a:cubicBezTo>
                    <a:pt x="460" y="247"/>
                    <a:pt x="460" y="272"/>
                    <a:pt x="460" y="301"/>
                  </a:cubicBezTo>
                  <a:cubicBezTo>
                    <a:pt x="460" y="301"/>
                    <a:pt x="398" y="295"/>
                    <a:pt x="345" y="293"/>
                  </a:cubicBezTo>
                  <a:cubicBezTo>
                    <a:pt x="345" y="322"/>
                    <a:pt x="345" y="346"/>
                    <a:pt x="345" y="375"/>
                  </a:cubicBezTo>
                  <a:cubicBezTo>
                    <a:pt x="289" y="375"/>
                    <a:pt x="289" y="375"/>
                    <a:pt x="289" y="375"/>
                  </a:cubicBezTo>
                  <a:cubicBezTo>
                    <a:pt x="302" y="308"/>
                    <a:pt x="302" y="308"/>
                    <a:pt x="302" y="308"/>
                  </a:cubicBezTo>
                  <a:cubicBezTo>
                    <a:pt x="305" y="288"/>
                    <a:pt x="292" y="281"/>
                    <a:pt x="292" y="281"/>
                  </a:cubicBezTo>
                  <a:cubicBezTo>
                    <a:pt x="286" y="275"/>
                    <a:pt x="227" y="252"/>
                    <a:pt x="227" y="252"/>
                  </a:cubicBezTo>
                  <a:cubicBezTo>
                    <a:pt x="227" y="252"/>
                    <a:pt x="225" y="242"/>
                    <a:pt x="223" y="230"/>
                  </a:cubicBezTo>
                  <a:cubicBezTo>
                    <a:pt x="266" y="242"/>
                    <a:pt x="266" y="242"/>
                    <a:pt x="266" y="242"/>
                  </a:cubicBezTo>
                  <a:cubicBezTo>
                    <a:pt x="267" y="239"/>
                    <a:pt x="267" y="239"/>
                    <a:pt x="267" y="239"/>
                  </a:cubicBezTo>
                  <a:cubicBezTo>
                    <a:pt x="268" y="239"/>
                    <a:pt x="268" y="240"/>
                    <a:pt x="268" y="240"/>
                  </a:cubicBezTo>
                  <a:cubicBezTo>
                    <a:pt x="271" y="242"/>
                    <a:pt x="274" y="244"/>
                    <a:pt x="277" y="248"/>
                  </a:cubicBezTo>
                  <a:cubicBezTo>
                    <a:pt x="279" y="250"/>
                    <a:pt x="282" y="250"/>
                    <a:pt x="285" y="250"/>
                  </a:cubicBezTo>
                  <a:cubicBezTo>
                    <a:pt x="289" y="250"/>
                    <a:pt x="293" y="249"/>
                    <a:pt x="295" y="249"/>
                  </a:cubicBezTo>
                  <a:cubicBezTo>
                    <a:pt x="298" y="249"/>
                    <a:pt x="299" y="249"/>
                    <a:pt x="300" y="246"/>
                  </a:cubicBezTo>
                  <a:cubicBezTo>
                    <a:pt x="300" y="244"/>
                    <a:pt x="305" y="242"/>
                    <a:pt x="305" y="239"/>
                  </a:cubicBezTo>
                  <a:cubicBezTo>
                    <a:pt x="305" y="237"/>
                    <a:pt x="306" y="233"/>
                    <a:pt x="307" y="231"/>
                  </a:cubicBezTo>
                  <a:cubicBezTo>
                    <a:pt x="307" y="229"/>
                    <a:pt x="308" y="226"/>
                    <a:pt x="306" y="224"/>
                  </a:cubicBezTo>
                  <a:cubicBezTo>
                    <a:pt x="303" y="222"/>
                    <a:pt x="296" y="222"/>
                    <a:pt x="296" y="222"/>
                  </a:cubicBezTo>
                  <a:cubicBezTo>
                    <a:pt x="296" y="222"/>
                    <a:pt x="296" y="222"/>
                    <a:pt x="296" y="219"/>
                  </a:cubicBezTo>
                  <a:cubicBezTo>
                    <a:pt x="296" y="218"/>
                    <a:pt x="295" y="217"/>
                    <a:pt x="293" y="217"/>
                  </a:cubicBezTo>
                  <a:cubicBezTo>
                    <a:pt x="291" y="217"/>
                    <a:pt x="289" y="218"/>
                    <a:pt x="285" y="218"/>
                  </a:cubicBezTo>
                  <a:cubicBezTo>
                    <a:pt x="280" y="219"/>
                    <a:pt x="276" y="220"/>
                    <a:pt x="275" y="221"/>
                  </a:cubicBezTo>
                  <a:cubicBezTo>
                    <a:pt x="277" y="217"/>
                    <a:pt x="277" y="217"/>
                    <a:pt x="277" y="217"/>
                  </a:cubicBezTo>
                  <a:cubicBezTo>
                    <a:pt x="218" y="196"/>
                    <a:pt x="218" y="196"/>
                    <a:pt x="218" y="196"/>
                  </a:cubicBezTo>
                  <a:cubicBezTo>
                    <a:pt x="218" y="191"/>
                    <a:pt x="217" y="187"/>
                    <a:pt x="217" y="184"/>
                  </a:cubicBezTo>
                  <a:cubicBezTo>
                    <a:pt x="215" y="169"/>
                    <a:pt x="206" y="143"/>
                    <a:pt x="201" y="135"/>
                  </a:cubicBezTo>
                  <a:cubicBezTo>
                    <a:pt x="196" y="127"/>
                    <a:pt x="191" y="113"/>
                    <a:pt x="191" y="113"/>
                  </a:cubicBezTo>
                  <a:cubicBezTo>
                    <a:pt x="191" y="113"/>
                    <a:pt x="194" y="103"/>
                    <a:pt x="192" y="96"/>
                  </a:cubicBezTo>
                  <a:cubicBezTo>
                    <a:pt x="191" y="90"/>
                    <a:pt x="182" y="87"/>
                    <a:pt x="182" y="87"/>
                  </a:cubicBezTo>
                  <a:cubicBezTo>
                    <a:pt x="184" y="77"/>
                    <a:pt x="184" y="77"/>
                    <a:pt x="184" y="77"/>
                  </a:cubicBezTo>
                  <a:cubicBezTo>
                    <a:pt x="186" y="78"/>
                    <a:pt x="187" y="79"/>
                    <a:pt x="189" y="79"/>
                  </a:cubicBezTo>
                  <a:cubicBezTo>
                    <a:pt x="192" y="79"/>
                    <a:pt x="192" y="78"/>
                    <a:pt x="194" y="78"/>
                  </a:cubicBezTo>
                  <a:cubicBezTo>
                    <a:pt x="195" y="77"/>
                    <a:pt x="197" y="77"/>
                    <a:pt x="197" y="74"/>
                  </a:cubicBezTo>
                  <a:cubicBezTo>
                    <a:pt x="196" y="72"/>
                    <a:pt x="197" y="71"/>
                    <a:pt x="197" y="69"/>
                  </a:cubicBezTo>
                  <a:cubicBezTo>
                    <a:pt x="196" y="67"/>
                    <a:pt x="197" y="66"/>
                    <a:pt x="198" y="63"/>
                  </a:cubicBezTo>
                  <a:cubicBezTo>
                    <a:pt x="198" y="61"/>
                    <a:pt x="198" y="58"/>
                    <a:pt x="198" y="58"/>
                  </a:cubicBezTo>
                  <a:cubicBezTo>
                    <a:pt x="198" y="58"/>
                    <a:pt x="198" y="56"/>
                    <a:pt x="198" y="55"/>
                  </a:cubicBezTo>
                  <a:cubicBezTo>
                    <a:pt x="197" y="54"/>
                    <a:pt x="197" y="49"/>
                    <a:pt x="197" y="49"/>
                  </a:cubicBezTo>
                  <a:cubicBezTo>
                    <a:pt x="197" y="49"/>
                    <a:pt x="198" y="48"/>
                    <a:pt x="200" y="45"/>
                  </a:cubicBezTo>
                  <a:cubicBezTo>
                    <a:pt x="202" y="43"/>
                    <a:pt x="200" y="41"/>
                    <a:pt x="200" y="41"/>
                  </a:cubicBezTo>
                  <a:cubicBezTo>
                    <a:pt x="198" y="40"/>
                    <a:pt x="195" y="37"/>
                    <a:pt x="195" y="37"/>
                  </a:cubicBezTo>
                  <a:cubicBezTo>
                    <a:pt x="195" y="37"/>
                    <a:pt x="197" y="32"/>
                    <a:pt x="197" y="30"/>
                  </a:cubicBezTo>
                  <a:cubicBezTo>
                    <a:pt x="197" y="28"/>
                    <a:pt x="195" y="27"/>
                    <a:pt x="195" y="26"/>
                  </a:cubicBezTo>
                  <a:cubicBezTo>
                    <a:pt x="194" y="26"/>
                    <a:pt x="192" y="22"/>
                    <a:pt x="191" y="18"/>
                  </a:cubicBezTo>
                  <a:cubicBezTo>
                    <a:pt x="190" y="15"/>
                    <a:pt x="183" y="10"/>
                    <a:pt x="183" y="10"/>
                  </a:cubicBezTo>
                  <a:cubicBezTo>
                    <a:pt x="185" y="5"/>
                    <a:pt x="184" y="0"/>
                    <a:pt x="174" y="0"/>
                  </a:cubicBezTo>
                </a:path>
              </a:pathLst>
            </a:custGeom>
            <a:solidFill>
              <a:schemeClr val="tx2">
                <a:lumMod val="50000"/>
                <a:alpha val="17000"/>
              </a:schemeClr>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24" name="组合 23">
              <a:extLst>
                <a:ext uri="{FF2B5EF4-FFF2-40B4-BE49-F238E27FC236}">
                  <a16:creationId xmlns="" xmlns:a16="http://schemas.microsoft.com/office/drawing/2014/main" id="{DC1C5B62-4597-4A9E-88E3-8C89F4B66BE3}"/>
                </a:ext>
              </a:extLst>
            </p:cNvPr>
            <p:cNvGrpSpPr/>
            <p:nvPr/>
          </p:nvGrpSpPr>
          <p:grpSpPr>
            <a:xfrm>
              <a:off x="5427608" y="3472543"/>
              <a:ext cx="803981" cy="803983"/>
              <a:chOff x="3322712" y="1834847"/>
              <a:chExt cx="1294820" cy="1294821"/>
            </a:xfrm>
          </p:grpSpPr>
          <p:grpSp>
            <p:nvGrpSpPr>
              <p:cNvPr id="68" name="组合 67">
                <a:extLst>
                  <a:ext uri="{FF2B5EF4-FFF2-40B4-BE49-F238E27FC236}">
                    <a16:creationId xmlns="" xmlns:a16="http://schemas.microsoft.com/office/drawing/2014/main" id="{8D407118-1061-4C4F-BAF3-3F2BF2E41AC8}"/>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70" name="任意多边形 465">
                  <a:extLst>
                    <a:ext uri="{FF2B5EF4-FFF2-40B4-BE49-F238E27FC236}">
                      <a16:creationId xmlns="" xmlns:a16="http://schemas.microsoft.com/office/drawing/2014/main" id="{FECF086E-BDB7-4484-A04C-9F048EC3A84E}"/>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71" name="组合 70">
                  <a:extLst>
                    <a:ext uri="{FF2B5EF4-FFF2-40B4-BE49-F238E27FC236}">
                      <a16:creationId xmlns="" xmlns:a16="http://schemas.microsoft.com/office/drawing/2014/main" id="{5293D7EA-AF10-43E3-832E-F0F23B90D23C}"/>
                    </a:ext>
                  </a:extLst>
                </p:cNvPr>
                <p:cNvGrpSpPr/>
                <p:nvPr/>
              </p:nvGrpSpPr>
              <p:grpSpPr>
                <a:xfrm>
                  <a:off x="947938" y="2082007"/>
                  <a:ext cx="998538" cy="1000125"/>
                  <a:chOff x="947938" y="2082007"/>
                  <a:chExt cx="998538" cy="1000125"/>
                </a:xfrm>
              </p:grpSpPr>
              <p:sp>
                <p:nvSpPr>
                  <p:cNvPr id="72" name="Freeform 315">
                    <a:extLst>
                      <a:ext uri="{FF2B5EF4-FFF2-40B4-BE49-F238E27FC236}">
                        <a16:creationId xmlns="" xmlns:a16="http://schemas.microsoft.com/office/drawing/2014/main" id="{C2FC6CAC-A3FB-4C6A-9716-53C969AEFCE5}"/>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3" name="Freeform 316">
                    <a:extLst>
                      <a:ext uri="{FF2B5EF4-FFF2-40B4-BE49-F238E27FC236}">
                        <a16:creationId xmlns="" xmlns:a16="http://schemas.microsoft.com/office/drawing/2014/main" id="{B7812DD2-5C8C-43BB-994C-CBAFE8118418}"/>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4" name="Freeform 319">
                    <a:extLst>
                      <a:ext uri="{FF2B5EF4-FFF2-40B4-BE49-F238E27FC236}">
                        <a16:creationId xmlns="" xmlns:a16="http://schemas.microsoft.com/office/drawing/2014/main" id="{E020C8E1-3E6B-4B64-A817-093CDDF8E4A6}"/>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5" name="Freeform 321">
                    <a:extLst>
                      <a:ext uri="{FF2B5EF4-FFF2-40B4-BE49-F238E27FC236}">
                        <a16:creationId xmlns="" xmlns:a16="http://schemas.microsoft.com/office/drawing/2014/main" id="{F7A652E8-159F-487E-92A8-62B6D5DFCFCA}"/>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6" name="Freeform 322">
                    <a:extLst>
                      <a:ext uri="{FF2B5EF4-FFF2-40B4-BE49-F238E27FC236}">
                        <a16:creationId xmlns="" xmlns:a16="http://schemas.microsoft.com/office/drawing/2014/main" id="{B0977B87-99A3-459D-93EE-B14A069CC99B}"/>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7" name="Freeform 324">
                    <a:extLst>
                      <a:ext uri="{FF2B5EF4-FFF2-40B4-BE49-F238E27FC236}">
                        <a16:creationId xmlns="" xmlns:a16="http://schemas.microsoft.com/office/drawing/2014/main" id="{FBE9976C-7B92-45B3-A6B7-D9760909B99C}"/>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8" name="Freeform 325">
                    <a:extLst>
                      <a:ext uri="{FF2B5EF4-FFF2-40B4-BE49-F238E27FC236}">
                        <a16:creationId xmlns="" xmlns:a16="http://schemas.microsoft.com/office/drawing/2014/main" id="{29A2ACC7-9948-428C-A38F-E5DFBAC9BF36}"/>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9" name="Freeform 327">
                    <a:extLst>
                      <a:ext uri="{FF2B5EF4-FFF2-40B4-BE49-F238E27FC236}">
                        <a16:creationId xmlns="" xmlns:a16="http://schemas.microsoft.com/office/drawing/2014/main" id="{D671CD66-1010-42B3-8E2D-468552030226}"/>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0" name="Freeform 329">
                    <a:extLst>
                      <a:ext uri="{FF2B5EF4-FFF2-40B4-BE49-F238E27FC236}">
                        <a16:creationId xmlns="" xmlns:a16="http://schemas.microsoft.com/office/drawing/2014/main" id="{51609978-9291-4835-8DF7-38274F2376D5}"/>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1" name="Freeform 330">
                    <a:extLst>
                      <a:ext uri="{FF2B5EF4-FFF2-40B4-BE49-F238E27FC236}">
                        <a16:creationId xmlns="" xmlns:a16="http://schemas.microsoft.com/office/drawing/2014/main" id="{625D2528-505B-491F-8359-A35E675C79E0}"/>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8" name="Freeform 332">
                    <a:extLst>
                      <a:ext uri="{FF2B5EF4-FFF2-40B4-BE49-F238E27FC236}">
                        <a16:creationId xmlns="" xmlns:a16="http://schemas.microsoft.com/office/drawing/2014/main" id="{7FBAF039-BAA4-497B-B4C6-0C22933267DD}"/>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9" name="Freeform 333">
                    <a:extLst>
                      <a:ext uri="{FF2B5EF4-FFF2-40B4-BE49-F238E27FC236}">
                        <a16:creationId xmlns="" xmlns:a16="http://schemas.microsoft.com/office/drawing/2014/main" id="{35C9F74A-CB5B-49C3-9B85-A359389A3CB4}"/>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0" name="Freeform 335">
                    <a:extLst>
                      <a:ext uri="{FF2B5EF4-FFF2-40B4-BE49-F238E27FC236}">
                        <a16:creationId xmlns="" xmlns:a16="http://schemas.microsoft.com/office/drawing/2014/main" id="{1F2627E0-1311-4AC3-806C-C2013B522635}"/>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1" name="Freeform 336">
                    <a:extLst>
                      <a:ext uri="{FF2B5EF4-FFF2-40B4-BE49-F238E27FC236}">
                        <a16:creationId xmlns="" xmlns:a16="http://schemas.microsoft.com/office/drawing/2014/main" id="{86F0A3C6-2F81-400E-9B03-C355D83CC5BC}"/>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2" name="Freeform 338">
                    <a:extLst>
                      <a:ext uri="{FF2B5EF4-FFF2-40B4-BE49-F238E27FC236}">
                        <a16:creationId xmlns="" xmlns:a16="http://schemas.microsoft.com/office/drawing/2014/main" id="{C939524D-E469-423D-BA46-6CA5176F971F}"/>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3" name="Freeform 339">
                    <a:extLst>
                      <a:ext uri="{FF2B5EF4-FFF2-40B4-BE49-F238E27FC236}">
                        <a16:creationId xmlns="" xmlns:a16="http://schemas.microsoft.com/office/drawing/2014/main" id="{C5ABC660-77D1-4550-836F-4912F05EF383}"/>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4" name="Freeform 341">
                    <a:extLst>
                      <a:ext uri="{FF2B5EF4-FFF2-40B4-BE49-F238E27FC236}">
                        <a16:creationId xmlns="" xmlns:a16="http://schemas.microsoft.com/office/drawing/2014/main" id="{A115742E-F5AD-46A5-8D97-3EB32030CDB4}"/>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6" name="Freeform 344">
                    <a:extLst>
                      <a:ext uri="{FF2B5EF4-FFF2-40B4-BE49-F238E27FC236}">
                        <a16:creationId xmlns="" xmlns:a16="http://schemas.microsoft.com/office/drawing/2014/main" id="{46394267-014C-4E21-B874-8A6C8F358B9A}"/>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7" name="Freeform 346">
                    <a:extLst>
                      <a:ext uri="{FF2B5EF4-FFF2-40B4-BE49-F238E27FC236}">
                        <a16:creationId xmlns="" xmlns:a16="http://schemas.microsoft.com/office/drawing/2014/main" id="{DA161727-2929-4C65-BC8A-7019D86B3DF9}"/>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8" name="Freeform 349">
                    <a:extLst>
                      <a:ext uri="{FF2B5EF4-FFF2-40B4-BE49-F238E27FC236}">
                        <a16:creationId xmlns="" xmlns:a16="http://schemas.microsoft.com/office/drawing/2014/main" id="{575F11B8-1693-4582-A1D3-9C2C723F6E89}"/>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9" name="Freeform 351">
                    <a:extLst>
                      <a:ext uri="{FF2B5EF4-FFF2-40B4-BE49-F238E27FC236}">
                        <a16:creationId xmlns="" xmlns:a16="http://schemas.microsoft.com/office/drawing/2014/main" id="{E01475FB-DD56-4D5A-BBF9-E316C1751FAE}"/>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0" name="Freeform 354">
                    <a:extLst>
                      <a:ext uri="{FF2B5EF4-FFF2-40B4-BE49-F238E27FC236}">
                        <a16:creationId xmlns="" xmlns:a16="http://schemas.microsoft.com/office/drawing/2014/main" id="{70C9BDC3-3453-4AEC-8B73-F5603325338E}"/>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1" name="Freeform 356">
                    <a:extLst>
                      <a:ext uri="{FF2B5EF4-FFF2-40B4-BE49-F238E27FC236}">
                        <a16:creationId xmlns="" xmlns:a16="http://schemas.microsoft.com/office/drawing/2014/main" id="{4B77C6D2-EA22-4546-AEE6-598BBA8A9CB1}"/>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2" name="Freeform 358">
                    <a:extLst>
                      <a:ext uri="{FF2B5EF4-FFF2-40B4-BE49-F238E27FC236}">
                        <a16:creationId xmlns="" xmlns:a16="http://schemas.microsoft.com/office/drawing/2014/main" id="{C3FE784B-E202-4C20-9877-0231808F9C78}"/>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69" name="椭圆 68">
                <a:extLst>
                  <a:ext uri="{FF2B5EF4-FFF2-40B4-BE49-F238E27FC236}">
                    <a16:creationId xmlns="" xmlns:a16="http://schemas.microsoft.com/office/drawing/2014/main" id="{14659427-CD24-4F8C-8FB4-411C189B128C}"/>
                  </a:ext>
                </a:extLst>
              </p:cNvPr>
              <p:cNvSpPr/>
              <p:nvPr/>
            </p:nvSpPr>
            <p:spPr>
              <a:xfrm>
                <a:off x="3514793" y="2033015"/>
                <a:ext cx="904383" cy="904383"/>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pic>
          <p:nvPicPr>
            <p:cNvPr id="25" name="图片 24">
              <a:extLst>
                <a:ext uri="{FF2B5EF4-FFF2-40B4-BE49-F238E27FC236}">
                  <a16:creationId xmlns="" xmlns:a16="http://schemas.microsoft.com/office/drawing/2014/main" id="{48B1754C-8F21-4A0E-A604-662A9656747C}"/>
                </a:ext>
              </a:extLst>
            </p:cNvPr>
            <p:cNvPicPr>
              <a:picLocks noChangeAspect="1"/>
            </p:cNvPicPr>
            <p:nvPr/>
          </p:nvPicPr>
          <p:blipFill>
            <a:blip r:embed="rId3"/>
            <a:stretch>
              <a:fillRect/>
            </a:stretch>
          </p:blipFill>
          <p:spPr>
            <a:xfrm>
              <a:off x="4020671" y="2888930"/>
              <a:ext cx="1013839" cy="2297181"/>
            </a:xfrm>
            <a:prstGeom prst="rect">
              <a:avLst/>
            </a:prstGeom>
          </p:spPr>
        </p:pic>
        <p:sp>
          <p:nvSpPr>
            <p:cNvPr id="26" name="Freeform 369">
              <a:extLst>
                <a:ext uri="{FF2B5EF4-FFF2-40B4-BE49-F238E27FC236}">
                  <a16:creationId xmlns="" xmlns:a16="http://schemas.microsoft.com/office/drawing/2014/main" id="{F8EAC798-FFF1-4518-95AC-D7834D9C65FC}"/>
                </a:ext>
              </a:extLst>
            </p:cNvPr>
            <p:cNvSpPr>
              <a:spLocks/>
            </p:cNvSpPr>
            <p:nvPr/>
          </p:nvSpPr>
          <p:spPr bwMode="auto">
            <a:xfrm>
              <a:off x="3538173" y="3569843"/>
              <a:ext cx="3122055" cy="2488228"/>
            </a:xfrm>
            <a:custGeom>
              <a:avLst/>
              <a:gdLst>
                <a:gd name="T0" fmla="*/ 589 w 727"/>
                <a:gd name="T1" fmla="*/ 117 h 579"/>
                <a:gd name="T2" fmla="*/ 589 w 727"/>
                <a:gd name="T3" fmla="*/ 26 h 579"/>
                <a:gd name="T4" fmla="*/ 725 w 727"/>
                <a:gd name="T5" fmla="*/ 0 h 579"/>
                <a:gd name="T6" fmla="*/ 727 w 727"/>
                <a:gd name="T7" fmla="*/ 514 h 579"/>
                <a:gd name="T8" fmla="*/ 0 w 727"/>
                <a:gd name="T9" fmla="*/ 539 h 579"/>
                <a:gd name="T10" fmla="*/ 0 w 727"/>
                <a:gd name="T11" fmla="*/ 451 h 579"/>
                <a:gd name="T12" fmla="*/ 117 w 727"/>
                <a:gd name="T13" fmla="*/ 464 h 579"/>
                <a:gd name="T14" fmla="*/ 117 w 727"/>
                <a:gd name="T15" fmla="*/ 376 h 579"/>
                <a:gd name="T16" fmla="*/ 235 w 727"/>
                <a:gd name="T17" fmla="*/ 384 h 579"/>
                <a:gd name="T18" fmla="*/ 235 w 727"/>
                <a:gd name="T19" fmla="*/ 296 h 579"/>
                <a:gd name="T20" fmla="*/ 353 w 727"/>
                <a:gd name="T21" fmla="*/ 299 h 579"/>
                <a:gd name="T22" fmla="*/ 353 w 727"/>
                <a:gd name="T23" fmla="*/ 211 h 579"/>
                <a:gd name="T24" fmla="*/ 471 w 727"/>
                <a:gd name="T25" fmla="*/ 209 h 579"/>
                <a:gd name="T26" fmla="*/ 471 w 727"/>
                <a:gd name="T27" fmla="*/ 127 h 579"/>
                <a:gd name="T28" fmla="*/ 589 w 727"/>
                <a:gd name="T29" fmla="*/ 117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7" h="579">
                  <a:moveTo>
                    <a:pt x="589" y="117"/>
                  </a:moveTo>
                  <a:cubicBezTo>
                    <a:pt x="589" y="88"/>
                    <a:pt x="589" y="55"/>
                    <a:pt x="589" y="26"/>
                  </a:cubicBezTo>
                  <a:cubicBezTo>
                    <a:pt x="589" y="26"/>
                    <a:pt x="694" y="28"/>
                    <a:pt x="725" y="0"/>
                  </a:cubicBezTo>
                  <a:cubicBezTo>
                    <a:pt x="727" y="514"/>
                    <a:pt x="727" y="514"/>
                    <a:pt x="727" y="514"/>
                  </a:cubicBezTo>
                  <a:cubicBezTo>
                    <a:pt x="674" y="579"/>
                    <a:pt x="240" y="571"/>
                    <a:pt x="0" y="539"/>
                  </a:cubicBezTo>
                  <a:cubicBezTo>
                    <a:pt x="0" y="510"/>
                    <a:pt x="0" y="481"/>
                    <a:pt x="0" y="451"/>
                  </a:cubicBezTo>
                  <a:cubicBezTo>
                    <a:pt x="39" y="456"/>
                    <a:pt x="78" y="461"/>
                    <a:pt x="117" y="464"/>
                  </a:cubicBezTo>
                  <a:cubicBezTo>
                    <a:pt x="117" y="435"/>
                    <a:pt x="117" y="405"/>
                    <a:pt x="117" y="376"/>
                  </a:cubicBezTo>
                  <a:cubicBezTo>
                    <a:pt x="156" y="380"/>
                    <a:pt x="196" y="382"/>
                    <a:pt x="235" y="384"/>
                  </a:cubicBezTo>
                  <a:cubicBezTo>
                    <a:pt x="235" y="355"/>
                    <a:pt x="235" y="325"/>
                    <a:pt x="235" y="296"/>
                  </a:cubicBezTo>
                  <a:cubicBezTo>
                    <a:pt x="274" y="298"/>
                    <a:pt x="314" y="299"/>
                    <a:pt x="353" y="299"/>
                  </a:cubicBezTo>
                  <a:cubicBezTo>
                    <a:pt x="353" y="270"/>
                    <a:pt x="353" y="240"/>
                    <a:pt x="353" y="211"/>
                  </a:cubicBezTo>
                  <a:cubicBezTo>
                    <a:pt x="392" y="211"/>
                    <a:pt x="432" y="210"/>
                    <a:pt x="471" y="209"/>
                  </a:cubicBezTo>
                  <a:cubicBezTo>
                    <a:pt x="471" y="179"/>
                    <a:pt x="471" y="156"/>
                    <a:pt x="471" y="127"/>
                  </a:cubicBezTo>
                  <a:cubicBezTo>
                    <a:pt x="471" y="127"/>
                    <a:pt x="565" y="123"/>
                    <a:pt x="589" y="117"/>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7" name="Freeform 378">
              <a:extLst>
                <a:ext uri="{FF2B5EF4-FFF2-40B4-BE49-F238E27FC236}">
                  <a16:creationId xmlns="" xmlns:a16="http://schemas.microsoft.com/office/drawing/2014/main" id="{9EAB698B-C13F-46C3-A006-13F57986BB2C}"/>
                </a:ext>
              </a:extLst>
            </p:cNvPr>
            <p:cNvSpPr>
              <a:spLocks/>
            </p:cNvSpPr>
            <p:nvPr/>
          </p:nvSpPr>
          <p:spPr bwMode="auto">
            <a:xfrm>
              <a:off x="2576321" y="1485147"/>
              <a:ext cx="3272363" cy="1883375"/>
            </a:xfrm>
            <a:custGeom>
              <a:avLst/>
              <a:gdLst>
                <a:gd name="T0" fmla="*/ 3 w 762"/>
                <a:gd name="T1" fmla="*/ 0 h 437"/>
                <a:gd name="T2" fmla="*/ 275 w 762"/>
                <a:gd name="T3" fmla="*/ 0 h 437"/>
                <a:gd name="T4" fmla="*/ 275 w 762"/>
                <a:gd name="T5" fmla="*/ 76 h 437"/>
                <a:gd name="T6" fmla="*/ 397 w 762"/>
                <a:gd name="T7" fmla="*/ 76 h 437"/>
                <a:gd name="T8" fmla="*/ 397 w 762"/>
                <a:gd name="T9" fmla="*/ 159 h 437"/>
                <a:gd name="T10" fmla="*/ 519 w 762"/>
                <a:gd name="T11" fmla="*/ 159 h 437"/>
                <a:gd name="T12" fmla="*/ 519 w 762"/>
                <a:gd name="T13" fmla="*/ 246 h 437"/>
                <a:gd name="T14" fmla="*/ 641 w 762"/>
                <a:gd name="T15" fmla="*/ 249 h 437"/>
                <a:gd name="T16" fmla="*/ 641 w 762"/>
                <a:gd name="T17" fmla="*/ 337 h 437"/>
                <a:gd name="T18" fmla="*/ 762 w 762"/>
                <a:gd name="T19" fmla="*/ 346 h 437"/>
                <a:gd name="T20" fmla="*/ 762 w 762"/>
                <a:gd name="T21" fmla="*/ 434 h 437"/>
                <a:gd name="T22" fmla="*/ 759 w 762"/>
                <a:gd name="T23" fmla="*/ 437 h 437"/>
                <a:gd name="T24" fmla="*/ 759 w 762"/>
                <a:gd name="T25" fmla="*/ 349 h 437"/>
                <a:gd name="T26" fmla="*/ 637 w 762"/>
                <a:gd name="T27" fmla="*/ 340 h 437"/>
                <a:gd name="T28" fmla="*/ 637 w 762"/>
                <a:gd name="T29" fmla="*/ 252 h 437"/>
                <a:gd name="T30" fmla="*/ 515 w 762"/>
                <a:gd name="T31" fmla="*/ 248 h 437"/>
                <a:gd name="T32" fmla="*/ 515 w 762"/>
                <a:gd name="T33" fmla="*/ 162 h 437"/>
                <a:gd name="T34" fmla="*/ 394 w 762"/>
                <a:gd name="T35" fmla="*/ 162 h 437"/>
                <a:gd name="T36" fmla="*/ 394 w 762"/>
                <a:gd name="T37" fmla="*/ 79 h 437"/>
                <a:gd name="T38" fmla="*/ 272 w 762"/>
                <a:gd name="T39" fmla="*/ 79 h 437"/>
                <a:gd name="T40" fmla="*/ 272 w 762"/>
                <a:gd name="T41" fmla="*/ 3 h 437"/>
                <a:gd name="T42" fmla="*/ 0 w 762"/>
                <a:gd name="T43" fmla="*/ 3 h 437"/>
                <a:gd name="T44" fmla="*/ 3 w 762"/>
                <a:gd name="T45"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437">
                  <a:moveTo>
                    <a:pt x="3" y="0"/>
                  </a:moveTo>
                  <a:cubicBezTo>
                    <a:pt x="275" y="0"/>
                    <a:pt x="275" y="0"/>
                    <a:pt x="275" y="0"/>
                  </a:cubicBezTo>
                  <a:cubicBezTo>
                    <a:pt x="275" y="30"/>
                    <a:pt x="275" y="47"/>
                    <a:pt x="275" y="76"/>
                  </a:cubicBezTo>
                  <a:cubicBezTo>
                    <a:pt x="397" y="76"/>
                    <a:pt x="397" y="76"/>
                    <a:pt x="397" y="76"/>
                  </a:cubicBezTo>
                  <a:cubicBezTo>
                    <a:pt x="397" y="105"/>
                    <a:pt x="397" y="129"/>
                    <a:pt x="397" y="159"/>
                  </a:cubicBezTo>
                  <a:cubicBezTo>
                    <a:pt x="519" y="159"/>
                    <a:pt x="519" y="159"/>
                    <a:pt x="519" y="159"/>
                  </a:cubicBezTo>
                  <a:cubicBezTo>
                    <a:pt x="519" y="188"/>
                    <a:pt x="519" y="216"/>
                    <a:pt x="519" y="246"/>
                  </a:cubicBezTo>
                  <a:cubicBezTo>
                    <a:pt x="559" y="246"/>
                    <a:pt x="600" y="247"/>
                    <a:pt x="641" y="249"/>
                  </a:cubicBezTo>
                  <a:cubicBezTo>
                    <a:pt x="641" y="278"/>
                    <a:pt x="641" y="308"/>
                    <a:pt x="641" y="337"/>
                  </a:cubicBezTo>
                  <a:cubicBezTo>
                    <a:pt x="681" y="339"/>
                    <a:pt x="722" y="342"/>
                    <a:pt x="762" y="346"/>
                  </a:cubicBezTo>
                  <a:cubicBezTo>
                    <a:pt x="762" y="375"/>
                    <a:pt x="762" y="404"/>
                    <a:pt x="762" y="434"/>
                  </a:cubicBezTo>
                  <a:cubicBezTo>
                    <a:pt x="759" y="437"/>
                    <a:pt x="759" y="437"/>
                    <a:pt x="759" y="437"/>
                  </a:cubicBezTo>
                  <a:cubicBezTo>
                    <a:pt x="759" y="407"/>
                    <a:pt x="759" y="378"/>
                    <a:pt x="759" y="349"/>
                  </a:cubicBezTo>
                  <a:cubicBezTo>
                    <a:pt x="719" y="345"/>
                    <a:pt x="678" y="342"/>
                    <a:pt x="637" y="340"/>
                  </a:cubicBezTo>
                  <a:cubicBezTo>
                    <a:pt x="637" y="310"/>
                    <a:pt x="637" y="281"/>
                    <a:pt x="637" y="252"/>
                  </a:cubicBezTo>
                  <a:cubicBezTo>
                    <a:pt x="597" y="250"/>
                    <a:pt x="556" y="249"/>
                    <a:pt x="515" y="248"/>
                  </a:cubicBezTo>
                  <a:cubicBezTo>
                    <a:pt x="515" y="219"/>
                    <a:pt x="515" y="191"/>
                    <a:pt x="515" y="162"/>
                  </a:cubicBezTo>
                  <a:cubicBezTo>
                    <a:pt x="394" y="162"/>
                    <a:pt x="394" y="162"/>
                    <a:pt x="394" y="162"/>
                  </a:cubicBezTo>
                  <a:cubicBezTo>
                    <a:pt x="394" y="132"/>
                    <a:pt x="394" y="108"/>
                    <a:pt x="394" y="79"/>
                  </a:cubicBezTo>
                  <a:cubicBezTo>
                    <a:pt x="272" y="79"/>
                    <a:pt x="272" y="79"/>
                    <a:pt x="272" y="79"/>
                  </a:cubicBezTo>
                  <a:cubicBezTo>
                    <a:pt x="272" y="49"/>
                    <a:pt x="272" y="32"/>
                    <a:pt x="272" y="3"/>
                  </a:cubicBezTo>
                  <a:cubicBezTo>
                    <a:pt x="0" y="3"/>
                    <a:pt x="0" y="3"/>
                    <a:pt x="0" y="3"/>
                  </a:cubicBezTo>
                  <a:lnTo>
                    <a:pt x="3" y="0"/>
                  </a:lnTo>
                  <a:close/>
                </a:path>
              </a:pathLst>
            </a:custGeom>
            <a:solidFill>
              <a:schemeClr val="bg1"/>
            </a:solidFill>
            <a:ln>
              <a:noFill/>
            </a:ln>
            <a:effectLst>
              <a:outerShdw blurRad="38100" dist="25400" dir="8100000" algn="tr" rotWithShape="0">
                <a:srgbClr val="015A63">
                  <a:alpha val="40000"/>
                </a:srgbClr>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8" name="Freeform 382">
              <a:extLst>
                <a:ext uri="{FF2B5EF4-FFF2-40B4-BE49-F238E27FC236}">
                  <a16:creationId xmlns="" xmlns:a16="http://schemas.microsoft.com/office/drawing/2014/main" id="{6049AF15-39CF-41A9-AB3B-44EC234B4408}"/>
                </a:ext>
              </a:extLst>
            </p:cNvPr>
            <p:cNvSpPr>
              <a:spLocks/>
            </p:cNvSpPr>
            <p:nvPr/>
          </p:nvSpPr>
          <p:spPr bwMode="auto">
            <a:xfrm>
              <a:off x="3545173" y="3664036"/>
              <a:ext cx="2531689" cy="1906917"/>
            </a:xfrm>
            <a:custGeom>
              <a:avLst/>
              <a:gdLst>
                <a:gd name="T0" fmla="*/ 589 w 589"/>
                <a:gd name="T1" fmla="*/ 96 h 443"/>
                <a:gd name="T2" fmla="*/ 589 w 589"/>
                <a:gd name="T3" fmla="*/ 4 h 443"/>
                <a:gd name="T4" fmla="*/ 583 w 589"/>
                <a:gd name="T5" fmla="*/ 0 h 443"/>
                <a:gd name="T6" fmla="*/ 584 w 589"/>
                <a:gd name="T7" fmla="*/ 92 h 443"/>
                <a:gd name="T8" fmla="*/ 466 w 589"/>
                <a:gd name="T9" fmla="*/ 101 h 443"/>
                <a:gd name="T10" fmla="*/ 466 w 589"/>
                <a:gd name="T11" fmla="*/ 183 h 443"/>
                <a:gd name="T12" fmla="*/ 348 w 589"/>
                <a:gd name="T13" fmla="*/ 185 h 443"/>
                <a:gd name="T14" fmla="*/ 348 w 589"/>
                <a:gd name="T15" fmla="*/ 273 h 443"/>
                <a:gd name="T16" fmla="*/ 232 w 589"/>
                <a:gd name="T17" fmla="*/ 271 h 443"/>
                <a:gd name="T18" fmla="*/ 232 w 589"/>
                <a:gd name="T19" fmla="*/ 359 h 443"/>
                <a:gd name="T20" fmla="*/ 120 w 589"/>
                <a:gd name="T21" fmla="*/ 351 h 443"/>
                <a:gd name="T22" fmla="*/ 117 w 589"/>
                <a:gd name="T23" fmla="*/ 355 h 443"/>
                <a:gd name="T24" fmla="*/ 117 w 589"/>
                <a:gd name="T25" fmla="*/ 439 h 443"/>
                <a:gd name="T26" fmla="*/ 3 w 589"/>
                <a:gd name="T27" fmla="*/ 427 h 443"/>
                <a:gd name="T28" fmla="*/ 0 w 589"/>
                <a:gd name="T29" fmla="*/ 430 h 443"/>
                <a:gd name="T30" fmla="*/ 118 w 589"/>
                <a:gd name="T31" fmla="*/ 443 h 443"/>
                <a:gd name="T32" fmla="*/ 118 w 589"/>
                <a:gd name="T33" fmla="*/ 355 h 443"/>
                <a:gd name="T34" fmla="*/ 235 w 589"/>
                <a:gd name="T35" fmla="*/ 363 h 443"/>
                <a:gd name="T36" fmla="*/ 235 w 589"/>
                <a:gd name="T37" fmla="*/ 275 h 443"/>
                <a:gd name="T38" fmla="*/ 353 w 589"/>
                <a:gd name="T39" fmla="*/ 278 h 443"/>
                <a:gd name="T40" fmla="*/ 353 w 589"/>
                <a:gd name="T41" fmla="*/ 190 h 443"/>
                <a:gd name="T42" fmla="*/ 471 w 589"/>
                <a:gd name="T43" fmla="*/ 188 h 443"/>
                <a:gd name="T44" fmla="*/ 471 w 589"/>
                <a:gd name="T45" fmla="*/ 105 h 443"/>
                <a:gd name="T46" fmla="*/ 589 w 589"/>
                <a:gd name="T47" fmla="*/ 9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9" h="443">
                  <a:moveTo>
                    <a:pt x="589" y="96"/>
                  </a:moveTo>
                  <a:cubicBezTo>
                    <a:pt x="589" y="67"/>
                    <a:pt x="589" y="34"/>
                    <a:pt x="589" y="4"/>
                  </a:cubicBezTo>
                  <a:cubicBezTo>
                    <a:pt x="583" y="0"/>
                    <a:pt x="583" y="0"/>
                    <a:pt x="583" y="0"/>
                  </a:cubicBezTo>
                  <a:cubicBezTo>
                    <a:pt x="584" y="92"/>
                    <a:pt x="584" y="92"/>
                    <a:pt x="584" y="92"/>
                  </a:cubicBezTo>
                  <a:cubicBezTo>
                    <a:pt x="560" y="97"/>
                    <a:pt x="466" y="101"/>
                    <a:pt x="466" y="101"/>
                  </a:cubicBezTo>
                  <a:cubicBezTo>
                    <a:pt x="466" y="131"/>
                    <a:pt x="466" y="154"/>
                    <a:pt x="466" y="183"/>
                  </a:cubicBezTo>
                  <a:cubicBezTo>
                    <a:pt x="427" y="185"/>
                    <a:pt x="387" y="186"/>
                    <a:pt x="348" y="185"/>
                  </a:cubicBezTo>
                  <a:cubicBezTo>
                    <a:pt x="348" y="215"/>
                    <a:pt x="348" y="244"/>
                    <a:pt x="348" y="273"/>
                  </a:cubicBezTo>
                  <a:cubicBezTo>
                    <a:pt x="309" y="273"/>
                    <a:pt x="272" y="272"/>
                    <a:pt x="232" y="271"/>
                  </a:cubicBezTo>
                  <a:cubicBezTo>
                    <a:pt x="232" y="300"/>
                    <a:pt x="232" y="329"/>
                    <a:pt x="232" y="359"/>
                  </a:cubicBezTo>
                  <a:cubicBezTo>
                    <a:pt x="193" y="357"/>
                    <a:pt x="120" y="351"/>
                    <a:pt x="120" y="351"/>
                  </a:cubicBezTo>
                  <a:cubicBezTo>
                    <a:pt x="117" y="355"/>
                    <a:pt x="117" y="355"/>
                    <a:pt x="117" y="355"/>
                  </a:cubicBezTo>
                  <a:cubicBezTo>
                    <a:pt x="117" y="355"/>
                    <a:pt x="117" y="411"/>
                    <a:pt x="117" y="439"/>
                  </a:cubicBezTo>
                  <a:cubicBezTo>
                    <a:pt x="78" y="436"/>
                    <a:pt x="42" y="432"/>
                    <a:pt x="3" y="427"/>
                  </a:cubicBezTo>
                  <a:cubicBezTo>
                    <a:pt x="0" y="430"/>
                    <a:pt x="0" y="430"/>
                    <a:pt x="0" y="430"/>
                  </a:cubicBezTo>
                  <a:cubicBezTo>
                    <a:pt x="39" y="435"/>
                    <a:pt x="78" y="439"/>
                    <a:pt x="118" y="443"/>
                  </a:cubicBezTo>
                  <a:cubicBezTo>
                    <a:pt x="118" y="414"/>
                    <a:pt x="118" y="384"/>
                    <a:pt x="118" y="355"/>
                  </a:cubicBezTo>
                  <a:cubicBezTo>
                    <a:pt x="157" y="358"/>
                    <a:pt x="196" y="361"/>
                    <a:pt x="235" y="363"/>
                  </a:cubicBezTo>
                  <a:cubicBezTo>
                    <a:pt x="235" y="333"/>
                    <a:pt x="235" y="304"/>
                    <a:pt x="235" y="275"/>
                  </a:cubicBezTo>
                  <a:cubicBezTo>
                    <a:pt x="275" y="277"/>
                    <a:pt x="314" y="278"/>
                    <a:pt x="353" y="278"/>
                  </a:cubicBezTo>
                  <a:cubicBezTo>
                    <a:pt x="353" y="248"/>
                    <a:pt x="353" y="219"/>
                    <a:pt x="353" y="190"/>
                  </a:cubicBezTo>
                  <a:cubicBezTo>
                    <a:pt x="393" y="190"/>
                    <a:pt x="432" y="189"/>
                    <a:pt x="471" y="188"/>
                  </a:cubicBezTo>
                  <a:cubicBezTo>
                    <a:pt x="471" y="158"/>
                    <a:pt x="471" y="135"/>
                    <a:pt x="471" y="105"/>
                  </a:cubicBezTo>
                  <a:cubicBezTo>
                    <a:pt x="471" y="105"/>
                    <a:pt x="566" y="101"/>
                    <a:pt x="589" y="96"/>
                  </a:cubicBezTo>
                </a:path>
              </a:pathLst>
            </a:custGeom>
            <a:solidFill>
              <a:schemeClr val="bg1"/>
            </a:solidFill>
            <a:ln>
              <a:noFill/>
            </a:ln>
            <a:effectLst>
              <a:outerShdw blurRad="38100" dist="12700" dir="2700000" algn="tl" rotWithShape="0">
                <a:srgbClr val="0192A1"/>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9" name="Freeform 386">
              <a:extLst>
                <a:ext uri="{FF2B5EF4-FFF2-40B4-BE49-F238E27FC236}">
                  <a16:creationId xmlns="" xmlns:a16="http://schemas.microsoft.com/office/drawing/2014/main" id="{8BEE22B0-A7ED-47EE-AA5B-2F6A51586501}"/>
                </a:ext>
              </a:extLst>
            </p:cNvPr>
            <p:cNvSpPr>
              <a:spLocks/>
            </p:cNvSpPr>
            <p:nvPr/>
          </p:nvSpPr>
          <p:spPr bwMode="auto">
            <a:xfrm>
              <a:off x="5829600" y="3357243"/>
              <a:ext cx="834841" cy="335024"/>
            </a:xfrm>
            <a:custGeom>
              <a:avLst/>
              <a:gdLst>
                <a:gd name="T0" fmla="*/ 3 w 192"/>
                <a:gd name="T1" fmla="*/ 0 h 75"/>
                <a:gd name="T2" fmla="*/ 136 w 192"/>
                <a:gd name="T3" fmla="*/ 16 h 75"/>
                <a:gd name="T4" fmla="*/ 192 w 192"/>
                <a:gd name="T5" fmla="*/ 47 h 75"/>
                <a:gd name="T6" fmla="*/ 136 w 192"/>
                <a:gd name="T7" fmla="*/ 68 h 75"/>
                <a:gd name="T8" fmla="*/ 56 w 192"/>
                <a:gd name="T9" fmla="*/ 73 h 75"/>
                <a:gd name="T10" fmla="*/ 50 w 192"/>
                <a:gd name="T11" fmla="*/ 68 h 75"/>
                <a:gd name="T12" fmla="*/ 65 w 192"/>
                <a:gd name="T13" fmla="*/ 69 h 75"/>
                <a:gd name="T14" fmla="*/ 136 w 192"/>
                <a:gd name="T15" fmla="*/ 64 h 75"/>
                <a:gd name="T16" fmla="*/ 186 w 192"/>
                <a:gd name="T17" fmla="*/ 47 h 75"/>
                <a:gd name="T18" fmla="*/ 136 w 192"/>
                <a:gd name="T19" fmla="*/ 21 h 75"/>
                <a:gd name="T20" fmla="*/ 0 w 192"/>
                <a:gd name="T21" fmla="*/ 3 h 75"/>
                <a:gd name="T22" fmla="*/ 3 w 192"/>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75">
                  <a:moveTo>
                    <a:pt x="3" y="0"/>
                  </a:moveTo>
                  <a:cubicBezTo>
                    <a:pt x="3" y="0"/>
                    <a:pt x="96" y="9"/>
                    <a:pt x="136" y="16"/>
                  </a:cubicBezTo>
                  <a:cubicBezTo>
                    <a:pt x="177" y="24"/>
                    <a:pt x="192" y="38"/>
                    <a:pt x="192" y="47"/>
                  </a:cubicBezTo>
                  <a:cubicBezTo>
                    <a:pt x="192" y="47"/>
                    <a:pt x="181" y="62"/>
                    <a:pt x="136" y="68"/>
                  </a:cubicBezTo>
                  <a:cubicBezTo>
                    <a:pt x="136" y="68"/>
                    <a:pt x="83" y="75"/>
                    <a:pt x="56" y="73"/>
                  </a:cubicBezTo>
                  <a:cubicBezTo>
                    <a:pt x="50" y="68"/>
                    <a:pt x="50" y="68"/>
                    <a:pt x="50" y="68"/>
                  </a:cubicBezTo>
                  <a:cubicBezTo>
                    <a:pt x="52" y="69"/>
                    <a:pt x="61" y="69"/>
                    <a:pt x="65" y="69"/>
                  </a:cubicBezTo>
                  <a:cubicBezTo>
                    <a:pt x="92" y="69"/>
                    <a:pt x="135" y="64"/>
                    <a:pt x="136" y="64"/>
                  </a:cubicBezTo>
                  <a:cubicBezTo>
                    <a:pt x="171" y="59"/>
                    <a:pt x="184" y="49"/>
                    <a:pt x="186" y="47"/>
                  </a:cubicBezTo>
                  <a:cubicBezTo>
                    <a:pt x="186" y="41"/>
                    <a:pt x="172" y="28"/>
                    <a:pt x="136" y="21"/>
                  </a:cubicBezTo>
                  <a:cubicBezTo>
                    <a:pt x="96" y="13"/>
                    <a:pt x="1" y="3"/>
                    <a:pt x="0" y="3"/>
                  </a:cubicBezTo>
                  <a:lnTo>
                    <a:pt x="3"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30" name="Freeform 398">
              <a:extLst>
                <a:ext uri="{FF2B5EF4-FFF2-40B4-BE49-F238E27FC236}">
                  <a16:creationId xmlns="" xmlns:a16="http://schemas.microsoft.com/office/drawing/2014/main" id="{0619CAD9-E469-4010-949E-C161AC0794A3}"/>
                </a:ext>
              </a:extLst>
            </p:cNvPr>
            <p:cNvSpPr>
              <a:spLocks/>
            </p:cNvSpPr>
            <p:nvPr/>
          </p:nvSpPr>
          <p:spPr bwMode="auto">
            <a:xfrm>
              <a:off x="4001772" y="2876619"/>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31" name="Freeform 5">
              <a:extLst>
                <a:ext uri="{FF2B5EF4-FFF2-40B4-BE49-F238E27FC236}">
                  <a16:creationId xmlns="" xmlns:a16="http://schemas.microsoft.com/office/drawing/2014/main" id="{E9DAE384-E1D0-45D2-807C-FC61A41D9FCF}"/>
                </a:ext>
              </a:extLst>
            </p:cNvPr>
            <p:cNvSpPr>
              <a:spLocks/>
            </p:cNvSpPr>
            <p:nvPr/>
          </p:nvSpPr>
          <p:spPr bwMode="auto">
            <a:xfrm>
              <a:off x="3975295" y="3297055"/>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32" name="组合 31">
              <a:extLst>
                <a:ext uri="{FF2B5EF4-FFF2-40B4-BE49-F238E27FC236}">
                  <a16:creationId xmlns="" xmlns:a16="http://schemas.microsoft.com/office/drawing/2014/main" id="{A46D2EAC-1E09-4F40-9CC1-CB4E2919B64C}"/>
                </a:ext>
              </a:extLst>
            </p:cNvPr>
            <p:cNvGrpSpPr/>
            <p:nvPr/>
          </p:nvGrpSpPr>
          <p:grpSpPr>
            <a:xfrm>
              <a:off x="2824501" y="1975783"/>
              <a:ext cx="1070099" cy="1070100"/>
              <a:chOff x="3322712" y="1834847"/>
              <a:chExt cx="1294820" cy="1294821"/>
            </a:xfrm>
          </p:grpSpPr>
          <p:grpSp>
            <p:nvGrpSpPr>
              <p:cNvPr id="38" name="组合 37">
                <a:extLst>
                  <a:ext uri="{FF2B5EF4-FFF2-40B4-BE49-F238E27FC236}">
                    <a16:creationId xmlns="" xmlns:a16="http://schemas.microsoft.com/office/drawing/2014/main" id="{D4CBA65F-0452-4EE3-9A29-2C4841E17C0E}"/>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40" name="任意多边形 379">
                  <a:extLst>
                    <a:ext uri="{FF2B5EF4-FFF2-40B4-BE49-F238E27FC236}">
                      <a16:creationId xmlns="" xmlns:a16="http://schemas.microsoft.com/office/drawing/2014/main" id="{18F2A1D8-BA05-4650-BE23-81679E91D1CB}"/>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41" name="组合 40">
                  <a:extLst>
                    <a:ext uri="{FF2B5EF4-FFF2-40B4-BE49-F238E27FC236}">
                      <a16:creationId xmlns="" xmlns:a16="http://schemas.microsoft.com/office/drawing/2014/main" id="{C6282ED9-7F75-4FE3-AB2B-4845F395FAC4}"/>
                    </a:ext>
                  </a:extLst>
                </p:cNvPr>
                <p:cNvGrpSpPr/>
                <p:nvPr/>
              </p:nvGrpSpPr>
              <p:grpSpPr>
                <a:xfrm>
                  <a:off x="947938" y="2082007"/>
                  <a:ext cx="998538" cy="1000125"/>
                  <a:chOff x="947938" y="2082007"/>
                  <a:chExt cx="998538" cy="1000125"/>
                </a:xfrm>
              </p:grpSpPr>
              <p:sp>
                <p:nvSpPr>
                  <p:cNvPr id="42" name="Freeform 315">
                    <a:extLst>
                      <a:ext uri="{FF2B5EF4-FFF2-40B4-BE49-F238E27FC236}">
                        <a16:creationId xmlns="" xmlns:a16="http://schemas.microsoft.com/office/drawing/2014/main" id="{1577EAC6-DB26-4E62-BD25-FB4E523ACFBC}"/>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3" name="Freeform 316">
                    <a:extLst>
                      <a:ext uri="{FF2B5EF4-FFF2-40B4-BE49-F238E27FC236}">
                        <a16:creationId xmlns="" xmlns:a16="http://schemas.microsoft.com/office/drawing/2014/main" id="{D2E1534D-0EE6-47BD-9207-792516CA0107}"/>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4" name="Freeform 319">
                    <a:extLst>
                      <a:ext uri="{FF2B5EF4-FFF2-40B4-BE49-F238E27FC236}">
                        <a16:creationId xmlns="" xmlns:a16="http://schemas.microsoft.com/office/drawing/2014/main" id="{5100220A-ABB5-485D-BE36-A7B7A553D50A}"/>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5" name="Freeform 321">
                    <a:extLst>
                      <a:ext uri="{FF2B5EF4-FFF2-40B4-BE49-F238E27FC236}">
                        <a16:creationId xmlns="" xmlns:a16="http://schemas.microsoft.com/office/drawing/2014/main" id="{81A8FBAE-17A2-4154-822A-65DEBCA41B95}"/>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6" name="Freeform 322">
                    <a:extLst>
                      <a:ext uri="{FF2B5EF4-FFF2-40B4-BE49-F238E27FC236}">
                        <a16:creationId xmlns="" xmlns:a16="http://schemas.microsoft.com/office/drawing/2014/main" id="{7F79C1DD-357F-449C-99AE-483F8685B6A3}"/>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7" name="Freeform 324">
                    <a:extLst>
                      <a:ext uri="{FF2B5EF4-FFF2-40B4-BE49-F238E27FC236}">
                        <a16:creationId xmlns="" xmlns:a16="http://schemas.microsoft.com/office/drawing/2014/main" id="{0315DA30-45DB-45DC-9F86-F49B1D23C3F1}"/>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8" name="Freeform 325">
                    <a:extLst>
                      <a:ext uri="{FF2B5EF4-FFF2-40B4-BE49-F238E27FC236}">
                        <a16:creationId xmlns="" xmlns:a16="http://schemas.microsoft.com/office/drawing/2014/main" id="{1DD61B06-039A-4C52-B933-0F41EAAA8490}"/>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9" name="Freeform 327">
                    <a:extLst>
                      <a:ext uri="{FF2B5EF4-FFF2-40B4-BE49-F238E27FC236}">
                        <a16:creationId xmlns="" xmlns:a16="http://schemas.microsoft.com/office/drawing/2014/main" id="{75F8EBD6-47CC-453B-A28D-BDFDCF6032AA}"/>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0" name="Freeform 329">
                    <a:extLst>
                      <a:ext uri="{FF2B5EF4-FFF2-40B4-BE49-F238E27FC236}">
                        <a16:creationId xmlns="" xmlns:a16="http://schemas.microsoft.com/office/drawing/2014/main" id="{96017584-490D-49E0-80A0-F7E4F466954E}"/>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1" name="Freeform 330">
                    <a:extLst>
                      <a:ext uri="{FF2B5EF4-FFF2-40B4-BE49-F238E27FC236}">
                        <a16:creationId xmlns="" xmlns:a16="http://schemas.microsoft.com/office/drawing/2014/main" id="{366EED6B-F5BF-4250-85BC-A1A8A71661EE}"/>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2" name="Freeform 332">
                    <a:extLst>
                      <a:ext uri="{FF2B5EF4-FFF2-40B4-BE49-F238E27FC236}">
                        <a16:creationId xmlns="" xmlns:a16="http://schemas.microsoft.com/office/drawing/2014/main" id="{D0E4901F-79F1-4EB2-A5D0-068BEC6A2778}"/>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3" name="Freeform 333">
                    <a:extLst>
                      <a:ext uri="{FF2B5EF4-FFF2-40B4-BE49-F238E27FC236}">
                        <a16:creationId xmlns="" xmlns:a16="http://schemas.microsoft.com/office/drawing/2014/main" id="{E9545C85-0E4E-483C-91C2-10FFD19FF891}"/>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5" name="Freeform 335">
                    <a:extLst>
                      <a:ext uri="{FF2B5EF4-FFF2-40B4-BE49-F238E27FC236}">
                        <a16:creationId xmlns="" xmlns:a16="http://schemas.microsoft.com/office/drawing/2014/main" id="{A87F72E9-D2F2-4DBB-8F8E-ACE526EF6238}"/>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7" name="Freeform 336">
                    <a:extLst>
                      <a:ext uri="{FF2B5EF4-FFF2-40B4-BE49-F238E27FC236}">
                        <a16:creationId xmlns="" xmlns:a16="http://schemas.microsoft.com/office/drawing/2014/main" id="{5A7E4372-C617-401C-9B91-D33F2432DD0F}"/>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8" name="Freeform 338">
                    <a:extLst>
                      <a:ext uri="{FF2B5EF4-FFF2-40B4-BE49-F238E27FC236}">
                        <a16:creationId xmlns="" xmlns:a16="http://schemas.microsoft.com/office/drawing/2014/main" id="{679368D3-9A9A-48C4-B4A8-D4A5941F9601}"/>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9" name="Freeform 339">
                    <a:extLst>
                      <a:ext uri="{FF2B5EF4-FFF2-40B4-BE49-F238E27FC236}">
                        <a16:creationId xmlns="" xmlns:a16="http://schemas.microsoft.com/office/drawing/2014/main" id="{E78127AB-BF3A-4533-8486-BC99885D2075}"/>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0" name="Freeform 341">
                    <a:extLst>
                      <a:ext uri="{FF2B5EF4-FFF2-40B4-BE49-F238E27FC236}">
                        <a16:creationId xmlns="" xmlns:a16="http://schemas.microsoft.com/office/drawing/2014/main" id="{BCF38B21-36D6-46D1-8149-655FFCD7BA0F}"/>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1" name="Freeform 344">
                    <a:extLst>
                      <a:ext uri="{FF2B5EF4-FFF2-40B4-BE49-F238E27FC236}">
                        <a16:creationId xmlns="" xmlns:a16="http://schemas.microsoft.com/office/drawing/2014/main" id="{C42764DC-ED76-47EA-8FD2-8113690DED70}"/>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2" name="Freeform 346">
                    <a:extLst>
                      <a:ext uri="{FF2B5EF4-FFF2-40B4-BE49-F238E27FC236}">
                        <a16:creationId xmlns="" xmlns:a16="http://schemas.microsoft.com/office/drawing/2014/main" id="{1C5ED92F-7D7F-47C7-9C4E-4AC2F82324C3}"/>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3" name="Freeform 349">
                    <a:extLst>
                      <a:ext uri="{FF2B5EF4-FFF2-40B4-BE49-F238E27FC236}">
                        <a16:creationId xmlns="" xmlns:a16="http://schemas.microsoft.com/office/drawing/2014/main" id="{2DF1360B-6B48-4A3C-9C01-A2952C8EF935}"/>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4" name="Freeform 351">
                    <a:extLst>
                      <a:ext uri="{FF2B5EF4-FFF2-40B4-BE49-F238E27FC236}">
                        <a16:creationId xmlns="" xmlns:a16="http://schemas.microsoft.com/office/drawing/2014/main" id="{92BA60D6-C21B-44FD-836E-79DB1AD27E6B}"/>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5" name="Freeform 354">
                    <a:extLst>
                      <a:ext uri="{FF2B5EF4-FFF2-40B4-BE49-F238E27FC236}">
                        <a16:creationId xmlns="" xmlns:a16="http://schemas.microsoft.com/office/drawing/2014/main" id="{470CF8B3-C882-435D-B3AC-CAC4AE86A2D3}"/>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6" name="Freeform 356">
                    <a:extLst>
                      <a:ext uri="{FF2B5EF4-FFF2-40B4-BE49-F238E27FC236}">
                        <a16:creationId xmlns="" xmlns:a16="http://schemas.microsoft.com/office/drawing/2014/main" id="{DE0AEE73-E611-47C4-A48A-DD689EE19B83}"/>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7" name="Freeform 358">
                    <a:extLst>
                      <a:ext uri="{FF2B5EF4-FFF2-40B4-BE49-F238E27FC236}">
                        <a16:creationId xmlns="" xmlns:a16="http://schemas.microsoft.com/office/drawing/2014/main" id="{8DDDA722-52DC-4B8B-95F6-662C7BDEA4CD}"/>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39" name="椭圆 38">
                <a:extLst>
                  <a:ext uri="{FF2B5EF4-FFF2-40B4-BE49-F238E27FC236}">
                    <a16:creationId xmlns="" xmlns:a16="http://schemas.microsoft.com/office/drawing/2014/main" id="{A6B724F3-0C59-4CDB-AC8C-D4B657090A5C}"/>
                  </a:ext>
                </a:extLst>
              </p:cNvPr>
              <p:cNvSpPr/>
              <p:nvPr/>
            </p:nvSpPr>
            <p:spPr>
              <a:xfrm>
                <a:off x="3514794" y="2033015"/>
                <a:ext cx="904382" cy="904384"/>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grpSp>
          <p:nvGrpSpPr>
            <p:cNvPr id="33" name="Group 401">
              <a:extLst>
                <a:ext uri="{FF2B5EF4-FFF2-40B4-BE49-F238E27FC236}">
                  <a16:creationId xmlns="" xmlns:a16="http://schemas.microsoft.com/office/drawing/2014/main" id="{DB855595-3BDC-4002-845F-AAB5877831E5}"/>
                </a:ext>
              </a:extLst>
            </p:cNvPr>
            <p:cNvGrpSpPr>
              <a:grpSpLocks noChangeAspect="1"/>
            </p:cNvGrpSpPr>
            <p:nvPr/>
          </p:nvGrpSpPr>
          <p:grpSpPr bwMode="auto">
            <a:xfrm>
              <a:off x="3288176" y="2283633"/>
              <a:ext cx="307005" cy="348987"/>
              <a:chOff x="3723" y="2027"/>
              <a:chExt cx="234" cy="266"/>
            </a:xfrm>
            <a:solidFill>
              <a:schemeClr val="bg1"/>
            </a:solidFill>
          </p:grpSpPr>
          <p:sp>
            <p:nvSpPr>
              <p:cNvPr id="35" name="Freeform 402">
                <a:extLst>
                  <a:ext uri="{FF2B5EF4-FFF2-40B4-BE49-F238E27FC236}">
                    <a16:creationId xmlns="" xmlns:a16="http://schemas.microsoft.com/office/drawing/2014/main" id="{AA30CBF8-0FFE-4D43-9E78-6D9803DBE48A}"/>
                  </a:ext>
                </a:extLst>
              </p:cNvPr>
              <p:cNvSpPr>
                <a:spLocks/>
              </p:cNvSpPr>
              <p:nvPr/>
            </p:nvSpPr>
            <p:spPr bwMode="auto">
              <a:xfrm>
                <a:off x="3723" y="2027"/>
                <a:ext cx="188" cy="266"/>
              </a:xfrm>
              <a:custGeom>
                <a:avLst/>
                <a:gdLst>
                  <a:gd name="T0" fmla="*/ 77 w 77"/>
                  <a:gd name="T1" fmla="*/ 105 h 110"/>
                  <a:gd name="T2" fmla="*/ 45 w 77"/>
                  <a:gd name="T3" fmla="*/ 105 h 110"/>
                  <a:gd name="T4" fmla="*/ 45 w 77"/>
                  <a:gd name="T5" fmla="*/ 85 h 110"/>
                  <a:gd name="T6" fmla="*/ 42 w 77"/>
                  <a:gd name="T7" fmla="*/ 82 h 110"/>
                  <a:gd name="T8" fmla="*/ 11 w 77"/>
                  <a:gd name="T9" fmla="*/ 82 h 110"/>
                  <a:gd name="T10" fmla="*/ 11 w 77"/>
                  <a:gd name="T11" fmla="*/ 14 h 110"/>
                  <a:gd name="T12" fmla="*/ 17 w 77"/>
                  <a:gd name="T13" fmla="*/ 14 h 110"/>
                  <a:gd name="T14" fmla="*/ 9 w 77"/>
                  <a:gd name="T15" fmla="*/ 0 h 110"/>
                  <a:gd name="T16" fmla="*/ 8 w 77"/>
                  <a:gd name="T17" fmla="*/ 0 h 110"/>
                  <a:gd name="T18" fmla="*/ 8 w 77"/>
                  <a:gd name="T19" fmla="*/ 0 h 110"/>
                  <a:gd name="T20" fmla="*/ 0 w 77"/>
                  <a:gd name="T21" fmla="*/ 14 h 110"/>
                  <a:gd name="T22" fmla="*/ 6 w 77"/>
                  <a:gd name="T23" fmla="*/ 14 h 110"/>
                  <a:gd name="T24" fmla="*/ 6 w 77"/>
                  <a:gd name="T25" fmla="*/ 85 h 110"/>
                  <a:gd name="T26" fmla="*/ 8 w 77"/>
                  <a:gd name="T27" fmla="*/ 87 h 110"/>
                  <a:gd name="T28" fmla="*/ 40 w 77"/>
                  <a:gd name="T29" fmla="*/ 87 h 110"/>
                  <a:gd name="T30" fmla="*/ 40 w 77"/>
                  <a:gd name="T31" fmla="*/ 107 h 110"/>
                  <a:gd name="T32" fmla="*/ 42 w 77"/>
                  <a:gd name="T33" fmla="*/ 110 h 110"/>
                  <a:gd name="T34" fmla="*/ 74 w 77"/>
                  <a:gd name="T35" fmla="*/ 110 h 110"/>
                  <a:gd name="T36" fmla="*/ 77 w 77"/>
                  <a:gd name="T37" fmla="*/ 10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110">
                    <a:moveTo>
                      <a:pt x="77" y="105"/>
                    </a:moveTo>
                    <a:cubicBezTo>
                      <a:pt x="45" y="105"/>
                      <a:pt x="45" y="105"/>
                      <a:pt x="45" y="105"/>
                    </a:cubicBezTo>
                    <a:cubicBezTo>
                      <a:pt x="45" y="85"/>
                      <a:pt x="45" y="85"/>
                      <a:pt x="45" y="85"/>
                    </a:cubicBezTo>
                    <a:cubicBezTo>
                      <a:pt x="45" y="83"/>
                      <a:pt x="44" y="82"/>
                      <a:pt x="42" y="82"/>
                    </a:cubicBezTo>
                    <a:cubicBezTo>
                      <a:pt x="11" y="82"/>
                      <a:pt x="11" y="82"/>
                      <a:pt x="11" y="82"/>
                    </a:cubicBezTo>
                    <a:cubicBezTo>
                      <a:pt x="11" y="14"/>
                      <a:pt x="11" y="14"/>
                      <a:pt x="11" y="14"/>
                    </a:cubicBezTo>
                    <a:cubicBezTo>
                      <a:pt x="17" y="14"/>
                      <a:pt x="17" y="14"/>
                      <a:pt x="17" y="14"/>
                    </a:cubicBezTo>
                    <a:cubicBezTo>
                      <a:pt x="9" y="0"/>
                      <a:pt x="9" y="0"/>
                      <a:pt x="9" y="0"/>
                    </a:cubicBezTo>
                    <a:cubicBezTo>
                      <a:pt x="9" y="0"/>
                      <a:pt x="8" y="0"/>
                      <a:pt x="8" y="0"/>
                    </a:cubicBezTo>
                    <a:cubicBezTo>
                      <a:pt x="8" y="0"/>
                      <a:pt x="8" y="0"/>
                      <a:pt x="8" y="0"/>
                    </a:cubicBezTo>
                    <a:cubicBezTo>
                      <a:pt x="0" y="14"/>
                      <a:pt x="0" y="14"/>
                      <a:pt x="0" y="14"/>
                    </a:cubicBezTo>
                    <a:cubicBezTo>
                      <a:pt x="6" y="14"/>
                      <a:pt x="6" y="14"/>
                      <a:pt x="6" y="14"/>
                    </a:cubicBezTo>
                    <a:cubicBezTo>
                      <a:pt x="6" y="85"/>
                      <a:pt x="6" y="85"/>
                      <a:pt x="6" y="85"/>
                    </a:cubicBezTo>
                    <a:cubicBezTo>
                      <a:pt x="6" y="86"/>
                      <a:pt x="7" y="87"/>
                      <a:pt x="8" y="87"/>
                    </a:cubicBezTo>
                    <a:cubicBezTo>
                      <a:pt x="40" y="87"/>
                      <a:pt x="40" y="87"/>
                      <a:pt x="40" y="87"/>
                    </a:cubicBezTo>
                    <a:cubicBezTo>
                      <a:pt x="40" y="107"/>
                      <a:pt x="40" y="107"/>
                      <a:pt x="40" y="107"/>
                    </a:cubicBezTo>
                    <a:cubicBezTo>
                      <a:pt x="40" y="109"/>
                      <a:pt x="41" y="110"/>
                      <a:pt x="42" y="110"/>
                    </a:cubicBezTo>
                    <a:cubicBezTo>
                      <a:pt x="74" y="110"/>
                      <a:pt x="74" y="110"/>
                      <a:pt x="74" y="110"/>
                    </a:cubicBezTo>
                    <a:lnTo>
                      <a:pt x="77"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6" name="Freeform 403">
                <a:extLst>
                  <a:ext uri="{FF2B5EF4-FFF2-40B4-BE49-F238E27FC236}">
                    <a16:creationId xmlns="" xmlns:a16="http://schemas.microsoft.com/office/drawing/2014/main" id="{86A399B8-E45F-467D-992F-BD03FCF41928}"/>
                  </a:ext>
                </a:extLst>
              </p:cNvPr>
              <p:cNvSpPr>
                <a:spLocks/>
              </p:cNvSpPr>
              <p:nvPr/>
            </p:nvSpPr>
            <p:spPr bwMode="auto">
              <a:xfrm>
                <a:off x="3825" y="2027"/>
                <a:ext cx="39" cy="38"/>
              </a:xfrm>
              <a:custGeom>
                <a:avLst/>
                <a:gdLst>
                  <a:gd name="T0" fmla="*/ 8 w 16"/>
                  <a:gd name="T1" fmla="*/ 15 h 16"/>
                  <a:gd name="T2" fmla="*/ 16 w 16"/>
                  <a:gd name="T3" fmla="*/ 7 h 16"/>
                  <a:gd name="T4" fmla="*/ 7 w 16"/>
                  <a:gd name="T5" fmla="*/ 0 h 16"/>
                  <a:gd name="T6" fmla="*/ 0 w 16"/>
                  <a:gd name="T7" fmla="*/ 8 h 16"/>
                  <a:gd name="T8" fmla="*/ 8 w 16"/>
                  <a:gd name="T9" fmla="*/ 15 h 16"/>
                </a:gdLst>
                <a:ahLst/>
                <a:cxnLst>
                  <a:cxn ang="0">
                    <a:pos x="T0" y="T1"/>
                  </a:cxn>
                  <a:cxn ang="0">
                    <a:pos x="T2" y="T3"/>
                  </a:cxn>
                  <a:cxn ang="0">
                    <a:pos x="T4" y="T5"/>
                  </a:cxn>
                  <a:cxn ang="0">
                    <a:pos x="T6" y="T7"/>
                  </a:cxn>
                  <a:cxn ang="0">
                    <a:pos x="T8" y="T9"/>
                  </a:cxn>
                </a:cxnLst>
                <a:rect l="0" t="0" r="r" b="b"/>
                <a:pathLst>
                  <a:path w="16" h="16">
                    <a:moveTo>
                      <a:pt x="8" y="15"/>
                    </a:moveTo>
                    <a:cubicBezTo>
                      <a:pt x="12" y="15"/>
                      <a:pt x="16" y="12"/>
                      <a:pt x="16" y="7"/>
                    </a:cubicBezTo>
                    <a:cubicBezTo>
                      <a:pt x="15" y="3"/>
                      <a:pt x="12" y="0"/>
                      <a:pt x="7" y="0"/>
                    </a:cubicBezTo>
                    <a:cubicBezTo>
                      <a:pt x="3" y="0"/>
                      <a:pt x="0" y="4"/>
                      <a:pt x="0" y="8"/>
                    </a:cubicBezTo>
                    <a:cubicBezTo>
                      <a:pt x="0" y="12"/>
                      <a:pt x="4" y="16"/>
                      <a:pt x="8"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7" name="Freeform 404">
                <a:extLst>
                  <a:ext uri="{FF2B5EF4-FFF2-40B4-BE49-F238E27FC236}">
                    <a16:creationId xmlns="" xmlns:a16="http://schemas.microsoft.com/office/drawing/2014/main" id="{BDDB6FDE-FF8E-4AC6-830F-9C8169B6E464}"/>
                  </a:ext>
                </a:extLst>
              </p:cNvPr>
              <p:cNvSpPr>
                <a:spLocks noEditPoints="1"/>
              </p:cNvSpPr>
              <p:nvPr/>
            </p:nvSpPr>
            <p:spPr bwMode="auto">
              <a:xfrm>
                <a:off x="3796" y="2058"/>
                <a:ext cx="161" cy="204"/>
              </a:xfrm>
              <a:custGeom>
                <a:avLst/>
                <a:gdLst>
                  <a:gd name="T0" fmla="*/ 58 w 66"/>
                  <a:gd name="T1" fmla="*/ 26 h 84"/>
                  <a:gd name="T2" fmla="*/ 51 w 66"/>
                  <a:gd name="T3" fmla="*/ 29 h 84"/>
                  <a:gd name="T4" fmla="*/ 49 w 66"/>
                  <a:gd name="T5" fmla="*/ 27 h 84"/>
                  <a:gd name="T6" fmla="*/ 46 w 66"/>
                  <a:gd name="T7" fmla="*/ 25 h 84"/>
                  <a:gd name="T8" fmla="*/ 24 w 66"/>
                  <a:gd name="T9" fmla="*/ 3 h 84"/>
                  <a:gd name="T10" fmla="*/ 17 w 66"/>
                  <a:gd name="T11" fmla="*/ 4 h 84"/>
                  <a:gd name="T12" fmla="*/ 14 w 66"/>
                  <a:gd name="T13" fmla="*/ 5 h 84"/>
                  <a:gd name="T14" fmla="*/ 7 w 66"/>
                  <a:gd name="T15" fmla="*/ 3 h 84"/>
                  <a:gd name="T16" fmla="*/ 0 w 66"/>
                  <a:gd name="T17" fmla="*/ 4 h 84"/>
                  <a:gd name="T18" fmla="*/ 1 w 66"/>
                  <a:gd name="T19" fmla="*/ 21 h 84"/>
                  <a:gd name="T20" fmla="*/ 7 w 66"/>
                  <a:gd name="T21" fmla="*/ 23 h 84"/>
                  <a:gd name="T22" fmla="*/ 13 w 66"/>
                  <a:gd name="T23" fmla="*/ 33 h 84"/>
                  <a:gd name="T24" fmla="*/ 3 w 66"/>
                  <a:gd name="T25" fmla="*/ 42 h 84"/>
                  <a:gd name="T26" fmla="*/ 8 w 66"/>
                  <a:gd name="T27" fmla="*/ 60 h 84"/>
                  <a:gd name="T28" fmla="*/ 11 w 66"/>
                  <a:gd name="T29" fmla="*/ 44 h 84"/>
                  <a:gd name="T30" fmla="*/ 19 w 66"/>
                  <a:gd name="T31" fmla="*/ 40 h 84"/>
                  <a:gd name="T32" fmla="*/ 25 w 66"/>
                  <a:gd name="T33" fmla="*/ 80 h 84"/>
                  <a:gd name="T34" fmla="*/ 33 w 66"/>
                  <a:gd name="T35" fmla="*/ 79 h 84"/>
                  <a:gd name="T36" fmla="*/ 31 w 66"/>
                  <a:gd name="T37" fmla="*/ 36 h 84"/>
                  <a:gd name="T38" fmla="*/ 40 w 66"/>
                  <a:gd name="T39" fmla="*/ 29 h 84"/>
                  <a:gd name="T40" fmla="*/ 39 w 66"/>
                  <a:gd name="T41" fmla="*/ 32 h 84"/>
                  <a:gd name="T42" fmla="*/ 39 w 66"/>
                  <a:gd name="T43" fmla="*/ 35 h 84"/>
                  <a:gd name="T44" fmla="*/ 33 w 66"/>
                  <a:gd name="T45" fmla="*/ 39 h 84"/>
                  <a:gd name="T46" fmla="*/ 43 w 66"/>
                  <a:gd name="T47" fmla="*/ 54 h 84"/>
                  <a:gd name="T48" fmla="*/ 45 w 66"/>
                  <a:gd name="T49" fmla="*/ 53 h 84"/>
                  <a:gd name="T50" fmla="*/ 46 w 66"/>
                  <a:gd name="T51" fmla="*/ 52 h 84"/>
                  <a:gd name="T52" fmla="*/ 62 w 66"/>
                  <a:gd name="T53" fmla="*/ 44 h 84"/>
                  <a:gd name="T54" fmla="*/ 64 w 66"/>
                  <a:gd name="T55" fmla="*/ 43 h 84"/>
                  <a:gd name="T56" fmla="*/ 66 w 66"/>
                  <a:gd name="T57" fmla="*/ 40 h 84"/>
                  <a:gd name="T58" fmla="*/ 43 w 66"/>
                  <a:gd name="T59" fmla="*/ 33 h 84"/>
                  <a:gd name="T60" fmla="*/ 41 w 66"/>
                  <a:gd name="T61" fmla="*/ 31 h 84"/>
                  <a:gd name="T62" fmla="*/ 42 w 66"/>
                  <a:gd name="T63" fmla="*/ 31 h 84"/>
                  <a:gd name="T64" fmla="*/ 47 w 66"/>
                  <a:gd name="T65" fmla="*/ 28 h 84"/>
                  <a:gd name="T66" fmla="*/ 47 w 66"/>
                  <a:gd name="T67" fmla="*/ 28 h 84"/>
                  <a:gd name="T68" fmla="*/ 48 w 66"/>
                  <a:gd name="T69" fmla="*/ 3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 h="84">
                    <a:moveTo>
                      <a:pt x="66" y="40"/>
                    </a:moveTo>
                    <a:cubicBezTo>
                      <a:pt x="58" y="26"/>
                      <a:pt x="58" y="26"/>
                      <a:pt x="58" y="26"/>
                    </a:cubicBezTo>
                    <a:cubicBezTo>
                      <a:pt x="58" y="26"/>
                      <a:pt x="57" y="25"/>
                      <a:pt x="57" y="26"/>
                    </a:cubicBezTo>
                    <a:cubicBezTo>
                      <a:pt x="51" y="29"/>
                      <a:pt x="51" y="29"/>
                      <a:pt x="51" y="29"/>
                    </a:cubicBezTo>
                    <a:cubicBezTo>
                      <a:pt x="51" y="28"/>
                      <a:pt x="51" y="28"/>
                      <a:pt x="50" y="28"/>
                    </a:cubicBezTo>
                    <a:cubicBezTo>
                      <a:pt x="49" y="27"/>
                      <a:pt x="49" y="27"/>
                      <a:pt x="49" y="27"/>
                    </a:cubicBezTo>
                    <a:cubicBezTo>
                      <a:pt x="49" y="26"/>
                      <a:pt x="48" y="25"/>
                      <a:pt x="46" y="26"/>
                    </a:cubicBezTo>
                    <a:cubicBezTo>
                      <a:pt x="46" y="26"/>
                      <a:pt x="46" y="25"/>
                      <a:pt x="46" y="25"/>
                    </a:cubicBezTo>
                    <a:cubicBezTo>
                      <a:pt x="26" y="4"/>
                      <a:pt x="26" y="4"/>
                      <a:pt x="26" y="4"/>
                    </a:cubicBezTo>
                    <a:cubicBezTo>
                      <a:pt x="26" y="4"/>
                      <a:pt x="25" y="3"/>
                      <a:pt x="24" y="3"/>
                    </a:cubicBezTo>
                    <a:cubicBezTo>
                      <a:pt x="24" y="3"/>
                      <a:pt x="24" y="3"/>
                      <a:pt x="23" y="3"/>
                    </a:cubicBezTo>
                    <a:cubicBezTo>
                      <a:pt x="17" y="4"/>
                      <a:pt x="17" y="4"/>
                      <a:pt x="17" y="4"/>
                    </a:cubicBezTo>
                    <a:cubicBezTo>
                      <a:pt x="17" y="4"/>
                      <a:pt x="17" y="4"/>
                      <a:pt x="16" y="4"/>
                    </a:cubicBezTo>
                    <a:cubicBezTo>
                      <a:pt x="15" y="4"/>
                      <a:pt x="15" y="4"/>
                      <a:pt x="14" y="5"/>
                    </a:cubicBezTo>
                    <a:cubicBezTo>
                      <a:pt x="7" y="12"/>
                      <a:pt x="7" y="12"/>
                      <a:pt x="7" y="12"/>
                    </a:cubicBezTo>
                    <a:cubicBezTo>
                      <a:pt x="7" y="3"/>
                      <a:pt x="7" y="3"/>
                      <a:pt x="7" y="3"/>
                    </a:cubicBezTo>
                    <a:cubicBezTo>
                      <a:pt x="7" y="1"/>
                      <a:pt x="5" y="0"/>
                      <a:pt x="3" y="0"/>
                    </a:cubicBezTo>
                    <a:cubicBezTo>
                      <a:pt x="1" y="0"/>
                      <a:pt x="0" y="2"/>
                      <a:pt x="0" y="4"/>
                    </a:cubicBezTo>
                    <a:cubicBezTo>
                      <a:pt x="1" y="20"/>
                      <a:pt x="1" y="20"/>
                      <a:pt x="1" y="20"/>
                    </a:cubicBezTo>
                    <a:cubicBezTo>
                      <a:pt x="1" y="20"/>
                      <a:pt x="1" y="20"/>
                      <a:pt x="1" y="21"/>
                    </a:cubicBezTo>
                    <a:cubicBezTo>
                      <a:pt x="1" y="22"/>
                      <a:pt x="1" y="22"/>
                      <a:pt x="2" y="23"/>
                    </a:cubicBezTo>
                    <a:cubicBezTo>
                      <a:pt x="3" y="24"/>
                      <a:pt x="6" y="24"/>
                      <a:pt x="7" y="23"/>
                    </a:cubicBezTo>
                    <a:cubicBezTo>
                      <a:pt x="12" y="17"/>
                      <a:pt x="12" y="17"/>
                      <a:pt x="12" y="17"/>
                    </a:cubicBezTo>
                    <a:cubicBezTo>
                      <a:pt x="13" y="33"/>
                      <a:pt x="13" y="33"/>
                      <a:pt x="13" y="33"/>
                    </a:cubicBezTo>
                    <a:cubicBezTo>
                      <a:pt x="5" y="38"/>
                      <a:pt x="5" y="38"/>
                      <a:pt x="5" y="38"/>
                    </a:cubicBezTo>
                    <a:cubicBezTo>
                      <a:pt x="4" y="39"/>
                      <a:pt x="3" y="40"/>
                      <a:pt x="3" y="42"/>
                    </a:cubicBezTo>
                    <a:cubicBezTo>
                      <a:pt x="3" y="57"/>
                      <a:pt x="3" y="57"/>
                      <a:pt x="3" y="57"/>
                    </a:cubicBezTo>
                    <a:cubicBezTo>
                      <a:pt x="4" y="59"/>
                      <a:pt x="5" y="61"/>
                      <a:pt x="8" y="60"/>
                    </a:cubicBezTo>
                    <a:cubicBezTo>
                      <a:pt x="10" y="60"/>
                      <a:pt x="12" y="58"/>
                      <a:pt x="12" y="56"/>
                    </a:cubicBezTo>
                    <a:cubicBezTo>
                      <a:pt x="11" y="44"/>
                      <a:pt x="11" y="44"/>
                      <a:pt x="11" y="44"/>
                    </a:cubicBezTo>
                    <a:cubicBezTo>
                      <a:pt x="17" y="40"/>
                      <a:pt x="17" y="40"/>
                      <a:pt x="17" y="40"/>
                    </a:cubicBezTo>
                    <a:cubicBezTo>
                      <a:pt x="18" y="40"/>
                      <a:pt x="18" y="40"/>
                      <a:pt x="19" y="40"/>
                    </a:cubicBezTo>
                    <a:cubicBezTo>
                      <a:pt x="23" y="39"/>
                      <a:pt x="23" y="39"/>
                      <a:pt x="23" y="39"/>
                    </a:cubicBezTo>
                    <a:cubicBezTo>
                      <a:pt x="25" y="80"/>
                      <a:pt x="25" y="80"/>
                      <a:pt x="25" y="80"/>
                    </a:cubicBezTo>
                    <a:cubicBezTo>
                      <a:pt x="25" y="82"/>
                      <a:pt x="27" y="84"/>
                      <a:pt x="30" y="84"/>
                    </a:cubicBezTo>
                    <a:cubicBezTo>
                      <a:pt x="32" y="84"/>
                      <a:pt x="34" y="82"/>
                      <a:pt x="33" y="79"/>
                    </a:cubicBezTo>
                    <a:cubicBezTo>
                      <a:pt x="31" y="36"/>
                      <a:pt x="31" y="36"/>
                      <a:pt x="31" y="36"/>
                    </a:cubicBezTo>
                    <a:cubicBezTo>
                      <a:pt x="31" y="36"/>
                      <a:pt x="31" y="36"/>
                      <a:pt x="31" y="36"/>
                    </a:cubicBezTo>
                    <a:cubicBezTo>
                      <a:pt x="30" y="18"/>
                      <a:pt x="30" y="18"/>
                      <a:pt x="30" y="18"/>
                    </a:cubicBezTo>
                    <a:cubicBezTo>
                      <a:pt x="40" y="29"/>
                      <a:pt x="40" y="29"/>
                      <a:pt x="40" y="29"/>
                    </a:cubicBezTo>
                    <a:cubicBezTo>
                      <a:pt x="40" y="29"/>
                      <a:pt x="40" y="29"/>
                      <a:pt x="40" y="29"/>
                    </a:cubicBezTo>
                    <a:cubicBezTo>
                      <a:pt x="39" y="30"/>
                      <a:pt x="38" y="31"/>
                      <a:pt x="39" y="32"/>
                    </a:cubicBezTo>
                    <a:cubicBezTo>
                      <a:pt x="40" y="34"/>
                      <a:pt x="40" y="34"/>
                      <a:pt x="40" y="34"/>
                    </a:cubicBezTo>
                    <a:cubicBezTo>
                      <a:pt x="39" y="34"/>
                      <a:pt x="39" y="34"/>
                      <a:pt x="39" y="35"/>
                    </a:cubicBezTo>
                    <a:cubicBezTo>
                      <a:pt x="34" y="38"/>
                      <a:pt x="34" y="38"/>
                      <a:pt x="34" y="38"/>
                    </a:cubicBezTo>
                    <a:cubicBezTo>
                      <a:pt x="33" y="38"/>
                      <a:pt x="33" y="39"/>
                      <a:pt x="33" y="39"/>
                    </a:cubicBezTo>
                    <a:cubicBezTo>
                      <a:pt x="41" y="54"/>
                      <a:pt x="41" y="54"/>
                      <a:pt x="41" y="54"/>
                    </a:cubicBezTo>
                    <a:cubicBezTo>
                      <a:pt x="41" y="54"/>
                      <a:pt x="42" y="54"/>
                      <a:pt x="43" y="54"/>
                    </a:cubicBezTo>
                    <a:cubicBezTo>
                      <a:pt x="44" y="53"/>
                      <a:pt x="44" y="53"/>
                      <a:pt x="44" y="53"/>
                    </a:cubicBezTo>
                    <a:cubicBezTo>
                      <a:pt x="44" y="53"/>
                      <a:pt x="44" y="53"/>
                      <a:pt x="45" y="53"/>
                    </a:cubicBezTo>
                    <a:cubicBezTo>
                      <a:pt x="46" y="53"/>
                      <a:pt x="46" y="53"/>
                      <a:pt x="46" y="53"/>
                    </a:cubicBezTo>
                    <a:cubicBezTo>
                      <a:pt x="46" y="53"/>
                      <a:pt x="46" y="52"/>
                      <a:pt x="46" y="52"/>
                    </a:cubicBezTo>
                    <a:cubicBezTo>
                      <a:pt x="61" y="44"/>
                      <a:pt x="61" y="44"/>
                      <a:pt x="61" y="44"/>
                    </a:cubicBezTo>
                    <a:cubicBezTo>
                      <a:pt x="62" y="44"/>
                      <a:pt x="62" y="44"/>
                      <a:pt x="62" y="44"/>
                    </a:cubicBezTo>
                    <a:cubicBezTo>
                      <a:pt x="63" y="44"/>
                      <a:pt x="63" y="44"/>
                      <a:pt x="63" y="44"/>
                    </a:cubicBezTo>
                    <a:cubicBezTo>
                      <a:pt x="64" y="44"/>
                      <a:pt x="64" y="43"/>
                      <a:pt x="64" y="43"/>
                    </a:cubicBezTo>
                    <a:cubicBezTo>
                      <a:pt x="65" y="42"/>
                      <a:pt x="65" y="42"/>
                      <a:pt x="65" y="42"/>
                    </a:cubicBezTo>
                    <a:cubicBezTo>
                      <a:pt x="66" y="42"/>
                      <a:pt x="66" y="41"/>
                      <a:pt x="66" y="40"/>
                    </a:cubicBezTo>
                    <a:close/>
                    <a:moveTo>
                      <a:pt x="48" y="30"/>
                    </a:moveTo>
                    <a:cubicBezTo>
                      <a:pt x="43" y="33"/>
                      <a:pt x="43" y="33"/>
                      <a:pt x="43" y="33"/>
                    </a:cubicBezTo>
                    <a:cubicBezTo>
                      <a:pt x="42" y="33"/>
                      <a:pt x="42" y="33"/>
                      <a:pt x="42" y="33"/>
                    </a:cubicBezTo>
                    <a:cubicBezTo>
                      <a:pt x="41" y="31"/>
                      <a:pt x="41" y="31"/>
                      <a:pt x="41" y="31"/>
                    </a:cubicBezTo>
                    <a:cubicBezTo>
                      <a:pt x="41" y="31"/>
                      <a:pt x="41" y="31"/>
                      <a:pt x="41" y="31"/>
                    </a:cubicBezTo>
                    <a:cubicBezTo>
                      <a:pt x="42" y="31"/>
                      <a:pt x="42" y="31"/>
                      <a:pt x="42" y="31"/>
                    </a:cubicBezTo>
                    <a:cubicBezTo>
                      <a:pt x="43" y="31"/>
                      <a:pt x="45" y="31"/>
                      <a:pt x="46" y="30"/>
                    </a:cubicBezTo>
                    <a:cubicBezTo>
                      <a:pt x="46" y="30"/>
                      <a:pt x="47" y="29"/>
                      <a:pt x="47" y="28"/>
                    </a:cubicBezTo>
                    <a:cubicBezTo>
                      <a:pt x="47" y="28"/>
                      <a:pt x="47" y="28"/>
                      <a:pt x="47" y="28"/>
                    </a:cubicBezTo>
                    <a:cubicBezTo>
                      <a:pt x="47" y="28"/>
                      <a:pt x="47" y="28"/>
                      <a:pt x="47" y="28"/>
                    </a:cubicBezTo>
                    <a:cubicBezTo>
                      <a:pt x="48" y="29"/>
                      <a:pt x="48" y="29"/>
                      <a:pt x="48" y="29"/>
                    </a:cubicBezTo>
                    <a:cubicBezTo>
                      <a:pt x="48" y="29"/>
                      <a:pt x="48" y="30"/>
                      <a:pt x="48"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34" name="文本框 33">
              <a:extLst>
                <a:ext uri="{FF2B5EF4-FFF2-40B4-BE49-F238E27FC236}">
                  <a16:creationId xmlns="" xmlns:a16="http://schemas.microsoft.com/office/drawing/2014/main" id="{7E384999-CEE4-4172-A870-AE9EB73DDD28}"/>
                </a:ext>
              </a:extLst>
            </p:cNvPr>
            <p:cNvSpPr txBox="1"/>
            <p:nvPr/>
          </p:nvSpPr>
          <p:spPr>
            <a:xfrm>
              <a:off x="2999534" y="2579225"/>
              <a:ext cx="619875" cy="302647"/>
            </a:xfrm>
            <a:prstGeom prst="rect">
              <a:avLst/>
            </a:prstGeom>
            <a:noFill/>
          </p:spPr>
          <p:txBody>
            <a:bodyPr wrap="square" lIns="91440" tIns="45720" rIns="91440" bIns="45720" rtlCol="0">
              <a:spAutoFit/>
            </a:bodyPr>
            <a:lstStyle/>
            <a:p>
              <a:pPr algn="ctr"/>
              <a:r>
                <a:rPr lang="en-US" altLang="zh-CN" sz="1200" dirty="0">
                  <a:solidFill>
                    <a:schemeClr val="bg1"/>
                  </a:solidFill>
                  <a:cs typeface="+mn-ea"/>
                  <a:sym typeface="+mn-lt"/>
                </a:rPr>
                <a:t>STEP</a:t>
              </a:r>
              <a:endParaRPr lang="zh-CN" altLang="en-US" sz="1200" dirty="0">
                <a:solidFill>
                  <a:schemeClr val="bg1"/>
                </a:solidFill>
                <a:cs typeface="+mn-ea"/>
                <a:sym typeface="+mn-lt"/>
              </a:endParaRPr>
            </a:p>
          </p:txBody>
        </p:sp>
      </p:grpSp>
      <p:grpSp>
        <p:nvGrpSpPr>
          <p:cNvPr id="105" name="组合 104">
            <a:extLst>
              <a:ext uri="{FF2B5EF4-FFF2-40B4-BE49-F238E27FC236}">
                <a16:creationId xmlns="" xmlns:a16="http://schemas.microsoft.com/office/drawing/2014/main" id="{D1737605-3A16-489E-97FA-2148C1AAC090}"/>
              </a:ext>
            </a:extLst>
          </p:cNvPr>
          <p:cNvGrpSpPr/>
          <p:nvPr/>
        </p:nvGrpSpPr>
        <p:grpSpPr>
          <a:xfrm>
            <a:off x="4446703" y="1554157"/>
            <a:ext cx="453423" cy="453423"/>
            <a:chOff x="6197537" y="1427551"/>
            <a:chExt cx="453423" cy="453423"/>
          </a:xfrm>
        </p:grpSpPr>
        <p:sp>
          <p:nvSpPr>
            <p:cNvPr id="108" name="圆角矩形 55">
              <a:extLst>
                <a:ext uri="{FF2B5EF4-FFF2-40B4-BE49-F238E27FC236}">
                  <a16:creationId xmlns="" xmlns:a16="http://schemas.microsoft.com/office/drawing/2014/main" id="{4BEC17C0-8729-4D7A-BDE2-862C7B3F959C}"/>
                </a:ext>
              </a:extLst>
            </p:cNvPr>
            <p:cNvSpPr/>
            <p:nvPr/>
          </p:nvSpPr>
          <p:spPr>
            <a:xfrm>
              <a:off x="6197537" y="1427551"/>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111" name="Group 909">
              <a:extLst>
                <a:ext uri="{FF2B5EF4-FFF2-40B4-BE49-F238E27FC236}">
                  <a16:creationId xmlns="" xmlns:a16="http://schemas.microsoft.com/office/drawing/2014/main" id="{F99A136D-860B-4783-A888-732FAF32434C}"/>
                </a:ext>
              </a:extLst>
            </p:cNvPr>
            <p:cNvGrpSpPr>
              <a:grpSpLocks noChangeAspect="1"/>
            </p:cNvGrpSpPr>
            <p:nvPr/>
          </p:nvGrpSpPr>
          <p:grpSpPr bwMode="auto">
            <a:xfrm>
              <a:off x="6289881" y="1532326"/>
              <a:ext cx="292287" cy="249271"/>
              <a:chOff x="6090" y="1175"/>
              <a:chExt cx="265" cy="226"/>
            </a:xfrm>
            <a:solidFill>
              <a:srgbClr val="4A639A"/>
            </a:solidFill>
            <a:effectLst/>
          </p:grpSpPr>
          <p:sp>
            <p:nvSpPr>
              <p:cNvPr id="114" name="Freeform 910">
                <a:extLst>
                  <a:ext uri="{FF2B5EF4-FFF2-40B4-BE49-F238E27FC236}">
                    <a16:creationId xmlns="" xmlns:a16="http://schemas.microsoft.com/office/drawing/2014/main" id="{483821D8-9C84-4305-BFAA-AD76E214295F}"/>
                  </a:ext>
                </a:extLst>
              </p:cNvPr>
              <p:cNvSpPr>
                <a:spLocks/>
              </p:cNvSpPr>
              <p:nvPr/>
            </p:nvSpPr>
            <p:spPr bwMode="auto">
              <a:xfrm>
                <a:off x="6129" y="1269"/>
                <a:ext cx="56" cy="96"/>
              </a:xfrm>
              <a:custGeom>
                <a:avLst/>
                <a:gdLst>
                  <a:gd name="T0" fmla="*/ 2 w 23"/>
                  <a:gd name="T1" fmla="*/ 40 h 40"/>
                  <a:gd name="T2" fmla="*/ 21 w 23"/>
                  <a:gd name="T3" fmla="*/ 40 h 40"/>
                  <a:gd name="T4" fmla="*/ 23 w 23"/>
                  <a:gd name="T5" fmla="*/ 38 h 40"/>
                  <a:gd name="T6" fmla="*/ 23 w 23"/>
                  <a:gd name="T7" fmla="*/ 2 h 40"/>
                  <a:gd name="T8" fmla="*/ 21 w 23"/>
                  <a:gd name="T9" fmla="*/ 0 h 40"/>
                  <a:gd name="T10" fmla="*/ 2 w 23"/>
                  <a:gd name="T11" fmla="*/ 0 h 40"/>
                  <a:gd name="T12" fmla="*/ 0 w 23"/>
                  <a:gd name="T13" fmla="*/ 2 h 40"/>
                  <a:gd name="T14" fmla="*/ 0 w 23"/>
                  <a:gd name="T15" fmla="*/ 38 h 40"/>
                  <a:gd name="T16" fmla="*/ 2 w 23"/>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40">
                    <a:moveTo>
                      <a:pt x="2" y="40"/>
                    </a:moveTo>
                    <a:cubicBezTo>
                      <a:pt x="21" y="40"/>
                      <a:pt x="21" y="40"/>
                      <a:pt x="21" y="40"/>
                    </a:cubicBezTo>
                    <a:cubicBezTo>
                      <a:pt x="22" y="40"/>
                      <a:pt x="23" y="39"/>
                      <a:pt x="23" y="38"/>
                    </a:cubicBezTo>
                    <a:cubicBezTo>
                      <a:pt x="23" y="2"/>
                      <a:pt x="23" y="2"/>
                      <a:pt x="23" y="2"/>
                    </a:cubicBezTo>
                    <a:cubicBezTo>
                      <a:pt x="23" y="1"/>
                      <a:pt x="22" y="0"/>
                      <a:pt x="21" y="0"/>
                    </a:cubicBezTo>
                    <a:cubicBezTo>
                      <a:pt x="2" y="0"/>
                      <a:pt x="2" y="0"/>
                      <a:pt x="2" y="0"/>
                    </a:cubicBezTo>
                    <a:cubicBezTo>
                      <a:pt x="1" y="0"/>
                      <a:pt x="0" y="1"/>
                      <a:pt x="0" y="2"/>
                    </a:cubicBezTo>
                    <a:cubicBezTo>
                      <a:pt x="0" y="38"/>
                      <a:pt x="0" y="38"/>
                      <a:pt x="0" y="38"/>
                    </a:cubicBezTo>
                    <a:cubicBezTo>
                      <a:pt x="0" y="39"/>
                      <a:pt x="1" y="40"/>
                      <a:pt x="2" y="4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115" name="Freeform 911">
                <a:extLst>
                  <a:ext uri="{FF2B5EF4-FFF2-40B4-BE49-F238E27FC236}">
                    <a16:creationId xmlns="" xmlns:a16="http://schemas.microsoft.com/office/drawing/2014/main" id="{E5657F52-FCE3-4E0A-93DE-E5E7C98B5F00}"/>
                  </a:ext>
                </a:extLst>
              </p:cNvPr>
              <p:cNvSpPr>
                <a:spLocks/>
              </p:cNvSpPr>
              <p:nvPr/>
            </p:nvSpPr>
            <p:spPr bwMode="auto">
              <a:xfrm>
                <a:off x="6209" y="1235"/>
                <a:ext cx="54" cy="130"/>
              </a:xfrm>
              <a:custGeom>
                <a:avLst/>
                <a:gdLst>
                  <a:gd name="T0" fmla="*/ 2 w 22"/>
                  <a:gd name="T1" fmla="*/ 54 h 54"/>
                  <a:gd name="T2" fmla="*/ 20 w 22"/>
                  <a:gd name="T3" fmla="*/ 54 h 54"/>
                  <a:gd name="T4" fmla="*/ 22 w 22"/>
                  <a:gd name="T5" fmla="*/ 52 h 54"/>
                  <a:gd name="T6" fmla="*/ 22 w 22"/>
                  <a:gd name="T7" fmla="*/ 2 h 54"/>
                  <a:gd name="T8" fmla="*/ 20 w 22"/>
                  <a:gd name="T9" fmla="*/ 0 h 54"/>
                  <a:gd name="T10" fmla="*/ 2 w 22"/>
                  <a:gd name="T11" fmla="*/ 0 h 54"/>
                  <a:gd name="T12" fmla="*/ 0 w 22"/>
                  <a:gd name="T13" fmla="*/ 2 h 54"/>
                  <a:gd name="T14" fmla="*/ 0 w 22"/>
                  <a:gd name="T15" fmla="*/ 52 h 54"/>
                  <a:gd name="T16" fmla="*/ 2 w 22"/>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4">
                    <a:moveTo>
                      <a:pt x="2" y="54"/>
                    </a:moveTo>
                    <a:cubicBezTo>
                      <a:pt x="20" y="54"/>
                      <a:pt x="20" y="54"/>
                      <a:pt x="20" y="54"/>
                    </a:cubicBezTo>
                    <a:cubicBezTo>
                      <a:pt x="21" y="54"/>
                      <a:pt x="22" y="53"/>
                      <a:pt x="22" y="52"/>
                    </a:cubicBezTo>
                    <a:cubicBezTo>
                      <a:pt x="22" y="2"/>
                      <a:pt x="22" y="2"/>
                      <a:pt x="22" y="2"/>
                    </a:cubicBezTo>
                    <a:cubicBezTo>
                      <a:pt x="22" y="1"/>
                      <a:pt x="21" y="0"/>
                      <a:pt x="20" y="0"/>
                    </a:cubicBezTo>
                    <a:cubicBezTo>
                      <a:pt x="2" y="0"/>
                      <a:pt x="2" y="0"/>
                      <a:pt x="2" y="0"/>
                    </a:cubicBezTo>
                    <a:cubicBezTo>
                      <a:pt x="1" y="0"/>
                      <a:pt x="0" y="1"/>
                      <a:pt x="0" y="2"/>
                    </a:cubicBezTo>
                    <a:cubicBezTo>
                      <a:pt x="0" y="52"/>
                      <a:pt x="0" y="52"/>
                      <a:pt x="0" y="52"/>
                    </a:cubicBezTo>
                    <a:cubicBezTo>
                      <a:pt x="0" y="53"/>
                      <a:pt x="1" y="54"/>
                      <a:pt x="2" y="54"/>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116" name="Freeform 912">
                <a:extLst>
                  <a:ext uri="{FF2B5EF4-FFF2-40B4-BE49-F238E27FC236}">
                    <a16:creationId xmlns="" xmlns:a16="http://schemas.microsoft.com/office/drawing/2014/main" id="{EE9B6D22-F23E-44A1-84E5-3E2612099771}"/>
                  </a:ext>
                </a:extLst>
              </p:cNvPr>
              <p:cNvSpPr>
                <a:spLocks/>
              </p:cNvSpPr>
              <p:nvPr/>
            </p:nvSpPr>
            <p:spPr bwMode="auto">
              <a:xfrm>
                <a:off x="6287" y="1207"/>
                <a:ext cx="56" cy="158"/>
              </a:xfrm>
              <a:custGeom>
                <a:avLst/>
                <a:gdLst>
                  <a:gd name="T0" fmla="*/ 2 w 23"/>
                  <a:gd name="T1" fmla="*/ 66 h 66"/>
                  <a:gd name="T2" fmla="*/ 21 w 23"/>
                  <a:gd name="T3" fmla="*/ 66 h 66"/>
                  <a:gd name="T4" fmla="*/ 23 w 23"/>
                  <a:gd name="T5" fmla="*/ 64 h 66"/>
                  <a:gd name="T6" fmla="*/ 23 w 23"/>
                  <a:gd name="T7" fmla="*/ 2 h 66"/>
                  <a:gd name="T8" fmla="*/ 21 w 23"/>
                  <a:gd name="T9" fmla="*/ 0 h 66"/>
                  <a:gd name="T10" fmla="*/ 2 w 23"/>
                  <a:gd name="T11" fmla="*/ 0 h 66"/>
                  <a:gd name="T12" fmla="*/ 0 w 23"/>
                  <a:gd name="T13" fmla="*/ 2 h 66"/>
                  <a:gd name="T14" fmla="*/ 0 w 23"/>
                  <a:gd name="T15" fmla="*/ 64 h 66"/>
                  <a:gd name="T16" fmla="*/ 2 w 23"/>
                  <a:gd name="T1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6">
                    <a:moveTo>
                      <a:pt x="2" y="66"/>
                    </a:moveTo>
                    <a:cubicBezTo>
                      <a:pt x="21" y="66"/>
                      <a:pt x="21" y="66"/>
                      <a:pt x="21" y="66"/>
                    </a:cubicBezTo>
                    <a:cubicBezTo>
                      <a:pt x="22" y="66"/>
                      <a:pt x="23" y="65"/>
                      <a:pt x="23" y="64"/>
                    </a:cubicBezTo>
                    <a:cubicBezTo>
                      <a:pt x="23" y="2"/>
                      <a:pt x="23" y="2"/>
                      <a:pt x="23" y="2"/>
                    </a:cubicBezTo>
                    <a:cubicBezTo>
                      <a:pt x="23" y="1"/>
                      <a:pt x="22" y="0"/>
                      <a:pt x="21" y="0"/>
                    </a:cubicBezTo>
                    <a:cubicBezTo>
                      <a:pt x="2" y="0"/>
                      <a:pt x="2" y="0"/>
                      <a:pt x="2" y="0"/>
                    </a:cubicBezTo>
                    <a:cubicBezTo>
                      <a:pt x="1" y="0"/>
                      <a:pt x="0" y="1"/>
                      <a:pt x="0" y="2"/>
                    </a:cubicBezTo>
                    <a:cubicBezTo>
                      <a:pt x="0" y="64"/>
                      <a:pt x="0" y="64"/>
                      <a:pt x="0" y="64"/>
                    </a:cubicBezTo>
                    <a:cubicBezTo>
                      <a:pt x="0" y="65"/>
                      <a:pt x="1" y="66"/>
                      <a:pt x="2" y="66"/>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117" name="Freeform 913">
                <a:extLst>
                  <a:ext uri="{FF2B5EF4-FFF2-40B4-BE49-F238E27FC236}">
                    <a16:creationId xmlns="" xmlns:a16="http://schemas.microsoft.com/office/drawing/2014/main" id="{C220628A-2657-426D-8B95-6E5C98868FC3}"/>
                  </a:ext>
                </a:extLst>
              </p:cNvPr>
              <p:cNvSpPr>
                <a:spLocks/>
              </p:cNvSpPr>
              <p:nvPr/>
            </p:nvSpPr>
            <p:spPr bwMode="auto">
              <a:xfrm>
                <a:off x="6090" y="1175"/>
                <a:ext cx="265" cy="226"/>
              </a:xfrm>
              <a:custGeom>
                <a:avLst/>
                <a:gdLst>
                  <a:gd name="T0" fmla="*/ 104 w 109"/>
                  <a:gd name="T1" fmla="*/ 85 h 94"/>
                  <a:gd name="T2" fmla="*/ 9 w 109"/>
                  <a:gd name="T3" fmla="*/ 85 h 94"/>
                  <a:gd name="T4" fmla="*/ 9 w 109"/>
                  <a:gd name="T5" fmla="*/ 85 h 94"/>
                  <a:gd name="T6" fmla="*/ 9 w 109"/>
                  <a:gd name="T7" fmla="*/ 4 h 94"/>
                  <a:gd name="T8" fmla="*/ 4 w 109"/>
                  <a:gd name="T9" fmla="*/ 0 h 94"/>
                  <a:gd name="T10" fmla="*/ 0 w 109"/>
                  <a:gd name="T11" fmla="*/ 4 h 94"/>
                  <a:gd name="T12" fmla="*/ 0 w 109"/>
                  <a:gd name="T13" fmla="*/ 85 h 94"/>
                  <a:gd name="T14" fmla="*/ 9 w 109"/>
                  <a:gd name="T15" fmla="*/ 94 h 94"/>
                  <a:gd name="T16" fmla="*/ 104 w 109"/>
                  <a:gd name="T17" fmla="*/ 94 h 94"/>
                  <a:gd name="T18" fmla="*/ 109 w 109"/>
                  <a:gd name="T19" fmla="*/ 90 h 94"/>
                  <a:gd name="T20" fmla="*/ 104 w 109"/>
                  <a:gd name="T21" fmla="*/ 8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94">
                    <a:moveTo>
                      <a:pt x="104" y="85"/>
                    </a:moveTo>
                    <a:cubicBezTo>
                      <a:pt x="9" y="85"/>
                      <a:pt x="9" y="85"/>
                      <a:pt x="9" y="85"/>
                    </a:cubicBezTo>
                    <a:cubicBezTo>
                      <a:pt x="9" y="85"/>
                      <a:pt x="9" y="85"/>
                      <a:pt x="9" y="85"/>
                    </a:cubicBezTo>
                    <a:cubicBezTo>
                      <a:pt x="9" y="4"/>
                      <a:pt x="9" y="4"/>
                      <a:pt x="9" y="4"/>
                    </a:cubicBezTo>
                    <a:cubicBezTo>
                      <a:pt x="9" y="2"/>
                      <a:pt x="7" y="0"/>
                      <a:pt x="4" y="0"/>
                    </a:cubicBezTo>
                    <a:cubicBezTo>
                      <a:pt x="2" y="0"/>
                      <a:pt x="0" y="2"/>
                      <a:pt x="0" y="4"/>
                    </a:cubicBezTo>
                    <a:cubicBezTo>
                      <a:pt x="0" y="85"/>
                      <a:pt x="0" y="85"/>
                      <a:pt x="0" y="85"/>
                    </a:cubicBezTo>
                    <a:cubicBezTo>
                      <a:pt x="0" y="90"/>
                      <a:pt x="4" y="94"/>
                      <a:pt x="9" y="94"/>
                    </a:cubicBezTo>
                    <a:cubicBezTo>
                      <a:pt x="104" y="94"/>
                      <a:pt x="104" y="94"/>
                      <a:pt x="104" y="94"/>
                    </a:cubicBezTo>
                    <a:cubicBezTo>
                      <a:pt x="107" y="94"/>
                      <a:pt x="109" y="92"/>
                      <a:pt x="109" y="90"/>
                    </a:cubicBezTo>
                    <a:cubicBezTo>
                      <a:pt x="109" y="87"/>
                      <a:pt x="107" y="85"/>
                      <a:pt x="104" y="85"/>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grpSp>
      </p:grpSp>
      <p:grpSp>
        <p:nvGrpSpPr>
          <p:cNvPr id="118" name="组合 117">
            <a:extLst>
              <a:ext uri="{FF2B5EF4-FFF2-40B4-BE49-F238E27FC236}">
                <a16:creationId xmlns="" xmlns:a16="http://schemas.microsoft.com/office/drawing/2014/main" id="{CD17247C-90F9-445B-B0F2-514225F2CB54}"/>
              </a:ext>
            </a:extLst>
          </p:cNvPr>
          <p:cNvGrpSpPr/>
          <p:nvPr/>
        </p:nvGrpSpPr>
        <p:grpSpPr>
          <a:xfrm>
            <a:off x="5621965" y="2673724"/>
            <a:ext cx="453423" cy="453423"/>
            <a:chOff x="6650958" y="2072579"/>
            <a:chExt cx="453423" cy="453423"/>
          </a:xfrm>
        </p:grpSpPr>
        <p:sp>
          <p:nvSpPr>
            <p:cNvPr id="119" name="圆角矩形 56">
              <a:extLst>
                <a:ext uri="{FF2B5EF4-FFF2-40B4-BE49-F238E27FC236}">
                  <a16:creationId xmlns="" xmlns:a16="http://schemas.microsoft.com/office/drawing/2014/main" id="{6A8C2C1E-3720-487D-B3E1-C38EF41A6F22}"/>
                </a:ext>
              </a:extLst>
            </p:cNvPr>
            <p:cNvSpPr/>
            <p:nvPr/>
          </p:nvSpPr>
          <p:spPr>
            <a:xfrm>
              <a:off x="6650958" y="2072579"/>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120" name="Group 181">
              <a:extLst>
                <a:ext uri="{FF2B5EF4-FFF2-40B4-BE49-F238E27FC236}">
                  <a16:creationId xmlns="" xmlns:a16="http://schemas.microsoft.com/office/drawing/2014/main" id="{3A271D53-4F01-4FB4-87BC-5A1DFF828B19}"/>
                </a:ext>
              </a:extLst>
            </p:cNvPr>
            <p:cNvGrpSpPr>
              <a:grpSpLocks noChangeAspect="1"/>
            </p:cNvGrpSpPr>
            <p:nvPr/>
          </p:nvGrpSpPr>
          <p:grpSpPr bwMode="auto">
            <a:xfrm>
              <a:off x="6742642" y="2162870"/>
              <a:ext cx="304379" cy="302156"/>
              <a:chOff x="2160" y="2262"/>
              <a:chExt cx="411" cy="408"/>
            </a:xfrm>
            <a:solidFill>
              <a:srgbClr val="4A639A"/>
            </a:solidFill>
            <a:effectLst/>
          </p:grpSpPr>
          <p:sp>
            <p:nvSpPr>
              <p:cNvPr id="121" name="Freeform 189">
                <a:extLst>
                  <a:ext uri="{FF2B5EF4-FFF2-40B4-BE49-F238E27FC236}">
                    <a16:creationId xmlns="" xmlns:a16="http://schemas.microsoft.com/office/drawing/2014/main" id="{5E6449D9-7A10-4F0D-8AC5-5849D82FFF60}"/>
                  </a:ext>
                </a:extLst>
              </p:cNvPr>
              <p:cNvSpPr>
                <a:spLocks/>
              </p:cNvSpPr>
              <p:nvPr/>
            </p:nvSpPr>
            <p:spPr bwMode="auto">
              <a:xfrm>
                <a:off x="2280" y="2262"/>
                <a:ext cx="163" cy="163"/>
              </a:xfrm>
              <a:custGeom>
                <a:avLst/>
                <a:gdLst>
                  <a:gd name="T0" fmla="*/ 6 w 68"/>
                  <a:gd name="T1" fmla="*/ 44 h 68"/>
                  <a:gd name="T2" fmla="*/ 34 w 68"/>
                  <a:gd name="T3" fmla="*/ 68 h 68"/>
                  <a:gd name="T4" fmla="*/ 62 w 68"/>
                  <a:gd name="T5" fmla="*/ 44 h 68"/>
                  <a:gd name="T6" fmla="*/ 68 w 68"/>
                  <a:gd name="T7" fmla="*/ 33 h 68"/>
                  <a:gd name="T8" fmla="*/ 63 w 68"/>
                  <a:gd name="T9" fmla="*/ 28 h 68"/>
                  <a:gd name="T10" fmla="*/ 34 w 68"/>
                  <a:gd name="T11" fmla="*/ 0 h 68"/>
                  <a:gd name="T12" fmla="*/ 5 w 68"/>
                  <a:gd name="T13" fmla="*/ 28 h 68"/>
                  <a:gd name="T14" fmla="*/ 0 w 68"/>
                  <a:gd name="T15" fmla="*/ 33 h 68"/>
                  <a:gd name="T16" fmla="*/ 6 w 68"/>
                  <a:gd name="T17"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8">
                    <a:moveTo>
                      <a:pt x="6" y="44"/>
                    </a:moveTo>
                    <a:cubicBezTo>
                      <a:pt x="9" y="57"/>
                      <a:pt x="16" y="68"/>
                      <a:pt x="34" y="68"/>
                    </a:cubicBezTo>
                    <a:cubicBezTo>
                      <a:pt x="53" y="68"/>
                      <a:pt x="60" y="57"/>
                      <a:pt x="62" y="44"/>
                    </a:cubicBezTo>
                    <a:cubicBezTo>
                      <a:pt x="66" y="42"/>
                      <a:pt x="68" y="37"/>
                      <a:pt x="68" y="33"/>
                    </a:cubicBezTo>
                    <a:cubicBezTo>
                      <a:pt x="67" y="31"/>
                      <a:pt x="66" y="29"/>
                      <a:pt x="63" y="28"/>
                    </a:cubicBezTo>
                    <a:cubicBezTo>
                      <a:pt x="63" y="13"/>
                      <a:pt x="51" y="0"/>
                      <a:pt x="34" y="0"/>
                    </a:cubicBezTo>
                    <a:cubicBezTo>
                      <a:pt x="17" y="0"/>
                      <a:pt x="6" y="13"/>
                      <a:pt x="5" y="28"/>
                    </a:cubicBezTo>
                    <a:cubicBezTo>
                      <a:pt x="2" y="29"/>
                      <a:pt x="0" y="30"/>
                      <a:pt x="0" y="33"/>
                    </a:cubicBezTo>
                    <a:cubicBezTo>
                      <a:pt x="0" y="37"/>
                      <a:pt x="2" y="43"/>
                      <a:pt x="6"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2" name="Freeform 190">
                <a:extLst>
                  <a:ext uri="{FF2B5EF4-FFF2-40B4-BE49-F238E27FC236}">
                    <a16:creationId xmlns="" xmlns:a16="http://schemas.microsoft.com/office/drawing/2014/main" id="{F35FE9F9-D879-4B95-A475-F46E57A1FB17}"/>
                  </a:ext>
                </a:extLst>
              </p:cNvPr>
              <p:cNvSpPr>
                <a:spLocks/>
              </p:cNvSpPr>
              <p:nvPr/>
            </p:nvSpPr>
            <p:spPr bwMode="auto">
              <a:xfrm>
                <a:off x="2258" y="2437"/>
                <a:ext cx="214" cy="62"/>
              </a:xfrm>
              <a:custGeom>
                <a:avLst/>
                <a:gdLst>
                  <a:gd name="T0" fmla="*/ 42 w 89"/>
                  <a:gd name="T1" fmla="*/ 26 h 26"/>
                  <a:gd name="T2" fmla="*/ 48 w 89"/>
                  <a:gd name="T3" fmla="*/ 26 h 26"/>
                  <a:gd name="T4" fmla="*/ 52 w 89"/>
                  <a:gd name="T5" fmla="*/ 26 h 26"/>
                  <a:gd name="T6" fmla="*/ 89 w 89"/>
                  <a:gd name="T7" fmla="*/ 9 h 26"/>
                  <a:gd name="T8" fmla="*/ 66 w 89"/>
                  <a:gd name="T9" fmla="*/ 0 h 26"/>
                  <a:gd name="T10" fmla="*/ 56 w 89"/>
                  <a:gd name="T11" fmla="*/ 0 h 26"/>
                  <a:gd name="T12" fmla="*/ 48 w 89"/>
                  <a:gd name="T13" fmla="*/ 0 h 26"/>
                  <a:gd name="T14" fmla="*/ 42 w 89"/>
                  <a:gd name="T15" fmla="*/ 0 h 26"/>
                  <a:gd name="T16" fmla="*/ 33 w 89"/>
                  <a:gd name="T17" fmla="*/ 0 h 26"/>
                  <a:gd name="T18" fmla="*/ 24 w 89"/>
                  <a:gd name="T19" fmla="*/ 0 h 26"/>
                  <a:gd name="T20" fmla="*/ 0 w 89"/>
                  <a:gd name="T21" fmla="*/ 9 h 26"/>
                  <a:gd name="T22" fmla="*/ 38 w 89"/>
                  <a:gd name="T23" fmla="*/ 26 h 26"/>
                  <a:gd name="T24" fmla="*/ 42 w 8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26">
                    <a:moveTo>
                      <a:pt x="42" y="26"/>
                    </a:moveTo>
                    <a:cubicBezTo>
                      <a:pt x="48" y="26"/>
                      <a:pt x="48" y="26"/>
                      <a:pt x="48" y="26"/>
                    </a:cubicBezTo>
                    <a:cubicBezTo>
                      <a:pt x="52" y="26"/>
                      <a:pt x="52" y="26"/>
                      <a:pt x="52" y="26"/>
                    </a:cubicBezTo>
                    <a:cubicBezTo>
                      <a:pt x="89" y="9"/>
                      <a:pt x="89" y="9"/>
                      <a:pt x="89" y="9"/>
                    </a:cubicBezTo>
                    <a:cubicBezTo>
                      <a:pt x="88" y="8"/>
                      <a:pt x="76" y="2"/>
                      <a:pt x="66" y="0"/>
                    </a:cubicBezTo>
                    <a:cubicBezTo>
                      <a:pt x="65" y="0"/>
                      <a:pt x="58" y="0"/>
                      <a:pt x="56" y="0"/>
                    </a:cubicBezTo>
                    <a:cubicBezTo>
                      <a:pt x="48" y="0"/>
                      <a:pt x="48" y="0"/>
                      <a:pt x="48" y="0"/>
                    </a:cubicBezTo>
                    <a:cubicBezTo>
                      <a:pt x="42" y="0"/>
                      <a:pt x="42" y="0"/>
                      <a:pt x="42" y="0"/>
                    </a:cubicBezTo>
                    <a:cubicBezTo>
                      <a:pt x="33" y="0"/>
                      <a:pt x="33" y="0"/>
                      <a:pt x="33" y="0"/>
                    </a:cubicBezTo>
                    <a:cubicBezTo>
                      <a:pt x="32" y="0"/>
                      <a:pt x="25" y="0"/>
                      <a:pt x="24" y="0"/>
                    </a:cubicBezTo>
                    <a:cubicBezTo>
                      <a:pt x="14" y="2"/>
                      <a:pt x="1" y="8"/>
                      <a:pt x="0" y="9"/>
                    </a:cubicBezTo>
                    <a:cubicBezTo>
                      <a:pt x="38" y="26"/>
                      <a:pt x="38" y="26"/>
                      <a:pt x="38" y="26"/>
                    </a:cubicBezTo>
                    <a:lnTo>
                      <a:pt x="42" y="2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3" name="Freeform 191">
                <a:extLst>
                  <a:ext uri="{FF2B5EF4-FFF2-40B4-BE49-F238E27FC236}">
                    <a16:creationId xmlns="" xmlns:a16="http://schemas.microsoft.com/office/drawing/2014/main" id="{FF182CF9-485F-4067-B436-3BBEC406EE69}"/>
                  </a:ext>
                </a:extLst>
              </p:cNvPr>
              <p:cNvSpPr>
                <a:spLocks/>
              </p:cNvSpPr>
              <p:nvPr/>
            </p:nvSpPr>
            <p:spPr bwMode="auto">
              <a:xfrm>
                <a:off x="2354" y="2513"/>
                <a:ext cx="22" cy="157"/>
              </a:xfrm>
              <a:custGeom>
                <a:avLst/>
                <a:gdLst>
                  <a:gd name="T0" fmla="*/ 3 w 22"/>
                  <a:gd name="T1" fmla="*/ 157 h 157"/>
                  <a:gd name="T2" fmla="*/ 20 w 22"/>
                  <a:gd name="T3" fmla="*/ 157 h 157"/>
                  <a:gd name="T4" fmla="*/ 22 w 22"/>
                  <a:gd name="T5" fmla="*/ 0 h 157"/>
                  <a:gd name="T6" fmla="*/ 0 w 22"/>
                  <a:gd name="T7" fmla="*/ 0 h 157"/>
                  <a:gd name="T8" fmla="*/ 3 w 22"/>
                  <a:gd name="T9" fmla="*/ 157 h 157"/>
                </a:gdLst>
                <a:ahLst/>
                <a:cxnLst>
                  <a:cxn ang="0">
                    <a:pos x="T0" y="T1"/>
                  </a:cxn>
                  <a:cxn ang="0">
                    <a:pos x="T2" y="T3"/>
                  </a:cxn>
                  <a:cxn ang="0">
                    <a:pos x="T4" y="T5"/>
                  </a:cxn>
                  <a:cxn ang="0">
                    <a:pos x="T6" y="T7"/>
                  </a:cxn>
                  <a:cxn ang="0">
                    <a:pos x="T8" y="T9"/>
                  </a:cxn>
                </a:cxnLst>
                <a:rect l="0" t="0" r="r" b="b"/>
                <a:pathLst>
                  <a:path w="22" h="157">
                    <a:moveTo>
                      <a:pt x="3" y="157"/>
                    </a:moveTo>
                    <a:lnTo>
                      <a:pt x="20" y="157"/>
                    </a:lnTo>
                    <a:lnTo>
                      <a:pt x="22" y="0"/>
                    </a:lnTo>
                    <a:lnTo>
                      <a:pt x="0" y="0"/>
                    </a:lnTo>
                    <a:lnTo>
                      <a:pt x="3"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4" name="Freeform 192">
                <a:extLst>
                  <a:ext uri="{FF2B5EF4-FFF2-40B4-BE49-F238E27FC236}">
                    <a16:creationId xmlns="" xmlns:a16="http://schemas.microsoft.com/office/drawing/2014/main" id="{E4260ABD-6511-4779-A595-D549DD2F24A7}"/>
                  </a:ext>
                </a:extLst>
              </p:cNvPr>
              <p:cNvSpPr>
                <a:spLocks/>
              </p:cNvSpPr>
              <p:nvPr/>
            </p:nvSpPr>
            <p:spPr bwMode="auto">
              <a:xfrm>
                <a:off x="2210" y="2470"/>
                <a:ext cx="139" cy="200"/>
              </a:xfrm>
              <a:custGeom>
                <a:avLst/>
                <a:gdLst>
                  <a:gd name="T0" fmla="*/ 0 w 58"/>
                  <a:gd name="T1" fmla="*/ 0 h 84"/>
                  <a:gd name="T2" fmla="*/ 2 w 58"/>
                  <a:gd name="T3" fmla="*/ 20 h 84"/>
                  <a:gd name="T4" fmla="*/ 9 w 58"/>
                  <a:gd name="T5" fmla="*/ 23 h 84"/>
                  <a:gd name="T6" fmla="*/ 18 w 58"/>
                  <a:gd name="T7" fmla="*/ 32 h 84"/>
                  <a:gd name="T8" fmla="*/ 17 w 58"/>
                  <a:gd name="T9" fmla="*/ 44 h 84"/>
                  <a:gd name="T10" fmla="*/ 5 w 58"/>
                  <a:gd name="T11" fmla="*/ 53 h 84"/>
                  <a:gd name="T12" fmla="*/ 6 w 58"/>
                  <a:gd name="T13" fmla="*/ 66 h 84"/>
                  <a:gd name="T14" fmla="*/ 58 w 58"/>
                  <a:gd name="T15" fmla="*/ 84 h 84"/>
                  <a:gd name="T16" fmla="*/ 57 w 58"/>
                  <a:gd name="T17" fmla="*/ 18 h 84"/>
                  <a:gd name="T18" fmla="*/ 0 w 58"/>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0" y="0"/>
                    </a:moveTo>
                    <a:cubicBezTo>
                      <a:pt x="2" y="20"/>
                      <a:pt x="2" y="20"/>
                      <a:pt x="2" y="20"/>
                    </a:cubicBezTo>
                    <a:cubicBezTo>
                      <a:pt x="9" y="23"/>
                      <a:pt x="9" y="23"/>
                      <a:pt x="9" y="23"/>
                    </a:cubicBezTo>
                    <a:cubicBezTo>
                      <a:pt x="13" y="25"/>
                      <a:pt x="16" y="28"/>
                      <a:pt x="18" y="32"/>
                    </a:cubicBezTo>
                    <a:cubicBezTo>
                      <a:pt x="19" y="36"/>
                      <a:pt x="19" y="40"/>
                      <a:pt x="17" y="44"/>
                    </a:cubicBezTo>
                    <a:cubicBezTo>
                      <a:pt x="15" y="49"/>
                      <a:pt x="10" y="52"/>
                      <a:pt x="5" y="53"/>
                    </a:cubicBezTo>
                    <a:cubicBezTo>
                      <a:pt x="6" y="66"/>
                      <a:pt x="6" y="66"/>
                      <a:pt x="6" y="66"/>
                    </a:cubicBezTo>
                    <a:cubicBezTo>
                      <a:pt x="58" y="84"/>
                      <a:pt x="58" y="84"/>
                      <a:pt x="58" y="84"/>
                    </a:cubicBezTo>
                    <a:cubicBezTo>
                      <a:pt x="57" y="18"/>
                      <a:pt x="57" y="18"/>
                      <a:pt x="57" y="18"/>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5" name="Freeform 193">
                <a:extLst>
                  <a:ext uri="{FF2B5EF4-FFF2-40B4-BE49-F238E27FC236}">
                    <a16:creationId xmlns="" xmlns:a16="http://schemas.microsoft.com/office/drawing/2014/main" id="{7B2BD365-81BE-4323-BBC5-A69B3BB31979}"/>
                  </a:ext>
                </a:extLst>
              </p:cNvPr>
              <p:cNvSpPr>
                <a:spLocks/>
              </p:cNvSpPr>
              <p:nvPr/>
            </p:nvSpPr>
            <p:spPr bwMode="auto">
              <a:xfrm>
                <a:off x="2160" y="2496"/>
                <a:ext cx="86" cy="93"/>
              </a:xfrm>
              <a:custGeom>
                <a:avLst/>
                <a:gdLst>
                  <a:gd name="T0" fmla="*/ 33 w 36"/>
                  <a:gd name="T1" fmla="*/ 31 h 39"/>
                  <a:gd name="T2" fmla="*/ 28 w 36"/>
                  <a:gd name="T3" fmla="*/ 17 h 39"/>
                  <a:gd name="T4" fmla="*/ 20 w 36"/>
                  <a:gd name="T5" fmla="*/ 14 h 39"/>
                  <a:gd name="T6" fmla="*/ 19 w 36"/>
                  <a:gd name="T7" fmla="*/ 0 h 39"/>
                  <a:gd name="T8" fmla="*/ 3 w 36"/>
                  <a:gd name="T9" fmla="*/ 18 h 39"/>
                  <a:gd name="T10" fmla="*/ 8 w 36"/>
                  <a:gd name="T11" fmla="*/ 32 h 39"/>
                  <a:gd name="T12" fmla="*/ 19 w 36"/>
                  <a:gd name="T13" fmla="*/ 36 h 39"/>
                  <a:gd name="T14" fmla="*/ 33 w 36"/>
                  <a:gd name="T15" fmla="*/ 31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9">
                    <a:moveTo>
                      <a:pt x="33" y="31"/>
                    </a:moveTo>
                    <a:cubicBezTo>
                      <a:pt x="36" y="26"/>
                      <a:pt x="33" y="19"/>
                      <a:pt x="28" y="17"/>
                    </a:cubicBezTo>
                    <a:cubicBezTo>
                      <a:pt x="20" y="14"/>
                      <a:pt x="20" y="14"/>
                      <a:pt x="20" y="14"/>
                    </a:cubicBezTo>
                    <a:cubicBezTo>
                      <a:pt x="19" y="0"/>
                      <a:pt x="19" y="0"/>
                      <a:pt x="19" y="0"/>
                    </a:cubicBezTo>
                    <a:cubicBezTo>
                      <a:pt x="19" y="0"/>
                      <a:pt x="4" y="16"/>
                      <a:pt x="3" y="18"/>
                    </a:cubicBezTo>
                    <a:cubicBezTo>
                      <a:pt x="0" y="24"/>
                      <a:pt x="3" y="30"/>
                      <a:pt x="8" y="32"/>
                    </a:cubicBezTo>
                    <a:cubicBezTo>
                      <a:pt x="19" y="36"/>
                      <a:pt x="19" y="36"/>
                      <a:pt x="19" y="36"/>
                    </a:cubicBezTo>
                    <a:cubicBezTo>
                      <a:pt x="24" y="39"/>
                      <a:pt x="31" y="36"/>
                      <a:pt x="33" y="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6" name="Freeform 194">
                <a:extLst>
                  <a:ext uri="{FF2B5EF4-FFF2-40B4-BE49-F238E27FC236}">
                    <a16:creationId xmlns="" xmlns:a16="http://schemas.microsoft.com/office/drawing/2014/main" id="{C546E5B5-2785-4CD6-B834-46FAB0E7FE2B}"/>
                  </a:ext>
                </a:extLst>
              </p:cNvPr>
              <p:cNvSpPr>
                <a:spLocks/>
              </p:cNvSpPr>
              <p:nvPr/>
            </p:nvSpPr>
            <p:spPr bwMode="auto">
              <a:xfrm>
                <a:off x="2381" y="2470"/>
                <a:ext cx="139" cy="200"/>
              </a:xfrm>
              <a:custGeom>
                <a:avLst/>
                <a:gdLst>
                  <a:gd name="T0" fmla="*/ 41 w 58"/>
                  <a:gd name="T1" fmla="*/ 44 h 84"/>
                  <a:gd name="T2" fmla="*/ 41 w 58"/>
                  <a:gd name="T3" fmla="*/ 32 h 84"/>
                  <a:gd name="T4" fmla="*/ 50 w 58"/>
                  <a:gd name="T5" fmla="*/ 23 h 84"/>
                  <a:gd name="T6" fmla="*/ 57 w 58"/>
                  <a:gd name="T7" fmla="*/ 20 h 84"/>
                  <a:gd name="T8" fmla="*/ 58 w 58"/>
                  <a:gd name="T9" fmla="*/ 0 h 84"/>
                  <a:gd name="T10" fmla="*/ 2 w 58"/>
                  <a:gd name="T11" fmla="*/ 18 h 84"/>
                  <a:gd name="T12" fmla="*/ 0 w 58"/>
                  <a:gd name="T13" fmla="*/ 84 h 84"/>
                  <a:gd name="T14" fmla="*/ 53 w 58"/>
                  <a:gd name="T15" fmla="*/ 66 h 84"/>
                  <a:gd name="T16" fmla="*/ 54 w 58"/>
                  <a:gd name="T17" fmla="*/ 53 h 84"/>
                  <a:gd name="T18" fmla="*/ 41 w 58"/>
                  <a:gd name="T19" fmla="*/ 4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41" y="44"/>
                    </a:moveTo>
                    <a:cubicBezTo>
                      <a:pt x="39" y="40"/>
                      <a:pt x="39" y="36"/>
                      <a:pt x="41" y="32"/>
                    </a:cubicBezTo>
                    <a:cubicBezTo>
                      <a:pt x="43" y="28"/>
                      <a:pt x="46" y="25"/>
                      <a:pt x="50" y="23"/>
                    </a:cubicBezTo>
                    <a:cubicBezTo>
                      <a:pt x="57" y="20"/>
                      <a:pt x="57" y="20"/>
                      <a:pt x="57" y="20"/>
                    </a:cubicBezTo>
                    <a:cubicBezTo>
                      <a:pt x="58" y="0"/>
                      <a:pt x="58" y="0"/>
                      <a:pt x="58" y="0"/>
                    </a:cubicBezTo>
                    <a:cubicBezTo>
                      <a:pt x="2" y="18"/>
                      <a:pt x="2" y="18"/>
                      <a:pt x="2" y="18"/>
                    </a:cubicBezTo>
                    <a:cubicBezTo>
                      <a:pt x="0" y="84"/>
                      <a:pt x="0" y="84"/>
                      <a:pt x="0" y="84"/>
                    </a:cubicBezTo>
                    <a:cubicBezTo>
                      <a:pt x="53" y="66"/>
                      <a:pt x="53" y="66"/>
                      <a:pt x="53" y="66"/>
                    </a:cubicBezTo>
                    <a:cubicBezTo>
                      <a:pt x="54" y="53"/>
                      <a:pt x="54" y="53"/>
                      <a:pt x="54" y="53"/>
                    </a:cubicBezTo>
                    <a:cubicBezTo>
                      <a:pt x="48" y="52"/>
                      <a:pt x="43" y="49"/>
                      <a:pt x="41"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7" name="Freeform 195">
                <a:extLst>
                  <a:ext uri="{FF2B5EF4-FFF2-40B4-BE49-F238E27FC236}">
                    <a16:creationId xmlns="" xmlns:a16="http://schemas.microsoft.com/office/drawing/2014/main" id="{5AB7702D-3BDD-45C7-96AB-55F701303D6E}"/>
                  </a:ext>
                </a:extLst>
              </p:cNvPr>
              <p:cNvSpPr>
                <a:spLocks/>
              </p:cNvSpPr>
              <p:nvPr/>
            </p:nvSpPr>
            <p:spPr bwMode="auto">
              <a:xfrm>
                <a:off x="2487" y="2496"/>
                <a:ext cx="84" cy="93"/>
              </a:xfrm>
              <a:custGeom>
                <a:avLst/>
                <a:gdLst>
                  <a:gd name="T0" fmla="*/ 33 w 35"/>
                  <a:gd name="T1" fmla="*/ 18 h 39"/>
                  <a:gd name="T2" fmla="*/ 17 w 35"/>
                  <a:gd name="T3" fmla="*/ 0 h 39"/>
                  <a:gd name="T4" fmla="*/ 16 w 35"/>
                  <a:gd name="T5" fmla="*/ 14 h 39"/>
                  <a:gd name="T6" fmla="*/ 8 w 35"/>
                  <a:gd name="T7" fmla="*/ 17 h 39"/>
                  <a:gd name="T8" fmla="*/ 2 w 35"/>
                  <a:gd name="T9" fmla="*/ 31 h 39"/>
                  <a:gd name="T10" fmla="*/ 17 w 35"/>
                  <a:gd name="T11" fmla="*/ 36 h 39"/>
                  <a:gd name="T12" fmla="*/ 27 w 35"/>
                  <a:gd name="T13" fmla="*/ 32 h 39"/>
                  <a:gd name="T14" fmla="*/ 33 w 35"/>
                  <a:gd name="T15" fmla="*/ 1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9">
                    <a:moveTo>
                      <a:pt x="33" y="18"/>
                    </a:moveTo>
                    <a:cubicBezTo>
                      <a:pt x="32" y="16"/>
                      <a:pt x="17" y="0"/>
                      <a:pt x="17" y="0"/>
                    </a:cubicBezTo>
                    <a:cubicBezTo>
                      <a:pt x="16" y="14"/>
                      <a:pt x="16" y="14"/>
                      <a:pt x="16" y="14"/>
                    </a:cubicBezTo>
                    <a:cubicBezTo>
                      <a:pt x="8" y="17"/>
                      <a:pt x="8" y="17"/>
                      <a:pt x="8" y="17"/>
                    </a:cubicBezTo>
                    <a:cubicBezTo>
                      <a:pt x="2" y="19"/>
                      <a:pt x="0" y="26"/>
                      <a:pt x="2" y="31"/>
                    </a:cubicBezTo>
                    <a:cubicBezTo>
                      <a:pt x="5" y="36"/>
                      <a:pt x="11" y="39"/>
                      <a:pt x="17" y="36"/>
                    </a:cubicBezTo>
                    <a:cubicBezTo>
                      <a:pt x="27" y="32"/>
                      <a:pt x="27" y="32"/>
                      <a:pt x="27" y="32"/>
                    </a:cubicBezTo>
                    <a:cubicBezTo>
                      <a:pt x="33" y="30"/>
                      <a:pt x="35" y="24"/>
                      <a:pt x="33" y="1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grpSp>
      </p:grpSp>
      <p:grpSp>
        <p:nvGrpSpPr>
          <p:cNvPr id="128" name="组合 127">
            <a:extLst>
              <a:ext uri="{FF2B5EF4-FFF2-40B4-BE49-F238E27FC236}">
                <a16:creationId xmlns="" xmlns:a16="http://schemas.microsoft.com/office/drawing/2014/main" id="{1ACB33BE-B5FA-4CBB-B5E5-1FB11C73AB67}"/>
              </a:ext>
            </a:extLst>
          </p:cNvPr>
          <p:cNvGrpSpPr/>
          <p:nvPr/>
        </p:nvGrpSpPr>
        <p:grpSpPr>
          <a:xfrm>
            <a:off x="6949998" y="3697306"/>
            <a:ext cx="453423" cy="453423"/>
            <a:chOff x="6968721" y="2718214"/>
            <a:chExt cx="453423" cy="453423"/>
          </a:xfrm>
        </p:grpSpPr>
        <p:sp>
          <p:nvSpPr>
            <p:cNvPr id="129" name="圆角矩形 57">
              <a:extLst>
                <a:ext uri="{FF2B5EF4-FFF2-40B4-BE49-F238E27FC236}">
                  <a16:creationId xmlns="" xmlns:a16="http://schemas.microsoft.com/office/drawing/2014/main" id="{4512F751-2243-4839-BB00-43688A634911}"/>
                </a:ext>
              </a:extLst>
            </p:cNvPr>
            <p:cNvSpPr/>
            <p:nvPr/>
          </p:nvSpPr>
          <p:spPr>
            <a:xfrm>
              <a:off x="6968721" y="2718214"/>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sp>
          <p:nvSpPr>
            <p:cNvPr id="130" name="Freeform 28">
              <a:extLst>
                <a:ext uri="{FF2B5EF4-FFF2-40B4-BE49-F238E27FC236}">
                  <a16:creationId xmlns="" xmlns:a16="http://schemas.microsoft.com/office/drawing/2014/main" id="{78ECBA77-05BF-4E39-B9D1-14D4378F6538}"/>
                </a:ext>
              </a:extLst>
            </p:cNvPr>
            <p:cNvSpPr>
              <a:spLocks noEditPoints="1"/>
            </p:cNvSpPr>
            <p:nvPr/>
          </p:nvSpPr>
          <p:spPr bwMode="auto">
            <a:xfrm>
              <a:off x="7035683" y="2816007"/>
              <a:ext cx="322491" cy="261223"/>
            </a:xfrm>
            <a:custGeom>
              <a:avLst/>
              <a:gdLst>
                <a:gd name="T0" fmla="*/ 114 w 200"/>
                <a:gd name="T1" fmla="*/ 17 h 161"/>
                <a:gd name="T2" fmla="*/ 18 w 200"/>
                <a:gd name="T3" fmla="*/ 50 h 161"/>
                <a:gd name="T4" fmla="*/ 51 w 200"/>
                <a:gd name="T5" fmla="*/ 146 h 161"/>
                <a:gd name="T6" fmla="*/ 138 w 200"/>
                <a:gd name="T7" fmla="*/ 127 h 161"/>
                <a:gd name="T8" fmla="*/ 186 w 200"/>
                <a:gd name="T9" fmla="*/ 150 h 161"/>
                <a:gd name="T10" fmla="*/ 200 w 200"/>
                <a:gd name="T11" fmla="*/ 122 h 161"/>
                <a:gd name="T12" fmla="*/ 152 w 200"/>
                <a:gd name="T13" fmla="*/ 98 h 161"/>
                <a:gd name="T14" fmla="*/ 114 w 200"/>
                <a:gd name="T15" fmla="*/ 17 h 161"/>
                <a:gd name="T16" fmla="*/ 127 w 200"/>
                <a:gd name="T17" fmla="*/ 103 h 161"/>
                <a:gd name="T18" fmla="*/ 61 w 200"/>
                <a:gd name="T19" fmla="*/ 126 h 161"/>
                <a:gd name="T20" fmla="*/ 38 w 200"/>
                <a:gd name="T21" fmla="*/ 60 h 161"/>
                <a:gd name="T22" fmla="*/ 104 w 200"/>
                <a:gd name="T23" fmla="*/ 37 h 161"/>
                <a:gd name="T24" fmla="*/ 127 w 200"/>
                <a:gd name="T25" fmla="*/ 10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61">
                  <a:moveTo>
                    <a:pt x="114" y="17"/>
                  </a:moveTo>
                  <a:cubicBezTo>
                    <a:pt x="78" y="0"/>
                    <a:pt x="35" y="15"/>
                    <a:pt x="18" y="50"/>
                  </a:cubicBezTo>
                  <a:cubicBezTo>
                    <a:pt x="0" y="86"/>
                    <a:pt x="15" y="129"/>
                    <a:pt x="51" y="146"/>
                  </a:cubicBezTo>
                  <a:cubicBezTo>
                    <a:pt x="81" y="161"/>
                    <a:pt x="118" y="152"/>
                    <a:pt x="138" y="127"/>
                  </a:cubicBezTo>
                  <a:cubicBezTo>
                    <a:pt x="186" y="150"/>
                    <a:pt x="186" y="150"/>
                    <a:pt x="186" y="150"/>
                  </a:cubicBezTo>
                  <a:cubicBezTo>
                    <a:pt x="200" y="122"/>
                    <a:pt x="200" y="122"/>
                    <a:pt x="200" y="122"/>
                  </a:cubicBezTo>
                  <a:cubicBezTo>
                    <a:pt x="152" y="98"/>
                    <a:pt x="152" y="98"/>
                    <a:pt x="152" y="98"/>
                  </a:cubicBezTo>
                  <a:cubicBezTo>
                    <a:pt x="160" y="66"/>
                    <a:pt x="145" y="32"/>
                    <a:pt x="114" y="17"/>
                  </a:cubicBezTo>
                  <a:close/>
                  <a:moveTo>
                    <a:pt x="127" y="103"/>
                  </a:moveTo>
                  <a:cubicBezTo>
                    <a:pt x="115" y="128"/>
                    <a:pt x="85" y="138"/>
                    <a:pt x="61" y="126"/>
                  </a:cubicBezTo>
                  <a:cubicBezTo>
                    <a:pt x="36" y="114"/>
                    <a:pt x="26" y="84"/>
                    <a:pt x="38" y="60"/>
                  </a:cubicBezTo>
                  <a:cubicBezTo>
                    <a:pt x="50" y="35"/>
                    <a:pt x="80" y="25"/>
                    <a:pt x="104" y="37"/>
                  </a:cubicBezTo>
                  <a:cubicBezTo>
                    <a:pt x="129" y="49"/>
                    <a:pt x="139" y="79"/>
                    <a:pt x="127" y="103"/>
                  </a:cubicBez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sp>
        <p:nvSpPr>
          <p:cNvPr id="131" name="文本框 13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 xmlns:a16="http://schemas.microsoft.com/office/drawing/2014/main" id="{53E291F1-3BB9-448D-B972-D4A9372B9B24}"/>
              </a:ext>
            </a:extLst>
          </p:cNvPr>
          <p:cNvSpPr txBox="1"/>
          <p:nvPr/>
        </p:nvSpPr>
        <p:spPr>
          <a:xfrm>
            <a:off x="5318887" y="1647138"/>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32" name="矩形 131">
            <a:extLst>
              <a:ext uri="{FF2B5EF4-FFF2-40B4-BE49-F238E27FC236}">
                <a16:creationId xmlns="" xmlns:a16="http://schemas.microsoft.com/office/drawing/2014/main" id="{AA1E357F-D1AD-4ED8-A928-AFF01F37F5FD}"/>
              </a:ext>
            </a:extLst>
          </p:cNvPr>
          <p:cNvSpPr/>
          <p:nvPr/>
        </p:nvSpPr>
        <p:spPr>
          <a:xfrm>
            <a:off x="5318887" y="1343592"/>
            <a:ext cx="1444626" cy="338554"/>
          </a:xfrm>
          <a:prstGeom prst="rect">
            <a:avLst/>
          </a:prstGeom>
        </p:spPr>
        <p:txBody>
          <a:bodyPr wrap="none">
            <a:spAutoFit/>
          </a:bodyPr>
          <a:lstStyle/>
          <a:p>
            <a:pPr lvl="0">
              <a:defRPr/>
            </a:pPr>
            <a:r>
              <a:rPr lang="zh-CN" altLang="en-US" sz="1600" kern="0" dirty="0">
                <a:cs typeface="+mn-ea"/>
                <a:sym typeface="+mn-lt"/>
              </a:rPr>
              <a:t>填写段落标题</a:t>
            </a:r>
          </a:p>
        </p:txBody>
      </p:sp>
      <p:sp>
        <p:nvSpPr>
          <p:cNvPr id="133" name="文本框 13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 xmlns:a16="http://schemas.microsoft.com/office/drawing/2014/main" id="{79CA9B74-D9EA-495E-B83D-898D5DC0CAF4}"/>
              </a:ext>
            </a:extLst>
          </p:cNvPr>
          <p:cNvSpPr txBox="1"/>
          <p:nvPr/>
        </p:nvSpPr>
        <p:spPr>
          <a:xfrm>
            <a:off x="6460103" y="2776512"/>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34" name="矩形 133">
            <a:extLst>
              <a:ext uri="{FF2B5EF4-FFF2-40B4-BE49-F238E27FC236}">
                <a16:creationId xmlns="" xmlns:a16="http://schemas.microsoft.com/office/drawing/2014/main" id="{3223C779-D25C-4817-A4D3-B485B135B8CA}"/>
              </a:ext>
            </a:extLst>
          </p:cNvPr>
          <p:cNvSpPr/>
          <p:nvPr/>
        </p:nvSpPr>
        <p:spPr>
          <a:xfrm>
            <a:off x="6460103" y="2472966"/>
            <a:ext cx="1444626" cy="338554"/>
          </a:xfrm>
          <a:prstGeom prst="rect">
            <a:avLst/>
          </a:prstGeom>
        </p:spPr>
        <p:txBody>
          <a:bodyPr wrap="none">
            <a:spAutoFit/>
          </a:bodyPr>
          <a:lstStyle/>
          <a:p>
            <a:pPr lvl="0">
              <a:defRPr/>
            </a:pPr>
            <a:r>
              <a:rPr lang="zh-CN" altLang="en-US" sz="1600" kern="0" dirty="0">
                <a:cs typeface="+mn-ea"/>
                <a:sym typeface="+mn-lt"/>
              </a:rPr>
              <a:t>填写段落标题</a:t>
            </a:r>
          </a:p>
        </p:txBody>
      </p:sp>
      <p:sp>
        <p:nvSpPr>
          <p:cNvPr id="135" name="文本框 1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 xmlns:a16="http://schemas.microsoft.com/office/drawing/2014/main" id="{6633C350-C88B-42C2-83D2-6FFB6782209F}"/>
              </a:ext>
            </a:extLst>
          </p:cNvPr>
          <p:cNvSpPr txBox="1"/>
          <p:nvPr/>
        </p:nvSpPr>
        <p:spPr>
          <a:xfrm>
            <a:off x="7807584" y="3822261"/>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36" name="矩形 135">
            <a:extLst>
              <a:ext uri="{FF2B5EF4-FFF2-40B4-BE49-F238E27FC236}">
                <a16:creationId xmlns="" xmlns:a16="http://schemas.microsoft.com/office/drawing/2014/main" id="{706DF7F5-572B-4CE5-A9F0-1B65549F3953}"/>
              </a:ext>
            </a:extLst>
          </p:cNvPr>
          <p:cNvSpPr/>
          <p:nvPr/>
        </p:nvSpPr>
        <p:spPr>
          <a:xfrm>
            <a:off x="7807584" y="3518715"/>
            <a:ext cx="1444626" cy="338554"/>
          </a:xfrm>
          <a:prstGeom prst="rect">
            <a:avLst/>
          </a:prstGeom>
        </p:spPr>
        <p:txBody>
          <a:bodyPr wrap="none">
            <a:spAutoFit/>
          </a:bodyPr>
          <a:lstStyle/>
          <a:p>
            <a:pPr lvl="0">
              <a:defRPr/>
            </a:pPr>
            <a:r>
              <a:rPr lang="zh-CN" altLang="en-US" sz="1600" kern="0" dirty="0">
                <a:cs typeface="+mn-ea"/>
                <a:sym typeface="+mn-lt"/>
              </a:rPr>
              <a:t>填写段落标题</a:t>
            </a:r>
          </a:p>
        </p:txBody>
      </p:sp>
      <p:sp>
        <p:nvSpPr>
          <p:cNvPr id="137" name="Rectangle 12">
            <a:extLst>
              <a:ext uri="{FF2B5EF4-FFF2-40B4-BE49-F238E27FC236}">
                <a16:creationId xmlns="" xmlns:a16="http://schemas.microsoft.com/office/drawing/2014/main" id="{AE510A25-7E98-4174-9A8F-A16B45A97E3E}"/>
              </a:ext>
            </a:extLst>
          </p:cNvPr>
          <p:cNvSpPr/>
          <p:nvPr/>
        </p:nvSpPr>
        <p:spPr>
          <a:xfrm>
            <a:off x="6358324" y="5662381"/>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138" name="Rectangle 13">
            <a:extLst>
              <a:ext uri="{FF2B5EF4-FFF2-40B4-BE49-F238E27FC236}">
                <a16:creationId xmlns="" xmlns:a16="http://schemas.microsoft.com/office/drawing/2014/main" id="{91A8330E-39CB-4644-8DE8-DC2C666B97BA}"/>
              </a:ext>
            </a:extLst>
          </p:cNvPr>
          <p:cNvSpPr/>
          <p:nvPr/>
        </p:nvSpPr>
        <p:spPr>
          <a:xfrm>
            <a:off x="7495995" y="5659422"/>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139" name="Rectangle 14">
            <a:extLst>
              <a:ext uri="{FF2B5EF4-FFF2-40B4-BE49-F238E27FC236}">
                <a16:creationId xmlns="" xmlns:a16="http://schemas.microsoft.com/office/drawing/2014/main" id="{A4DFABB2-C957-420C-B785-9891E7D99ED4}"/>
              </a:ext>
            </a:extLst>
          </p:cNvPr>
          <p:cNvSpPr/>
          <p:nvPr/>
        </p:nvSpPr>
        <p:spPr>
          <a:xfrm>
            <a:off x="8629383" y="5659422"/>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140" name="Rectangle 15">
            <a:extLst>
              <a:ext uri="{FF2B5EF4-FFF2-40B4-BE49-F238E27FC236}">
                <a16:creationId xmlns="" xmlns:a16="http://schemas.microsoft.com/office/drawing/2014/main" id="{9E0C7E54-C2E1-4894-9F76-A64BD1F69C6C}"/>
              </a:ext>
            </a:extLst>
          </p:cNvPr>
          <p:cNvSpPr/>
          <p:nvPr/>
        </p:nvSpPr>
        <p:spPr>
          <a:xfrm>
            <a:off x="9767054" y="5665997"/>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141" name="组合 140">
            <a:extLst>
              <a:ext uri="{FF2B5EF4-FFF2-40B4-BE49-F238E27FC236}">
                <a16:creationId xmlns="" xmlns:a16="http://schemas.microsoft.com/office/drawing/2014/main" id="{E56C32A9-8A33-4CA2-BF6B-7123C1570666}"/>
              </a:ext>
            </a:extLst>
          </p:cNvPr>
          <p:cNvGrpSpPr/>
          <p:nvPr/>
        </p:nvGrpSpPr>
        <p:grpSpPr>
          <a:xfrm>
            <a:off x="9986523" y="4832468"/>
            <a:ext cx="756000" cy="756000"/>
            <a:chOff x="4728966" y="4272088"/>
            <a:chExt cx="756000" cy="756000"/>
          </a:xfrm>
        </p:grpSpPr>
        <p:sp>
          <p:nvSpPr>
            <p:cNvPr id="142" name="Oval 25">
              <a:extLst>
                <a:ext uri="{FF2B5EF4-FFF2-40B4-BE49-F238E27FC236}">
                  <a16:creationId xmlns="" xmlns:a16="http://schemas.microsoft.com/office/drawing/2014/main" id="{C91C0CB2-811F-4133-BF5F-72E53A536A8F}"/>
                </a:ext>
              </a:extLst>
            </p:cNvPr>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43" name="Group 37">
              <a:extLst>
                <a:ext uri="{FF2B5EF4-FFF2-40B4-BE49-F238E27FC236}">
                  <a16:creationId xmlns="" xmlns:a16="http://schemas.microsoft.com/office/drawing/2014/main" id="{00AEC335-A5C7-4850-B193-6E0936CE0418}"/>
                </a:ext>
              </a:extLst>
            </p:cNvPr>
            <p:cNvGrpSpPr>
              <a:grpSpLocks noChangeAspect="1"/>
            </p:cNvGrpSpPr>
            <p:nvPr/>
          </p:nvGrpSpPr>
          <p:grpSpPr>
            <a:xfrm>
              <a:off x="4985400" y="4534602"/>
              <a:ext cx="252114" cy="252000"/>
              <a:chOff x="4949888" y="2073218"/>
              <a:chExt cx="3471863" cy="3470275"/>
            </a:xfrm>
            <a:solidFill>
              <a:srgbClr val="595F6F"/>
            </a:solidFill>
          </p:grpSpPr>
          <p:sp>
            <p:nvSpPr>
              <p:cNvPr id="144" name="Freeform 6">
                <a:extLst>
                  <a:ext uri="{FF2B5EF4-FFF2-40B4-BE49-F238E27FC236}">
                    <a16:creationId xmlns="" xmlns:a16="http://schemas.microsoft.com/office/drawing/2014/main" id="{6179543D-E9EC-4199-9E09-179C687A687F}"/>
                  </a:ext>
                </a:extLst>
              </p:cNvPr>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45" name="Freeform 7">
                <a:extLst>
                  <a:ext uri="{FF2B5EF4-FFF2-40B4-BE49-F238E27FC236}">
                    <a16:creationId xmlns="" xmlns:a16="http://schemas.microsoft.com/office/drawing/2014/main" id="{4EF7E553-7F05-4E44-827F-868E4D803F03}"/>
                  </a:ext>
                </a:extLst>
              </p:cNvPr>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grpSp>
        <p:nvGrpSpPr>
          <p:cNvPr id="146" name="组合 145">
            <a:extLst>
              <a:ext uri="{FF2B5EF4-FFF2-40B4-BE49-F238E27FC236}">
                <a16:creationId xmlns="" xmlns:a16="http://schemas.microsoft.com/office/drawing/2014/main" id="{ED1E4F83-B41F-4B16-AE65-3018A039EC16}"/>
              </a:ext>
            </a:extLst>
          </p:cNvPr>
          <p:cNvGrpSpPr/>
          <p:nvPr/>
        </p:nvGrpSpPr>
        <p:grpSpPr>
          <a:xfrm>
            <a:off x="6583286" y="4834169"/>
            <a:ext cx="756000" cy="756000"/>
            <a:chOff x="1325729" y="4273789"/>
            <a:chExt cx="756000" cy="756000"/>
          </a:xfrm>
        </p:grpSpPr>
        <p:sp>
          <p:nvSpPr>
            <p:cNvPr id="147" name="Oval 28">
              <a:extLst>
                <a:ext uri="{FF2B5EF4-FFF2-40B4-BE49-F238E27FC236}">
                  <a16:creationId xmlns="" xmlns:a16="http://schemas.microsoft.com/office/drawing/2014/main" id="{04C7BB92-906B-4016-9F1B-60F707731629}"/>
                </a:ext>
              </a:extLst>
            </p:cNvPr>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48" name="Group 44">
              <a:extLst>
                <a:ext uri="{FF2B5EF4-FFF2-40B4-BE49-F238E27FC236}">
                  <a16:creationId xmlns="" xmlns:a16="http://schemas.microsoft.com/office/drawing/2014/main" id="{13800BDD-992D-45EF-B68B-FC3A44F5DFBD}"/>
                </a:ext>
              </a:extLst>
            </p:cNvPr>
            <p:cNvGrpSpPr>
              <a:grpSpLocks noChangeAspect="1"/>
            </p:cNvGrpSpPr>
            <p:nvPr/>
          </p:nvGrpSpPr>
          <p:grpSpPr>
            <a:xfrm>
              <a:off x="1639388" y="4534602"/>
              <a:ext cx="128681" cy="252000"/>
              <a:chOff x="5943600" y="3128963"/>
              <a:chExt cx="304800" cy="596900"/>
            </a:xfrm>
          </p:grpSpPr>
          <p:sp>
            <p:nvSpPr>
              <p:cNvPr id="149" name="Freeform 13">
                <a:extLst>
                  <a:ext uri="{FF2B5EF4-FFF2-40B4-BE49-F238E27FC236}">
                    <a16:creationId xmlns="" xmlns:a16="http://schemas.microsoft.com/office/drawing/2014/main" id="{69ADB612-54FE-4320-AA2B-646F75986951}"/>
                  </a:ext>
                </a:extLst>
              </p:cNvPr>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0" name="Freeform 14">
                <a:extLst>
                  <a:ext uri="{FF2B5EF4-FFF2-40B4-BE49-F238E27FC236}">
                    <a16:creationId xmlns="" xmlns:a16="http://schemas.microsoft.com/office/drawing/2014/main" id="{C894ADDB-1EEC-4E3C-9EDB-8C8609B85784}"/>
                  </a:ext>
                </a:extLst>
              </p:cNvPr>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grpSp>
        <p:nvGrpSpPr>
          <p:cNvPr id="151" name="组合 150">
            <a:extLst>
              <a:ext uri="{FF2B5EF4-FFF2-40B4-BE49-F238E27FC236}">
                <a16:creationId xmlns="" xmlns:a16="http://schemas.microsoft.com/office/drawing/2014/main" id="{108C36CA-F63C-4D0E-8CEF-A77B46DB46BC}"/>
              </a:ext>
            </a:extLst>
          </p:cNvPr>
          <p:cNvGrpSpPr/>
          <p:nvPr/>
        </p:nvGrpSpPr>
        <p:grpSpPr>
          <a:xfrm>
            <a:off x="7720958" y="4832468"/>
            <a:ext cx="756000" cy="756000"/>
            <a:chOff x="2463401" y="4272088"/>
            <a:chExt cx="756000" cy="756000"/>
          </a:xfrm>
        </p:grpSpPr>
        <p:sp>
          <p:nvSpPr>
            <p:cNvPr id="152" name="Oval 27">
              <a:extLst>
                <a:ext uri="{FF2B5EF4-FFF2-40B4-BE49-F238E27FC236}">
                  <a16:creationId xmlns="" xmlns:a16="http://schemas.microsoft.com/office/drawing/2014/main" id="{210F0602-6E04-4B2D-BA84-F437EC021171}"/>
                </a:ext>
              </a:extLst>
            </p:cNvPr>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53" name="Group 73">
              <a:extLst>
                <a:ext uri="{FF2B5EF4-FFF2-40B4-BE49-F238E27FC236}">
                  <a16:creationId xmlns="" xmlns:a16="http://schemas.microsoft.com/office/drawing/2014/main" id="{2A352A9E-8AC4-4EC1-810A-FC75BF3E68A5}"/>
                </a:ext>
              </a:extLst>
            </p:cNvPr>
            <p:cNvGrpSpPr>
              <a:grpSpLocks noChangeAspect="1"/>
            </p:cNvGrpSpPr>
            <p:nvPr/>
          </p:nvGrpSpPr>
          <p:grpSpPr>
            <a:xfrm>
              <a:off x="2729712" y="4534602"/>
              <a:ext cx="246063" cy="252000"/>
              <a:chOff x="5348288" y="2809875"/>
              <a:chExt cx="592138" cy="606425"/>
            </a:xfrm>
          </p:grpSpPr>
          <p:sp>
            <p:nvSpPr>
              <p:cNvPr id="154" name="Freeform 19">
                <a:extLst>
                  <a:ext uri="{FF2B5EF4-FFF2-40B4-BE49-F238E27FC236}">
                    <a16:creationId xmlns="" xmlns:a16="http://schemas.microsoft.com/office/drawing/2014/main" id="{C431A348-D3A5-4F28-B422-4B735C94026A}"/>
                  </a:ext>
                </a:extLst>
              </p:cNvPr>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5" name="Freeform 20">
                <a:extLst>
                  <a:ext uri="{FF2B5EF4-FFF2-40B4-BE49-F238E27FC236}">
                    <a16:creationId xmlns="" xmlns:a16="http://schemas.microsoft.com/office/drawing/2014/main" id="{D01C6720-A21F-4B5D-B0E2-28C68BAC8464}"/>
                  </a:ext>
                </a:extLst>
              </p:cNvPr>
              <p:cNvSpPr>
                <a:spLocks/>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6" name="Freeform 21">
                <a:extLst>
                  <a:ext uri="{FF2B5EF4-FFF2-40B4-BE49-F238E27FC236}">
                    <a16:creationId xmlns="" xmlns:a16="http://schemas.microsoft.com/office/drawing/2014/main" id="{9C2BD5EF-F2D2-4A90-A9CC-B080AC97C5BC}"/>
                  </a:ext>
                </a:extLst>
              </p:cNvPr>
              <p:cNvSpPr>
                <a:spLocks/>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7" name="Freeform 22">
                <a:extLst>
                  <a:ext uri="{FF2B5EF4-FFF2-40B4-BE49-F238E27FC236}">
                    <a16:creationId xmlns="" xmlns:a16="http://schemas.microsoft.com/office/drawing/2014/main" id="{A1F1DF7E-7C28-4B23-A723-9A2D4C03235E}"/>
                  </a:ext>
                </a:extLst>
              </p:cNvPr>
              <p:cNvSpPr>
                <a:spLocks/>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8" name="Freeform 23">
                <a:extLst>
                  <a:ext uri="{FF2B5EF4-FFF2-40B4-BE49-F238E27FC236}">
                    <a16:creationId xmlns="" xmlns:a16="http://schemas.microsoft.com/office/drawing/2014/main" id="{65963D9A-01A5-4ACE-B48A-942F2984B346}"/>
                  </a:ext>
                </a:extLst>
              </p:cNvPr>
              <p:cNvSpPr>
                <a:spLocks/>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9" name="Freeform 24">
                <a:extLst>
                  <a:ext uri="{FF2B5EF4-FFF2-40B4-BE49-F238E27FC236}">
                    <a16:creationId xmlns="" xmlns:a16="http://schemas.microsoft.com/office/drawing/2014/main" id="{C12D5A82-96C9-4DC5-B91F-2103FAB5FFFD}"/>
                  </a:ext>
                </a:extLst>
              </p:cNvPr>
              <p:cNvSpPr>
                <a:spLocks/>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0" name="Freeform 25">
                <a:extLst>
                  <a:ext uri="{FF2B5EF4-FFF2-40B4-BE49-F238E27FC236}">
                    <a16:creationId xmlns="" xmlns:a16="http://schemas.microsoft.com/office/drawing/2014/main" id="{10F3BAAA-4D9B-4D1A-A56D-7292771C9B1C}"/>
                  </a:ext>
                </a:extLst>
              </p:cNvPr>
              <p:cNvSpPr>
                <a:spLocks/>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1" name="Freeform 26">
                <a:extLst>
                  <a:ext uri="{FF2B5EF4-FFF2-40B4-BE49-F238E27FC236}">
                    <a16:creationId xmlns="" xmlns:a16="http://schemas.microsoft.com/office/drawing/2014/main" id="{9FF2D2E2-EC3A-49C8-BF4A-F7FDC4F73C88}"/>
                  </a:ext>
                </a:extLst>
              </p:cNvPr>
              <p:cNvSpPr>
                <a:spLocks/>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2" name="Freeform 27">
                <a:extLst>
                  <a:ext uri="{FF2B5EF4-FFF2-40B4-BE49-F238E27FC236}">
                    <a16:creationId xmlns="" xmlns:a16="http://schemas.microsoft.com/office/drawing/2014/main" id="{905CEC54-80CD-44FA-AE0F-A4B23E71EBC0}"/>
                  </a:ext>
                </a:extLst>
              </p:cNvPr>
              <p:cNvSpPr>
                <a:spLocks/>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3" name="Freeform 28">
                <a:extLst>
                  <a:ext uri="{FF2B5EF4-FFF2-40B4-BE49-F238E27FC236}">
                    <a16:creationId xmlns="" xmlns:a16="http://schemas.microsoft.com/office/drawing/2014/main" id="{A0909D84-A8B9-41E1-B683-149806A68CB6}"/>
                  </a:ext>
                </a:extLst>
              </p:cNvPr>
              <p:cNvSpPr>
                <a:spLocks/>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4" name="Freeform 29">
                <a:extLst>
                  <a:ext uri="{FF2B5EF4-FFF2-40B4-BE49-F238E27FC236}">
                    <a16:creationId xmlns="" xmlns:a16="http://schemas.microsoft.com/office/drawing/2014/main" id="{1400F100-2D9B-4303-8203-DF3BF180288C}"/>
                  </a:ext>
                </a:extLst>
              </p:cNvPr>
              <p:cNvSpPr>
                <a:spLocks/>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5" name="Freeform 30">
                <a:extLst>
                  <a:ext uri="{FF2B5EF4-FFF2-40B4-BE49-F238E27FC236}">
                    <a16:creationId xmlns="" xmlns:a16="http://schemas.microsoft.com/office/drawing/2014/main" id="{498156FA-4557-4907-B423-AC7BB2D6D022}"/>
                  </a:ext>
                </a:extLst>
              </p:cNvPr>
              <p:cNvSpPr>
                <a:spLocks/>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6" name="Freeform 31">
                <a:extLst>
                  <a:ext uri="{FF2B5EF4-FFF2-40B4-BE49-F238E27FC236}">
                    <a16:creationId xmlns="" xmlns:a16="http://schemas.microsoft.com/office/drawing/2014/main" id="{9BCCF87B-B3F1-429F-82C9-A6603DD5951E}"/>
                  </a:ext>
                </a:extLst>
              </p:cNvPr>
              <p:cNvSpPr>
                <a:spLocks/>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7" name="Freeform 32">
                <a:extLst>
                  <a:ext uri="{FF2B5EF4-FFF2-40B4-BE49-F238E27FC236}">
                    <a16:creationId xmlns="" xmlns:a16="http://schemas.microsoft.com/office/drawing/2014/main" id="{3F37399A-135C-4F99-94A6-72F8FD7F55BE}"/>
                  </a:ext>
                </a:extLst>
              </p:cNvPr>
              <p:cNvSpPr>
                <a:spLocks/>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8" name="Freeform 33">
                <a:extLst>
                  <a:ext uri="{FF2B5EF4-FFF2-40B4-BE49-F238E27FC236}">
                    <a16:creationId xmlns="" xmlns:a16="http://schemas.microsoft.com/office/drawing/2014/main" id="{8813B8BD-BCD1-4BB6-8A1F-DAA649DBA62D}"/>
                  </a:ext>
                </a:extLst>
              </p:cNvPr>
              <p:cNvSpPr>
                <a:spLocks/>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9" name="Freeform 34">
                <a:extLst>
                  <a:ext uri="{FF2B5EF4-FFF2-40B4-BE49-F238E27FC236}">
                    <a16:creationId xmlns="" xmlns:a16="http://schemas.microsoft.com/office/drawing/2014/main" id="{9984B1E5-0780-4F3F-8CA2-714C7D8FB800}"/>
                  </a:ext>
                </a:extLst>
              </p:cNvPr>
              <p:cNvSpPr>
                <a:spLocks/>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0" name="Freeform 35">
                <a:extLst>
                  <a:ext uri="{FF2B5EF4-FFF2-40B4-BE49-F238E27FC236}">
                    <a16:creationId xmlns="" xmlns:a16="http://schemas.microsoft.com/office/drawing/2014/main" id="{41F71FF1-C0E3-4034-ABFE-C04658EB2260}"/>
                  </a:ext>
                </a:extLst>
              </p:cNvPr>
              <p:cNvSpPr>
                <a:spLocks/>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1" name="Freeform 36">
                <a:extLst>
                  <a:ext uri="{FF2B5EF4-FFF2-40B4-BE49-F238E27FC236}">
                    <a16:creationId xmlns="" xmlns:a16="http://schemas.microsoft.com/office/drawing/2014/main" id="{0DA52B53-B573-4781-90D1-16C2E3F26A5A}"/>
                  </a:ext>
                </a:extLst>
              </p:cNvPr>
              <p:cNvSpPr>
                <a:spLocks/>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2" name="Freeform 37">
                <a:extLst>
                  <a:ext uri="{FF2B5EF4-FFF2-40B4-BE49-F238E27FC236}">
                    <a16:creationId xmlns="" xmlns:a16="http://schemas.microsoft.com/office/drawing/2014/main" id="{408E40F7-408D-47E2-84B8-841EFCDB4A28}"/>
                  </a:ext>
                </a:extLst>
              </p:cNvPr>
              <p:cNvSpPr>
                <a:spLocks/>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3" name="Freeform 38">
                <a:extLst>
                  <a:ext uri="{FF2B5EF4-FFF2-40B4-BE49-F238E27FC236}">
                    <a16:creationId xmlns="" xmlns:a16="http://schemas.microsoft.com/office/drawing/2014/main" id="{09D95C7D-E7BD-4D21-9D72-1824FF136DD3}"/>
                  </a:ext>
                </a:extLst>
              </p:cNvPr>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4" name="Freeform 39">
                <a:extLst>
                  <a:ext uri="{FF2B5EF4-FFF2-40B4-BE49-F238E27FC236}">
                    <a16:creationId xmlns="" xmlns:a16="http://schemas.microsoft.com/office/drawing/2014/main" id="{3A3E0452-1B88-40F2-B11A-C009B360F004}"/>
                  </a:ext>
                </a:extLst>
              </p:cNvPr>
              <p:cNvSpPr>
                <a:spLocks/>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5" name="Freeform 40">
                <a:extLst>
                  <a:ext uri="{FF2B5EF4-FFF2-40B4-BE49-F238E27FC236}">
                    <a16:creationId xmlns="" xmlns:a16="http://schemas.microsoft.com/office/drawing/2014/main" id="{777E21A5-2AEF-4451-A299-81BFC9E89F42}"/>
                  </a:ext>
                </a:extLst>
              </p:cNvPr>
              <p:cNvSpPr>
                <a:spLocks/>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6" name="Freeform 41">
                <a:extLst>
                  <a:ext uri="{FF2B5EF4-FFF2-40B4-BE49-F238E27FC236}">
                    <a16:creationId xmlns="" xmlns:a16="http://schemas.microsoft.com/office/drawing/2014/main" id="{773AD84A-ECAC-48AB-8929-6886B59828FE}"/>
                  </a:ext>
                </a:extLst>
              </p:cNvPr>
              <p:cNvSpPr>
                <a:spLocks/>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7" name="Freeform 42">
                <a:extLst>
                  <a:ext uri="{FF2B5EF4-FFF2-40B4-BE49-F238E27FC236}">
                    <a16:creationId xmlns="" xmlns:a16="http://schemas.microsoft.com/office/drawing/2014/main" id="{55217727-2D4F-4BBD-854B-904EE78412EF}"/>
                  </a:ext>
                </a:extLst>
              </p:cNvPr>
              <p:cNvSpPr>
                <a:spLocks/>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grpSp>
        <p:nvGrpSpPr>
          <p:cNvPr id="178" name="组合 177">
            <a:extLst>
              <a:ext uri="{FF2B5EF4-FFF2-40B4-BE49-F238E27FC236}">
                <a16:creationId xmlns="" xmlns:a16="http://schemas.microsoft.com/office/drawing/2014/main" id="{79A9CCEC-E252-46EC-B28D-145815EB6272}"/>
              </a:ext>
            </a:extLst>
          </p:cNvPr>
          <p:cNvGrpSpPr/>
          <p:nvPr/>
        </p:nvGrpSpPr>
        <p:grpSpPr>
          <a:xfrm>
            <a:off x="8858630" y="4832468"/>
            <a:ext cx="756000" cy="756000"/>
            <a:chOff x="3601073" y="4272088"/>
            <a:chExt cx="756000" cy="756000"/>
          </a:xfrm>
        </p:grpSpPr>
        <p:sp>
          <p:nvSpPr>
            <p:cNvPr id="179" name="Oval 26">
              <a:extLst>
                <a:ext uri="{FF2B5EF4-FFF2-40B4-BE49-F238E27FC236}">
                  <a16:creationId xmlns="" xmlns:a16="http://schemas.microsoft.com/office/drawing/2014/main" id="{553C04B1-F794-4299-894C-E2AFC3986179}"/>
                </a:ext>
              </a:extLst>
            </p:cNvPr>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80" name="Group 82">
              <a:extLst>
                <a:ext uri="{FF2B5EF4-FFF2-40B4-BE49-F238E27FC236}">
                  <a16:creationId xmlns="" xmlns:a16="http://schemas.microsoft.com/office/drawing/2014/main" id="{DC8F48C8-A6CE-495B-A568-75D08A1F66EA}"/>
                </a:ext>
              </a:extLst>
            </p:cNvPr>
            <p:cNvGrpSpPr>
              <a:grpSpLocks noChangeAspect="1"/>
            </p:cNvGrpSpPr>
            <p:nvPr/>
          </p:nvGrpSpPr>
          <p:grpSpPr>
            <a:xfrm>
              <a:off x="3849247" y="4534602"/>
              <a:ext cx="252000" cy="252000"/>
              <a:chOff x="5319713" y="3014663"/>
              <a:chExt cx="609600" cy="609600"/>
            </a:xfrm>
            <a:solidFill>
              <a:srgbClr val="FFFFFF"/>
            </a:solidFill>
          </p:grpSpPr>
          <p:sp>
            <p:nvSpPr>
              <p:cNvPr id="181" name="Freeform 47">
                <a:extLst>
                  <a:ext uri="{FF2B5EF4-FFF2-40B4-BE49-F238E27FC236}">
                    <a16:creationId xmlns="" xmlns:a16="http://schemas.microsoft.com/office/drawing/2014/main" id="{774E3A33-38FC-45BA-85C6-4B2290622ECA}"/>
                  </a:ext>
                </a:extLst>
              </p:cNvPr>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82" name="Freeform 48">
                <a:extLst>
                  <a:ext uri="{FF2B5EF4-FFF2-40B4-BE49-F238E27FC236}">
                    <a16:creationId xmlns="" xmlns:a16="http://schemas.microsoft.com/office/drawing/2014/main" id="{44141711-2AF9-4C64-BC02-08B7A00A5FC3}"/>
                  </a:ext>
                </a:extLst>
              </p:cNvPr>
              <p:cNvSpPr>
                <a:spLocks/>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83" name="Freeform 49">
                <a:extLst>
                  <a:ext uri="{FF2B5EF4-FFF2-40B4-BE49-F238E27FC236}">
                    <a16:creationId xmlns="" xmlns:a16="http://schemas.microsoft.com/office/drawing/2014/main" id="{21CA0B4B-ED3A-4116-9E85-914E0C1D2670}"/>
                  </a:ext>
                </a:extLst>
              </p:cNvPr>
              <p:cNvSpPr>
                <a:spLocks/>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84" name="Freeform 50">
                <a:extLst>
                  <a:ext uri="{FF2B5EF4-FFF2-40B4-BE49-F238E27FC236}">
                    <a16:creationId xmlns="" xmlns:a16="http://schemas.microsoft.com/office/drawing/2014/main" id="{4E1EFF05-C68C-4531-83FF-5203ECC31016}"/>
                  </a:ext>
                </a:extLst>
              </p:cNvPr>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528" fill="hold" nodeType="afterEffect">
                                  <p:stCondLst>
                                    <p:cond delay="0"/>
                                  </p:stCondLst>
                                  <p:iterate type="lt">
                                    <p:tmPct val="5000"/>
                                  </p:iterate>
                                  <p:childTnLst>
                                    <p:set>
                                      <p:cBhvr>
                                        <p:cTn id="12" dur="1" fill="hold">
                                          <p:stCondLst>
                                            <p:cond delay="0"/>
                                          </p:stCondLst>
                                        </p:cTn>
                                        <p:tgtEl>
                                          <p:spTgt spid="105"/>
                                        </p:tgtEl>
                                        <p:attrNameLst>
                                          <p:attrName>style.visibility</p:attrName>
                                        </p:attrNameLst>
                                      </p:cBhvr>
                                      <p:to>
                                        <p:strVal val="visible"/>
                                      </p:to>
                                    </p:set>
                                    <p:anim to="" calcmode="lin" valueType="num">
                                      <p:cBhvr>
                                        <p:cTn id="13" dur="1000" fill="hold">
                                          <p:stCondLst>
                                            <p:cond delay="0"/>
                                          </p:stCondLst>
                                        </p:cTn>
                                        <p:tgtEl>
                                          <p:spTgt spid="105"/>
                                        </p:tgtEl>
                                        <p:attrNameLst>
                                          <p:attrName>ppt_x</p:attrName>
                                        </p:attrNameLst>
                                      </p:cBhvr>
                                      <p:tavLst>
                                        <p:tav tm="0" fmla="#ppt_x+(8/9)*(#ppt_x-(#ppt_x-#ppt_w/2))*((1.5-1.5*$)^2-(1.5-1.5*$)^3)">
                                          <p:val>
                                            <p:strVal val="0"/>
                                          </p:val>
                                        </p:tav>
                                        <p:tav tm="100000">
                                          <p:val>
                                            <p:strVal val="1"/>
                                          </p:val>
                                        </p:tav>
                                      </p:tavLst>
                                    </p:anim>
                                    <p:anim to="" calcmode="lin" valueType="num">
                                      <p:cBhvr>
                                        <p:cTn id="14" dur="1000" fill="hold">
                                          <p:stCondLst>
                                            <p:cond delay="0"/>
                                          </p:stCondLst>
                                        </p:cTn>
                                        <p:tgtEl>
                                          <p:spTgt spid="105"/>
                                        </p:tgtEl>
                                        <p:attrNameLst>
                                          <p:attrName>ppt_y</p:attrName>
                                        </p:attrNameLst>
                                      </p:cBhvr>
                                      <p:tavLst>
                                        <p:tav tm="0" fmla="#ppt_y+(8/9)*(#ppt_y-(#ppt_y+#ppt_h/2))*((1.5-1.5*$)^2-(1.5-1.5*$)^3)">
                                          <p:val>
                                            <p:strVal val="0"/>
                                          </p:val>
                                        </p:tav>
                                        <p:tav tm="100000">
                                          <p:val>
                                            <p:strVal val="1"/>
                                          </p:val>
                                        </p:tav>
                                      </p:tavLst>
                                    </p:anim>
                                    <p:anim to="" calcmode="lin" valueType="num">
                                      <p:cBhvr>
                                        <p:cTn id="15" dur="1000" fill="hold">
                                          <p:stCondLst>
                                            <p:cond delay="0"/>
                                          </p:stCondLst>
                                        </p:cTn>
                                        <p:tgtEl>
                                          <p:spTgt spid="105"/>
                                        </p:tgtEl>
                                        <p:attrNameLst>
                                          <p:attrName>ppt_w</p:attrName>
                                        </p:attrNameLst>
                                      </p:cBhvr>
                                      <p:tavLst>
                                        <p:tav tm="0" fmla="#ppt_w+(8/9)*(#ppt_w-0)*((1.5-1.5*$)^2-(1.5-1.5*$)^3)">
                                          <p:val>
                                            <p:strVal val="0"/>
                                          </p:val>
                                        </p:tav>
                                        <p:tav tm="100000">
                                          <p:val>
                                            <p:strVal val="1"/>
                                          </p:val>
                                        </p:tav>
                                      </p:tavLst>
                                    </p:anim>
                                    <p:anim to="" calcmode="lin" valueType="num">
                                      <p:cBhvr>
                                        <p:cTn id="16" dur="1000" fill="hold">
                                          <p:stCondLst>
                                            <p:cond delay="0"/>
                                          </p:stCondLst>
                                        </p:cTn>
                                        <p:tgtEl>
                                          <p:spTgt spid="105"/>
                                        </p:tgtEl>
                                        <p:attrNameLst>
                                          <p:attrName>ppt_h</p:attrName>
                                        </p:attrNameLst>
                                      </p:cBhvr>
                                      <p:tavLst>
                                        <p:tav tm="0" fmla="#ppt_h+(8/9)*(#ppt_h-0)*((1.5-1.5*$)^2-(1.5-1.5*$)^3)">
                                          <p:val>
                                            <p:strVal val="0"/>
                                          </p:val>
                                        </p:tav>
                                        <p:tav tm="100000">
                                          <p:val>
                                            <p:strVal val="1"/>
                                          </p:val>
                                        </p:tav>
                                      </p:tavLst>
                                    </p:anim>
                                  </p:childTnLst>
                                </p:cTn>
                              </p:par>
                            </p:childTnLst>
                          </p:cTn>
                        </p:par>
                        <p:par>
                          <p:cTn id="17" fill="hold">
                            <p:stCondLst>
                              <p:cond delay="2000"/>
                            </p:stCondLst>
                            <p:childTnLst>
                              <p:par>
                                <p:cTn id="18" presetID="23" presetClass="entr" presetSubtype="528" fill="hold" nodeType="afterEffect">
                                  <p:stCondLst>
                                    <p:cond delay="0"/>
                                  </p:stCondLst>
                                  <p:iterate type="lt">
                                    <p:tmPct val="5000"/>
                                  </p:iterate>
                                  <p:childTnLst>
                                    <p:set>
                                      <p:cBhvr>
                                        <p:cTn id="19" dur="1" fill="hold">
                                          <p:stCondLst>
                                            <p:cond delay="0"/>
                                          </p:stCondLst>
                                        </p:cTn>
                                        <p:tgtEl>
                                          <p:spTgt spid="118"/>
                                        </p:tgtEl>
                                        <p:attrNameLst>
                                          <p:attrName>style.visibility</p:attrName>
                                        </p:attrNameLst>
                                      </p:cBhvr>
                                      <p:to>
                                        <p:strVal val="visible"/>
                                      </p:to>
                                    </p:set>
                                    <p:anim to="" calcmode="lin" valueType="num">
                                      <p:cBhvr>
                                        <p:cTn id="20" dur="1000" fill="hold">
                                          <p:stCondLst>
                                            <p:cond delay="0"/>
                                          </p:stCondLst>
                                        </p:cTn>
                                        <p:tgtEl>
                                          <p:spTgt spid="118"/>
                                        </p:tgtEl>
                                        <p:attrNameLst>
                                          <p:attrName>ppt_x</p:attrName>
                                        </p:attrNameLst>
                                      </p:cBhvr>
                                      <p:tavLst>
                                        <p:tav tm="0" fmla="#ppt_x+(8/9)*(#ppt_x-(#ppt_x-#ppt_w/2))*((1.5-1.5*$)^2-(1.5-1.5*$)^3)">
                                          <p:val>
                                            <p:strVal val="0"/>
                                          </p:val>
                                        </p:tav>
                                        <p:tav tm="100000">
                                          <p:val>
                                            <p:strVal val="1"/>
                                          </p:val>
                                        </p:tav>
                                      </p:tavLst>
                                    </p:anim>
                                    <p:anim to="" calcmode="lin" valueType="num">
                                      <p:cBhvr>
                                        <p:cTn id="21" dur="1000" fill="hold">
                                          <p:stCondLst>
                                            <p:cond delay="0"/>
                                          </p:stCondLst>
                                        </p:cTn>
                                        <p:tgtEl>
                                          <p:spTgt spid="118"/>
                                        </p:tgtEl>
                                        <p:attrNameLst>
                                          <p:attrName>ppt_y</p:attrName>
                                        </p:attrNameLst>
                                      </p:cBhvr>
                                      <p:tavLst>
                                        <p:tav tm="0" fmla="#ppt_y+(8/9)*(#ppt_y-(#ppt_y+#ppt_h/2))*((1.5-1.5*$)^2-(1.5-1.5*$)^3)">
                                          <p:val>
                                            <p:strVal val="0"/>
                                          </p:val>
                                        </p:tav>
                                        <p:tav tm="100000">
                                          <p:val>
                                            <p:strVal val="1"/>
                                          </p:val>
                                        </p:tav>
                                      </p:tavLst>
                                    </p:anim>
                                    <p:anim to="" calcmode="lin" valueType="num">
                                      <p:cBhvr>
                                        <p:cTn id="22" dur="1000" fill="hold">
                                          <p:stCondLst>
                                            <p:cond delay="0"/>
                                          </p:stCondLst>
                                        </p:cTn>
                                        <p:tgtEl>
                                          <p:spTgt spid="118"/>
                                        </p:tgtEl>
                                        <p:attrNameLst>
                                          <p:attrName>ppt_w</p:attrName>
                                        </p:attrNameLst>
                                      </p:cBhvr>
                                      <p:tavLst>
                                        <p:tav tm="0" fmla="#ppt_w+(8/9)*(#ppt_w-0)*((1.5-1.5*$)^2-(1.5-1.5*$)^3)">
                                          <p:val>
                                            <p:strVal val="0"/>
                                          </p:val>
                                        </p:tav>
                                        <p:tav tm="100000">
                                          <p:val>
                                            <p:strVal val="1"/>
                                          </p:val>
                                        </p:tav>
                                      </p:tavLst>
                                    </p:anim>
                                    <p:anim to="" calcmode="lin" valueType="num">
                                      <p:cBhvr>
                                        <p:cTn id="23" dur="1000" fill="hold">
                                          <p:stCondLst>
                                            <p:cond delay="0"/>
                                          </p:stCondLst>
                                        </p:cTn>
                                        <p:tgtEl>
                                          <p:spTgt spid="118"/>
                                        </p:tgtEl>
                                        <p:attrNameLst>
                                          <p:attrName>ppt_h</p:attrName>
                                        </p:attrNameLst>
                                      </p:cBhvr>
                                      <p:tavLst>
                                        <p:tav tm="0" fmla="#ppt_h+(8/9)*(#ppt_h-0)*((1.5-1.5*$)^2-(1.5-1.5*$)^3)">
                                          <p:val>
                                            <p:strVal val="0"/>
                                          </p:val>
                                        </p:tav>
                                        <p:tav tm="100000">
                                          <p:val>
                                            <p:strVal val="1"/>
                                          </p:val>
                                        </p:tav>
                                      </p:tavLst>
                                    </p:anim>
                                  </p:childTnLst>
                                </p:cTn>
                              </p:par>
                            </p:childTnLst>
                          </p:cTn>
                        </p:par>
                        <p:par>
                          <p:cTn id="24" fill="hold">
                            <p:stCondLst>
                              <p:cond delay="3000"/>
                            </p:stCondLst>
                            <p:childTnLst>
                              <p:par>
                                <p:cTn id="25" presetID="23" presetClass="entr" presetSubtype="528" fill="hold" nodeType="afterEffect">
                                  <p:stCondLst>
                                    <p:cond delay="0"/>
                                  </p:stCondLst>
                                  <p:iterate type="lt">
                                    <p:tmPct val="5000"/>
                                  </p:iterate>
                                  <p:childTnLst>
                                    <p:set>
                                      <p:cBhvr>
                                        <p:cTn id="26" dur="1" fill="hold">
                                          <p:stCondLst>
                                            <p:cond delay="0"/>
                                          </p:stCondLst>
                                        </p:cTn>
                                        <p:tgtEl>
                                          <p:spTgt spid="128"/>
                                        </p:tgtEl>
                                        <p:attrNameLst>
                                          <p:attrName>style.visibility</p:attrName>
                                        </p:attrNameLst>
                                      </p:cBhvr>
                                      <p:to>
                                        <p:strVal val="visible"/>
                                      </p:to>
                                    </p:set>
                                    <p:anim to="" calcmode="lin" valueType="num">
                                      <p:cBhvr>
                                        <p:cTn id="27" dur="1000" fill="hold">
                                          <p:stCondLst>
                                            <p:cond delay="0"/>
                                          </p:stCondLst>
                                        </p:cTn>
                                        <p:tgtEl>
                                          <p:spTgt spid="128"/>
                                        </p:tgtEl>
                                        <p:attrNameLst>
                                          <p:attrName>ppt_x</p:attrName>
                                        </p:attrNameLst>
                                      </p:cBhvr>
                                      <p:tavLst>
                                        <p:tav tm="0" fmla="#ppt_x+(8/9)*(#ppt_x-(#ppt_x-#ppt_w/2))*((1.5-1.5*$)^2-(1.5-1.5*$)^3)">
                                          <p:val>
                                            <p:strVal val="0"/>
                                          </p:val>
                                        </p:tav>
                                        <p:tav tm="100000">
                                          <p:val>
                                            <p:strVal val="1"/>
                                          </p:val>
                                        </p:tav>
                                      </p:tavLst>
                                    </p:anim>
                                    <p:anim to="" calcmode="lin" valueType="num">
                                      <p:cBhvr>
                                        <p:cTn id="28" dur="1000" fill="hold">
                                          <p:stCondLst>
                                            <p:cond delay="0"/>
                                          </p:stCondLst>
                                        </p:cTn>
                                        <p:tgtEl>
                                          <p:spTgt spid="128"/>
                                        </p:tgtEl>
                                        <p:attrNameLst>
                                          <p:attrName>ppt_y</p:attrName>
                                        </p:attrNameLst>
                                      </p:cBhvr>
                                      <p:tavLst>
                                        <p:tav tm="0" fmla="#ppt_y+(8/9)*(#ppt_y-(#ppt_y+#ppt_h/2))*((1.5-1.5*$)^2-(1.5-1.5*$)^3)">
                                          <p:val>
                                            <p:strVal val="0"/>
                                          </p:val>
                                        </p:tav>
                                        <p:tav tm="100000">
                                          <p:val>
                                            <p:strVal val="1"/>
                                          </p:val>
                                        </p:tav>
                                      </p:tavLst>
                                    </p:anim>
                                    <p:anim to="" calcmode="lin" valueType="num">
                                      <p:cBhvr>
                                        <p:cTn id="29" dur="1000" fill="hold">
                                          <p:stCondLst>
                                            <p:cond delay="0"/>
                                          </p:stCondLst>
                                        </p:cTn>
                                        <p:tgtEl>
                                          <p:spTgt spid="128"/>
                                        </p:tgtEl>
                                        <p:attrNameLst>
                                          <p:attrName>ppt_w</p:attrName>
                                        </p:attrNameLst>
                                      </p:cBhvr>
                                      <p:tavLst>
                                        <p:tav tm="0" fmla="#ppt_w+(8/9)*(#ppt_w-0)*((1.5-1.5*$)^2-(1.5-1.5*$)^3)">
                                          <p:val>
                                            <p:strVal val="0"/>
                                          </p:val>
                                        </p:tav>
                                        <p:tav tm="100000">
                                          <p:val>
                                            <p:strVal val="1"/>
                                          </p:val>
                                        </p:tav>
                                      </p:tavLst>
                                    </p:anim>
                                    <p:anim to="" calcmode="lin" valueType="num">
                                      <p:cBhvr>
                                        <p:cTn id="30" dur="1000" fill="hold">
                                          <p:stCondLst>
                                            <p:cond delay="0"/>
                                          </p:stCondLst>
                                        </p:cTn>
                                        <p:tgtEl>
                                          <p:spTgt spid="128"/>
                                        </p:tgtEl>
                                        <p:attrNameLst>
                                          <p:attrName>ppt_h</p:attrName>
                                        </p:attrNameLst>
                                      </p:cBhvr>
                                      <p:tavLst>
                                        <p:tav tm="0" fmla="#ppt_h+(8/9)*(#ppt_h-0)*((1.5-1.5*$)^2-(1.5-1.5*$)^3)">
                                          <p:val>
                                            <p:strVal val="0"/>
                                          </p:val>
                                        </p:tav>
                                        <p:tav tm="100000">
                                          <p:val>
                                            <p:strVal val="1"/>
                                          </p:val>
                                        </p:tav>
                                      </p:tavLst>
                                    </p:anim>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31"/>
                                        </p:tgtEl>
                                        <p:attrNameLst>
                                          <p:attrName>style.visibility</p:attrName>
                                        </p:attrNameLst>
                                      </p:cBhvr>
                                      <p:to>
                                        <p:strVal val="visible"/>
                                      </p:to>
                                    </p:set>
                                    <p:animEffect transition="in" filter="wipe(up)">
                                      <p:cBhvr>
                                        <p:cTn id="34" dur="500"/>
                                        <p:tgtEl>
                                          <p:spTgt spid="131"/>
                                        </p:tgtEl>
                                      </p:cBhvr>
                                    </p:animEffect>
                                  </p:childTnLst>
                                </p:cTn>
                              </p:par>
                              <p:par>
                                <p:cTn id="35" presetID="23" presetClass="entr" presetSubtype="288" decel="100000" fill="hold" grpId="0" nodeType="withEffect">
                                  <p:stCondLst>
                                    <p:cond delay="0"/>
                                  </p:stCondLst>
                                  <p:iterate type="lt">
                                    <p:tmPct val="15000"/>
                                  </p:iterate>
                                  <p:childTnLst>
                                    <p:set>
                                      <p:cBhvr>
                                        <p:cTn id="36" dur="1" fill="hold">
                                          <p:stCondLst>
                                            <p:cond delay="0"/>
                                          </p:stCondLst>
                                        </p:cTn>
                                        <p:tgtEl>
                                          <p:spTgt spid="132"/>
                                        </p:tgtEl>
                                        <p:attrNameLst>
                                          <p:attrName>style.visibility</p:attrName>
                                        </p:attrNameLst>
                                      </p:cBhvr>
                                      <p:to>
                                        <p:strVal val="visible"/>
                                      </p:to>
                                    </p:set>
                                    <p:anim calcmode="lin" valueType="num">
                                      <p:cBhvr>
                                        <p:cTn id="37" dur="500" fill="hold"/>
                                        <p:tgtEl>
                                          <p:spTgt spid="132"/>
                                        </p:tgtEl>
                                        <p:attrNameLst>
                                          <p:attrName>ppt_w</p:attrName>
                                        </p:attrNameLst>
                                      </p:cBhvr>
                                      <p:tavLst>
                                        <p:tav tm="0">
                                          <p:val>
                                            <p:strVal val="8/3*#ppt_w"/>
                                          </p:val>
                                        </p:tav>
                                        <p:tav tm="100000">
                                          <p:val>
                                            <p:strVal val="#ppt_w"/>
                                          </p:val>
                                        </p:tav>
                                      </p:tavLst>
                                    </p:anim>
                                    <p:anim calcmode="lin" valueType="num">
                                      <p:cBhvr>
                                        <p:cTn id="38" dur="500" fill="hold"/>
                                        <p:tgtEl>
                                          <p:spTgt spid="132"/>
                                        </p:tgtEl>
                                        <p:attrNameLst>
                                          <p:attrName>ppt_h</p:attrName>
                                        </p:attrNameLst>
                                      </p:cBhvr>
                                      <p:tavLst>
                                        <p:tav tm="0">
                                          <p:val>
                                            <p:strVal val="12/3*#ppt_h"/>
                                          </p:val>
                                        </p:tav>
                                        <p:tav tm="100000">
                                          <p:val>
                                            <p:strVal val="#ppt_h"/>
                                          </p:val>
                                        </p:tav>
                                      </p:tavLst>
                                    </p:anim>
                                  </p:childTnLst>
                                </p:cTn>
                              </p:par>
                              <p:par>
                                <p:cTn id="39" presetID="10" presetClass="entr" presetSubtype="0" fill="hold" grpId="1" nodeType="withEffect">
                                  <p:stCondLst>
                                    <p:cond delay="0"/>
                                  </p:stCondLst>
                                  <p:iterate type="lt">
                                    <p:tmPct val="15000"/>
                                  </p:iterate>
                                  <p:childTnLst>
                                    <p:set>
                                      <p:cBhvr>
                                        <p:cTn id="40" dur="1" fill="hold">
                                          <p:stCondLst>
                                            <p:cond delay="0"/>
                                          </p:stCondLst>
                                        </p:cTn>
                                        <p:tgtEl>
                                          <p:spTgt spid="132"/>
                                        </p:tgtEl>
                                        <p:attrNameLst>
                                          <p:attrName>style.visibility</p:attrName>
                                        </p:attrNameLst>
                                      </p:cBhvr>
                                      <p:to>
                                        <p:strVal val="visible"/>
                                      </p:to>
                                    </p:set>
                                    <p:animEffect transition="in" filter="fade">
                                      <p:cBhvr>
                                        <p:cTn id="41" dur="500"/>
                                        <p:tgtEl>
                                          <p:spTgt spid="132"/>
                                        </p:tgtEl>
                                      </p:cBhvr>
                                    </p:animEffect>
                                  </p:childTnLst>
                                </p:cTn>
                              </p:par>
                            </p:childTnLst>
                          </p:cTn>
                        </p:par>
                        <p:par>
                          <p:cTn id="42" fill="hold">
                            <p:stCondLst>
                              <p:cond delay="4875"/>
                            </p:stCondLst>
                            <p:childTnLst>
                              <p:par>
                                <p:cTn id="43" presetID="22" presetClass="entr" presetSubtype="1" fill="hold" grpId="0" nodeType="afterEffect">
                                  <p:stCondLst>
                                    <p:cond delay="0"/>
                                  </p:stCondLst>
                                  <p:childTnLst>
                                    <p:set>
                                      <p:cBhvr>
                                        <p:cTn id="44" dur="1" fill="hold">
                                          <p:stCondLst>
                                            <p:cond delay="0"/>
                                          </p:stCondLst>
                                        </p:cTn>
                                        <p:tgtEl>
                                          <p:spTgt spid="133"/>
                                        </p:tgtEl>
                                        <p:attrNameLst>
                                          <p:attrName>style.visibility</p:attrName>
                                        </p:attrNameLst>
                                      </p:cBhvr>
                                      <p:to>
                                        <p:strVal val="visible"/>
                                      </p:to>
                                    </p:set>
                                    <p:animEffect transition="in" filter="wipe(up)">
                                      <p:cBhvr>
                                        <p:cTn id="45" dur="500"/>
                                        <p:tgtEl>
                                          <p:spTgt spid="133"/>
                                        </p:tgtEl>
                                      </p:cBhvr>
                                    </p:animEffect>
                                  </p:childTnLst>
                                </p:cTn>
                              </p:par>
                              <p:par>
                                <p:cTn id="46" presetID="23" presetClass="entr" presetSubtype="288" decel="100000" fill="hold" grpId="0" nodeType="withEffect">
                                  <p:stCondLst>
                                    <p:cond delay="0"/>
                                  </p:stCondLst>
                                  <p:iterate type="lt">
                                    <p:tmPct val="15000"/>
                                  </p:iterate>
                                  <p:childTnLst>
                                    <p:set>
                                      <p:cBhvr>
                                        <p:cTn id="47" dur="1" fill="hold">
                                          <p:stCondLst>
                                            <p:cond delay="0"/>
                                          </p:stCondLst>
                                        </p:cTn>
                                        <p:tgtEl>
                                          <p:spTgt spid="134"/>
                                        </p:tgtEl>
                                        <p:attrNameLst>
                                          <p:attrName>style.visibility</p:attrName>
                                        </p:attrNameLst>
                                      </p:cBhvr>
                                      <p:to>
                                        <p:strVal val="visible"/>
                                      </p:to>
                                    </p:set>
                                    <p:anim calcmode="lin" valueType="num">
                                      <p:cBhvr>
                                        <p:cTn id="48" dur="500" fill="hold"/>
                                        <p:tgtEl>
                                          <p:spTgt spid="134"/>
                                        </p:tgtEl>
                                        <p:attrNameLst>
                                          <p:attrName>ppt_w</p:attrName>
                                        </p:attrNameLst>
                                      </p:cBhvr>
                                      <p:tavLst>
                                        <p:tav tm="0">
                                          <p:val>
                                            <p:strVal val="8/3*#ppt_w"/>
                                          </p:val>
                                        </p:tav>
                                        <p:tav tm="100000">
                                          <p:val>
                                            <p:strVal val="#ppt_w"/>
                                          </p:val>
                                        </p:tav>
                                      </p:tavLst>
                                    </p:anim>
                                    <p:anim calcmode="lin" valueType="num">
                                      <p:cBhvr>
                                        <p:cTn id="49" dur="500" fill="hold"/>
                                        <p:tgtEl>
                                          <p:spTgt spid="134"/>
                                        </p:tgtEl>
                                        <p:attrNameLst>
                                          <p:attrName>ppt_h</p:attrName>
                                        </p:attrNameLst>
                                      </p:cBhvr>
                                      <p:tavLst>
                                        <p:tav tm="0">
                                          <p:val>
                                            <p:strVal val="12/3*#ppt_h"/>
                                          </p:val>
                                        </p:tav>
                                        <p:tav tm="100000">
                                          <p:val>
                                            <p:strVal val="#ppt_h"/>
                                          </p:val>
                                        </p:tav>
                                      </p:tavLst>
                                    </p:anim>
                                  </p:childTnLst>
                                </p:cTn>
                              </p:par>
                              <p:par>
                                <p:cTn id="50" presetID="10" presetClass="entr" presetSubtype="0" fill="hold" grpId="1" nodeType="withEffect">
                                  <p:stCondLst>
                                    <p:cond delay="0"/>
                                  </p:stCondLst>
                                  <p:iterate type="lt">
                                    <p:tmPct val="15000"/>
                                  </p:iterate>
                                  <p:childTnLst>
                                    <p:set>
                                      <p:cBhvr>
                                        <p:cTn id="51" dur="1" fill="hold">
                                          <p:stCondLst>
                                            <p:cond delay="0"/>
                                          </p:stCondLst>
                                        </p:cTn>
                                        <p:tgtEl>
                                          <p:spTgt spid="134"/>
                                        </p:tgtEl>
                                        <p:attrNameLst>
                                          <p:attrName>style.visibility</p:attrName>
                                        </p:attrNameLst>
                                      </p:cBhvr>
                                      <p:to>
                                        <p:strVal val="visible"/>
                                      </p:to>
                                    </p:set>
                                    <p:animEffect transition="in" filter="fade">
                                      <p:cBhvr>
                                        <p:cTn id="52" dur="500"/>
                                        <p:tgtEl>
                                          <p:spTgt spid="134"/>
                                        </p:tgtEl>
                                      </p:cBhvr>
                                    </p:animEffect>
                                  </p:childTnLst>
                                </p:cTn>
                              </p:par>
                            </p:childTnLst>
                          </p:cTn>
                        </p:par>
                        <p:par>
                          <p:cTn id="53" fill="hold">
                            <p:stCondLst>
                              <p:cond delay="5750"/>
                            </p:stCondLst>
                            <p:childTnLst>
                              <p:par>
                                <p:cTn id="54" presetID="22" presetClass="entr" presetSubtype="1" fill="hold" grpId="0" nodeType="afterEffect">
                                  <p:stCondLst>
                                    <p:cond delay="0"/>
                                  </p:stCondLst>
                                  <p:childTnLst>
                                    <p:set>
                                      <p:cBhvr>
                                        <p:cTn id="55" dur="1" fill="hold">
                                          <p:stCondLst>
                                            <p:cond delay="0"/>
                                          </p:stCondLst>
                                        </p:cTn>
                                        <p:tgtEl>
                                          <p:spTgt spid="135"/>
                                        </p:tgtEl>
                                        <p:attrNameLst>
                                          <p:attrName>style.visibility</p:attrName>
                                        </p:attrNameLst>
                                      </p:cBhvr>
                                      <p:to>
                                        <p:strVal val="visible"/>
                                      </p:to>
                                    </p:set>
                                    <p:animEffect transition="in" filter="wipe(up)">
                                      <p:cBhvr>
                                        <p:cTn id="56" dur="500"/>
                                        <p:tgtEl>
                                          <p:spTgt spid="135"/>
                                        </p:tgtEl>
                                      </p:cBhvr>
                                    </p:animEffect>
                                  </p:childTnLst>
                                </p:cTn>
                              </p:par>
                              <p:par>
                                <p:cTn id="57" presetID="23" presetClass="entr" presetSubtype="288" decel="100000" fill="hold" grpId="0" nodeType="withEffect">
                                  <p:stCondLst>
                                    <p:cond delay="0"/>
                                  </p:stCondLst>
                                  <p:iterate type="lt">
                                    <p:tmPct val="15000"/>
                                  </p:iterate>
                                  <p:childTnLst>
                                    <p:set>
                                      <p:cBhvr>
                                        <p:cTn id="58" dur="1" fill="hold">
                                          <p:stCondLst>
                                            <p:cond delay="0"/>
                                          </p:stCondLst>
                                        </p:cTn>
                                        <p:tgtEl>
                                          <p:spTgt spid="136"/>
                                        </p:tgtEl>
                                        <p:attrNameLst>
                                          <p:attrName>style.visibility</p:attrName>
                                        </p:attrNameLst>
                                      </p:cBhvr>
                                      <p:to>
                                        <p:strVal val="visible"/>
                                      </p:to>
                                    </p:set>
                                    <p:anim calcmode="lin" valueType="num">
                                      <p:cBhvr>
                                        <p:cTn id="59" dur="500" fill="hold"/>
                                        <p:tgtEl>
                                          <p:spTgt spid="136"/>
                                        </p:tgtEl>
                                        <p:attrNameLst>
                                          <p:attrName>ppt_w</p:attrName>
                                        </p:attrNameLst>
                                      </p:cBhvr>
                                      <p:tavLst>
                                        <p:tav tm="0">
                                          <p:val>
                                            <p:strVal val="8/3*#ppt_w"/>
                                          </p:val>
                                        </p:tav>
                                        <p:tav tm="100000">
                                          <p:val>
                                            <p:strVal val="#ppt_w"/>
                                          </p:val>
                                        </p:tav>
                                      </p:tavLst>
                                    </p:anim>
                                    <p:anim calcmode="lin" valueType="num">
                                      <p:cBhvr>
                                        <p:cTn id="60" dur="500" fill="hold"/>
                                        <p:tgtEl>
                                          <p:spTgt spid="136"/>
                                        </p:tgtEl>
                                        <p:attrNameLst>
                                          <p:attrName>ppt_h</p:attrName>
                                        </p:attrNameLst>
                                      </p:cBhvr>
                                      <p:tavLst>
                                        <p:tav tm="0">
                                          <p:val>
                                            <p:strVal val="12/3*#ppt_h"/>
                                          </p:val>
                                        </p:tav>
                                        <p:tav tm="100000">
                                          <p:val>
                                            <p:strVal val="#ppt_h"/>
                                          </p:val>
                                        </p:tav>
                                      </p:tavLst>
                                    </p:anim>
                                  </p:childTnLst>
                                </p:cTn>
                              </p:par>
                              <p:par>
                                <p:cTn id="61" presetID="10" presetClass="entr" presetSubtype="0" fill="hold" grpId="1" nodeType="withEffect">
                                  <p:stCondLst>
                                    <p:cond delay="0"/>
                                  </p:stCondLst>
                                  <p:iterate type="lt">
                                    <p:tmPct val="15000"/>
                                  </p:iterate>
                                  <p:childTnLst>
                                    <p:set>
                                      <p:cBhvr>
                                        <p:cTn id="62" dur="1" fill="hold">
                                          <p:stCondLst>
                                            <p:cond delay="0"/>
                                          </p:stCondLst>
                                        </p:cTn>
                                        <p:tgtEl>
                                          <p:spTgt spid="136"/>
                                        </p:tgtEl>
                                        <p:attrNameLst>
                                          <p:attrName>style.visibility</p:attrName>
                                        </p:attrNameLst>
                                      </p:cBhvr>
                                      <p:to>
                                        <p:strVal val="visible"/>
                                      </p:to>
                                    </p:set>
                                    <p:animEffect transition="in" filter="fade">
                                      <p:cBhvr>
                                        <p:cTn id="63" dur="500"/>
                                        <p:tgtEl>
                                          <p:spTgt spid="136"/>
                                        </p:tgtEl>
                                      </p:cBhvr>
                                    </p:animEffect>
                                  </p:childTnLst>
                                </p:cTn>
                              </p:par>
                            </p:childTnLst>
                          </p:cTn>
                        </p:par>
                        <p:par>
                          <p:cTn id="64" fill="hold">
                            <p:stCondLst>
                              <p:cond delay="6625"/>
                            </p:stCondLst>
                            <p:childTnLst>
                              <p:par>
                                <p:cTn id="65" presetID="14" presetClass="entr" presetSubtype="10" fill="hold" nodeType="afterEffect">
                                  <p:stCondLst>
                                    <p:cond delay="0"/>
                                  </p:stCondLst>
                                  <p:childTnLst>
                                    <p:set>
                                      <p:cBhvr>
                                        <p:cTn id="66" dur="1" fill="hold">
                                          <p:stCondLst>
                                            <p:cond delay="0"/>
                                          </p:stCondLst>
                                        </p:cTn>
                                        <p:tgtEl>
                                          <p:spTgt spid="146"/>
                                        </p:tgtEl>
                                        <p:attrNameLst>
                                          <p:attrName>style.visibility</p:attrName>
                                        </p:attrNameLst>
                                      </p:cBhvr>
                                      <p:to>
                                        <p:strVal val="visible"/>
                                      </p:to>
                                    </p:set>
                                    <p:animEffect transition="in" filter="randombar(horizontal)">
                                      <p:cBhvr>
                                        <p:cTn id="67" dur="500"/>
                                        <p:tgtEl>
                                          <p:spTgt spid="146"/>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37"/>
                                        </p:tgtEl>
                                        <p:attrNameLst>
                                          <p:attrName>style.visibility</p:attrName>
                                        </p:attrNameLst>
                                      </p:cBhvr>
                                      <p:to>
                                        <p:strVal val="visible"/>
                                      </p:to>
                                    </p:set>
                                    <p:anim calcmode="lin" valueType="num">
                                      <p:cBhvr>
                                        <p:cTn id="70" dur="500" fill="hold"/>
                                        <p:tgtEl>
                                          <p:spTgt spid="137"/>
                                        </p:tgtEl>
                                        <p:attrNameLst>
                                          <p:attrName>ppt_w</p:attrName>
                                        </p:attrNameLst>
                                      </p:cBhvr>
                                      <p:tavLst>
                                        <p:tav tm="0">
                                          <p:val>
                                            <p:fltVal val="0"/>
                                          </p:val>
                                        </p:tav>
                                        <p:tav tm="100000">
                                          <p:val>
                                            <p:strVal val="#ppt_w"/>
                                          </p:val>
                                        </p:tav>
                                      </p:tavLst>
                                    </p:anim>
                                    <p:anim calcmode="lin" valueType="num">
                                      <p:cBhvr>
                                        <p:cTn id="71" dur="500" fill="hold"/>
                                        <p:tgtEl>
                                          <p:spTgt spid="137"/>
                                        </p:tgtEl>
                                        <p:attrNameLst>
                                          <p:attrName>ppt_h</p:attrName>
                                        </p:attrNameLst>
                                      </p:cBhvr>
                                      <p:tavLst>
                                        <p:tav tm="0">
                                          <p:val>
                                            <p:fltVal val="0"/>
                                          </p:val>
                                        </p:tav>
                                        <p:tav tm="100000">
                                          <p:val>
                                            <p:strVal val="#ppt_h"/>
                                          </p:val>
                                        </p:tav>
                                      </p:tavLst>
                                    </p:anim>
                                    <p:animEffect transition="in" filter="fade">
                                      <p:cBhvr>
                                        <p:cTn id="72" dur="500"/>
                                        <p:tgtEl>
                                          <p:spTgt spid="137"/>
                                        </p:tgtEl>
                                      </p:cBhvr>
                                    </p:animEffect>
                                  </p:childTnLst>
                                </p:cTn>
                              </p:par>
                            </p:childTnLst>
                          </p:cTn>
                        </p:par>
                        <p:par>
                          <p:cTn id="73" fill="hold">
                            <p:stCondLst>
                              <p:cond delay="7125"/>
                            </p:stCondLst>
                            <p:childTnLst>
                              <p:par>
                                <p:cTn id="74" presetID="14" presetClass="entr" presetSubtype="10" fill="hold" nodeType="afterEffect">
                                  <p:stCondLst>
                                    <p:cond delay="0"/>
                                  </p:stCondLst>
                                  <p:childTnLst>
                                    <p:set>
                                      <p:cBhvr>
                                        <p:cTn id="75" dur="1" fill="hold">
                                          <p:stCondLst>
                                            <p:cond delay="0"/>
                                          </p:stCondLst>
                                        </p:cTn>
                                        <p:tgtEl>
                                          <p:spTgt spid="151"/>
                                        </p:tgtEl>
                                        <p:attrNameLst>
                                          <p:attrName>style.visibility</p:attrName>
                                        </p:attrNameLst>
                                      </p:cBhvr>
                                      <p:to>
                                        <p:strVal val="visible"/>
                                      </p:to>
                                    </p:set>
                                    <p:animEffect transition="in" filter="randombar(horizontal)">
                                      <p:cBhvr>
                                        <p:cTn id="76" dur="500"/>
                                        <p:tgtEl>
                                          <p:spTgt spid="151"/>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38"/>
                                        </p:tgtEl>
                                        <p:attrNameLst>
                                          <p:attrName>style.visibility</p:attrName>
                                        </p:attrNameLst>
                                      </p:cBhvr>
                                      <p:to>
                                        <p:strVal val="visible"/>
                                      </p:to>
                                    </p:set>
                                    <p:anim calcmode="lin" valueType="num">
                                      <p:cBhvr>
                                        <p:cTn id="79" dur="500" fill="hold"/>
                                        <p:tgtEl>
                                          <p:spTgt spid="138"/>
                                        </p:tgtEl>
                                        <p:attrNameLst>
                                          <p:attrName>ppt_w</p:attrName>
                                        </p:attrNameLst>
                                      </p:cBhvr>
                                      <p:tavLst>
                                        <p:tav tm="0">
                                          <p:val>
                                            <p:fltVal val="0"/>
                                          </p:val>
                                        </p:tav>
                                        <p:tav tm="100000">
                                          <p:val>
                                            <p:strVal val="#ppt_w"/>
                                          </p:val>
                                        </p:tav>
                                      </p:tavLst>
                                    </p:anim>
                                    <p:anim calcmode="lin" valueType="num">
                                      <p:cBhvr>
                                        <p:cTn id="80" dur="500" fill="hold"/>
                                        <p:tgtEl>
                                          <p:spTgt spid="138"/>
                                        </p:tgtEl>
                                        <p:attrNameLst>
                                          <p:attrName>ppt_h</p:attrName>
                                        </p:attrNameLst>
                                      </p:cBhvr>
                                      <p:tavLst>
                                        <p:tav tm="0">
                                          <p:val>
                                            <p:fltVal val="0"/>
                                          </p:val>
                                        </p:tav>
                                        <p:tav tm="100000">
                                          <p:val>
                                            <p:strVal val="#ppt_h"/>
                                          </p:val>
                                        </p:tav>
                                      </p:tavLst>
                                    </p:anim>
                                    <p:animEffect transition="in" filter="fade">
                                      <p:cBhvr>
                                        <p:cTn id="81" dur="500"/>
                                        <p:tgtEl>
                                          <p:spTgt spid="138"/>
                                        </p:tgtEl>
                                      </p:cBhvr>
                                    </p:animEffect>
                                  </p:childTnLst>
                                </p:cTn>
                              </p:par>
                            </p:childTnLst>
                          </p:cTn>
                        </p:par>
                        <p:par>
                          <p:cTn id="82" fill="hold">
                            <p:stCondLst>
                              <p:cond delay="7625"/>
                            </p:stCondLst>
                            <p:childTnLst>
                              <p:par>
                                <p:cTn id="83" presetID="14" presetClass="entr" presetSubtype="10" fill="hold" nodeType="afterEffect">
                                  <p:stCondLst>
                                    <p:cond delay="0"/>
                                  </p:stCondLst>
                                  <p:childTnLst>
                                    <p:set>
                                      <p:cBhvr>
                                        <p:cTn id="84" dur="1" fill="hold">
                                          <p:stCondLst>
                                            <p:cond delay="0"/>
                                          </p:stCondLst>
                                        </p:cTn>
                                        <p:tgtEl>
                                          <p:spTgt spid="178"/>
                                        </p:tgtEl>
                                        <p:attrNameLst>
                                          <p:attrName>style.visibility</p:attrName>
                                        </p:attrNameLst>
                                      </p:cBhvr>
                                      <p:to>
                                        <p:strVal val="visible"/>
                                      </p:to>
                                    </p:set>
                                    <p:animEffect transition="in" filter="randombar(horizontal)">
                                      <p:cBhvr>
                                        <p:cTn id="85" dur="500"/>
                                        <p:tgtEl>
                                          <p:spTgt spid="178"/>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39"/>
                                        </p:tgtEl>
                                        <p:attrNameLst>
                                          <p:attrName>style.visibility</p:attrName>
                                        </p:attrNameLst>
                                      </p:cBhvr>
                                      <p:to>
                                        <p:strVal val="visible"/>
                                      </p:to>
                                    </p:set>
                                    <p:anim calcmode="lin" valueType="num">
                                      <p:cBhvr>
                                        <p:cTn id="88" dur="500" fill="hold"/>
                                        <p:tgtEl>
                                          <p:spTgt spid="139"/>
                                        </p:tgtEl>
                                        <p:attrNameLst>
                                          <p:attrName>ppt_w</p:attrName>
                                        </p:attrNameLst>
                                      </p:cBhvr>
                                      <p:tavLst>
                                        <p:tav tm="0">
                                          <p:val>
                                            <p:fltVal val="0"/>
                                          </p:val>
                                        </p:tav>
                                        <p:tav tm="100000">
                                          <p:val>
                                            <p:strVal val="#ppt_w"/>
                                          </p:val>
                                        </p:tav>
                                      </p:tavLst>
                                    </p:anim>
                                    <p:anim calcmode="lin" valueType="num">
                                      <p:cBhvr>
                                        <p:cTn id="89" dur="500" fill="hold"/>
                                        <p:tgtEl>
                                          <p:spTgt spid="139"/>
                                        </p:tgtEl>
                                        <p:attrNameLst>
                                          <p:attrName>ppt_h</p:attrName>
                                        </p:attrNameLst>
                                      </p:cBhvr>
                                      <p:tavLst>
                                        <p:tav tm="0">
                                          <p:val>
                                            <p:fltVal val="0"/>
                                          </p:val>
                                        </p:tav>
                                        <p:tav tm="100000">
                                          <p:val>
                                            <p:strVal val="#ppt_h"/>
                                          </p:val>
                                        </p:tav>
                                      </p:tavLst>
                                    </p:anim>
                                    <p:animEffect transition="in" filter="fade">
                                      <p:cBhvr>
                                        <p:cTn id="90" dur="500"/>
                                        <p:tgtEl>
                                          <p:spTgt spid="139"/>
                                        </p:tgtEl>
                                      </p:cBhvr>
                                    </p:animEffect>
                                  </p:childTnLst>
                                </p:cTn>
                              </p:par>
                            </p:childTnLst>
                          </p:cTn>
                        </p:par>
                        <p:par>
                          <p:cTn id="91" fill="hold">
                            <p:stCondLst>
                              <p:cond delay="8125"/>
                            </p:stCondLst>
                            <p:childTnLst>
                              <p:par>
                                <p:cTn id="92" presetID="14" presetClass="entr" presetSubtype="10" fill="hold" nodeType="afterEffect">
                                  <p:stCondLst>
                                    <p:cond delay="0"/>
                                  </p:stCondLst>
                                  <p:childTnLst>
                                    <p:set>
                                      <p:cBhvr>
                                        <p:cTn id="93" dur="1" fill="hold">
                                          <p:stCondLst>
                                            <p:cond delay="0"/>
                                          </p:stCondLst>
                                        </p:cTn>
                                        <p:tgtEl>
                                          <p:spTgt spid="141"/>
                                        </p:tgtEl>
                                        <p:attrNameLst>
                                          <p:attrName>style.visibility</p:attrName>
                                        </p:attrNameLst>
                                      </p:cBhvr>
                                      <p:to>
                                        <p:strVal val="visible"/>
                                      </p:to>
                                    </p:set>
                                    <p:animEffect transition="in" filter="randombar(horizontal)">
                                      <p:cBhvr>
                                        <p:cTn id="94" dur="500"/>
                                        <p:tgtEl>
                                          <p:spTgt spid="14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40"/>
                                        </p:tgtEl>
                                        <p:attrNameLst>
                                          <p:attrName>style.visibility</p:attrName>
                                        </p:attrNameLst>
                                      </p:cBhvr>
                                      <p:to>
                                        <p:strVal val="visible"/>
                                      </p:to>
                                    </p:set>
                                    <p:anim calcmode="lin" valueType="num">
                                      <p:cBhvr>
                                        <p:cTn id="97" dur="500" fill="hold"/>
                                        <p:tgtEl>
                                          <p:spTgt spid="140"/>
                                        </p:tgtEl>
                                        <p:attrNameLst>
                                          <p:attrName>ppt_w</p:attrName>
                                        </p:attrNameLst>
                                      </p:cBhvr>
                                      <p:tavLst>
                                        <p:tav tm="0">
                                          <p:val>
                                            <p:fltVal val="0"/>
                                          </p:val>
                                        </p:tav>
                                        <p:tav tm="100000">
                                          <p:val>
                                            <p:strVal val="#ppt_w"/>
                                          </p:val>
                                        </p:tav>
                                      </p:tavLst>
                                    </p:anim>
                                    <p:anim calcmode="lin" valueType="num">
                                      <p:cBhvr>
                                        <p:cTn id="98" dur="500" fill="hold"/>
                                        <p:tgtEl>
                                          <p:spTgt spid="140"/>
                                        </p:tgtEl>
                                        <p:attrNameLst>
                                          <p:attrName>ppt_h</p:attrName>
                                        </p:attrNameLst>
                                      </p:cBhvr>
                                      <p:tavLst>
                                        <p:tav tm="0">
                                          <p:val>
                                            <p:fltVal val="0"/>
                                          </p:val>
                                        </p:tav>
                                        <p:tav tm="100000">
                                          <p:val>
                                            <p:strVal val="#ppt_h"/>
                                          </p:val>
                                        </p:tav>
                                      </p:tavLst>
                                    </p:anim>
                                    <p:animEffect transition="in" filter="fade">
                                      <p:cBhvr>
                                        <p:cTn id="99"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132" grpId="1"/>
      <p:bldP spid="133" grpId="0"/>
      <p:bldP spid="134" grpId="0"/>
      <p:bldP spid="134" grpId="1"/>
      <p:bldP spid="135" grpId="0"/>
      <p:bldP spid="136" grpId="0"/>
      <p:bldP spid="136" grpId="1"/>
      <p:bldP spid="137" grpId="0"/>
      <p:bldP spid="138" grpId="0"/>
      <p:bldP spid="139" grpId="0"/>
      <p:bldP spid="1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sp>
        <p:nvSpPr>
          <p:cNvPr id="32" name="1">
            <a:extLst>
              <a:ext uri="{FF2B5EF4-FFF2-40B4-BE49-F238E27FC236}">
                <a16:creationId xmlns="" xmlns:a16="http://schemas.microsoft.com/office/drawing/2014/main" id="{7E0573E1-32A4-4389-933B-F7FE309DC763}"/>
              </a:ext>
            </a:extLst>
          </p:cNvPr>
          <p:cNvSpPr/>
          <p:nvPr/>
        </p:nvSpPr>
        <p:spPr>
          <a:xfrm>
            <a:off x="870561" y="2269740"/>
            <a:ext cx="1245770" cy="1245320"/>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6" name="3">
            <a:extLst>
              <a:ext uri="{FF2B5EF4-FFF2-40B4-BE49-F238E27FC236}">
                <a16:creationId xmlns="" xmlns:a16="http://schemas.microsoft.com/office/drawing/2014/main" id="{819E592E-88FA-40E2-B3B0-547C2696D103}"/>
              </a:ext>
            </a:extLst>
          </p:cNvPr>
          <p:cNvSpPr/>
          <p:nvPr/>
        </p:nvSpPr>
        <p:spPr>
          <a:xfrm>
            <a:off x="2432862" y="2035053"/>
            <a:ext cx="1689688" cy="1689077"/>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7" name="5">
            <a:extLst>
              <a:ext uri="{FF2B5EF4-FFF2-40B4-BE49-F238E27FC236}">
                <a16:creationId xmlns="" xmlns:a16="http://schemas.microsoft.com/office/drawing/2014/main" id="{D74426AC-B978-4448-BE39-5EB9126C073D}"/>
              </a:ext>
            </a:extLst>
          </p:cNvPr>
          <p:cNvSpPr/>
          <p:nvPr/>
        </p:nvSpPr>
        <p:spPr>
          <a:xfrm flipH="1">
            <a:off x="9187842" y="2269740"/>
            <a:ext cx="1245770" cy="1245320"/>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8" name="7">
            <a:extLst>
              <a:ext uri="{FF2B5EF4-FFF2-40B4-BE49-F238E27FC236}">
                <a16:creationId xmlns="" xmlns:a16="http://schemas.microsoft.com/office/drawing/2014/main" id="{3CB77A35-E22B-4246-848E-413644B3260B}"/>
              </a:ext>
            </a:extLst>
          </p:cNvPr>
          <p:cNvSpPr/>
          <p:nvPr/>
        </p:nvSpPr>
        <p:spPr>
          <a:xfrm flipH="1">
            <a:off x="7181622" y="2035053"/>
            <a:ext cx="1689688" cy="1689077"/>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39" name="11">
            <a:extLst>
              <a:ext uri="{FF2B5EF4-FFF2-40B4-BE49-F238E27FC236}">
                <a16:creationId xmlns="" xmlns:a16="http://schemas.microsoft.com/office/drawing/2014/main" id="{BE50FBCB-1D14-4719-BE52-6DA57250EA43}"/>
              </a:ext>
            </a:extLst>
          </p:cNvPr>
          <p:cNvGrpSpPr/>
          <p:nvPr/>
        </p:nvGrpSpPr>
        <p:grpSpPr>
          <a:xfrm>
            <a:off x="4574706" y="1793437"/>
            <a:ext cx="2158537" cy="2157756"/>
            <a:chOff x="4982374" y="2208496"/>
            <a:chExt cx="2227648" cy="2227648"/>
          </a:xfrm>
          <a:effectLst>
            <a:outerShdw blurRad="101600" dist="50800" dir="2700000" algn="tl" rotWithShape="0">
              <a:prstClr val="black">
                <a:alpha val="40000"/>
              </a:prstClr>
            </a:outerShdw>
          </a:effectLst>
        </p:grpSpPr>
        <p:sp>
          <p:nvSpPr>
            <p:cNvPr id="40" name="12">
              <a:extLst>
                <a:ext uri="{FF2B5EF4-FFF2-40B4-BE49-F238E27FC236}">
                  <a16:creationId xmlns="" xmlns:a16="http://schemas.microsoft.com/office/drawing/2014/main" id="{4CBC9E68-B763-4846-BE87-96474FE70EB1}"/>
                </a:ext>
              </a:extLst>
            </p:cNvPr>
            <p:cNvSpPr/>
            <p:nvPr/>
          </p:nvSpPr>
          <p:spPr>
            <a:xfrm>
              <a:off x="4982374" y="2208496"/>
              <a:ext cx="2227648" cy="2227648"/>
            </a:xfrm>
            <a:prstGeom prst="ellipse">
              <a:avLst/>
            </a:prstGeom>
            <a:gradFill>
              <a:gsLst>
                <a:gs pos="0">
                  <a:schemeClr val="bg1">
                    <a:lumMod val="97000"/>
                  </a:schemeClr>
                </a:gs>
                <a:gs pos="100000">
                  <a:schemeClr val="bg1">
                    <a:lumMod val="76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41" name="Group 35">
              <a:extLst>
                <a:ext uri="{FF2B5EF4-FFF2-40B4-BE49-F238E27FC236}">
                  <a16:creationId xmlns="" xmlns:a16="http://schemas.microsoft.com/office/drawing/2014/main" id="{1E12A96B-B81B-4BB5-8E64-8923E068A9DC}"/>
                </a:ext>
              </a:extLst>
            </p:cNvPr>
            <p:cNvGrpSpPr>
              <a:grpSpLocks noChangeAspect="1"/>
            </p:cNvGrpSpPr>
            <p:nvPr/>
          </p:nvGrpSpPr>
          <p:grpSpPr bwMode="auto">
            <a:xfrm>
              <a:off x="5112459" y="2218471"/>
              <a:ext cx="2016983" cy="1955861"/>
              <a:chOff x="3477" y="1809"/>
              <a:chExt cx="726" cy="704"/>
            </a:xfrm>
            <a:noFill/>
          </p:grpSpPr>
          <p:sp>
            <p:nvSpPr>
              <p:cNvPr id="43" name="Freeform 36">
                <a:extLst>
                  <a:ext uri="{FF2B5EF4-FFF2-40B4-BE49-F238E27FC236}">
                    <a16:creationId xmlns="" xmlns:a16="http://schemas.microsoft.com/office/drawing/2014/main" id="{F6697313-F6CC-4A5F-AFAD-A9BB427B0083}"/>
                  </a:ext>
                </a:extLst>
              </p:cNvPr>
              <p:cNvSpPr>
                <a:spLocks/>
              </p:cNvSpPr>
              <p:nvPr/>
            </p:nvSpPr>
            <p:spPr bwMode="auto">
              <a:xfrm>
                <a:off x="3928" y="1833"/>
                <a:ext cx="15" cy="12"/>
              </a:xfrm>
              <a:custGeom>
                <a:avLst/>
                <a:gdLst>
                  <a:gd name="T0" fmla="*/ 5 w 6"/>
                  <a:gd name="T1" fmla="*/ 0 h 5"/>
                  <a:gd name="T2" fmla="*/ 0 w 6"/>
                  <a:gd name="T3" fmla="*/ 0 h 5"/>
                  <a:gd name="T4" fmla="*/ 0 w 6"/>
                  <a:gd name="T5" fmla="*/ 3 h 5"/>
                  <a:gd name="T6" fmla="*/ 0 w 6"/>
                  <a:gd name="T7" fmla="*/ 4 h 5"/>
                  <a:gd name="T8" fmla="*/ 0 w 6"/>
                  <a:gd name="T9" fmla="*/ 5 h 5"/>
                  <a:gd name="T10" fmla="*/ 1 w 6"/>
                  <a:gd name="T11" fmla="*/ 5 h 5"/>
                  <a:gd name="T12" fmla="*/ 5 w 6"/>
                  <a:gd name="T13" fmla="*/ 5 h 5"/>
                  <a:gd name="T14" fmla="*/ 6 w 6"/>
                  <a:gd name="T15" fmla="*/ 5 h 5"/>
                  <a:gd name="T16" fmla="*/ 6 w 6"/>
                  <a:gd name="T17" fmla="*/ 5 h 5"/>
                  <a:gd name="T18" fmla="*/ 6 w 6"/>
                  <a:gd name="T19" fmla="*/ 5 h 5"/>
                  <a:gd name="T20" fmla="*/ 6 w 6"/>
                  <a:gd name="T21" fmla="*/ 4 h 5"/>
                  <a:gd name="T22" fmla="*/ 6 w 6"/>
                  <a:gd name="T23" fmla="*/ 3 h 5"/>
                  <a:gd name="T24" fmla="*/ 6 w 6"/>
                  <a:gd name="T25" fmla="*/ 3 h 5"/>
                  <a:gd name="T26" fmla="*/ 5 w 6"/>
                  <a:gd name="T27" fmla="*/ 2 h 5"/>
                  <a:gd name="T28" fmla="*/ 5 w 6"/>
                  <a:gd name="T29" fmla="*/ 2 h 5"/>
                  <a:gd name="T30" fmla="*/ 5 w 6"/>
                  <a:gd name="T31" fmla="*/ 1 h 5"/>
                  <a:gd name="T32" fmla="*/ 5 w 6"/>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5">
                    <a:moveTo>
                      <a:pt x="5" y="0"/>
                    </a:moveTo>
                    <a:cubicBezTo>
                      <a:pt x="0" y="0"/>
                      <a:pt x="0" y="0"/>
                      <a:pt x="0" y="0"/>
                    </a:cubicBezTo>
                    <a:cubicBezTo>
                      <a:pt x="0" y="3"/>
                      <a:pt x="0" y="3"/>
                      <a:pt x="0" y="3"/>
                    </a:cubicBezTo>
                    <a:cubicBezTo>
                      <a:pt x="0" y="4"/>
                      <a:pt x="0" y="4"/>
                      <a:pt x="0" y="4"/>
                    </a:cubicBezTo>
                    <a:cubicBezTo>
                      <a:pt x="0" y="4"/>
                      <a:pt x="0" y="4"/>
                      <a:pt x="0" y="5"/>
                    </a:cubicBezTo>
                    <a:cubicBezTo>
                      <a:pt x="1" y="5"/>
                      <a:pt x="1" y="5"/>
                      <a:pt x="1" y="5"/>
                    </a:cubicBezTo>
                    <a:cubicBezTo>
                      <a:pt x="5" y="5"/>
                      <a:pt x="5" y="5"/>
                      <a:pt x="5" y="5"/>
                    </a:cubicBezTo>
                    <a:cubicBezTo>
                      <a:pt x="6" y="5"/>
                      <a:pt x="6" y="5"/>
                      <a:pt x="6" y="5"/>
                    </a:cubicBezTo>
                    <a:cubicBezTo>
                      <a:pt x="6" y="5"/>
                      <a:pt x="6" y="5"/>
                      <a:pt x="6" y="5"/>
                    </a:cubicBezTo>
                    <a:cubicBezTo>
                      <a:pt x="6" y="5"/>
                      <a:pt x="6" y="5"/>
                      <a:pt x="6" y="5"/>
                    </a:cubicBezTo>
                    <a:cubicBezTo>
                      <a:pt x="6" y="4"/>
                      <a:pt x="6" y="4"/>
                      <a:pt x="6" y="4"/>
                    </a:cubicBezTo>
                    <a:cubicBezTo>
                      <a:pt x="6" y="4"/>
                      <a:pt x="6" y="4"/>
                      <a:pt x="6" y="3"/>
                    </a:cubicBezTo>
                    <a:cubicBezTo>
                      <a:pt x="6" y="3"/>
                      <a:pt x="6" y="3"/>
                      <a:pt x="6" y="3"/>
                    </a:cubicBezTo>
                    <a:cubicBezTo>
                      <a:pt x="6" y="3"/>
                      <a:pt x="6" y="3"/>
                      <a:pt x="5" y="2"/>
                    </a:cubicBezTo>
                    <a:cubicBezTo>
                      <a:pt x="5" y="2"/>
                      <a:pt x="5" y="2"/>
                      <a:pt x="5" y="2"/>
                    </a:cubicBezTo>
                    <a:cubicBezTo>
                      <a:pt x="5" y="1"/>
                      <a:pt x="5" y="1"/>
                      <a:pt x="5" y="1"/>
                    </a:cubicBezTo>
                    <a:cubicBezTo>
                      <a:pt x="5" y="0"/>
                      <a:pt x="5" y="0"/>
                      <a:pt x="5"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2" name="Freeform 37">
                <a:extLst>
                  <a:ext uri="{FF2B5EF4-FFF2-40B4-BE49-F238E27FC236}">
                    <a16:creationId xmlns="" xmlns:a16="http://schemas.microsoft.com/office/drawing/2014/main" id="{15B6481A-6B28-44FF-A53A-4CCE5E5DC906}"/>
                  </a:ext>
                </a:extLst>
              </p:cNvPr>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3" name="Freeform 38">
                <a:extLst>
                  <a:ext uri="{FF2B5EF4-FFF2-40B4-BE49-F238E27FC236}">
                    <a16:creationId xmlns="" xmlns:a16="http://schemas.microsoft.com/office/drawing/2014/main" id="{9A0F4CDF-2CCE-45BA-8193-5D718C8F5671}"/>
                  </a:ext>
                </a:extLst>
              </p:cNvPr>
              <p:cNvSpPr>
                <a:spLocks/>
              </p:cNvSpPr>
              <p:nvPr/>
            </p:nvSpPr>
            <p:spPr bwMode="auto">
              <a:xfrm>
                <a:off x="3959" y="1847"/>
                <a:ext cx="22" cy="19"/>
              </a:xfrm>
              <a:custGeom>
                <a:avLst/>
                <a:gdLst>
                  <a:gd name="T0" fmla="*/ 4 w 9"/>
                  <a:gd name="T1" fmla="*/ 0 h 8"/>
                  <a:gd name="T2" fmla="*/ 0 w 9"/>
                  <a:gd name="T3" fmla="*/ 1 h 8"/>
                  <a:gd name="T4" fmla="*/ 0 w 9"/>
                  <a:gd name="T5" fmla="*/ 2 h 8"/>
                  <a:gd name="T6" fmla="*/ 1 w 9"/>
                  <a:gd name="T7" fmla="*/ 3 h 8"/>
                  <a:gd name="T8" fmla="*/ 2 w 9"/>
                  <a:gd name="T9" fmla="*/ 4 h 8"/>
                  <a:gd name="T10" fmla="*/ 3 w 9"/>
                  <a:gd name="T11" fmla="*/ 5 h 8"/>
                  <a:gd name="T12" fmla="*/ 3 w 9"/>
                  <a:gd name="T13" fmla="*/ 6 h 8"/>
                  <a:gd name="T14" fmla="*/ 4 w 9"/>
                  <a:gd name="T15" fmla="*/ 6 h 8"/>
                  <a:gd name="T16" fmla="*/ 4 w 9"/>
                  <a:gd name="T17" fmla="*/ 6 h 8"/>
                  <a:gd name="T18" fmla="*/ 4 w 9"/>
                  <a:gd name="T19" fmla="*/ 7 h 8"/>
                  <a:gd name="T20" fmla="*/ 4 w 9"/>
                  <a:gd name="T21" fmla="*/ 7 h 8"/>
                  <a:gd name="T22" fmla="*/ 6 w 9"/>
                  <a:gd name="T23" fmla="*/ 7 h 8"/>
                  <a:gd name="T24" fmla="*/ 6 w 9"/>
                  <a:gd name="T25" fmla="*/ 8 h 8"/>
                  <a:gd name="T26" fmla="*/ 9 w 9"/>
                  <a:gd name="T27" fmla="*/ 6 h 8"/>
                  <a:gd name="T28" fmla="*/ 9 w 9"/>
                  <a:gd name="T29" fmla="*/ 3 h 8"/>
                  <a:gd name="T30" fmla="*/ 9 w 9"/>
                  <a:gd name="T31" fmla="*/ 2 h 8"/>
                  <a:gd name="T32" fmla="*/ 9 w 9"/>
                  <a:gd name="T33" fmla="*/ 1 h 8"/>
                  <a:gd name="T34" fmla="*/ 8 w 9"/>
                  <a:gd name="T35" fmla="*/ 1 h 8"/>
                  <a:gd name="T36" fmla="*/ 7 w 9"/>
                  <a:gd name="T37" fmla="*/ 1 h 8"/>
                  <a:gd name="T38" fmla="*/ 7 w 9"/>
                  <a:gd name="T39" fmla="*/ 1 h 8"/>
                  <a:gd name="T40" fmla="*/ 7 w 9"/>
                  <a:gd name="T41" fmla="*/ 1 h 8"/>
                  <a:gd name="T42" fmla="*/ 8 w 9"/>
                  <a:gd name="T43" fmla="*/ 0 h 8"/>
                  <a:gd name="T44" fmla="*/ 7 w 9"/>
                  <a:gd name="T45" fmla="*/ 0 h 8"/>
                  <a:gd name="T46" fmla="*/ 5 w 9"/>
                  <a:gd name="T47" fmla="*/ 0 h 8"/>
                  <a:gd name="T48" fmla="*/ 4 w 9"/>
                  <a:gd name="T4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8">
                    <a:moveTo>
                      <a:pt x="4" y="0"/>
                    </a:moveTo>
                    <a:cubicBezTo>
                      <a:pt x="3" y="0"/>
                      <a:pt x="1" y="0"/>
                      <a:pt x="0" y="1"/>
                    </a:cubicBezTo>
                    <a:cubicBezTo>
                      <a:pt x="0" y="1"/>
                      <a:pt x="0" y="2"/>
                      <a:pt x="0" y="2"/>
                    </a:cubicBezTo>
                    <a:cubicBezTo>
                      <a:pt x="0" y="3"/>
                      <a:pt x="0" y="3"/>
                      <a:pt x="1" y="3"/>
                    </a:cubicBezTo>
                    <a:cubicBezTo>
                      <a:pt x="2" y="4"/>
                      <a:pt x="2" y="4"/>
                      <a:pt x="2" y="4"/>
                    </a:cubicBezTo>
                    <a:cubicBezTo>
                      <a:pt x="2" y="4"/>
                      <a:pt x="3" y="5"/>
                      <a:pt x="3" y="5"/>
                    </a:cubicBezTo>
                    <a:cubicBezTo>
                      <a:pt x="3" y="6"/>
                      <a:pt x="3" y="6"/>
                      <a:pt x="3" y="6"/>
                    </a:cubicBezTo>
                    <a:cubicBezTo>
                      <a:pt x="4" y="6"/>
                      <a:pt x="4" y="6"/>
                      <a:pt x="4" y="6"/>
                    </a:cubicBezTo>
                    <a:cubicBezTo>
                      <a:pt x="4" y="6"/>
                      <a:pt x="4" y="6"/>
                      <a:pt x="4" y="6"/>
                    </a:cubicBezTo>
                    <a:cubicBezTo>
                      <a:pt x="4" y="6"/>
                      <a:pt x="4" y="6"/>
                      <a:pt x="4" y="7"/>
                    </a:cubicBezTo>
                    <a:cubicBezTo>
                      <a:pt x="4" y="7"/>
                      <a:pt x="4" y="7"/>
                      <a:pt x="4" y="7"/>
                    </a:cubicBezTo>
                    <a:cubicBezTo>
                      <a:pt x="6" y="7"/>
                      <a:pt x="6" y="7"/>
                      <a:pt x="6" y="7"/>
                    </a:cubicBezTo>
                    <a:cubicBezTo>
                      <a:pt x="6" y="8"/>
                      <a:pt x="6" y="8"/>
                      <a:pt x="6" y="8"/>
                    </a:cubicBezTo>
                    <a:cubicBezTo>
                      <a:pt x="7" y="8"/>
                      <a:pt x="8" y="7"/>
                      <a:pt x="9" y="6"/>
                    </a:cubicBezTo>
                    <a:cubicBezTo>
                      <a:pt x="9" y="5"/>
                      <a:pt x="9" y="4"/>
                      <a:pt x="9" y="3"/>
                    </a:cubicBezTo>
                    <a:cubicBezTo>
                      <a:pt x="9" y="2"/>
                      <a:pt x="9" y="2"/>
                      <a:pt x="9" y="2"/>
                    </a:cubicBezTo>
                    <a:cubicBezTo>
                      <a:pt x="9" y="1"/>
                      <a:pt x="9" y="1"/>
                      <a:pt x="9" y="1"/>
                    </a:cubicBezTo>
                    <a:cubicBezTo>
                      <a:pt x="8" y="1"/>
                      <a:pt x="8" y="1"/>
                      <a:pt x="8" y="1"/>
                    </a:cubicBezTo>
                    <a:cubicBezTo>
                      <a:pt x="8" y="1"/>
                      <a:pt x="8" y="1"/>
                      <a:pt x="7" y="1"/>
                    </a:cubicBezTo>
                    <a:cubicBezTo>
                      <a:pt x="7" y="1"/>
                      <a:pt x="7" y="1"/>
                      <a:pt x="7" y="1"/>
                    </a:cubicBezTo>
                    <a:cubicBezTo>
                      <a:pt x="7" y="1"/>
                      <a:pt x="7" y="1"/>
                      <a:pt x="7" y="1"/>
                    </a:cubicBezTo>
                    <a:cubicBezTo>
                      <a:pt x="8" y="0"/>
                      <a:pt x="8" y="0"/>
                      <a:pt x="8" y="0"/>
                    </a:cubicBezTo>
                    <a:cubicBezTo>
                      <a:pt x="7" y="0"/>
                      <a:pt x="7" y="0"/>
                      <a:pt x="7" y="0"/>
                    </a:cubicBezTo>
                    <a:cubicBezTo>
                      <a:pt x="6" y="0"/>
                      <a:pt x="6" y="0"/>
                      <a:pt x="5" y="0"/>
                    </a:cubicBezTo>
                    <a:cubicBezTo>
                      <a:pt x="5" y="0"/>
                      <a:pt x="4" y="0"/>
                      <a:pt x="4"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4" name="Freeform 39">
                <a:extLst>
                  <a:ext uri="{FF2B5EF4-FFF2-40B4-BE49-F238E27FC236}">
                    <a16:creationId xmlns="" xmlns:a16="http://schemas.microsoft.com/office/drawing/2014/main" id="{1E8FD9DC-BF6F-47B2-B8FA-53F6AB587983}"/>
                  </a:ext>
                </a:extLst>
              </p:cNvPr>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5" name="Freeform 40">
                <a:extLst>
                  <a:ext uri="{FF2B5EF4-FFF2-40B4-BE49-F238E27FC236}">
                    <a16:creationId xmlns="" xmlns:a16="http://schemas.microsoft.com/office/drawing/2014/main" id="{2E318937-A600-457B-89FB-52EE6287B0E2}"/>
                  </a:ext>
                </a:extLst>
              </p:cNvPr>
              <p:cNvSpPr>
                <a:spLocks/>
              </p:cNvSpPr>
              <p:nvPr/>
            </p:nvSpPr>
            <p:spPr bwMode="auto">
              <a:xfrm>
                <a:off x="3764" y="1809"/>
                <a:ext cx="81" cy="57"/>
              </a:xfrm>
              <a:custGeom>
                <a:avLst/>
                <a:gdLst>
                  <a:gd name="T0" fmla="*/ 14 w 34"/>
                  <a:gd name="T1" fmla="*/ 1 h 24"/>
                  <a:gd name="T2" fmla="*/ 2 w 34"/>
                  <a:gd name="T3" fmla="*/ 2 h 24"/>
                  <a:gd name="T4" fmla="*/ 2 w 34"/>
                  <a:gd name="T5" fmla="*/ 5 h 24"/>
                  <a:gd name="T6" fmla="*/ 4 w 34"/>
                  <a:gd name="T7" fmla="*/ 6 h 24"/>
                  <a:gd name="T8" fmla="*/ 4 w 34"/>
                  <a:gd name="T9" fmla="*/ 9 h 24"/>
                  <a:gd name="T10" fmla="*/ 4 w 34"/>
                  <a:gd name="T11" fmla="*/ 12 h 24"/>
                  <a:gd name="T12" fmla="*/ 3 w 34"/>
                  <a:gd name="T13" fmla="*/ 13 h 24"/>
                  <a:gd name="T14" fmla="*/ 0 w 34"/>
                  <a:gd name="T15" fmla="*/ 15 h 24"/>
                  <a:gd name="T16" fmla="*/ 0 w 34"/>
                  <a:gd name="T17" fmla="*/ 18 h 24"/>
                  <a:gd name="T18" fmla="*/ 2 w 34"/>
                  <a:gd name="T19" fmla="*/ 20 h 24"/>
                  <a:gd name="T20" fmla="*/ 5 w 34"/>
                  <a:gd name="T21" fmla="*/ 24 h 24"/>
                  <a:gd name="T22" fmla="*/ 11 w 34"/>
                  <a:gd name="T23" fmla="*/ 24 h 24"/>
                  <a:gd name="T24" fmla="*/ 13 w 34"/>
                  <a:gd name="T25" fmla="*/ 22 h 24"/>
                  <a:gd name="T26" fmla="*/ 14 w 34"/>
                  <a:gd name="T27" fmla="*/ 19 h 24"/>
                  <a:gd name="T28" fmla="*/ 15 w 34"/>
                  <a:gd name="T29" fmla="*/ 18 h 24"/>
                  <a:gd name="T30" fmla="*/ 16 w 34"/>
                  <a:gd name="T31" fmla="*/ 18 h 24"/>
                  <a:gd name="T32" fmla="*/ 17 w 34"/>
                  <a:gd name="T33" fmla="*/ 18 h 24"/>
                  <a:gd name="T34" fmla="*/ 21 w 34"/>
                  <a:gd name="T35" fmla="*/ 17 h 24"/>
                  <a:gd name="T36" fmla="*/ 21 w 34"/>
                  <a:gd name="T37" fmla="*/ 16 h 24"/>
                  <a:gd name="T38" fmla="*/ 22 w 34"/>
                  <a:gd name="T39" fmla="*/ 16 h 24"/>
                  <a:gd name="T40" fmla="*/ 25 w 34"/>
                  <a:gd name="T41" fmla="*/ 14 h 24"/>
                  <a:gd name="T42" fmla="*/ 28 w 34"/>
                  <a:gd name="T43" fmla="*/ 14 h 24"/>
                  <a:gd name="T44" fmla="*/ 29 w 34"/>
                  <a:gd name="T45" fmla="*/ 12 h 24"/>
                  <a:gd name="T46" fmla="*/ 29 w 34"/>
                  <a:gd name="T47" fmla="*/ 12 h 24"/>
                  <a:gd name="T48" fmla="*/ 31 w 34"/>
                  <a:gd name="T49" fmla="*/ 11 h 24"/>
                  <a:gd name="T50" fmla="*/ 31 w 34"/>
                  <a:gd name="T51" fmla="*/ 9 h 24"/>
                  <a:gd name="T52" fmla="*/ 31 w 34"/>
                  <a:gd name="T53" fmla="*/ 7 h 24"/>
                  <a:gd name="T54" fmla="*/ 33 w 34"/>
                  <a:gd name="T55" fmla="*/ 5 h 24"/>
                  <a:gd name="T56" fmla="*/ 34 w 34"/>
                  <a:gd name="T57" fmla="*/ 3 h 24"/>
                  <a:gd name="T58" fmla="*/ 34 w 34"/>
                  <a:gd name="T59" fmla="*/ 2 h 24"/>
                  <a:gd name="T60" fmla="*/ 32 w 34"/>
                  <a:gd name="T61" fmla="*/ 0 h 24"/>
                  <a:gd name="T62" fmla="*/ 27 w 34"/>
                  <a:gd name="T6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24">
                    <a:moveTo>
                      <a:pt x="27" y="0"/>
                    </a:moveTo>
                    <a:cubicBezTo>
                      <a:pt x="23" y="0"/>
                      <a:pt x="18" y="0"/>
                      <a:pt x="14" y="1"/>
                    </a:cubicBezTo>
                    <a:cubicBezTo>
                      <a:pt x="10" y="1"/>
                      <a:pt x="6" y="2"/>
                      <a:pt x="3" y="2"/>
                    </a:cubicBezTo>
                    <a:cubicBezTo>
                      <a:pt x="2" y="2"/>
                      <a:pt x="2" y="2"/>
                      <a:pt x="2" y="2"/>
                    </a:cubicBezTo>
                    <a:cubicBezTo>
                      <a:pt x="2" y="4"/>
                      <a:pt x="2" y="4"/>
                      <a:pt x="2" y="4"/>
                    </a:cubicBezTo>
                    <a:cubicBezTo>
                      <a:pt x="2" y="4"/>
                      <a:pt x="2" y="5"/>
                      <a:pt x="2" y="5"/>
                    </a:cubicBezTo>
                    <a:cubicBezTo>
                      <a:pt x="3" y="5"/>
                      <a:pt x="3" y="5"/>
                      <a:pt x="3" y="5"/>
                    </a:cubicBezTo>
                    <a:cubicBezTo>
                      <a:pt x="3" y="5"/>
                      <a:pt x="3" y="5"/>
                      <a:pt x="4" y="6"/>
                    </a:cubicBezTo>
                    <a:cubicBezTo>
                      <a:pt x="4" y="6"/>
                      <a:pt x="4" y="7"/>
                      <a:pt x="4" y="8"/>
                    </a:cubicBezTo>
                    <a:cubicBezTo>
                      <a:pt x="4" y="9"/>
                      <a:pt x="4" y="9"/>
                      <a:pt x="4" y="9"/>
                    </a:cubicBezTo>
                    <a:cubicBezTo>
                      <a:pt x="5" y="10"/>
                      <a:pt x="5" y="11"/>
                      <a:pt x="4" y="12"/>
                    </a:cubicBezTo>
                    <a:cubicBezTo>
                      <a:pt x="4" y="12"/>
                      <a:pt x="4" y="12"/>
                      <a:pt x="4" y="12"/>
                    </a:cubicBezTo>
                    <a:cubicBezTo>
                      <a:pt x="4" y="12"/>
                      <a:pt x="3" y="12"/>
                      <a:pt x="3" y="12"/>
                    </a:cubicBezTo>
                    <a:cubicBezTo>
                      <a:pt x="3" y="13"/>
                      <a:pt x="3" y="13"/>
                      <a:pt x="3" y="13"/>
                    </a:cubicBezTo>
                    <a:cubicBezTo>
                      <a:pt x="2" y="14"/>
                      <a:pt x="2" y="14"/>
                      <a:pt x="1" y="15"/>
                    </a:cubicBezTo>
                    <a:cubicBezTo>
                      <a:pt x="0" y="15"/>
                      <a:pt x="0" y="15"/>
                      <a:pt x="0" y="15"/>
                    </a:cubicBezTo>
                    <a:cubicBezTo>
                      <a:pt x="0" y="18"/>
                      <a:pt x="0" y="18"/>
                      <a:pt x="0" y="18"/>
                    </a:cubicBezTo>
                    <a:cubicBezTo>
                      <a:pt x="0" y="18"/>
                      <a:pt x="0" y="18"/>
                      <a:pt x="0" y="18"/>
                    </a:cubicBezTo>
                    <a:cubicBezTo>
                      <a:pt x="0" y="18"/>
                      <a:pt x="0" y="19"/>
                      <a:pt x="1" y="19"/>
                    </a:cubicBezTo>
                    <a:cubicBezTo>
                      <a:pt x="2" y="20"/>
                      <a:pt x="2" y="20"/>
                      <a:pt x="2" y="20"/>
                    </a:cubicBezTo>
                    <a:cubicBezTo>
                      <a:pt x="3" y="21"/>
                      <a:pt x="4" y="22"/>
                      <a:pt x="5" y="23"/>
                    </a:cubicBezTo>
                    <a:cubicBezTo>
                      <a:pt x="5" y="24"/>
                      <a:pt x="5" y="24"/>
                      <a:pt x="5" y="24"/>
                    </a:cubicBezTo>
                    <a:cubicBezTo>
                      <a:pt x="10" y="24"/>
                      <a:pt x="10" y="24"/>
                      <a:pt x="10" y="24"/>
                    </a:cubicBezTo>
                    <a:cubicBezTo>
                      <a:pt x="11" y="24"/>
                      <a:pt x="11" y="24"/>
                      <a:pt x="11" y="24"/>
                    </a:cubicBezTo>
                    <a:cubicBezTo>
                      <a:pt x="11" y="24"/>
                      <a:pt x="11" y="24"/>
                      <a:pt x="11" y="24"/>
                    </a:cubicBezTo>
                    <a:cubicBezTo>
                      <a:pt x="13" y="24"/>
                      <a:pt x="13" y="23"/>
                      <a:pt x="13" y="22"/>
                    </a:cubicBezTo>
                    <a:cubicBezTo>
                      <a:pt x="13" y="22"/>
                      <a:pt x="14" y="21"/>
                      <a:pt x="14" y="21"/>
                    </a:cubicBezTo>
                    <a:cubicBezTo>
                      <a:pt x="14" y="20"/>
                      <a:pt x="14" y="20"/>
                      <a:pt x="14" y="19"/>
                    </a:cubicBezTo>
                    <a:cubicBezTo>
                      <a:pt x="14" y="19"/>
                      <a:pt x="14" y="19"/>
                      <a:pt x="14" y="19"/>
                    </a:cubicBezTo>
                    <a:cubicBezTo>
                      <a:pt x="15" y="19"/>
                      <a:pt x="15" y="19"/>
                      <a:pt x="15" y="18"/>
                    </a:cubicBezTo>
                    <a:cubicBezTo>
                      <a:pt x="15" y="18"/>
                      <a:pt x="15" y="18"/>
                      <a:pt x="15" y="18"/>
                    </a:cubicBezTo>
                    <a:cubicBezTo>
                      <a:pt x="15" y="18"/>
                      <a:pt x="15" y="18"/>
                      <a:pt x="16" y="18"/>
                    </a:cubicBezTo>
                    <a:cubicBezTo>
                      <a:pt x="16" y="18"/>
                      <a:pt x="16" y="18"/>
                      <a:pt x="16" y="18"/>
                    </a:cubicBezTo>
                    <a:cubicBezTo>
                      <a:pt x="17" y="18"/>
                      <a:pt x="17" y="18"/>
                      <a:pt x="17" y="18"/>
                    </a:cubicBezTo>
                    <a:cubicBezTo>
                      <a:pt x="19" y="18"/>
                      <a:pt x="19" y="18"/>
                      <a:pt x="19" y="18"/>
                    </a:cubicBezTo>
                    <a:cubicBezTo>
                      <a:pt x="20" y="18"/>
                      <a:pt x="21" y="18"/>
                      <a:pt x="21" y="17"/>
                    </a:cubicBezTo>
                    <a:cubicBezTo>
                      <a:pt x="21" y="16"/>
                      <a:pt x="21" y="16"/>
                      <a:pt x="21" y="16"/>
                    </a:cubicBezTo>
                    <a:cubicBezTo>
                      <a:pt x="21" y="16"/>
                      <a:pt x="21" y="16"/>
                      <a:pt x="21" y="16"/>
                    </a:cubicBezTo>
                    <a:cubicBezTo>
                      <a:pt x="21" y="16"/>
                      <a:pt x="22" y="16"/>
                      <a:pt x="22" y="16"/>
                    </a:cubicBezTo>
                    <a:cubicBezTo>
                      <a:pt x="22" y="16"/>
                      <a:pt x="22" y="16"/>
                      <a:pt x="22" y="16"/>
                    </a:cubicBezTo>
                    <a:cubicBezTo>
                      <a:pt x="23" y="16"/>
                      <a:pt x="23" y="16"/>
                      <a:pt x="24" y="15"/>
                    </a:cubicBezTo>
                    <a:cubicBezTo>
                      <a:pt x="24" y="15"/>
                      <a:pt x="25" y="14"/>
                      <a:pt x="25" y="14"/>
                    </a:cubicBezTo>
                    <a:cubicBezTo>
                      <a:pt x="25" y="14"/>
                      <a:pt x="26" y="14"/>
                      <a:pt x="26" y="14"/>
                    </a:cubicBezTo>
                    <a:cubicBezTo>
                      <a:pt x="28" y="14"/>
                      <a:pt x="28" y="14"/>
                      <a:pt x="28" y="14"/>
                    </a:cubicBezTo>
                    <a:cubicBezTo>
                      <a:pt x="28" y="14"/>
                      <a:pt x="28" y="14"/>
                      <a:pt x="28" y="14"/>
                    </a:cubicBezTo>
                    <a:cubicBezTo>
                      <a:pt x="29" y="14"/>
                      <a:pt x="29" y="13"/>
                      <a:pt x="29" y="12"/>
                    </a:cubicBezTo>
                    <a:cubicBezTo>
                      <a:pt x="29" y="12"/>
                      <a:pt x="29" y="12"/>
                      <a:pt x="29" y="12"/>
                    </a:cubicBezTo>
                    <a:cubicBezTo>
                      <a:pt x="29" y="12"/>
                      <a:pt x="29" y="12"/>
                      <a:pt x="29" y="12"/>
                    </a:cubicBezTo>
                    <a:cubicBezTo>
                      <a:pt x="30" y="12"/>
                      <a:pt x="30" y="12"/>
                      <a:pt x="30" y="12"/>
                    </a:cubicBezTo>
                    <a:cubicBezTo>
                      <a:pt x="30" y="12"/>
                      <a:pt x="31" y="12"/>
                      <a:pt x="31" y="11"/>
                    </a:cubicBezTo>
                    <a:cubicBezTo>
                      <a:pt x="32" y="11"/>
                      <a:pt x="32" y="10"/>
                      <a:pt x="31" y="10"/>
                    </a:cubicBezTo>
                    <a:cubicBezTo>
                      <a:pt x="31" y="9"/>
                      <a:pt x="31" y="9"/>
                      <a:pt x="31" y="9"/>
                    </a:cubicBezTo>
                    <a:cubicBezTo>
                      <a:pt x="31" y="9"/>
                      <a:pt x="31" y="9"/>
                      <a:pt x="31" y="9"/>
                    </a:cubicBezTo>
                    <a:cubicBezTo>
                      <a:pt x="31" y="8"/>
                      <a:pt x="31" y="7"/>
                      <a:pt x="31" y="7"/>
                    </a:cubicBezTo>
                    <a:cubicBezTo>
                      <a:pt x="31" y="6"/>
                      <a:pt x="31" y="6"/>
                      <a:pt x="32" y="5"/>
                    </a:cubicBezTo>
                    <a:cubicBezTo>
                      <a:pt x="33" y="5"/>
                      <a:pt x="33" y="5"/>
                      <a:pt x="33" y="5"/>
                    </a:cubicBezTo>
                    <a:cubicBezTo>
                      <a:pt x="34" y="5"/>
                      <a:pt x="34" y="3"/>
                      <a:pt x="34" y="3"/>
                    </a:cubicBezTo>
                    <a:cubicBezTo>
                      <a:pt x="34" y="3"/>
                      <a:pt x="34" y="3"/>
                      <a:pt x="34" y="3"/>
                    </a:cubicBezTo>
                    <a:cubicBezTo>
                      <a:pt x="34" y="2"/>
                      <a:pt x="34" y="2"/>
                      <a:pt x="34" y="2"/>
                    </a:cubicBezTo>
                    <a:cubicBezTo>
                      <a:pt x="34" y="2"/>
                      <a:pt x="34" y="2"/>
                      <a:pt x="34" y="2"/>
                    </a:cubicBezTo>
                    <a:cubicBezTo>
                      <a:pt x="34" y="1"/>
                      <a:pt x="34" y="1"/>
                      <a:pt x="33" y="1"/>
                    </a:cubicBezTo>
                    <a:cubicBezTo>
                      <a:pt x="33" y="0"/>
                      <a:pt x="33" y="0"/>
                      <a:pt x="32" y="0"/>
                    </a:cubicBezTo>
                    <a:cubicBezTo>
                      <a:pt x="32" y="0"/>
                      <a:pt x="31" y="0"/>
                      <a:pt x="31" y="0"/>
                    </a:cubicBezTo>
                    <a:cubicBezTo>
                      <a:pt x="29" y="0"/>
                      <a:pt x="28" y="0"/>
                      <a:pt x="27"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6" name="Freeform 41">
                <a:extLst>
                  <a:ext uri="{FF2B5EF4-FFF2-40B4-BE49-F238E27FC236}">
                    <a16:creationId xmlns="" xmlns:a16="http://schemas.microsoft.com/office/drawing/2014/main" id="{C47B043B-47DB-4354-B3D4-3D960E5CEEEB}"/>
                  </a:ext>
                </a:extLst>
              </p:cNvPr>
              <p:cNvSpPr>
                <a:spLocks noEditPoints="1"/>
              </p:cNvSpPr>
              <p:nvPr/>
            </p:nvSpPr>
            <p:spPr bwMode="auto">
              <a:xfrm>
                <a:off x="3902" y="1838"/>
                <a:ext cx="301" cy="585"/>
              </a:xfrm>
              <a:custGeom>
                <a:avLst/>
                <a:gdLst>
                  <a:gd name="T0" fmla="*/ 51 w 126"/>
                  <a:gd name="T1" fmla="*/ 38 h 245"/>
                  <a:gd name="T2" fmla="*/ 34 w 126"/>
                  <a:gd name="T3" fmla="*/ 3 h 245"/>
                  <a:gd name="T4" fmla="*/ 35 w 126"/>
                  <a:gd name="T5" fmla="*/ 9 h 245"/>
                  <a:gd name="T6" fmla="*/ 34 w 126"/>
                  <a:gd name="T7" fmla="*/ 18 h 245"/>
                  <a:gd name="T8" fmla="*/ 22 w 126"/>
                  <a:gd name="T9" fmla="*/ 26 h 245"/>
                  <a:gd name="T10" fmla="*/ 39 w 126"/>
                  <a:gd name="T11" fmla="*/ 42 h 245"/>
                  <a:gd name="T12" fmla="*/ 48 w 126"/>
                  <a:gd name="T13" fmla="*/ 45 h 245"/>
                  <a:gd name="T14" fmla="*/ 59 w 126"/>
                  <a:gd name="T15" fmla="*/ 54 h 245"/>
                  <a:gd name="T16" fmla="*/ 58 w 126"/>
                  <a:gd name="T17" fmla="*/ 43 h 245"/>
                  <a:gd name="T18" fmla="*/ 65 w 126"/>
                  <a:gd name="T19" fmla="*/ 49 h 245"/>
                  <a:gd name="T20" fmla="*/ 67 w 126"/>
                  <a:gd name="T21" fmla="*/ 34 h 245"/>
                  <a:gd name="T22" fmla="*/ 74 w 126"/>
                  <a:gd name="T23" fmla="*/ 44 h 245"/>
                  <a:gd name="T24" fmla="*/ 78 w 126"/>
                  <a:gd name="T25" fmla="*/ 55 h 245"/>
                  <a:gd name="T26" fmla="*/ 85 w 126"/>
                  <a:gd name="T27" fmla="*/ 56 h 245"/>
                  <a:gd name="T28" fmla="*/ 90 w 126"/>
                  <a:gd name="T29" fmla="*/ 63 h 245"/>
                  <a:gd name="T30" fmla="*/ 80 w 126"/>
                  <a:gd name="T31" fmla="*/ 65 h 245"/>
                  <a:gd name="T32" fmla="*/ 71 w 126"/>
                  <a:gd name="T33" fmla="*/ 66 h 245"/>
                  <a:gd name="T34" fmla="*/ 64 w 126"/>
                  <a:gd name="T35" fmla="*/ 63 h 245"/>
                  <a:gd name="T36" fmla="*/ 56 w 126"/>
                  <a:gd name="T37" fmla="*/ 58 h 245"/>
                  <a:gd name="T38" fmla="*/ 48 w 126"/>
                  <a:gd name="T39" fmla="*/ 53 h 245"/>
                  <a:gd name="T40" fmla="*/ 32 w 126"/>
                  <a:gd name="T41" fmla="*/ 54 h 245"/>
                  <a:gd name="T42" fmla="*/ 24 w 126"/>
                  <a:gd name="T43" fmla="*/ 58 h 245"/>
                  <a:gd name="T44" fmla="*/ 14 w 126"/>
                  <a:gd name="T45" fmla="*/ 72 h 245"/>
                  <a:gd name="T46" fmla="*/ 6 w 126"/>
                  <a:gd name="T47" fmla="*/ 80 h 245"/>
                  <a:gd name="T48" fmla="*/ 1 w 126"/>
                  <a:gd name="T49" fmla="*/ 96 h 245"/>
                  <a:gd name="T50" fmla="*/ 1 w 126"/>
                  <a:gd name="T51" fmla="*/ 109 h 245"/>
                  <a:gd name="T52" fmla="*/ 9 w 126"/>
                  <a:gd name="T53" fmla="*/ 120 h 245"/>
                  <a:gd name="T54" fmla="*/ 21 w 126"/>
                  <a:gd name="T55" fmla="*/ 132 h 245"/>
                  <a:gd name="T56" fmla="*/ 33 w 126"/>
                  <a:gd name="T57" fmla="*/ 138 h 245"/>
                  <a:gd name="T58" fmla="*/ 43 w 126"/>
                  <a:gd name="T59" fmla="*/ 139 h 245"/>
                  <a:gd name="T60" fmla="*/ 57 w 126"/>
                  <a:gd name="T61" fmla="*/ 135 h 245"/>
                  <a:gd name="T62" fmla="*/ 67 w 126"/>
                  <a:gd name="T63" fmla="*/ 140 h 245"/>
                  <a:gd name="T64" fmla="*/ 68 w 126"/>
                  <a:gd name="T65" fmla="*/ 153 h 245"/>
                  <a:gd name="T66" fmla="*/ 76 w 126"/>
                  <a:gd name="T67" fmla="*/ 168 h 245"/>
                  <a:gd name="T68" fmla="*/ 77 w 126"/>
                  <a:gd name="T69" fmla="*/ 181 h 245"/>
                  <a:gd name="T70" fmla="*/ 71 w 126"/>
                  <a:gd name="T71" fmla="*/ 194 h 245"/>
                  <a:gd name="T72" fmla="*/ 71 w 126"/>
                  <a:gd name="T73" fmla="*/ 214 h 245"/>
                  <a:gd name="T74" fmla="*/ 72 w 126"/>
                  <a:gd name="T75" fmla="*/ 234 h 245"/>
                  <a:gd name="T76" fmla="*/ 81 w 126"/>
                  <a:gd name="T77" fmla="*/ 242 h 245"/>
                  <a:gd name="T78" fmla="*/ 97 w 126"/>
                  <a:gd name="T79" fmla="*/ 232 h 245"/>
                  <a:gd name="T80" fmla="*/ 100 w 126"/>
                  <a:gd name="T81" fmla="*/ 221 h 245"/>
                  <a:gd name="T82" fmla="*/ 108 w 126"/>
                  <a:gd name="T83" fmla="*/ 206 h 245"/>
                  <a:gd name="T84" fmla="*/ 119 w 126"/>
                  <a:gd name="T85" fmla="*/ 181 h 245"/>
                  <a:gd name="T86" fmla="*/ 122 w 126"/>
                  <a:gd name="T87" fmla="*/ 158 h 245"/>
                  <a:gd name="T88" fmla="*/ 124 w 126"/>
                  <a:gd name="T89" fmla="*/ 142 h 245"/>
                  <a:gd name="T90" fmla="*/ 122 w 126"/>
                  <a:gd name="T91" fmla="*/ 116 h 245"/>
                  <a:gd name="T92" fmla="*/ 116 w 126"/>
                  <a:gd name="T93" fmla="*/ 107 h 245"/>
                  <a:gd name="T94" fmla="*/ 106 w 126"/>
                  <a:gd name="T95" fmla="*/ 90 h 245"/>
                  <a:gd name="T96" fmla="*/ 99 w 126"/>
                  <a:gd name="T97" fmla="*/ 76 h 245"/>
                  <a:gd name="T98" fmla="*/ 103 w 126"/>
                  <a:gd name="T99" fmla="*/ 82 h 245"/>
                  <a:gd name="T100" fmla="*/ 111 w 126"/>
                  <a:gd name="T101" fmla="*/ 95 h 245"/>
                  <a:gd name="T102" fmla="*/ 116 w 126"/>
                  <a:gd name="T103" fmla="*/ 105 h 245"/>
                  <a:gd name="T104" fmla="*/ 118 w 126"/>
                  <a:gd name="T105" fmla="*/ 84 h 245"/>
                  <a:gd name="T106" fmla="*/ 115 w 126"/>
                  <a:gd name="T107" fmla="*/ 77 h 245"/>
                  <a:gd name="T108" fmla="*/ 110 w 126"/>
                  <a:gd name="T109" fmla="*/ 69 h 245"/>
                  <a:gd name="T110" fmla="*/ 106 w 126"/>
                  <a:gd name="T111" fmla="*/ 62 h 245"/>
                  <a:gd name="T112" fmla="*/ 99 w 126"/>
                  <a:gd name="T113" fmla="*/ 52 h 245"/>
                  <a:gd name="T114" fmla="*/ 80 w 126"/>
                  <a:gd name="T115" fmla="*/ 31 h 245"/>
                  <a:gd name="T116" fmla="*/ 62 w 126"/>
                  <a:gd name="T117" fmla="*/ 17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 h="245">
                    <a:moveTo>
                      <a:pt x="49" y="38"/>
                    </a:moveTo>
                    <a:cubicBezTo>
                      <a:pt x="49" y="38"/>
                      <a:pt x="49" y="38"/>
                      <a:pt x="49" y="38"/>
                    </a:cubicBezTo>
                    <a:cubicBezTo>
                      <a:pt x="49" y="37"/>
                      <a:pt x="49" y="37"/>
                      <a:pt x="49" y="37"/>
                    </a:cubicBezTo>
                    <a:cubicBezTo>
                      <a:pt x="48" y="37"/>
                      <a:pt x="48" y="37"/>
                      <a:pt x="48" y="37"/>
                    </a:cubicBezTo>
                    <a:cubicBezTo>
                      <a:pt x="47" y="37"/>
                      <a:pt x="46" y="36"/>
                      <a:pt x="46" y="35"/>
                    </a:cubicBezTo>
                    <a:cubicBezTo>
                      <a:pt x="46" y="34"/>
                      <a:pt x="46" y="34"/>
                      <a:pt x="46" y="34"/>
                    </a:cubicBezTo>
                    <a:cubicBezTo>
                      <a:pt x="46" y="34"/>
                      <a:pt x="46" y="34"/>
                      <a:pt x="46" y="34"/>
                    </a:cubicBezTo>
                    <a:cubicBezTo>
                      <a:pt x="47" y="34"/>
                      <a:pt x="47" y="35"/>
                      <a:pt x="47" y="35"/>
                    </a:cubicBezTo>
                    <a:cubicBezTo>
                      <a:pt x="47" y="35"/>
                      <a:pt x="47" y="35"/>
                      <a:pt x="47" y="35"/>
                    </a:cubicBezTo>
                    <a:cubicBezTo>
                      <a:pt x="47" y="36"/>
                      <a:pt x="47" y="36"/>
                      <a:pt x="47" y="36"/>
                    </a:cubicBezTo>
                    <a:cubicBezTo>
                      <a:pt x="48" y="36"/>
                      <a:pt x="48" y="36"/>
                      <a:pt x="48" y="36"/>
                    </a:cubicBezTo>
                    <a:cubicBezTo>
                      <a:pt x="48" y="36"/>
                      <a:pt x="48" y="36"/>
                      <a:pt x="49" y="37"/>
                    </a:cubicBezTo>
                    <a:cubicBezTo>
                      <a:pt x="50" y="37"/>
                      <a:pt x="50" y="37"/>
                      <a:pt x="50" y="37"/>
                    </a:cubicBezTo>
                    <a:cubicBezTo>
                      <a:pt x="50" y="37"/>
                      <a:pt x="50" y="37"/>
                      <a:pt x="51" y="38"/>
                    </a:cubicBezTo>
                    <a:cubicBezTo>
                      <a:pt x="51" y="38"/>
                      <a:pt x="52" y="38"/>
                      <a:pt x="52" y="38"/>
                    </a:cubicBezTo>
                    <a:cubicBezTo>
                      <a:pt x="52" y="39"/>
                      <a:pt x="52" y="39"/>
                      <a:pt x="52" y="39"/>
                    </a:cubicBezTo>
                    <a:cubicBezTo>
                      <a:pt x="53" y="39"/>
                      <a:pt x="53" y="39"/>
                      <a:pt x="53" y="39"/>
                    </a:cubicBezTo>
                    <a:cubicBezTo>
                      <a:pt x="53" y="40"/>
                      <a:pt x="53" y="40"/>
                      <a:pt x="53" y="40"/>
                    </a:cubicBezTo>
                    <a:cubicBezTo>
                      <a:pt x="52" y="40"/>
                      <a:pt x="52" y="40"/>
                      <a:pt x="52" y="40"/>
                    </a:cubicBezTo>
                    <a:cubicBezTo>
                      <a:pt x="52" y="40"/>
                      <a:pt x="52" y="40"/>
                      <a:pt x="52" y="40"/>
                    </a:cubicBezTo>
                    <a:cubicBezTo>
                      <a:pt x="52" y="38"/>
                      <a:pt x="52" y="38"/>
                      <a:pt x="52" y="38"/>
                    </a:cubicBezTo>
                    <a:cubicBezTo>
                      <a:pt x="51" y="38"/>
                      <a:pt x="51" y="38"/>
                      <a:pt x="51" y="38"/>
                    </a:cubicBezTo>
                    <a:cubicBezTo>
                      <a:pt x="50" y="38"/>
                      <a:pt x="50" y="38"/>
                      <a:pt x="50" y="38"/>
                    </a:cubicBezTo>
                    <a:cubicBezTo>
                      <a:pt x="50" y="38"/>
                      <a:pt x="50" y="38"/>
                      <a:pt x="50" y="38"/>
                    </a:cubicBezTo>
                    <a:cubicBezTo>
                      <a:pt x="49" y="38"/>
                      <a:pt x="49" y="38"/>
                      <a:pt x="49" y="38"/>
                    </a:cubicBezTo>
                    <a:cubicBezTo>
                      <a:pt x="49" y="38"/>
                      <a:pt x="49" y="38"/>
                      <a:pt x="49" y="38"/>
                    </a:cubicBezTo>
                    <a:moveTo>
                      <a:pt x="34" y="0"/>
                    </a:moveTo>
                    <a:cubicBezTo>
                      <a:pt x="34" y="3"/>
                      <a:pt x="34" y="3"/>
                      <a:pt x="34" y="3"/>
                    </a:cubicBezTo>
                    <a:cubicBezTo>
                      <a:pt x="34" y="4"/>
                      <a:pt x="34" y="4"/>
                      <a:pt x="35" y="4"/>
                    </a:cubicBezTo>
                    <a:cubicBezTo>
                      <a:pt x="35" y="4"/>
                      <a:pt x="35" y="4"/>
                      <a:pt x="35" y="4"/>
                    </a:cubicBezTo>
                    <a:cubicBezTo>
                      <a:pt x="35" y="5"/>
                      <a:pt x="35" y="5"/>
                      <a:pt x="35" y="5"/>
                    </a:cubicBezTo>
                    <a:cubicBezTo>
                      <a:pt x="35" y="5"/>
                      <a:pt x="35" y="5"/>
                      <a:pt x="35" y="5"/>
                    </a:cubicBezTo>
                    <a:cubicBezTo>
                      <a:pt x="35" y="6"/>
                      <a:pt x="35" y="6"/>
                      <a:pt x="35" y="6"/>
                    </a:cubicBezTo>
                    <a:cubicBezTo>
                      <a:pt x="35" y="6"/>
                      <a:pt x="35" y="6"/>
                      <a:pt x="35" y="6"/>
                    </a:cubicBezTo>
                    <a:cubicBezTo>
                      <a:pt x="35" y="6"/>
                      <a:pt x="35" y="6"/>
                      <a:pt x="36" y="7"/>
                    </a:cubicBezTo>
                    <a:cubicBezTo>
                      <a:pt x="36" y="7"/>
                      <a:pt x="36" y="7"/>
                      <a:pt x="36" y="7"/>
                    </a:cubicBezTo>
                    <a:cubicBezTo>
                      <a:pt x="37" y="7"/>
                      <a:pt x="37" y="7"/>
                      <a:pt x="37" y="7"/>
                    </a:cubicBezTo>
                    <a:cubicBezTo>
                      <a:pt x="37" y="9"/>
                      <a:pt x="37" y="9"/>
                      <a:pt x="37" y="9"/>
                    </a:cubicBezTo>
                    <a:cubicBezTo>
                      <a:pt x="37" y="9"/>
                      <a:pt x="37" y="9"/>
                      <a:pt x="37" y="9"/>
                    </a:cubicBezTo>
                    <a:cubicBezTo>
                      <a:pt x="37" y="10"/>
                      <a:pt x="37" y="10"/>
                      <a:pt x="37" y="10"/>
                    </a:cubicBezTo>
                    <a:cubicBezTo>
                      <a:pt x="37" y="10"/>
                      <a:pt x="37" y="10"/>
                      <a:pt x="37" y="10"/>
                    </a:cubicBezTo>
                    <a:cubicBezTo>
                      <a:pt x="35" y="9"/>
                      <a:pt x="35" y="9"/>
                      <a:pt x="35" y="9"/>
                    </a:cubicBezTo>
                    <a:cubicBezTo>
                      <a:pt x="35" y="12"/>
                      <a:pt x="35" y="12"/>
                      <a:pt x="35" y="12"/>
                    </a:cubicBezTo>
                    <a:cubicBezTo>
                      <a:pt x="35" y="12"/>
                      <a:pt x="35" y="12"/>
                      <a:pt x="35" y="12"/>
                    </a:cubicBezTo>
                    <a:cubicBezTo>
                      <a:pt x="35" y="13"/>
                      <a:pt x="35" y="14"/>
                      <a:pt x="36" y="14"/>
                    </a:cubicBezTo>
                    <a:cubicBezTo>
                      <a:pt x="37" y="15"/>
                      <a:pt x="37" y="15"/>
                      <a:pt x="38" y="15"/>
                    </a:cubicBezTo>
                    <a:cubicBezTo>
                      <a:pt x="38" y="16"/>
                      <a:pt x="38" y="16"/>
                      <a:pt x="38" y="16"/>
                    </a:cubicBezTo>
                    <a:cubicBezTo>
                      <a:pt x="38" y="16"/>
                      <a:pt x="38" y="17"/>
                      <a:pt x="39" y="17"/>
                    </a:cubicBezTo>
                    <a:cubicBezTo>
                      <a:pt x="40" y="18"/>
                      <a:pt x="40" y="18"/>
                      <a:pt x="40" y="18"/>
                    </a:cubicBezTo>
                    <a:cubicBezTo>
                      <a:pt x="40" y="18"/>
                      <a:pt x="40" y="18"/>
                      <a:pt x="40" y="18"/>
                    </a:cubicBezTo>
                    <a:cubicBezTo>
                      <a:pt x="39" y="18"/>
                      <a:pt x="39" y="18"/>
                      <a:pt x="39" y="18"/>
                    </a:cubicBezTo>
                    <a:cubicBezTo>
                      <a:pt x="39" y="19"/>
                      <a:pt x="39" y="19"/>
                      <a:pt x="39" y="19"/>
                    </a:cubicBezTo>
                    <a:cubicBezTo>
                      <a:pt x="38" y="18"/>
                      <a:pt x="38" y="18"/>
                      <a:pt x="38" y="18"/>
                    </a:cubicBezTo>
                    <a:cubicBezTo>
                      <a:pt x="35" y="18"/>
                      <a:pt x="35" y="18"/>
                      <a:pt x="35" y="18"/>
                    </a:cubicBezTo>
                    <a:cubicBezTo>
                      <a:pt x="34" y="18"/>
                      <a:pt x="34" y="18"/>
                      <a:pt x="34" y="18"/>
                    </a:cubicBezTo>
                    <a:cubicBezTo>
                      <a:pt x="34" y="18"/>
                      <a:pt x="34" y="18"/>
                      <a:pt x="34" y="18"/>
                    </a:cubicBezTo>
                    <a:cubicBezTo>
                      <a:pt x="33" y="18"/>
                      <a:pt x="33" y="19"/>
                      <a:pt x="32" y="19"/>
                    </a:cubicBezTo>
                    <a:cubicBezTo>
                      <a:pt x="32" y="20"/>
                      <a:pt x="32" y="20"/>
                      <a:pt x="32" y="20"/>
                    </a:cubicBezTo>
                    <a:cubicBezTo>
                      <a:pt x="32" y="20"/>
                      <a:pt x="32" y="20"/>
                      <a:pt x="32" y="20"/>
                    </a:cubicBezTo>
                    <a:cubicBezTo>
                      <a:pt x="32" y="20"/>
                      <a:pt x="32" y="20"/>
                      <a:pt x="32" y="20"/>
                    </a:cubicBezTo>
                    <a:cubicBezTo>
                      <a:pt x="31" y="20"/>
                      <a:pt x="31" y="20"/>
                      <a:pt x="31" y="20"/>
                    </a:cubicBezTo>
                    <a:cubicBezTo>
                      <a:pt x="29" y="20"/>
                      <a:pt x="29" y="20"/>
                      <a:pt x="29" y="20"/>
                    </a:cubicBezTo>
                    <a:cubicBezTo>
                      <a:pt x="28" y="20"/>
                      <a:pt x="28" y="20"/>
                      <a:pt x="28" y="21"/>
                    </a:cubicBezTo>
                    <a:cubicBezTo>
                      <a:pt x="28" y="21"/>
                      <a:pt x="28" y="21"/>
                      <a:pt x="28" y="21"/>
                    </a:cubicBezTo>
                    <a:cubicBezTo>
                      <a:pt x="27" y="21"/>
                      <a:pt x="27" y="21"/>
                      <a:pt x="27" y="21"/>
                    </a:cubicBezTo>
                    <a:cubicBezTo>
                      <a:pt x="27" y="21"/>
                      <a:pt x="27" y="21"/>
                      <a:pt x="27" y="21"/>
                    </a:cubicBezTo>
                    <a:cubicBezTo>
                      <a:pt x="26" y="21"/>
                      <a:pt x="25" y="21"/>
                      <a:pt x="24" y="22"/>
                    </a:cubicBezTo>
                    <a:cubicBezTo>
                      <a:pt x="24" y="23"/>
                      <a:pt x="23" y="23"/>
                      <a:pt x="23" y="24"/>
                    </a:cubicBezTo>
                    <a:cubicBezTo>
                      <a:pt x="22" y="25"/>
                      <a:pt x="22" y="25"/>
                      <a:pt x="22" y="25"/>
                    </a:cubicBezTo>
                    <a:cubicBezTo>
                      <a:pt x="22" y="25"/>
                      <a:pt x="22" y="26"/>
                      <a:pt x="22" y="26"/>
                    </a:cubicBezTo>
                    <a:cubicBezTo>
                      <a:pt x="21" y="26"/>
                      <a:pt x="21" y="27"/>
                      <a:pt x="20" y="27"/>
                    </a:cubicBezTo>
                    <a:cubicBezTo>
                      <a:pt x="19" y="27"/>
                      <a:pt x="19" y="27"/>
                      <a:pt x="19" y="27"/>
                    </a:cubicBezTo>
                    <a:cubicBezTo>
                      <a:pt x="20" y="28"/>
                      <a:pt x="20" y="28"/>
                      <a:pt x="20" y="28"/>
                    </a:cubicBezTo>
                    <a:cubicBezTo>
                      <a:pt x="21" y="31"/>
                      <a:pt x="23" y="33"/>
                      <a:pt x="25" y="34"/>
                    </a:cubicBezTo>
                    <a:cubicBezTo>
                      <a:pt x="25" y="35"/>
                      <a:pt x="26" y="36"/>
                      <a:pt x="27" y="36"/>
                    </a:cubicBezTo>
                    <a:cubicBezTo>
                      <a:pt x="29" y="39"/>
                      <a:pt x="31" y="42"/>
                      <a:pt x="31" y="45"/>
                    </a:cubicBezTo>
                    <a:cubicBezTo>
                      <a:pt x="31" y="46"/>
                      <a:pt x="31" y="46"/>
                      <a:pt x="31" y="46"/>
                    </a:cubicBezTo>
                    <a:cubicBezTo>
                      <a:pt x="32" y="46"/>
                      <a:pt x="32" y="46"/>
                      <a:pt x="32" y="46"/>
                    </a:cubicBezTo>
                    <a:cubicBezTo>
                      <a:pt x="34" y="46"/>
                      <a:pt x="34" y="44"/>
                      <a:pt x="34" y="43"/>
                    </a:cubicBezTo>
                    <a:cubicBezTo>
                      <a:pt x="34" y="42"/>
                      <a:pt x="34" y="42"/>
                      <a:pt x="34" y="42"/>
                    </a:cubicBezTo>
                    <a:cubicBezTo>
                      <a:pt x="35" y="42"/>
                      <a:pt x="35" y="42"/>
                      <a:pt x="35" y="42"/>
                    </a:cubicBezTo>
                    <a:cubicBezTo>
                      <a:pt x="35" y="42"/>
                      <a:pt x="35" y="42"/>
                      <a:pt x="35" y="42"/>
                    </a:cubicBezTo>
                    <a:cubicBezTo>
                      <a:pt x="38" y="42"/>
                      <a:pt x="38" y="42"/>
                      <a:pt x="38" y="42"/>
                    </a:cubicBezTo>
                    <a:cubicBezTo>
                      <a:pt x="39" y="42"/>
                      <a:pt x="39" y="42"/>
                      <a:pt x="39" y="42"/>
                    </a:cubicBezTo>
                    <a:cubicBezTo>
                      <a:pt x="39" y="42"/>
                      <a:pt x="39" y="42"/>
                      <a:pt x="39" y="42"/>
                    </a:cubicBezTo>
                    <a:cubicBezTo>
                      <a:pt x="39" y="42"/>
                      <a:pt x="40" y="42"/>
                      <a:pt x="40" y="41"/>
                    </a:cubicBezTo>
                    <a:cubicBezTo>
                      <a:pt x="40" y="41"/>
                      <a:pt x="41" y="40"/>
                      <a:pt x="41" y="40"/>
                    </a:cubicBezTo>
                    <a:cubicBezTo>
                      <a:pt x="41" y="40"/>
                      <a:pt x="41" y="40"/>
                      <a:pt x="41" y="40"/>
                    </a:cubicBezTo>
                    <a:cubicBezTo>
                      <a:pt x="42" y="40"/>
                      <a:pt x="42" y="40"/>
                      <a:pt x="42" y="41"/>
                    </a:cubicBezTo>
                    <a:cubicBezTo>
                      <a:pt x="43" y="41"/>
                      <a:pt x="43" y="41"/>
                      <a:pt x="43" y="41"/>
                    </a:cubicBezTo>
                    <a:cubicBezTo>
                      <a:pt x="43" y="41"/>
                      <a:pt x="43" y="42"/>
                      <a:pt x="44" y="42"/>
                    </a:cubicBezTo>
                    <a:cubicBezTo>
                      <a:pt x="44" y="42"/>
                      <a:pt x="44" y="42"/>
                      <a:pt x="44" y="42"/>
                    </a:cubicBezTo>
                    <a:cubicBezTo>
                      <a:pt x="44" y="42"/>
                      <a:pt x="44" y="42"/>
                      <a:pt x="44" y="42"/>
                    </a:cubicBezTo>
                    <a:cubicBezTo>
                      <a:pt x="45" y="42"/>
                      <a:pt x="45" y="42"/>
                      <a:pt x="46" y="42"/>
                    </a:cubicBezTo>
                    <a:cubicBezTo>
                      <a:pt x="46" y="42"/>
                      <a:pt x="46" y="43"/>
                      <a:pt x="46" y="43"/>
                    </a:cubicBezTo>
                    <a:cubicBezTo>
                      <a:pt x="47" y="44"/>
                      <a:pt x="47" y="44"/>
                      <a:pt x="47" y="44"/>
                    </a:cubicBezTo>
                    <a:cubicBezTo>
                      <a:pt x="47" y="44"/>
                      <a:pt x="47" y="45"/>
                      <a:pt x="48" y="45"/>
                    </a:cubicBezTo>
                    <a:cubicBezTo>
                      <a:pt x="48" y="45"/>
                      <a:pt x="48" y="45"/>
                      <a:pt x="48" y="45"/>
                    </a:cubicBezTo>
                    <a:cubicBezTo>
                      <a:pt x="50" y="45"/>
                      <a:pt x="50" y="45"/>
                      <a:pt x="50" y="45"/>
                    </a:cubicBezTo>
                    <a:cubicBezTo>
                      <a:pt x="50" y="45"/>
                      <a:pt x="50" y="45"/>
                      <a:pt x="50" y="45"/>
                    </a:cubicBezTo>
                    <a:cubicBezTo>
                      <a:pt x="49" y="46"/>
                      <a:pt x="49" y="46"/>
                      <a:pt x="49" y="46"/>
                    </a:cubicBezTo>
                    <a:cubicBezTo>
                      <a:pt x="51" y="46"/>
                      <a:pt x="51" y="46"/>
                      <a:pt x="51" y="46"/>
                    </a:cubicBezTo>
                    <a:cubicBezTo>
                      <a:pt x="52" y="46"/>
                      <a:pt x="52" y="46"/>
                      <a:pt x="53" y="47"/>
                    </a:cubicBezTo>
                    <a:cubicBezTo>
                      <a:pt x="54" y="47"/>
                      <a:pt x="54" y="48"/>
                      <a:pt x="54" y="48"/>
                    </a:cubicBezTo>
                    <a:cubicBezTo>
                      <a:pt x="54" y="53"/>
                      <a:pt x="54" y="53"/>
                      <a:pt x="54" y="53"/>
                    </a:cubicBezTo>
                    <a:cubicBezTo>
                      <a:pt x="55" y="53"/>
                      <a:pt x="55" y="53"/>
                      <a:pt x="55" y="53"/>
                    </a:cubicBezTo>
                    <a:cubicBezTo>
                      <a:pt x="55" y="53"/>
                      <a:pt x="55" y="53"/>
                      <a:pt x="55" y="53"/>
                    </a:cubicBezTo>
                    <a:cubicBezTo>
                      <a:pt x="55" y="53"/>
                      <a:pt x="55" y="53"/>
                      <a:pt x="55" y="53"/>
                    </a:cubicBezTo>
                    <a:cubicBezTo>
                      <a:pt x="55" y="53"/>
                      <a:pt x="55" y="53"/>
                      <a:pt x="55" y="53"/>
                    </a:cubicBezTo>
                    <a:cubicBezTo>
                      <a:pt x="55" y="55"/>
                      <a:pt x="55" y="55"/>
                      <a:pt x="55" y="55"/>
                    </a:cubicBezTo>
                    <a:cubicBezTo>
                      <a:pt x="59" y="55"/>
                      <a:pt x="59" y="55"/>
                      <a:pt x="59" y="55"/>
                    </a:cubicBezTo>
                    <a:cubicBezTo>
                      <a:pt x="59" y="54"/>
                      <a:pt x="59" y="54"/>
                      <a:pt x="59" y="54"/>
                    </a:cubicBezTo>
                    <a:cubicBezTo>
                      <a:pt x="59" y="53"/>
                      <a:pt x="59" y="53"/>
                      <a:pt x="59" y="53"/>
                    </a:cubicBezTo>
                    <a:cubicBezTo>
                      <a:pt x="59" y="53"/>
                      <a:pt x="59" y="53"/>
                      <a:pt x="59" y="53"/>
                    </a:cubicBezTo>
                    <a:cubicBezTo>
                      <a:pt x="60" y="52"/>
                      <a:pt x="60" y="52"/>
                      <a:pt x="60" y="51"/>
                    </a:cubicBezTo>
                    <a:cubicBezTo>
                      <a:pt x="60" y="51"/>
                      <a:pt x="60" y="51"/>
                      <a:pt x="60" y="51"/>
                    </a:cubicBezTo>
                    <a:cubicBezTo>
                      <a:pt x="60" y="45"/>
                      <a:pt x="60" y="45"/>
                      <a:pt x="60" y="45"/>
                    </a:cubicBezTo>
                    <a:cubicBezTo>
                      <a:pt x="60" y="44"/>
                      <a:pt x="59" y="44"/>
                      <a:pt x="59" y="44"/>
                    </a:cubicBezTo>
                    <a:cubicBezTo>
                      <a:pt x="59" y="44"/>
                      <a:pt x="59" y="44"/>
                      <a:pt x="59" y="44"/>
                    </a:cubicBezTo>
                    <a:cubicBezTo>
                      <a:pt x="58" y="43"/>
                      <a:pt x="57" y="43"/>
                      <a:pt x="56" y="42"/>
                    </a:cubicBezTo>
                    <a:cubicBezTo>
                      <a:pt x="57" y="42"/>
                      <a:pt x="57" y="42"/>
                      <a:pt x="57" y="42"/>
                    </a:cubicBezTo>
                    <a:cubicBezTo>
                      <a:pt x="57" y="42"/>
                      <a:pt x="57" y="42"/>
                      <a:pt x="57" y="42"/>
                    </a:cubicBezTo>
                    <a:cubicBezTo>
                      <a:pt x="58" y="42"/>
                      <a:pt x="58" y="42"/>
                      <a:pt x="58" y="42"/>
                    </a:cubicBezTo>
                    <a:cubicBezTo>
                      <a:pt x="58" y="42"/>
                      <a:pt x="58" y="42"/>
                      <a:pt x="58" y="42"/>
                    </a:cubicBezTo>
                    <a:cubicBezTo>
                      <a:pt x="58" y="42"/>
                      <a:pt x="58" y="42"/>
                      <a:pt x="58" y="42"/>
                    </a:cubicBezTo>
                    <a:cubicBezTo>
                      <a:pt x="58" y="43"/>
                      <a:pt x="58" y="43"/>
                      <a:pt x="58" y="43"/>
                    </a:cubicBezTo>
                    <a:cubicBezTo>
                      <a:pt x="59" y="43"/>
                      <a:pt x="59" y="43"/>
                      <a:pt x="59" y="43"/>
                    </a:cubicBezTo>
                    <a:cubicBezTo>
                      <a:pt x="60" y="43"/>
                      <a:pt x="60" y="43"/>
                      <a:pt x="60" y="43"/>
                    </a:cubicBezTo>
                    <a:cubicBezTo>
                      <a:pt x="60" y="43"/>
                      <a:pt x="60" y="43"/>
                      <a:pt x="60" y="43"/>
                    </a:cubicBezTo>
                    <a:cubicBezTo>
                      <a:pt x="61" y="43"/>
                      <a:pt x="61" y="43"/>
                      <a:pt x="61" y="43"/>
                    </a:cubicBezTo>
                    <a:cubicBezTo>
                      <a:pt x="61" y="43"/>
                      <a:pt x="61" y="43"/>
                      <a:pt x="61" y="43"/>
                    </a:cubicBezTo>
                    <a:cubicBezTo>
                      <a:pt x="61" y="43"/>
                      <a:pt x="61" y="43"/>
                      <a:pt x="61" y="43"/>
                    </a:cubicBezTo>
                    <a:cubicBezTo>
                      <a:pt x="61" y="44"/>
                      <a:pt x="61" y="44"/>
                      <a:pt x="61" y="44"/>
                    </a:cubicBezTo>
                    <a:cubicBezTo>
                      <a:pt x="61" y="45"/>
                      <a:pt x="62" y="46"/>
                      <a:pt x="62" y="46"/>
                    </a:cubicBezTo>
                    <a:cubicBezTo>
                      <a:pt x="63" y="47"/>
                      <a:pt x="63" y="47"/>
                      <a:pt x="63" y="47"/>
                    </a:cubicBezTo>
                    <a:cubicBezTo>
                      <a:pt x="63" y="47"/>
                      <a:pt x="63" y="47"/>
                      <a:pt x="63" y="47"/>
                    </a:cubicBezTo>
                    <a:cubicBezTo>
                      <a:pt x="63" y="47"/>
                      <a:pt x="63" y="47"/>
                      <a:pt x="63" y="47"/>
                    </a:cubicBezTo>
                    <a:cubicBezTo>
                      <a:pt x="64" y="48"/>
                      <a:pt x="64" y="48"/>
                      <a:pt x="64" y="48"/>
                    </a:cubicBezTo>
                    <a:cubicBezTo>
                      <a:pt x="65" y="48"/>
                      <a:pt x="65" y="48"/>
                      <a:pt x="65" y="49"/>
                    </a:cubicBezTo>
                    <a:cubicBezTo>
                      <a:pt x="65" y="49"/>
                      <a:pt x="65" y="49"/>
                      <a:pt x="65" y="49"/>
                    </a:cubicBezTo>
                    <a:cubicBezTo>
                      <a:pt x="65" y="49"/>
                      <a:pt x="65" y="49"/>
                      <a:pt x="65" y="49"/>
                    </a:cubicBezTo>
                    <a:cubicBezTo>
                      <a:pt x="66" y="50"/>
                      <a:pt x="66" y="50"/>
                      <a:pt x="67" y="50"/>
                    </a:cubicBezTo>
                    <a:cubicBezTo>
                      <a:pt x="67" y="50"/>
                      <a:pt x="67" y="50"/>
                      <a:pt x="67" y="50"/>
                    </a:cubicBezTo>
                    <a:cubicBezTo>
                      <a:pt x="67" y="50"/>
                      <a:pt x="68" y="50"/>
                      <a:pt x="69" y="49"/>
                    </a:cubicBezTo>
                    <a:cubicBezTo>
                      <a:pt x="69" y="49"/>
                      <a:pt x="69" y="49"/>
                      <a:pt x="69" y="48"/>
                    </a:cubicBezTo>
                    <a:cubicBezTo>
                      <a:pt x="69" y="48"/>
                      <a:pt x="69" y="48"/>
                      <a:pt x="69" y="48"/>
                    </a:cubicBezTo>
                    <a:cubicBezTo>
                      <a:pt x="70" y="47"/>
                      <a:pt x="70" y="46"/>
                      <a:pt x="70" y="44"/>
                    </a:cubicBezTo>
                    <a:cubicBezTo>
                      <a:pt x="70" y="42"/>
                      <a:pt x="69" y="40"/>
                      <a:pt x="67" y="38"/>
                    </a:cubicBezTo>
                    <a:cubicBezTo>
                      <a:pt x="67" y="38"/>
                      <a:pt x="67" y="38"/>
                      <a:pt x="67" y="38"/>
                    </a:cubicBezTo>
                    <a:cubicBezTo>
                      <a:pt x="67" y="37"/>
                      <a:pt x="66" y="37"/>
                      <a:pt x="66" y="36"/>
                    </a:cubicBezTo>
                    <a:cubicBezTo>
                      <a:pt x="66" y="36"/>
                      <a:pt x="66" y="36"/>
                      <a:pt x="66" y="36"/>
                    </a:cubicBezTo>
                    <a:cubicBezTo>
                      <a:pt x="66" y="36"/>
                      <a:pt x="66" y="35"/>
                      <a:pt x="66" y="35"/>
                    </a:cubicBezTo>
                    <a:cubicBezTo>
                      <a:pt x="67" y="34"/>
                      <a:pt x="67" y="34"/>
                      <a:pt x="67" y="34"/>
                    </a:cubicBezTo>
                    <a:cubicBezTo>
                      <a:pt x="67" y="34"/>
                      <a:pt x="67" y="34"/>
                      <a:pt x="67" y="34"/>
                    </a:cubicBezTo>
                    <a:cubicBezTo>
                      <a:pt x="68" y="34"/>
                      <a:pt x="69" y="35"/>
                      <a:pt x="70" y="35"/>
                    </a:cubicBezTo>
                    <a:cubicBezTo>
                      <a:pt x="71" y="36"/>
                      <a:pt x="71" y="36"/>
                      <a:pt x="72" y="36"/>
                    </a:cubicBezTo>
                    <a:cubicBezTo>
                      <a:pt x="73" y="37"/>
                      <a:pt x="73" y="37"/>
                      <a:pt x="73" y="37"/>
                    </a:cubicBezTo>
                    <a:cubicBezTo>
                      <a:pt x="73" y="37"/>
                      <a:pt x="74" y="37"/>
                      <a:pt x="74" y="37"/>
                    </a:cubicBezTo>
                    <a:cubicBezTo>
                      <a:pt x="74" y="37"/>
                      <a:pt x="74" y="37"/>
                      <a:pt x="74" y="37"/>
                    </a:cubicBezTo>
                    <a:cubicBezTo>
                      <a:pt x="74" y="38"/>
                      <a:pt x="74" y="39"/>
                      <a:pt x="75" y="39"/>
                    </a:cubicBezTo>
                    <a:cubicBezTo>
                      <a:pt x="76" y="39"/>
                      <a:pt x="76" y="39"/>
                      <a:pt x="76" y="39"/>
                    </a:cubicBezTo>
                    <a:cubicBezTo>
                      <a:pt x="76" y="40"/>
                      <a:pt x="77" y="40"/>
                      <a:pt x="78" y="41"/>
                    </a:cubicBezTo>
                    <a:cubicBezTo>
                      <a:pt x="78" y="42"/>
                      <a:pt x="78" y="42"/>
                      <a:pt x="78" y="42"/>
                    </a:cubicBezTo>
                    <a:cubicBezTo>
                      <a:pt x="78" y="42"/>
                      <a:pt x="78" y="42"/>
                      <a:pt x="79" y="43"/>
                    </a:cubicBezTo>
                    <a:cubicBezTo>
                      <a:pt x="76" y="43"/>
                      <a:pt x="76" y="43"/>
                      <a:pt x="76" y="43"/>
                    </a:cubicBezTo>
                    <a:cubicBezTo>
                      <a:pt x="75" y="43"/>
                      <a:pt x="74" y="43"/>
                      <a:pt x="74" y="44"/>
                    </a:cubicBezTo>
                    <a:cubicBezTo>
                      <a:pt x="74" y="44"/>
                      <a:pt x="74" y="44"/>
                      <a:pt x="74" y="44"/>
                    </a:cubicBezTo>
                    <a:cubicBezTo>
                      <a:pt x="74" y="44"/>
                      <a:pt x="74" y="44"/>
                      <a:pt x="74" y="44"/>
                    </a:cubicBezTo>
                    <a:cubicBezTo>
                      <a:pt x="74" y="44"/>
                      <a:pt x="74" y="44"/>
                      <a:pt x="74" y="44"/>
                    </a:cubicBezTo>
                    <a:cubicBezTo>
                      <a:pt x="74" y="44"/>
                      <a:pt x="74" y="44"/>
                      <a:pt x="74" y="44"/>
                    </a:cubicBezTo>
                    <a:cubicBezTo>
                      <a:pt x="73" y="44"/>
                      <a:pt x="73" y="44"/>
                      <a:pt x="73" y="44"/>
                    </a:cubicBezTo>
                    <a:cubicBezTo>
                      <a:pt x="73" y="45"/>
                      <a:pt x="73" y="45"/>
                      <a:pt x="73" y="45"/>
                    </a:cubicBezTo>
                    <a:cubicBezTo>
                      <a:pt x="73" y="46"/>
                      <a:pt x="73" y="48"/>
                      <a:pt x="74" y="49"/>
                    </a:cubicBezTo>
                    <a:cubicBezTo>
                      <a:pt x="74" y="49"/>
                      <a:pt x="74" y="49"/>
                      <a:pt x="74" y="49"/>
                    </a:cubicBezTo>
                    <a:cubicBezTo>
                      <a:pt x="74" y="50"/>
                      <a:pt x="74" y="50"/>
                      <a:pt x="75" y="50"/>
                    </a:cubicBezTo>
                    <a:cubicBezTo>
                      <a:pt x="76" y="50"/>
                      <a:pt x="76" y="50"/>
                      <a:pt x="76" y="50"/>
                    </a:cubicBezTo>
                    <a:cubicBezTo>
                      <a:pt x="76" y="51"/>
                      <a:pt x="76" y="51"/>
                      <a:pt x="76" y="51"/>
                    </a:cubicBezTo>
                    <a:cubicBezTo>
                      <a:pt x="76" y="51"/>
                      <a:pt x="76" y="53"/>
                      <a:pt x="77" y="53"/>
                    </a:cubicBezTo>
                    <a:cubicBezTo>
                      <a:pt x="78" y="53"/>
                      <a:pt x="78" y="53"/>
                      <a:pt x="78" y="53"/>
                    </a:cubicBezTo>
                    <a:cubicBezTo>
                      <a:pt x="78" y="53"/>
                      <a:pt x="78" y="53"/>
                      <a:pt x="78" y="53"/>
                    </a:cubicBezTo>
                    <a:cubicBezTo>
                      <a:pt x="78" y="53"/>
                      <a:pt x="78" y="53"/>
                      <a:pt x="78" y="53"/>
                    </a:cubicBezTo>
                    <a:cubicBezTo>
                      <a:pt x="78" y="55"/>
                      <a:pt x="78" y="55"/>
                      <a:pt x="78" y="55"/>
                    </a:cubicBezTo>
                    <a:cubicBezTo>
                      <a:pt x="79" y="55"/>
                      <a:pt x="79" y="55"/>
                      <a:pt x="79" y="55"/>
                    </a:cubicBezTo>
                    <a:cubicBezTo>
                      <a:pt x="80" y="55"/>
                      <a:pt x="80" y="55"/>
                      <a:pt x="81" y="55"/>
                    </a:cubicBezTo>
                    <a:cubicBezTo>
                      <a:pt x="81" y="56"/>
                      <a:pt x="82" y="56"/>
                      <a:pt x="83" y="56"/>
                    </a:cubicBezTo>
                    <a:cubicBezTo>
                      <a:pt x="84" y="56"/>
                      <a:pt x="84" y="56"/>
                      <a:pt x="84" y="56"/>
                    </a:cubicBezTo>
                    <a:cubicBezTo>
                      <a:pt x="85" y="56"/>
                      <a:pt x="85" y="56"/>
                      <a:pt x="85" y="56"/>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6" y="55"/>
                      <a:pt x="86" y="55"/>
                    </a:cubicBezTo>
                    <a:cubicBezTo>
                      <a:pt x="86" y="55"/>
                      <a:pt x="86" y="55"/>
                      <a:pt x="86" y="55"/>
                    </a:cubicBezTo>
                    <a:cubicBezTo>
                      <a:pt x="85" y="56"/>
                      <a:pt x="85" y="56"/>
                      <a:pt x="85" y="56"/>
                    </a:cubicBezTo>
                    <a:cubicBezTo>
                      <a:pt x="86" y="56"/>
                      <a:pt x="86" y="56"/>
                      <a:pt x="86" y="56"/>
                    </a:cubicBezTo>
                    <a:cubicBezTo>
                      <a:pt x="87" y="56"/>
                      <a:pt x="87" y="56"/>
                      <a:pt x="87" y="56"/>
                    </a:cubicBezTo>
                    <a:cubicBezTo>
                      <a:pt x="87" y="56"/>
                      <a:pt x="87" y="56"/>
                      <a:pt x="87" y="56"/>
                    </a:cubicBezTo>
                    <a:cubicBezTo>
                      <a:pt x="87" y="57"/>
                      <a:pt x="87" y="57"/>
                      <a:pt x="87" y="57"/>
                    </a:cubicBezTo>
                    <a:cubicBezTo>
                      <a:pt x="87" y="59"/>
                      <a:pt x="87" y="59"/>
                      <a:pt x="87" y="59"/>
                    </a:cubicBezTo>
                    <a:cubicBezTo>
                      <a:pt x="87" y="59"/>
                      <a:pt x="87" y="59"/>
                      <a:pt x="87" y="59"/>
                    </a:cubicBezTo>
                    <a:cubicBezTo>
                      <a:pt x="87" y="59"/>
                      <a:pt x="87" y="60"/>
                      <a:pt x="88" y="60"/>
                    </a:cubicBezTo>
                    <a:cubicBezTo>
                      <a:pt x="88" y="60"/>
                      <a:pt x="88" y="60"/>
                      <a:pt x="88" y="60"/>
                    </a:cubicBezTo>
                    <a:cubicBezTo>
                      <a:pt x="88" y="60"/>
                      <a:pt x="88" y="60"/>
                      <a:pt x="88" y="60"/>
                    </a:cubicBezTo>
                    <a:cubicBezTo>
                      <a:pt x="88" y="62"/>
                      <a:pt x="88" y="62"/>
                      <a:pt x="88" y="62"/>
                    </a:cubicBezTo>
                    <a:cubicBezTo>
                      <a:pt x="88" y="62"/>
                      <a:pt x="88" y="62"/>
                      <a:pt x="88" y="62"/>
                    </a:cubicBezTo>
                    <a:cubicBezTo>
                      <a:pt x="88" y="63"/>
                      <a:pt x="88" y="63"/>
                      <a:pt x="88" y="63"/>
                    </a:cubicBezTo>
                    <a:cubicBezTo>
                      <a:pt x="89" y="63"/>
                      <a:pt x="89" y="63"/>
                      <a:pt x="89" y="63"/>
                    </a:cubicBezTo>
                    <a:cubicBezTo>
                      <a:pt x="90" y="63"/>
                      <a:pt x="90" y="63"/>
                      <a:pt x="90" y="63"/>
                    </a:cubicBezTo>
                    <a:cubicBezTo>
                      <a:pt x="90" y="65"/>
                      <a:pt x="90" y="65"/>
                      <a:pt x="90" y="65"/>
                    </a:cubicBezTo>
                    <a:cubicBezTo>
                      <a:pt x="90" y="65"/>
                      <a:pt x="90" y="65"/>
                      <a:pt x="90" y="65"/>
                    </a:cubicBezTo>
                    <a:cubicBezTo>
                      <a:pt x="90" y="66"/>
                      <a:pt x="89" y="66"/>
                      <a:pt x="89" y="66"/>
                    </a:cubicBezTo>
                    <a:cubicBezTo>
                      <a:pt x="88" y="66"/>
                      <a:pt x="88" y="66"/>
                      <a:pt x="88" y="66"/>
                    </a:cubicBezTo>
                    <a:cubicBezTo>
                      <a:pt x="87" y="65"/>
                      <a:pt x="87" y="65"/>
                      <a:pt x="87" y="65"/>
                    </a:cubicBezTo>
                    <a:cubicBezTo>
                      <a:pt x="87" y="67"/>
                      <a:pt x="87" y="67"/>
                      <a:pt x="87" y="67"/>
                    </a:cubicBezTo>
                    <a:cubicBezTo>
                      <a:pt x="87" y="67"/>
                      <a:pt x="86" y="67"/>
                      <a:pt x="86" y="67"/>
                    </a:cubicBezTo>
                    <a:cubicBezTo>
                      <a:pt x="85" y="67"/>
                      <a:pt x="85" y="67"/>
                      <a:pt x="85" y="67"/>
                    </a:cubicBezTo>
                    <a:cubicBezTo>
                      <a:pt x="85" y="66"/>
                      <a:pt x="85" y="66"/>
                      <a:pt x="85" y="66"/>
                    </a:cubicBezTo>
                    <a:cubicBezTo>
                      <a:pt x="84" y="66"/>
                      <a:pt x="83" y="66"/>
                      <a:pt x="83" y="66"/>
                    </a:cubicBezTo>
                    <a:cubicBezTo>
                      <a:pt x="82" y="66"/>
                      <a:pt x="82" y="66"/>
                      <a:pt x="82" y="66"/>
                    </a:cubicBezTo>
                    <a:cubicBezTo>
                      <a:pt x="81" y="66"/>
                      <a:pt x="81" y="66"/>
                      <a:pt x="81" y="66"/>
                    </a:cubicBezTo>
                    <a:cubicBezTo>
                      <a:pt x="80" y="66"/>
                      <a:pt x="80" y="66"/>
                      <a:pt x="80" y="66"/>
                    </a:cubicBezTo>
                    <a:cubicBezTo>
                      <a:pt x="80" y="65"/>
                      <a:pt x="80" y="65"/>
                      <a:pt x="80" y="65"/>
                    </a:cubicBezTo>
                    <a:cubicBezTo>
                      <a:pt x="80" y="64"/>
                      <a:pt x="80" y="64"/>
                      <a:pt x="80" y="64"/>
                    </a:cubicBezTo>
                    <a:cubicBezTo>
                      <a:pt x="79" y="64"/>
                      <a:pt x="79" y="64"/>
                      <a:pt x="79" y="64"/>
                    </a:cubicBezTo>
                    <a:cubicBezTo>
                      <a:pt x="79" y="64"/>
                      <a:pt x="79" y="64"/>
                      <a:pt x="78" y="64"/>
                    </a:cubicBezTo>
                    <a:cubicBezTo>
                      <a:pt x="78" y="63"/>
                      <a:pt x="77" y="63"/>
                      <a:pt x="77" y="63"/>
                    </a:cubicBezTo>
                    <a:cubicBezTo>
                      <a:pt x="76" y="63"/>
                      <a:pt x="76" y="63"/>
                      <a:pt x="76" y="63"/>
                    </a:cubicBezTo>
                    <a:cubicBezTo>
                      <a:pt x="76" y="64"/>
                      <a:pt x="76" y="64"/>
                      <a:pt x="76" y="64"/>
                    </a:cubicBezTo>
                    <a:cubicBezTo>
                      <a:pt x="76" y="65"/>
                      <a:pt x="76" y="66"/>
                      <a:pt x="75" y="67"/>
                    </a:cubicBezTo>
                    <a:cubicBezTo>
                      <a:pt x="75" y="67"/>
                      <a:pt x="75" y="67"/>
                      <a:pt x="74" y="67"/>
                    </a:cubicBezTo>
                    <a:cubicBezTo>
                      <a:pt x="74" y="67"/>
                      <a:pt x="74" y="67"/>
                      <a:pt x="74" y="67"/>
                    </a:cubicBezTo>
                    <a:cubicBezTo>
                      <a:pt x="73" y="67"/>
                      <a:pt x="73" y="67"/>
                      <a:pt x="73" y="67"/>
                    </a:cubicBezTo>
                    <a:cubicBezTo>
                      <a:pt x="73" y="67"/>
                      <a:pt x="73" y="67"/>
                      <a:pt x="73" y="67"/>
                    </a:cubicBezTo>
                    <a:cubicBezTo>
                      <a:pt x="72" y="67"/>
                      <a:pt x="72" y="67"/>
                      <a:pt x="72" y="67"/>
                    </a:cubicBezTo>
                    <a:cubicBezTo>
                      <a:pt x="72" y="66"/>
                      <a:pt x="72" y="66"/>
                      <a:pt x="72" y="66"/>
                    </a:cubicBezTo>
                    <a:cubicBezTo>
                      <a:pt x="71" y="66"/>
                      <a:pt x="71" y="66"/>
                      <a:pt x="71" y="66"/>
                    </a:cubicBezTo>
                    <a:cubicBezTo>
                      <a:pt x="70" y="66"/>
                      <a:pt x="70" y="66"/>
                      <a:pt x="70" y="66"/>
                    </a:cubicBezTo>
                    <a:cubicBezTo>
                      <a:pt x="70" y="66"/>
                      <a:pt x="70" y="66"/>
                      <a:pt x="70" y="66"/>
                    </a:cubicBezTo>
                    <a:cubicBezTo>
                      <a:pt x="69" y="66"/>
                      <a:pt x="69" y="66"/>
                      <a:pt x="69" y="66"/>
                    </a:cubicBezTo>
                    <a:cubicBezTo>
                      <a:pt x="69" y="66"/>
                      <a:pt x="69" y="66"/>
                      <a:pt x="69" y="66"/>
                    </a:cubicBezTo>
                    <a:cubicBezTo>
                      <a:pt x="69" y="65"/>
                      <a:pt x="69" y="65"/>
                      <a:pt x="69" y="65"/>
                    </a:cubicBezTo>
                    <a:cubicBezTo>
                      <a:pt x="69" y="64"/>
                      <a:pt x="69" y="64"/>
                      <a:pt x="69" y="64"/>
                    </a:cubicBezTo>
                    <a:cubicBezTo>
                      <a:pt x="68" y="64"/>
                      <a:pt x="68" y="64"/>
                      <a:pt x="68" y="64"/>
                    </a:cubicBezTo>
                    <a:cubicBezTo>
                      <a:pt x="68" y="64"/>
                      <a:pt x="67" y="64"/>
                      <a:pt x="67" y="64"/>
                    </a:cubicBezTo>
                    <a:cubicBezTo>
                      <a:pt x="67" y="64"/>
                      <a:pt x="67" y="64"/>
                      <a:pt x="67" y="64"/>
                    </a:cubicBezTo>
                    <a:cubicBezTo>
                      <a:pt x="67" y="64"/>
                      <a:pt x="67" y="64"/>
                      <a:pt x="67" y="64"/>
                    </a:cubicBezTo>
                    <a:cubicBezTo>
                      <a:pt x="68" y="63"/>
                      <a:pt x="68" y="63"/>
                      <a:pt x="68" y="63"/>
                    </a:cubicBezTo>
                    <a:cubicBezTo>
                      <a:pt x="66" y="63"/>
                      <a:pt x="66" y="63"/>
                      <a:pt x="66" y="63"/>
                    </a:cubicBezTo>
                    <a:cubicBezTo>
                      <a:pt x="66" y="63"/>
                      <a:pt x="66" y="63"/>
                      <a:pt x="66" y="63"/>
                    </a:cubicBezTo>
                    <a:cubicBezTo>
                      <a:pt x="65" y="63"/>
                      <a:pt x="65" y="63"/>
                      <a:pt x="64" y="63"/>
                    </a:cubicBezTo>
                    <a:cubicBezTo>
                      <a:pt x="63" y="63"/>
                      <a:pt x="63" y="63"/>
                      <a:pt x="63" y="63"/>
                    </a:cubicBezTo>
                    <a:cubicBezTo>
                      <a:pt x="63" y="63"/>
                      <a:pt x="63" y="63"/>
                      <a:pt x="63" y="63"/>
                    </a:cubicBezTo>
                    <a:cubicBezTo>
                      <a:pt x="63" y="62"/>
                      <a:pt x="63" y="62"/>
                      <a:pt x="63" y="62"/>
                    </a:cubicBezTo>
                    <a:cubicBezTo>
                      <a:pt x="63" y="61"/>
                      <a:pt x="63" y="61"/>
                      <a:pt x="63" y="61"/>
                    </a:cubicBezTo>
                    <a:cubicBezTo>
                      <a:pt x="62" y="61"/>
                      <a:pt x="62" y="61"/>
                      <a:pt x="62" y="61"/>
                    </a:cubicBezTo>
                    <a:cubicBezTo>
                      <a:pt x="61" y="61"/>
                      <a:pt x="61" y="61"/>
                      <a:pt x="61" y="61"/>
                    </a:cubicBezTo>
                    <a:cubicBezTo>
                      <a:pt x="61" y="61"/>
                      <a:pt x="60" y="61"/>
                      <a:pt x="60" y="61"/>
                    </a:cubicBezTo>
                    <a:cubicBezTo>
                      <a:pt x="59" y="61"/>
                      <a:pt x="59" y="61"/>
                      <a:pt x="58" y="61"/>
                    </a:cubicBezTo>
                    <a:cubicBezTo>
                      <a:pt x="58" y="61"/>
                      <a:pt x="58" y="61"/>
                      <a:pt x="58" y="61"/>
                    </a:cubicBezTo>
                    <a:cubicBezTo>
                      <a:pt x="57" y="61"/>
                      <a:pt x="57" y="61"/>
                      <a:pt x="57" y="61"/>
                    </a:cubicBezTo>
                    <a:cubicBezTo>
                      <a:pt x="57" y="61"/>
                      <a:pt x="57" y="60"/>
                      <a:pt x="57" y="60"/>
                    </a:cubicBezTo>
                    <a:cubicBezTo>
                      <a:pt x="58" y="59"/>
                      <a:pt x="58" y="59"/>
                      <a:pt x="58" y="59"/>
                    </a:cubicBezTo>
                    <a:cubicBezTo>
                      <a:pt x="56" y="58"/>
                      <a:pt x="56" y="58"/>
                      <a:pt x="56" y="58"/>
                    </a:cubicBezTo>
                    <a:cubicBezTo>
                      <a:pt x="56" y="58"/>
                      <a:pt x="56" y="58"/>
                      <a:pt x="56" y="58"/>
                    </a:cubicBezTo>
                    <a:cubicBezTo>
                      <a:pt x="56" y="58"/>
                      <a:pt x="56" y="58"/>
                      <a:pt x="56" y="58"/>
                    </a:cubicBezTo>
                    <a:cubicBezTo>
                      <a:pt x="56" y="58"/>
                      <a:pt x="56" y="58"/>
                      <a:pt x="56" y="58"/>
                    </a:cubicBezTo>
                    <a:cubicBezTo>
                      <a:pt x="56" y="56"/>
                      <a:pt x="56" y="56"/>
                      <a:pt x="56" y="56"/>
                    </a:cubicBezTo>
                    <a:cubicBezTo>
                      <a:pt x="55" y="56"/>
                      <a:pt x="55" y="56"/>
                      <a:pt x="55" y="56"/>
                    </a:cubicBezTo>
                    <a:cubicBezTo>
                      <a:pt x="55" y="56"/>
                      <a:pt x="55" y="56"/>
                      <a:pt x="55" y="56"/>
                    </a:cubicBezTo>
                    <a:cubicBezTo>
                      <a:pt x="54" y="56"/>
                      <a:pt x="54" y="56"/>
                      <a:pt x="54" y="56"/>
                    </a:cubicBezTo>
                    <a:cubicBezTo>
                      <a:pt x="54" y="55"/>
                      <a:pt x="54" y="55"/>
                      <a:pt x="54" y="55"/>
                    </a:cubicBezTo>
                    <a:cubicBezTo>
                      <a:pt x="55" y="55"/>
                      <a:pt x="55" y="54"/>
                      <a:pt x="54" y="54"/>
                    </a:cubicBezTo>
                    <a:cubicBezTo>
                      <a:pt x="54" y="53"/>
                      <a:pt x="53" y="53"/>
                      <a:pt x="52" y="53"/>
                    </a:cubicBezTo>
                    <a:cubicBezTo>
                      <a:pt x="52" y="53"/>
                      <a:pt x="52" y="53"/>
                      <a:pt x="52" y="53"/>
                    </a:cubicBezTo>
                    <a:cubicBezTo>
                      <a:pt x="52" y="52"/>
                      <a:pt x="52" y="52"/>
                      <a:pt x="52" y="52"/>
                    </a:cubicBezTo>
                    <a:cubicBezTo>
                      <a:pt x="52" y="51"/>
                      <a:pt x="52" y="51"/>
                      <a:pt x="52" y="51"/>
                    </a:cubicBezTo>
                    <a:cubicBezTo>
                      <a:pt x="51" y="51"/>
                      <a:pt x="51" y="51"/>
                      <a:pt x="51" y="51"/>
                    </a:cubicBezTo>
                    <a:cubicBezTo>
                      <a:pt x="49" y="51"/>
                      <a:pt x="48" y="52"/>
                      <a:pt x="48" y="53"/>
                    </a:cubicBezTo>
                    <a:cubicBezTo>
                      <a:pt x="47" y="54"/>
                      <a:pt x="47" y="54"/>
                      <a:pt x="46" y="54"/>
                    </a:cubicBezTo>
                    <a:cubicBezTo>
                      <a:pt x="46" y="54"/>
                      <a:pt x="46" y="54"/>
                      <a:pt x="46" y="54"/>
                    </a:cubicBezTo>
                    <a:cubicBezTo>
                      <a:pt x="46" y="54"/>
                      <a:pt x="45" y="54"/>
                      <a:pt x="44" y="54"/>
                    </a:cubicBezTo>
                    <a:cubicBezTo>
                      <a:pt x="44" y="53"/>
                      <a:pt x="43" y="53"/>
                      <a:pt x="43" y="53"/>
                    </a:cubicBezTo>
                    <a:cubicBezTo>
                      <a:pt x="41" y="53"/>
                      <a:pt x="40" y="53"/>
                      <a:pt x="39" y="53"/>
                    </a:cubicBezTo>
                    <a:cubicBezTo>
                      <a:pt x="39" y="53"/>
                      <a:pt x="38" y="53"/>
                      <a:pt x="38" y="53"/>
                    </a:cubicBezTo>
                    <a:cubicBezTo>
                      <a:pt x="37" y="53"/>
                      <a:pt x="37" y="53"/>
                      <a:pt x="36" y="53"/>
                    </a:cubicBezTo>
                    <a:cubicBezTo>
                      <a:pt x="35" y="53"/>
                      <a:pt x="35" y="53"/>
                      <a:pt x="35" y="53"/>
                    </a:cubicBezTo>
                    <a:cubicBezTo>
                      <a:pt x="35" y="54"/>
                      <a:pt x="35" y="54"/>
                      <a:pt x="35" y="54"/>
                    </a:cubicBezTo>
                    <a:cubicBezTo>
                      <a:pt x="35" y="54"/>
                      <a:pt x="35" y="54"/>
                      <a:pt x="35" y="54"/>
                    </a:cubicBezTo>
                    <a:cubicBezTo>
                      <a:pt x="35" y="54"/>
                      <a:pt x="35" y="54"/>
                      <a:pt x="34" y="54"/>
                    </a:cubicBezTo>
                    <a:cubicBezTo>
                      <a:pt x="34" y="54"/>
                      <a:pt x="34" y="54"/>
                      <a:pt x="34" y="54"/>
                    </a:cubicBezTo>
                    <a:cubicBezTo>
                      <a:pt x="33" y="54"/>
                      <a:pt x="33" y="54"/>
                      <a:pt x="33" y="54"/>
                    </a:cubicBezTo>
                    <a:cubicBezTo>
                      <a:pt x="32" y="54"/>
                      <a:pt x="32" y="54"/>
                      <a:pt x="32" y="54"/>
                    </a:cubicBezTo>
                    <a:cubicBezTo>
                      <a:pt x="32" y="55"/>
                      <a:pt x="32" y="55"/>
                      <a:pt x="32" y="55"/>
                    </a:cubicBezTo>
                    <a:cubicBezTo>
                      <a:pt x="32" y="56"/>
                      <a:pt x="32" y="56"/>
                      <a:pt x="32" y="56"/>
                    </a:cubicBezTo>
                    <a:cubicBezTo>
                      <a:pt x="32" y="56"/>
                      <a:pt x="32" y="56"/>
                      <a:pt x="31" y="56"/>
                    </a:cubicBezTo>
                    <a:cubicBezTo>
                      <a:pt x="31" y="56"/>
                      <a:pt x="30" y="56"/>
                      <a:pt x="30" y="56"/>
                    </a:cubicBezTo>
                    <a:cubicBezTo>
                      <a:pt x="29" y="56"/>
                      <a:pt x="29" y="56"/>
                      <a:pt x="29" y="56"/>
                    </a:cubicBezTo>
                    <a:cubicBezTo>
                      <a:pt x="29" y="55"/>
                      <a:pt x="28" y="55"/>
                      <a:pt x="27" y="55"/>
                    </a:cubicBezTo>
                    <a:cubicBezTo>
                      <a:pt x="27" y="55"/>
                      <a:pt x="27" y="55"/>
                      <a:pt x="26" y="56"/>
                    </a:cubicBezTo>
                    <a:cubicBezTo>
                      <a:pt x="26" y="56"/>
                      <a:pt x="26" y="56"/>
                      <a:pt x="26" y="56"/>
                    </a:cubicBezTo>
                    <a:cubicBezTo>
                      <a:pt x="26" y="57"/>
                      <a:pt x="26" y="57"/>
                      <a:pt x="26" y="57"/>
                    </a:cubicBezTo>
                    <a:cubicBezTo>
                      <a:pt x="26" y="56"/>
                      <a:pt x="26" y="56"/>
                      <a:pt x="26" y="56"/>
                    </a:cubicBezTo>
                    <a:cubicBezTo>
                      <a:pt x="26" y="56"/>
                      <a:pt x="25" y="56"/>
                      <a:pt x="24" y="57"/>
                    </a:cubicBezTo>
                    <a:cubicBezTo>
                      <a:pt x="24" y="57"/>
                      <a:pt x="24" y="57"/>
                      <a:pt x="24" y="58"/>
                    </a:cubicBezTo>
                    <a:cubicBezTo>
                      <a:pt x="24" y="58"/>
                      <a:pt x="24" y="58"/>
                      <a:pt x="24" y="58"/>
                    </a:cubicBezTo>
                    <a:cubicBezTo>
                      <a:pt x="24" y="58"/>
                      <a:pt x="24" y="58"/>
                      <a:pt x="24" y="58"/>
                    </a:cubicBezTo>
                    <a:cubicBezTo>
                      <a:pt x="23" y="60"/>
                      <a:pt x="22" y="60"/>
                      <a:pt x="21" y="60"/>
                    </a:cubicBezTo>
                    <a:cubicBezTo>
                      <a:pt x="20" y="60"/>
                      <a:pt x="20" y="60"/>
                      <a:pt x="20" y="61"/>
                    </a:cubicBezTo>
                    <a:cubicBezTo>
                      <a:pt x="20" y="61"/>
                      <a:pt x="20" y="61"/>
                      <a:pt x="20" y="61"/>
                    </a:cubicBezTo>
                    <a:cubicBezTo>
                      <a:pt x="19" y="61"/>
                      <a:pt x="19" y="61"/>
                      <a:pt x="19" y="61"/>
                    </a:cubicBezTo>
                    <a:cubicBezTo>
                      <a:pt x="19" y="61"/>
                      <a:pt x="19" y="61"/>
                      <a:pt x="19" y="61"/>
                    </a:cubicBezTo>
                    <a:cubicBezTo>
                      <a:pt x="19" y="61"/>
                      <a:pt x="19" y="61"/>
                      <a:pt x="19" y="61"/>
                    </a:cubicBezTo>
                    <a:cubicBezTo>
                      <a:pt x="18" y="61"/>
                      <a:pt x="18" y="61"/>
                      <a:pt x="18" y="61"/>
                    </a:cubicBezTo>
                    <a:cubicBezTo>
                      <a:pt x="17" y="62"/>
                      <a:pt x="17" y="64"/>
                      <a:pt x="17" y="65"/>
                    </a:cubicBezTo>
                    <a:cubicBezTo>
                      <a:pt x="17" y="65"/>
                      <a:pt x="17" y="65"/>
                      <a:pt x="17" y="65"/>
                    </a:cubicBezTo>
                    <a:cubicBezTo>
                      <a:pt x="17" y="66"/>
                      <a:pt x="16" y="67"/>
                      <a:pt x="16" y="67"/>
                    </a:cubicBezTo>
                    <a:cubicBezTo>
                      <a:pt x="15" y="67"/>
                      <a:pt x="15" y="67"/>
                      <a:pt x="15" y="67"/>
                    </a:cubicBezTo>
                    <a:cubicBezTo>
                      <a:pt x="15" y="68"/>
                      <a:pt x="15" y="68"/>
                      <a:pt x="15" y="68"/>
                    </a:cubicBezTo>
                    <a:cubicBezTo>
                      <a:pt x="16" y="70"/>
                      <a:pt x="16" y="71"/>
                      <a:pt x="15" y="71"/>
                    </a:cubicBezTo>
                    <a:cubicBezTo>
                      <a:pt x="15" y="72"/>
                      <a:pt x="14" y="72"/>
                      <a:pt x="14" y="72"/>
                    </a:cubicBezTo>
                    <a:cubicBezTo>
                      <a:pt x="13" y="72"/>
                      <a:pt x="13" y="72"/>
                      <a:pt x="13" y="72"/>
                    </a:cubicBezTo>
                    <a:cubicBezTo>
                      <a:pt x="13" y="72"/>
                      <a:pt x="13" y="72"/>
                      <a:pt x="13" y="72"/>
                    </a:cubicBezTo>
                    <a:cubicBezTo>
                      <a:pt x="12" y="71"/>
                      <a:pt x="12" y="71"/>
                      <a:pt x="12" y="71"/>
                    </a:cubicBezTo>
                    <a:cubicBezTo>
                      <a:pt x="11" y="71"/>
                      <a:pt x="11" y="72"/>
                      <a:pt x="11" y="72"/>
                    </a:cubicBezTo>
                    <a:cubicBezTo>
                      <a:pt x="11" y="73"/>
                      <a:pt x="11" y="73"/>
                      <a:pt x="11" y="73"/>
                    </a:cubicBezTo>
                    <a:cubicBezTo>
                      <a:pt x="10" y="73"/>
                      <a:pt x="10" y="73"/>
                      <a:pt x="10" y="73"/>
                    </a:cubicBezTo>
                    <a:cubicBezTo>
                      <a:pt x="10" y="73"/>
                      <a:pt x="10" y="73"/>
                      <a:pt x="10" y="73"/>
                    </a:cubicBezTo>
                    <a:cubicBezTo>
                      <a:pt x="10" y="73"/>
                      <a:pt x="10" y="73"/>
                      <a:pt x="10" y="73"/>
                    </a:cubicBezTo>
                    <a:cubicBezTo>
                      <a:pt x="9" y="73"/>
                      <a:pt x="9" y="73"/>
                      <a:pt x="9" y="73"/>
                    </a:cubicBezTo>
                    <a:cubicBezTo>
                      <a:pt x="9" y="73"/>
                      <a:pt x="8" y="73"/>
                      <a:pt x="8" y="73"/>
                    </a:cubicBezTo>
                    <a:cubicBezTo>
                      <a:pt x="8" y="74"/>
                      <a:pt x="8" y="74"/>
                      <a:pt x="8" y="74"/>
                    </a:cubicBezTo>
                    <a:cubicBezTo>
                      <a:pt x="7" y="75"/>
                      <a:pt x="7" y="77"/>
                      <a:pt x="7" y="78"/>
                    </a:cubicBezTo>
                    <a:cubicBezTo>
                      <a:pt x="7" y="79"/>
                      <a:pt x="7" y="79"/>
                      <a:pt x="7" y="79"/>
                    </a:cubicBezTo>
                    <a:cubicBezTo>
                      <a:pt x="6" y="79"/>
                      <a:pt x="6" y="80"/>
                      <a:pt x="6" y="80"/>
                    </a:cubicBezTo>
                    <a:cubicBezTo>
                      <a:pt x="6" y="80"/>
                      <a:pt x="6" y="80"/>
                      <a:pt x="6" y="80"/>
                    </a:cubicBezTo>
                    <a:cubicBezTo>
                      <a:pt x="5" y="80"/>
                      <a:pt x="5" y="80"/>
                      <a:pt x="5" y="80"/>
                    </a:cubicBezTo>
                    <a:cubicBezTo>
                      <a:pt x="5" y="83"/>
                      <a:pt x="5" y="83"/>
                      <a:pt x="5" y="83"/>
                    </a:cubicBezTo>
                    <a:cubicBezTo>
                      <a:pt x="5" y="84"/>
                      <a:pt x="5" y="85"/>
                      <a:pt x="4" y="85"/>
                    </a:cubicBezTo>
                    <a:cubicBezTo>
                      <a:pt x="3" y="86"/>
                      <a:pt x="3" y="86"/>
                      <a:pt x="3" y="86"/>
                    </a:cubicBezTo>
                    <a:cubicBezTo>
                      <a:pt x="2" y="86"/>
                      <a:pt x="2" y="86"/>
                      <a:pt x="2" y="86"/>
                    </a:cubicBezTo>
                    <a:cubicBezTo>
                      <a:pt x="2" y="87"/>
                      <a:pt x="2" y="87"/>
                      <a:pt x="2" y="87"/>
                    </a:cubicBezTo>
                    <a:cubicBezTo>
                      <a:pt x="2" y="87"/>
                      <a:pt x="2" y="88"/>
                      <a:pt x="2" y="88"/>
                    </a:cubicBezTo>
                    <a:cubicBezTo>
                      <a:pt x="2" y="89"/>
                      <a:pt x="2" y="89"/>
                      <a:pt x="1" y="90"/>
                    </a:cubicBezTo>
                    <a:cubicBezTo>
                      <a:pt x="1" y="90"/>
                      <a:pt x="1" y="90"/>
                      <a:pt x="0" y="90"/>
                    </a:cubicBezTo>
                    <a:cubicBezTo>
                      <a:pt x="0" y="90"/>
                      <a:pt x="0" y="90"/>
                      <a:pt x="0" y="90"/>
                    </a:cubicBezTo>
                    <a:cubicBezTo>
                      <a:pt x="0" y="93"/>
                      <a:pt x="0" y="93"/>
                      <a:pt x="0" y="93"/>
                    </a:cubicBezTo>
                    <a:cubicBezTo>
                      <a:pt x="0" y="94"/>
                      <a:pt x="0" y="95"/>
                      <a:pt x="0" y="96"/>
                    </a:cubicBezTo>
                    <a:cubicBezTo>
                      <a:pt x="1" y="96"/>
                      <a:pt x="1" y="96"/>
                      <a:pt x="1" y="96"/>
                    </a:cubicBezTo>
                    <a:cubicBezTo>
                      <a:pt x="1" y="97"/>
                      <a:pt x="1" y="97"/>
                      <a:pt x="1" y="97"/>
                    </a:cubicBezTo>
                    <a:cubicBezTo>
                      <a:pt x="1" y="97"/>
                      <a:pt x="1" y="98"/>
                      <a:pt x="2" y="98"/>
                    </a:cubicBezTo>
                    <a:cubicBezTo>
                      <a:pt x="2" y="98"/>
                      <a:pt x="2" y="98"/>
                      <a:pt x="2" y="98"/>
                    </a:cubicBezTo>
                    <a:cubicBezTo>
                      <a:pt x="2" y="98"/>
                      <a:pt x="2" y="98"/>
                      <a:pt x="2" y="98"/>
                    </a:cubicBezTo>
                    <a:cubicBezTo>
                      <a:pt x="2" y="99"/>
                      <a:pt x="2" y="99"/>
                      <a:pt x="2" y="99"/>
                    </a:cubicBezTo>
                    <a:cubicBezTo>
                      <a:pt x="2" y="99"/>
                      <a:pt x="2" y="99"/>
                      <a:pt x="2" y="99"/>
                    </a:cubicBezTo>
                    <a:cubicBezTo>
                      <a:pt x="2" y="100"/>
                      <a:pt x="3" y="100"/>
                      <a:pt x="4" y="101"/>
                    </a:cubicBezTo>
                    <a:cubicBezTo>
                      <a:pt x="4" y="101"/>
                      <a:pt x="4" y="101"/>
                      <a:pt x="4" y="101"/>
                    </a:cubicBezTo>
                    <a:cubicBezTo>
                      <a:pt x="4" y="101"/>
                      <a:pt x="4" y="101"/>
                      <a:pt x="4" y="101"/>
                    </a:cubicBezTo>
                    <a:cubicBezTo>
                      <a:pt x="4" y="101"/>
                      <a:pt x="4" y="102"/>
                      <a:pt x="4" y="102"/>
                    </a:cubicBezTo>
                    <a:cubicBezTo>
                      <a:pt x="4" y="103"/>
                      <a:pt x="4" y="103"/>
                      <a:pt x="4" y="103"/>
                    </a:cubicBezTo>
                    <a:cubicBezTo>
                      <a:pt x="4" y="104"/>
                      <a:pt x="4" y="105"/>
                      <a:pt x="3" y="106"/>
                    </a:cubicBezTo>
                    <a:cubicBezTo>
                      <a:pt x="3" y="106"/>
                      <a:pt x="3" y="107"/>
                      <a:pt x="2" y="107"/>
                    </a:cubicBezTo>
                    <a:cubicBezTo>
                      <a:pt x="2" y="108"/>
                      <a:pt x="1" y="108"/>
                      <a:pt x="1" y="109"/>
                    </a:cubicBezTo>
                    <a:cubicBezTo>
                      <a:pt x="0" y="110"/>
                      <a:pt x="0" y="110"/>
                      <a:pt x="0" y="110"/>
                    </a:cubicBezTo>
                    <a:cubicBezTo>
                      <a:pt x="2" y="111"/>
                      <a:pt x="2" y="111"/>
                      <a:pt x="2" y="111"/>
                    </a:cubicBezTo>
                    <a:cubicBezTo>
                      <a:pt x="2" y="111"/>
                      <a:pt x="2" y="111"/>
                      <a:pt x="2" y="111"/>
                    </a:cubicBezTo>
                    <a:cubicBezTo>
                      <a:pt x="2" y="111"/>
                      <a:pt x="2" y="111"/>
                      <a:pt x="2" y="111"/>
                    </a:cubicBezTo>
                    <a:cubicBezTo>
                      <a:pt x="2" y="112"/>
                      <a:pt x="2" y="112"/>
                      <a:pt x="2" y="112"/>
                    </a:cubicBezTo>
                    <a:cubicBezTo>
                      <a:pt x="2" y="112"/>
                      <a:pt x="2" y="112"/>
                      <a:pt x="2" y="112"/>
                    </a:cubicBezTo>
                    <a:cubicBezTo>
                      <a:pt x="2" y="112"/>
                      <a:pt x="2" y="113"/>
                      <a:pt x="3" y="113"/>
                    </a:cubicBezTo>
                    <a:cubicBezTo>
                      <a:pt x="4" y="114"/>
                      <a:pt x="4" y="114"/>
                      <a:pt x="4" y="114"/>
                    </a:cubicBezTo>
                    <a:cubicBezTo>
                      <a:pt x="4" y="114"/>
                      <a:pt x="4" y="115"/>
                      <a:pt x="5" y="116"/>
                    </a:cubicBezTo>
                    <a:cubicBezTo>
                      <a:pt x="5" y="116"/>
                      <a:pt x="5" y="116"/>
                      <a:pt x="5" y="116"/>
                    </a:cubicBezTo>
                    <a:cubicBezTo>
                      <a:pt x="5" y="117"/>
                      <a:pt x="5" y="117"/>
                      <a:pt x="6" y="118"/>
                    </a:cubicBezTo>
                    <a:cubicBezTo>
                      <a:pt x="6" y="118"/>
                      <a:pt x="7" y="118"/>
                      <a:pt x="7" y="118"/>
                    </a:cubicBezTo>
                    <a:cubicBezTo>
                      <a:pt x="7" y="119"/>
                      <a:pt x="7" y="119"/>
                      <a:pt x="7" y="119"/>
                    </a:cubicBezTo>
                    <a:cubicBezTo>
                      <a:pt x="8" y="119"/>
                      <a:pt x="9" y="120"/>
                      <a:pt x="9" y="120"/>
                    </a:cubicBezTo>
                    <a:cubicBezTo>
                      <a:pt x="11" y="121"/>
                      <a:pt x="11" y="123"/>
                      <a:pt x="11" y="125"/>
                    </a:cubicBezTo>
                    <a:cubicBezTo>
                      <a:pt x="11" y="125"/>
                      <a:pt x="11" y="125"/>
                      <a:pt x="11" y="125"/>
                    </a:cubicBezTo>
                    <a:cubicBezTo>
                      <a:pt x="11" y="126"/>
                      <a:pt x="11" y="129"/>
                      <a:pt x="13" y="129"/>
                    </a:cubicBezTo>
                    <a:cubicBezTo>
                      <a:pt x="13" y="129"/>
                      <a:pt x="13" y="129"/>
                      <a:pt x="13" y="129"/>
                    </a:cubicBezTo>
                    <a:cubicBezTo>
                      <a:pt x="14" y="129"/>
                      <a:pt x="14" y="129"/>
                      <a:pt x="14" y="129"/>
                    </a:cubicBezTo>
                    <a:cubicBezTo>
                      <a:pt x="14" y="129"/>
                      <a:pt x="14" y="129"/>
                      <a:pt x="14" y="129"/>
                    </a:cubicBezTo>
                    <a:cubicBezTo>
                      <a:pt x="14" y="131"/>
                      <a:pt x="14" y="131"/>
                      <a:pt x="14" y="131"/>
                    </a:cubicBezTo>
                    <a:cubicBezTo>
                      <a:pt x="15" y="131"/>
                      <a:pt x="15" y="131"/>
                      <a:pt x="15" y="131"/>
                    </a:cubicBezTo>
                    <a:cubicBezTo>
                      <a:pt x="16" y="131"/>
                      <a:pt x="16" y="131"/>
                      <a:pt x="16" y="131"/>
                    </a:cubicBezTo>
                    <a:cubicBezTo>
                      <a:pt x="18" y="131"/>
                      <a:pt x="18" y="131"/>
                      <a:pt x="18" y="131"/>
                    </a:cubicBezTo>
                    <a:cubicBezTo>
                      <a:pt x="18" y="131"/>
                      <a:pt x="18" y="132"/>
                      <a:pt x="20" y="132"/>
                    </a:cubicBezTo>
                    <a:cubicBezTo>
                      <a:pt x="20" y="132"/>
                      <a:pt x="20" y="132"/>
                      <a:pt x="20" y="132"/>
                    </a:cubicBezTo>
                    <a:cubicBezTo>
                      <a:pt x="20" y="132"/>
                      <a:pt x="20" y="132"/>
                      <a:pt x="20" y="132"/>
                    </a:cubicBezTo>
                    <a:cubicBezTo>
                      <a:pt x="21" y="132"/>
                      <a:pt x="21" y="132"/>
                      <a:pt x="21" y="132"/>
                    </a:cubicBezTo>
                    <a:cubicBezTo>
                      <a:pt x="21" y="132"/>
                      <a:pt x="21" y="132"/>
                      <a:pt x="21" y="132"/>
                    </a:cubicBezTo>
                    <a:cubicBezTo>
                      <a:pt x="21" y="132"/>
                      <a:pt x="21" y="132"/>
                      <a:pt x="21" y="132"/>
                    </a:cubicBezTo>
                    <a:cubicBezTo>
                      <a:pt x="21" y="133"/>
                      <a:pt x="21" y="134"/>
                      <a:pt x="22" y="134"/>
                    </a:cubicBezTo>
                    <a:cubicBezTo>
                      <a:pt x="22" y="134"/>
                      <a:pt x="22" y="134"/>
                      <a:pt x="22" y="134"/>
                    </a:cubicBezTo>
                    <a:cubicBezTo>
                      <a:pt x="22" y="135"/>
                      <a:pt x="23" y="136"/>
                      <a:pt x="24" y="136"/>
                    </a:cubicBezTo>
                    <a:cubicBezTo>
                      <a:pt x="25" y="136"/>
                      <a:pt x="26" y="137"/>
                      <a:pt x="26" y="137"/>
                    </a:cubicBezTo>
                    <a:cubicBezTo>
                      <a:pt x="27" y="138"/>
                      <a:pt x="27" y="138"/>
                      <a:pt x="27" y="138"/>
                    </a:cubicBezTo>
                    <a:cubicBezTo>
                      <a:pt x="27" y="138"/>
                      <a:pt x="27" y="138"/>
                      <a:pt x="27" y="138"/>
                    </a:cubicBezTo>
                    <a:cubicBezTo>
                      <a:pt x="27" y="139"/>
                      <a:pt x="28" y="139"/>
                      <a:pt x="28" y="139"/>
                    </a:cubicBezTo>
                    <a:cubicBezTo>
                      <a:pt x="30" y="139"/>
                      <a:pt x="30" y="139"/>
                      <a:pt x="30" y="139"/>
                    </a:cubicBezTo>
                    <a:cubicBezTo>
                      <a:pt x="30" y="138"/>
                      <a:pt x="30" y="138"/>
                      <a:pt x="30" y="138"/>
                    </a:cubicBezTo>
                    <a:cubicBezTo>
                      <a:pt x="30" y="138"/>
                      <a:pt x="30" y="138"/>
                      <a:pt x="30" y="138"/>
                    </a:cubicBezTo>
                    <a:cubicBezTo>
                      <a:pt x="31" y="138"/>
                      <a:pt x="31" y="138"/>
                      <a:pt x="32" y="138"/>
                    </a:cubicBezTo>
                    <a:cubicBezTo>
                      <a:pt x="33" y="138"/>
                      <a:pt x="33" y="138"/>
                      <a:pt x="33" y="138"/>
                    </a:cubicBezTo>
                    <a:cubicBezTo>
                      <a:pt x="33" y="137"/>
                      <a:pt x="33" y="137"/>
                      <a:pt x="33" y="137"/>
                    </a:cubicBezTo>
                    <a:cubicBezTo>
                      <a:pt x="33" y="137"/>
                      <a:pt x="33" y="137"/>
                      <a:pt x="33" y="137"/>
                    </a:cubicBezTo>
                    <a:cubicBezTo>
                      <a:pt x="33" y="137"/>
                      <a:pt x="34" y="136"/>
                      <a:pt x="34" y="136"/>
                    </a:cubicBezTo>
                    <a:cubicBezTo>
                      <a:pt x="34" y="136"/>
                      <a:pt x="35" y="137"/>
                      <a:pt x="35" y="137"/>
                    </a:cubicBezTo>
                    <a:cubicBezTo>
                      <a:pt x="35" y="137"/>
                      <a:pt x="35" y="137"/>
                      <a:pt x="35" y="137"/>
                    </a:cubicBezTo>
                    <a:cubicBezTo>
                      <a:pt x="35" y="137"/>
                      <a:pt x="36" y="138"/>
                      <a:pt x="37" y="138"/>
                    </a:cubicBezTo>
                    <a:cubicBezTo>
                      <a:pt x="38" y="138"/>
                      <a:pt x="38" y="138"/>
                      <a:pt x="38" y="138"/>
                    </a:cubicBezTo>
                    <a:cubicBezTo>
                      <a:pt x="38" y="138"/>
                      <a:pt x="38" y="138"/>
                      <a:pt x="38" y="138"/>
                    </a:cubicBezTo>
                    <a:cubicBezTo>
                      <a:pt x="38" y="138"/>
                      <a:pt x="38" y="138"/>
                      <a:pt x="38" y="138"/>
                    </a:cubicBezTo>
                    <a:cubicBezTo>
                      <a:pt x="39" y="138"/>
                      <a:pt x="39" y="138"/>
                      <a:pt x="39" y="139"/>
                    </a:cubicBezTo>
                    <a:cubicBezTo>
                      <a:pt x="40" y="139"/>
                      <a:pt x="41" y="139"/>
                      <a:pt x="42" y="139"/>
                    </a:cubicBezTo>
                    <a:cubicBezTo>
                      <a:pt x="42" y="139"/>
                      <a:pt x="42" y="139"/>
                      <a:pt x="42" y="139"/>
                    </a:cubicBezTo>
                    <a:cubicBezTo>
                      <a:pt x="43" y="139"/>
                      <a:pt x="43" y="139"/>
                      <a:pt x="43" y="139"/>
                    </a:cubicBezTo>
                    <a:cubicBezTo>
                      <a:pt x="43" y="139"/>
                      <a:pt x="43" y="139"/>
                      <a:pt x="43" y="139"/>
                    </a:cubicBezTo>
                    <a:cubicBezTo>
                      <a:pt x="44" y="139"/>
                      <a:pt x="44" y="139"/>
                      <a:pt x="44" y="139"/>
                    </a:cubicBezTo>
                    <a:cubicBezTo>
                      <a:pt x="46" y="139"/>
                      <a:pt x="46" y="139"/>
                      <a:pt x="46" y="138"/>
                    </a:cubicBezTo>
                    <a:cubicBezTo>
                      <a:pt x="46" y="138"/>
                      <a:pt x="46" y="138"/>
                      <a:pt x="46" y="138"/>
                    </a:cubicBezTo>
                    <a:cubicBezTo>
                      <a:pt x="46" y="138"/>
                      <a:pt x="46" y="138"/>
                      <a:pt x="46" y="138"/>
                    </a:cubicBezTo>
                    <a:cubicBezTo>
                      <a:pt x="46" y="138"/>
                      <a:pt x="46" y="138"/>
                      <a:pt x="46" y="138"/>
                    </a:cubicBezTo>
                    <a:cubicBezTo>
                      <a:pt x="47" y="138"/>
                      <a:pt x="47" y="138"/>
                      <a:pt x="47" y="138"/>
                    </a:cubicBezTo>
                    <a:cubicBezTo>
                      <a:pt x="47" y="137"/>
                      <a:pt x="47" y="137"/>
                      <a:pt x="47" y="137"/>
                    </a:cubicBezTo>
                    <a:cubicBezTo>
                      <a:pt x="47" y="136"/>
                      <a:pt x="47" y="136"/>
                      <a:pt x="48" y="135"/>
                    </a:cubicBezTo>
                    <a:cubicBezTo>
                      <a:pt x="48" y="134"/>
                      <a:pt x="48" y="134"/>
                      <a:pt x="49" y="134"/>
                    </a:cubicBezTo>
                    <a:cubicBezTo>
                      <a:pt x="49" y="134"/>
                      <a:pt x="49" y="133"/>
                      <a:pt x="50" y="133"/>
                    </a:cubicBezTo>
                    <a:cubicBezTo>
                      <a:pt x="50" y="133"/>
                      <a:pt x="50" y="133"/>
                      <a:pt x="50" y="133"/>
                    </a:cubicBezTo>
                    <a:cubicBezTo>
                      <a:pt x="51" y="133"/>
                      <a:pt x="51" y="133"/>
                      <a:pt x="51" y="133"/>
                    </a:cubicBezTo>
                    <a:cubicBezTo>
                      <a:pt x="54" y="133"/>
                      <a:pt x="54" y="133"/>
                      <a:pt x="54" y="133"/>
                    </a:cubicBezTo>
                    <a:cubicBezTo>
                      <a:pt x="55" y="133"/>
                      <a:pt x="56" y="134"/>
                      <a:pt x="57" y="135"/>
                    </a:cubicBezTo>
                    <a:cubicBezTo>
                      <a:pt x="57" y="136"/>
                      <a:pt x="57" y="136"/>
                      <a:pt x="58" y="136"/>
                    </a:cubicBezTo>
                    <a:cubicBezTo>
                      <a:pt x="59" y="136"/>
                      <a:pt x="59" y="136"/>
                      <a:pt x="59" y="136"/>
                    </a:cubicBezTo>
                    <a:cubicBezTo>
                      <a:pt x="60" y="136"/>
                      <a:pt x="60" y="136"/>
                      <a:pt x="60" y="136"/>
                    </a:cubicBezTo>
                    <a:cubicBezTo>
                      <a:pt x="60" y="136"/>
                      <a:pt x="60" y="136"/>
                      <a:pt x="60" y="136"/>
                    </a:cubicBezTo>
                    <a:cubicBezTo>
                      <a:pt x="60" y="137"/>
                      <a:pt x="60" y="137"/>
                      <a:pt x="60" y="137"/>
                    </a:cubicBezTo>
                    <a:cubicBezTo>
                      <a:pt x="60" y="138"/>
                      <a:pt x="60" y="138"/>
                      <a:pt x="60" y="138"/>
                    </a:cubicBezTo>
                    <a:cubicBezTo>
                      <a:pt x="61" y="138"/>
                      <a:pt x="61" y="138"/>
                      <a:pt x="61" y="138"/>
                    </a:cubicBezTo>
                    <a:cubicBezTo>
                      <a:pt x="61" y="138"/>
                      <a:pt x="61" y="138"/>
                      <a:pt x="61" y="138"/>
                    </a:cubicBezTo>
                    <a:cubicBezTo>
                      <a:pt x="62" y="138"/>
                      <a:pt x="62" y="138"/>
                      <a:pt x="63" y="138"/>
                    </a:cubicBezTo>
                    <a:cubicBezTo>
                      <a:pt x="64" y="138"/>
                      <a:pt x="64" y="138"/>
                      <a:pt x="64" y="138"/>
                    </a:cubicBezTo>
                    <a:cubicBezTo>
                      <a:pt x="64" y="138"/>
                      <a:pt x="64" y="138"/>
                      <a:pt x="64" y="138"/>
                    </a:cubicBezTo>
                    <a:cubicBezTo>
                      <a:pt x="64" y="139"/>
                      <a:pt x="64" y="139"/>
                      <a:pt x="64" y="139"/>
                    </a:cubicBezTo>
                    <a:cubicBezTo>
                      <a:pt x="65" y="139"/>
                      <a:pt x="65" y="139"/>
                      <a:pt x="65" y="139"/>
                    </a:cubicBezTo>
                    <a:cubicBezTo>
                      <a:pt x="66" y="139"/>
                      <a:pt x="66" y="139"/>
                      <a:pt x="67" y="140"/>
                    </a:cubicBezTo>
                    <a:cubicBezTo>
                      <a:pt x="67" y="140"/>
                      <a:pt x="68" y="140"/>
                      <a:pt x="68" y="141"/>
                    </a:cubicBezTo>
                    <a:cubicBezTo>
                      <a:pt x="69" y="141"/>
                      <a:pt x="70" y="143"/>
                      <a:pt x="70" y="144"/>
                    </a:cubicBezTo>
                    <a:cubicBezTo>
                      <a:pt x="70" y="145"/>
                      <a:pt x="70" y="145"/>
                      <a:pt x="69" y="146"/>
                    </a:cubicBezTo>
                    <a:cubicBezTo>
                      <a:pt x="69" y="147"/>
                      <a:pt x="69" y="147"/>
                      <a:pt x="69" y="147"/>
                    </a:cubicBezTo>
                    <a:cubicBezTo>
                      <a:pt x="69" y="147"/>
                      <a:pt x="69" y="148"/>
                      <a:pt x="68" y="148"/>
                    </a:cubicBezTo>
                    <a:cubicBezTo>
                      <a:pt x="68" y="149"/>
                      <a:pt x="68" y="149"/>
                      <a:pt x="68" y="149"/>
                    </a:cubicBezTo>
                    <a:cubicBezTo>
                      <a:pt x="68" y="149"/>
                      <a:pt x="68" y="149"/>
                      <a:pt x="68" y="149"/>
                    </a:cubicBezTo>
                    <a:cubicBezTo>
                      <a:pt x="67" y="149"/>
                      <a:pt x="67" y="149"/>
                      <a:pt x="67" y="149"/>
                    </a:cubicBezTo>
                    <a:cubicBezTo>
                      <a:pt x="67" y="151"/>
                      <a:pt x="67" y="151"/>
                      <a:pt x="67" y="151"/>
                    </a:cubicBezTo>
                    <a:cubicBezTo>
                      <a:pt x="67" y="152"/>
                      <a:pt x="67" y="152"/>
                      <a:pt x="67" y="152"/>
                    </a:cubicBezTo>
                    <a:cubicBezTo>
                      <a:pt x="68" y="152"/>
                      <a:pt x="68" y="152"/>
                      <a:pt x="68" y="152"/>
                    </a:cubicBezTo>
                    <a:cubicBezTo>
                      <a:pt x="68" y="152"/>
                      <a:pt x="68" y="152"/>
                      <a:pt x="68" y="152"/>
                    </a:cubicBezTo>
                    <a:cubicBezTo>
                      <a:pt x="68" y="153"/>
                      <a:pt x="68" y="153"/>
                      <a:pt x="68" y="153"/>
                    </a:cubicBezTo>
                    <a:cubicBezTo>
                      <a:pt x="68" y="153"/>
                      <a:pt x="68" y="153"/>
                      <a:pt x="68" y="153"/>
                    </a:cubicBezTo>
                    <a:cubicBezTo>
                      <a:pt x="68" y="154"/>
                      <a:pt x="68" y="154"/>
                      <a:pt x="68" y="154"/>
                    </a:cubicBezTo>
                    <a:cubicBezTo>
                      <a:pt x="68" y="154"/>
                      <a:pt x="69" y="155"/>
                      <a:pt x="70" y="155"/>
                    </a:cubicBezTo>
                    <a:cubicBezTo>
                      <a:pt x="70" y="155"/>
                      <a:pt x="70" y="155"/>
                      <a:pt x="70" y="155"/>
                    </a:cubicBezTo>
                    <a:cubicBezTo>
                      <a:pt x="70" y="156"/>
                      <a:pt x="71" y="156"/>
                      <a:pt x="71" y="157"/>
                    </a:cubicBezTo>
                    <a:cubicBezTo>
                      <a:pt x="71" y="157"/>
                      <a:pt x="71" y="157"/>
                      <a:pt x="72" y="158"/>
                    </a:cubicBezTo>
                    <a:cubicBezTo>
                      <a:pt x="72" y="159"/>
                      <a:pt x="72" y="159"/>
                      <a:pt x="73" y="160"/>
                    </a:cubicBezTo>
                    <a:cubicBezTo>
                      <a:pt x="73" y="161"/>
                      <a:pt x="73" y="161"/>
                      <a:pt x="73" y="161"/>
                    </a:cubicBezTo>
                    <a:cubicBezTo>
                      <a:pt x="73" y="161"/>
                      <a:pt x="73" y="162"/>
                      <a:pt x="73" y="162"/>
                    </a:cubicBezTo>
                    <a:cubicBezTo>
                      <a:pt x="73" y="163"/>
                      <a:pt x="73" y="163"/>
                      <a:pt x="74" y="164"/>
                    </a:cubicBezTo>
                    <a:cubicBezTo>
                      <a:pt x="75" y="164"/>
                      <a:pt x="75" y="164"/>
                      <a:pt x="75" y="164"/>
                    </a:cubicBezTo>
                    <a:cubicBezTo>
                      <a:pt x="75" y="165"/>
                      <a:pt x="75" y="165"/>
                      <a:pt x="76" y="165"/>
                    </a:cubicBezTo>
                    <a:cubicBezTo>
                      <a:pt x="76" y="165"/>
                      <a:pt x="76" y="166"/>
                      <a:pt x="76" y="166"/>
                    </a:cubicBezTo>
                    <a:cubicBezTo>
                      <a:pt x="76" y="166"/>
                      <a:pt x="76" y="166"/>
                      <a:pt x="76" y="166"/>
                    </a:cubicBezTo>
                    <a:cubicBezTo>
                      <a:pt x="76" y="167"/>
                      <a:pt x="76" y="167"/>
                      <a:pt x="76" y="168"/>
                    </a:cubicBezTo>
                    <a:cubicBezTo>
                      <a:pt x="76" y="169"/>
                      <a:pt x="76" y="169"/>
                      <a:pt x="76" y="169"/>
                    </a:cubicBezTo>
                    <a:cubicBezTo>
                      <a:pt x="76" y="169"/>
                      <a:pt x="76" y="169"/>
                      <a:pt x="76" y="169"/>
                    </a:cubicBezTo>
                    <a:cubicBezTo>
                      <a:pt x="77" y="169"/>
                      <a:pt x="77" y="169"/>
                      <a:pt x="77" y="169"/>
                    </a:cubicBezTo>
                    <a:cubicBezTo>
                      <a:pt x="77" y="169"/>
                      <a:pt x="77" y="169"/>
                      <a:pt x="77" y="169"/>
                    </a:cubicBezTo>
                    <a:cubicBezTo>
                      <a:pt x="77" y="170"/>
                      <a:pt x="77" y="170"/>
                      <a:pt x="77" y="170"/>
                    </a:cubicBezTo>
                    <a:cubicBezTo>
                      <a:pt x="77" y="170"/>
                      <a:pt x="77" y="170"/>
                      <a:pt x="77" y="170"/>
                    </a:cubicBezTo>
                    <a:cubicBezTo>
                      <a:pt x="77" y="173"/>
                      <a:pt x="77" y="173"/>
                      <a:pt x="77" y="173"/>
                    </a:cubicBezTo>
                    <a:cubicBezTo>
                      <a:pt x="77" y="174"/>
                      <a:pt x="77" y="174"/>
                      <a:pt x="77" y="174"/>
                    </a:cubicBezTo>
                    <a:cubicBezTo>
                      <a:pt x="77" y="174"/>
                      <a:pt x="77" y="176"/>
                      <a:pt x="77" y="176"/>
                    </a:cubicBezTo>
                    <a:cubicBezTo>
                      <a:pt x="77" y="176"/>
                      <a:pt x="77" y="176"/>
                      <a:pt x="77" y="176"/>
                    </a:cubicBezTo>
                    <a:cubicBezTo>
                      <a:pt x="76" y="176"/>
                      <a:pt x="76" y="176"/>
                      <a:pt x="76" y="176"/>
                    </a:cubicBezTo>
                    <a:cubicBezTo>
                      <a:pt x="76" y="181"/>
                      <a:pt x="76" y="181"/>
                      <a:pt x="76" y="181"/>
                    </a:cubicBezTo>
                    <a:cubicBezTo>
                      <a:pt x="76" y="181"/>
                      <a:pt x="76" y="181"/>
                      <a:pt x="76" y="181"/>
                    </a:cubicBezTo>
                    <a:cubicBezTo>
                      <a:pt x="77" y="181"/>
                      <a:pt x="77" y="181"/>
                      <a:pt x="77" y="181"/>
                    </a:cubicBezTo>
                    <a:cubicBezTo>
                      <a:pt x="78" y="182"/>
                      <a:pt x="78" y="182"/>
                      <a:pt x="78" y="182"/>
                    </a:cubicBezTo>
                    <a:cubicBezTo>
                      <a:pt x="77" y="182"/>
                      <a:pt x="77" y="182"/>
                      <a:pt x="77" y="183"/>
                    </a:cubicBezTo>
                    <a:cubicBezTo>
                      <a:pt x="77" y="183"/>
                      <a:pt x="77" y="183"/>
                      <a:pt x="77" y="183"/>
                    </a:cubicBezTo>
                    <a:cubicBezTo>
                      <a:pt x="77" y="183"/>
                      <a:pt x="76" y="184"/>
                      <a:pt x="76" y="184"/>
                    </a:cubicBezTo>
                    <a:cubicBezTo>
                      <a:pt x="75" y="185"/>
                      <a:pt x="75" y="185"/>
                      <a:pt x="75" y="185"/>
                    </a:cubicBezTo>
                    <a:cubicBezTo>
                      <a:pt x="74" y="186"/>
                      <a:pt x="74" y="186"/>
                      <a:pt x="74" y="187"/>
                    </a:cubicBezTo>
                    <a:cubicBezTo>
                      <a:pt x="74" y="188"/>
                      <a:pt x="74" y="188"/>
                      <a:pt x="74" y="188"/>
                    </a:cubicBezTo>
                    <a:cubicBezTo>
                      <a:pt x="74" y="188"/>
                      <a:pt x="74" y="188"/>
                      <a:pt x="74" y="188"/>
                    </a:cubicBezTo>
                    <a:cubicBezTo>
                      <a:pt x="73" y="187"/>
                      <a:pt x="73" y="187"/>
                      <a:pt x="73" y="187"/>
                    </a:cubicBezTo>
                    <a:cubicBezTo>
                      <a:pt x="73" y="193"/>
                      <a:pt x="73" y="193"/>
                      <a:pt x="73" y="193"/>
                    </a:cubicBezTo>
                    <a:cubicBezTo>
                      <a:pt x="73" y="193"/>
                      <a:pt x="73" y="193"/>
                      <a:pt x="73" y="193"/>
                    </a:cubicBezTo>
                    <a:cubicBezTo>
                      <a:pt x="72" y="193"/>
                      <a:pt x="72" y="193"/>
                      <a:pt x="72" y="193"/>
                    </a:cubicBezTo>
                    <a:cubicBezTo>
                      <a:pt x="71" y="193"/>
                      <a:pt x="71" y="193"/>
                      <a:pt x="71" y="193"/>
                    </a:cubicBezTo>
                    <a:cubicBezTo>
                      <a:pt x="71" y="194"/>
                      <a:pt x="71" y="194"/>
                      <a:pt x="71" y="194"/>
                    </a:cubicBezTo>
                    <a:cubicBezTo>
                      <a:pt x="71" y="195"/>
                      <a:pt x="71" y="195"/>
                      <a:pt x="71" y="195"/>
                    </a:cubicBezTo>
                    <a:cubicBezTo>
                      <a:pt x="70" y="196"/>
                      <a:pt x="70" y="196"/>
                      <a:pt x="70" y="196"/>
                    </a:cubicBezTo>
                    <a:cubicBezTo>
                      <a:pt x="70" y="197"/>
                      <a:pt x="70" y="197"/>
                      <a:pt x="70" y="197"/>
                    </a:cubicBezTo>
                    <a:cubicBezTo>
                      <a:pt x="70" y="198"/>
                      <a:pt x="70" y="198"/>
                      <a:pt x="70" y="198"/>
                    </a:cubicBezTo>
                    <a:cubicBezTo>
                      <a:pt x="69" y="198"/>
                      <a:pt x="69" y="198"/>
                      <a:pt x="69" y="198"/>
                    </a:cubicBezTo>
                    <a:cubicBezTo>
                      <a:pt x="68" y="197"/>
                      <a:pt x="68" y="197"/>
                      <a:pt x="68" y="197"/>
                    </a:cubicBezTo>
                    <a:cubicBezTo>
                      <a:pt x="68" y="211"/>
                      <a:pt x="68" y="211"/>
                      <a:pt x="68" y="211"/>
                    </a:cubicBezTo>
                    <a:cubicBezTo>
                      <a:pt x="69" y="211"/>
                      <a:pt x="69" y="211"/>
                      <a:pt x="69" y="211"/>
                    </a:cubicBezTo>
                    <a:cubicBezTo>
                      <a:pt x="70" y="211"/>
                      <a:pt x="70" y="211"/>
                      <a:pt x="70" y="211"/>
                    </a:cubicBezTo>
                    <a:cubicBezTo>
                      <a:pt x="70" y="211"/>
                      <a:pt x="70" y="211"/>
                      <a:pt x="70" y="211"/>
                    </a:cubicBezTo>
                    <a:cubicBezTo>
                      <a:pt x="70" y="211"/>
                      <a:pt x="70" y="211"/>
                      <a:pt x="70" y="211"/>
                    </a:cubicBezTo>
                    <a:cubicBezTo>
                      <a:pt x="70" y="212"/>
                      <a:pt x="70" y="212"/>
                      <a:pt x="70" y="212"/>
                    </a:cubicBezTo>
                    <a:cubicBezTo>
                      <a:pt x="70" y="213"/>
                      <a:pt x="70" y="213"/>
                      <a:pt x="70" y="213"/>
                    </a:cubicBezTo>
                    <a:cubicBezTo>
                      <a:pt x="70" y="213"/>
                      <a:pt x="70"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5"/>
                      <a:pt x="71" y="215"/>
                      <a:pt x="71" y="215"/>
                    </a:cubicBezTo>
                    <a:cubicBezTo>
                      <a:pt x="71" y="217"/>
                      <a:pt x="71" y="217"/>
                      <a:pt x="71" y="218"/>
                    </a:cubicBezTo>
                    <a:cubicBezTo>
                      <a:pt x="71" y="218"/>
                      <a:pt x="71" y="218"/>
                      <a:pt x="71" y="218"/>
                    </a:cubicBezTo>
                    <a:cubicBezTo>
                      <a:pt x="70" y="217"/>
                      <a:pt x="70" y="217"/>
                      <a:pt x="70" y="217"/>
                    </a:cubicBezTo>
                    <a:cubicBezTo>
                      <a:pt x="70" y="231"/>
                      <a:pt x="70" y="231"/>
                      <a:pt x="70" y="231"/>
                    </a:cubicBezTo>
                    <a:cubicBezTo>
                      <a:pt x="70" y="231"/>
                      <a:pt x="70" y="231"/>
                      <a:pt x="70" y="231"/>
                    </a:cubicBezTo>
                    <a:cubicBezTo>
                      <a:pt x="71" y="232"/>
                      <a:pt x="71" y="232"/>
                      <a:pt x="71" y="232"/>
                    </a:cubicBezTo>
                    <a:cubicBezTo>
                      <a:pt x="72" y="232"/>
                      <a:pt x="72" y="233"/>
                      <a:pt x="72" y="234"/>
                    </a:cubicBezTo>
                    <a:cubicBezTo>
                      <a:pt x="73" y="235"/>
                      <a:pt x="73" y="236"/>
                      <a:pt x="72" y="236"/>
                    </a:cubicBezTo>
                    <a:cubicBezTo>
                      <a:pt x="72" y="237"/>
                      <a:pt x="72" y="237"/>
                      <a:pt x="71" y="238"/>
                    </a:cubicBezTo>
                    <a:cubicBezTo>
                      <a:pt x="71" y="238"/>
                      <a:pt x="70" y="238"/>
                      <a:pt x="70" y="238"/>
                    </a:cubicBezTo>
                    <a:cubicBezTo>
                      <a:pt x="69" y="239"/>
                      <a:pt x="69" y="239"/>
                      <a:pt x="69" y="239"/>
                    </a:cubicBezTo>
                    <a:cubicBezTo>
                      <a:pt x="68" y="239"/>
                      <a:pt x="68" y="239"/>
                      <a:pt x="67" y="239"/>
                    </a:cubicBezTo>
                    <a:cubicBezTo>
                      <a:pt x="67" y="240"/>
                      <a:pt x="67" y="241"/>
                      <a:pt x="67" y="242"/>
                    </a:cubicBezTo>
                    <a:cubicBezTo>
                      <a:pt x="67" y="243"/>
                      <a:pt x="67" y="243"/>
                      <a:pt x="67" y="243"/>
                    </a:cubicBezTo>
                    <a:cubicBezTo>
                      <a:pt x="67" y="243"/>
                      <a:pt x="67" y="244"/>
                      <a:pt x="68" y="245"/>
                    </a:cubicBezTo>
                    <a:cubicBezTo>
                      <a:pt x="68" y="245"/>
                      <a:pt x="69" y="245"/>
                      <a:pt x="69" y="245"/>
                    </a:cubicBezTo>
                    <a:cubicBezTo>
                      <a:pt x="70" y="245"/>
                      <a:pt x="70" y="245"/>
                      <a:pt x="71" y="245"/>
                    </a:cubicBezTo>
                    <a:cubicBezTo>
                      <a:pt x="71" y="244"/>
                      <a:pt x="71" y="244"/>
                      <a:pt x="71" y="244"/>
                    </a:cubicBezTo>
                    <a:cubicBezTo>
                      <a:pt x="72" y="244"/>
                      <a:pt x="74" y="244"/>
                      <a:pt x="75" y="244"/>
                    </a:cubicBezTo>
                    <a:cubicBezTo>
                      <a:pt x="76" y="244"/>
                      <a:pt x="76" y="244"/>
                      <a:pt x="76" y="244"/>
                    </a:cubicBezTo>
                    <a:cubicBezTo>
                      <a:pt x="78" y="244"/>
                      <a:pt x="80" y="243"/>
                      <a:pt x="81" y="242"/>
                    </a:cubicBezTo>
                    <a:cubicBezTo>
                      <a:pt x="83" y="242"/>
                      <a:pt x="83" y="242"/>
                      <a:pt x="83" y="242"/>
                    </a:cubicBezTo>
                    <a:cubicBezTo>
                      <a:pt x="83" y="242"/>
                      <a:pt x="83" y="242"/>
                      <a:pt x="83" y="242"/>
                    </a:cubicBezTo>
                    <a:cubicBezTo>
                      <a:pt x="83" y="243"/>
                      <a:pt x="83" y="243"/>
                      <a:pt x="83" y="243"/>
                    </a:cubicBezTo>
                    <a:cubicBezTo>
                      <a:pt x="84" y="243"/>
                      <a:pt x="84" y="242"/>
                      <a:pt x="85" y="242"/>
                    </a:cubicBezTo>
                    <a:cubicBezTo>
                      <a:pt x="85" y="241"/>
                      <a:pt x="85" y="241"/>
                      <a:pt x="85" y="241"/>
                    </a:cubicBezTo>
                    <a:cubicBezTo>
                      <a:pt x="85" y="240"/>
                      <a:pt x="86" y="240"/>
                      <a:pt x="87" y="240"/>
                    </a:cubicBezTo>
                    <a:cubicBezTo>
                      <a:pt x="87" y="239"/>
                      <a:pt x="87" y="239"/>
                      <a:pt x="87" y="239"/>
                    </a:cubicBezTo>
                    <a:cubicBezTo>
                      <a:pt x="87" y="239"/>
                      <a:pt x="87" y="239"/>
                      <a:pt x="87" y="239"/>
                    </a:cubicBezTo>
                    <a:cubicBezTo>
                      <a:pt x="87" y="236"/>
                      <a:pt x="88" y="234"/>
                      <a:pt x="90" y="233"/>
                    </a:cubicBezTo>
                    <a:cubicBezTo>
                      <a:pt x="90" y="233"/>
                      <a:pt x="91" y="232"/>
                      <a:pt x="93" y="232"/>
                    </a:cubicBezTo>
                    <a:cubicBezTo>
                      <a:pt x="93" y="232"/>
                      <a:pt x="93" y="232"/>
                      <a:pt x="93" y="232"/>
                    </a:cubicBezTo>
                    <a:cubicBezTo>
                      <a:pt x="94" y="232"/>
                      <a:pt x="94" y="232"/>
                      <a:pt x="95" y="232"/>
                    </a:cubicBezTo>
                    <a:cubicBezTo>
                      <a:pt x="95" y="232"/>
                      <a:pt x="95" y="232"/>
                      <a:pt x="96" y="232"/>
                    </a:cubicBezTo>
                    <a:cubicBezTo>
                      <a:pt x="96" y="232"/>
                      <a:pt x="97" y="232"/>
                      <a:pt x="97" y="232"/>
                    </a:cubicBezTo>
                    <a:cubicBezTo>
                      <a:pt x="99" y="232"/>
                      <a:pt x="99" y="231"/>
                      <a:pt x="99" y="231"/>
                    </a:cubicBezTo>
                    <a:cubicBezTo>
                      <a:pt x="99" y="230"/>
                      <a:pt x="99" y="229"/>
                      <a:pt x="99" y="229"/>
                    </a:cubicBezTo>
                    <a:cubicBezTo>
                      <a:pt x="99" y="228"/>
                      <a:pt x="99" y="228"/>
                      <a:pt x="99" y="228"/>
                    </a:cubicBezTo>
                    <a:cubicBezTo>
                      <a:pt x="99" y="226"/>
                      <a:pt x="99" y="226"/>
                      <a:pt x="99" y="226"/>
                    </a:cubicBezTo>
                    <a:cubicBezTo>
                      <a:pt x="99" y="225"/>
                      <a:pt x="99" y="225"/>
                      <a:pt x="98" y="225"/>
                    </a:cubicBezTo>
                    <a:cubicBezTo>
                      <a:pt x="98" y="224"/>
                      <a:pt x="98" y="224"/>
                      <a:pt x="98" y="224"/>
                    </a:cubicBezTo>
                    <a:cubicBezTo>
                      <a:pt x="97" y="224"/>
                      <a:pt x="98" y="223"/>
                      <a:pt x="98" y="223"/>
                    </a:cubicBezTo>
                    <a:cubicBezTo>
                      <a:pt x="98" y="222"/>
                      <a:pt x="98" y="222"/>
                      <a:pt x="98" y="222"/>
                    </a:cubicBezTo>
                    <a:cubicBezTo>
                      <a:pt x="99" y="222"/>
                      <a:pt x="99" y="222"/>
                      <a:pt x="99" y="221"/>
                    </a:cubicBezTo>
                    <a:cubicBezTo>
                      <a:pt x="99" y="221"/>
                      <a:pt x="99" y="221"/>
                      <a:pt x="99" y="221"/>
                    </a:cubicBezTo>
                    <a:cubicBezTo>
                      <a:pt x="99" y="221"/>
                      <a:pt x="99" y="221"/>
                      <a:pt x="99" y="221"/>
                    </a:cubicBezTo>
                    <a:cubicBezTo>
                      <a:pt x="99" y="221"/>
                      <a:pt x="99" y="221"/>
                      <a:pt x="99" y="221"/>
                    </a:cubicBezTo>
                    <a:cubicBezTo>
                      <a:pt x="99" y="221"/>
                      <a:pt x="99" y="221"/>
                      <a:pt x="99" y="221"/>
                    </a:cubicBezTo>
                    <a:cubicBezTo>
                      <a:pt x="100" y="221"/>
                      <a:pt x="100" y="221"/>
                      <a:pt x="100" y="221"/>
                    </a:cubicBezTo>
                    <a:cubicBezTo>
                      <a:pt x="100" y="220"/>
                      <a:pt x="100" y="220"/>
                      <a:pt x="100" y="220"/>
                    </a:cubicBezTo>
                    <a:cubicBezTo>
                      <a:pt x="100" y="219"/>
                      <a:pt x="100" y="219"/>
                      <a:pt x="100" y="219"/>
                    </a:cubicBezTo>
                    <a:cubicBezTo>
                      <a:pt x="101" y="219"/>
                      <a:pt x="101" y="219"/>
                      <a:pt x="101" y="219"/>
                    </a:cubicBezTo>
                    <a:cubicBezTo>
                      <a:pt x="101" y="219"/>
                      <a:pt x="101" y="219"/>
                      <a:pt x="101" y="219"/>
                    </a:cubicBezTo>
                    <a:cubicBezTo>
                      <a:pt x="101" y="219"/>
                      <a:pt x="102" y="219"/>
                      <a:pt x="102" y="219"/>
                    </a:cubicBezTo>
                    <a:cubicBezTo>
                      <a:pt x="103" y="219"/>
                      <a:pt x="104" y="218"/>
                      <a:pt x="105" y="216"/>
                    </a:cubicBezTo>
                    <a:cubicBezTo>
                      <a:pt x="105" y="215"/>
                      <a:pt x="105" y="213"/>
                      <a:pt x="105" y="212"/>
                    </a:cubicBezTo>
                    <a:cubicBezTo>
                      <a:pt x="105" y="211"/>
                      <a:pt x="105" y="211"/>
                      <a:pt x="105" y="211"/>
                    </a:cubicBezTo>
                    <a:cubicBezTo>
                      <a:pt x="105" y="211"/>
                      <a:pt x="105" y="210"/>
                      <a:pt x="105" y="209"/>
                    </a:cubicBezTo>
                    <a:cubicBezTo>
                      <a:pt x="105" y="209"/>
                      <a:pt x="105" y="209"/>
                      <a:pt x="105" y="209"/>
                    </a:cubicBezTo>
                    <a:cubicBezTo>
                      <a:pt x="106" y="210"/>
                      <a:pt x="106" y="210"/>
                      <a:pt x="106" y="210"/>
                    </a:cubicBezTo>
                    <a:cubicBezTo>
                      <a:pt x="106" y="208"/>
                      <a:pt x="106" y="208"/>
                      <a:pt x="106" y="208"/>
                    </a:cubicBezTo>
                    <a:cubicBezTo>
                      <a:pt x="106" y="208"/>
                      <a:pt x="106" y="207"/>
                      <a:pt x="106" y="207"/>
                    </a:cubicBezTo>
                    <a:cubicBezTo>
                      <a:pt x="107" y="206"/>
                      <a:pt x="107" y="206"/>
                      <a:pt x="108" y="206"/>
                    </a:cubicBezTo>
                    <a:cubicBezTo>
                      <a:pt x="108" y="205"/>
                      <a:pt x="108" y="205"/>
                      <a:pt x="108" y="205"/>
                    </a:cubicBezTo>
                    <a:cubicBezTo>
                      <a:pt x="109" y="205"/>
                      <a:pt x="109" y="205"/>
                      <a:pt x="110" y="204"/>
                    </a:cubicBezTo>
                    <a:cubicBezTo>
                      <a:pt x="110" y="204"/>
                      <a:pt x="110" y="203"/>
                      <a:pt x="110" y="202"/>
                    </a:cubicBezTo>
                    <a:cubicBezTo>
                      <a:pt x="110" y="201"/>
                      <a:pt x="110" y="201"/>
                      <a:pt x="110" y="201"/>
                    </a:cubicBezTo>
                    <a:cubicBezTo>
                      <a:pt x="110" y="200"/>
                      <a:pt x="110" y="200"/>
                      <a:pt x="110" y="200"/>
                    </a:cubicBezTo>
                    <a:cubicBezTo>
                      <a:pt x="111" y="199"/>
                      <a:pt x="111" y="199"/>
                      <a:pt x="112" y="198"/>
                    </a:cubicBezTo>
                    <a:cubicBezTo>
                      <a:pt x="113" y="197"/>
                      <a:pt x="114" y="196"/>
                      <a:pt x="116" y="195"/>
                    </a:cubicBezTo>
                    <a:cubicBezTo>
                      <a:pt x="116" y="194"/>
                      <a:pt x="116" y="194"/>
                      <a:pt x="117" y="194"/>
                    </a:cubicBezTo>
                    <a:cubicBezTo>
                      <a:pt x="117" y="193"/>
                      <a:pt x="118" y="193"/>
                      <a:pt x="118" y="192"/>
                    </a:cubicBezTo>
                    <a:cubicBezTo>
                      <a:pt x="118" y="191"/>
                      <a:pt x="118" y="191"/>
                      <a:pt x="118" y="190"/>
                    </a:cubicBezTo>
                    <a:cubicBezTo>
                      <a:pt x="118" y="189"/>
                      <a:pt x="118" y="189"/>
                      <a:pt x="118" y="188"/>
                    </a:cubicBezTo>
                    <a:cubicBezTo>
                      <a:pt x="117" y="187"/>
                      <a:pt x="117" y="186"/>
                      <a:pt x="118" y="185"/>
                    </a:cubicBezTo>
                    <a:cubicBezTo>
                      <a:pt x="118" y="184"/>
                      <a:pt x="118" y="182"/>
                      <a:pt x="118" y="181"/>
                    </a:cubicBezTo>
                    <a:cubicBezTo>
                      <a:pt x="119" y="181"/>
                      <a:pt x="119" y="181"/>
                      <a:pt x="119" y="181"/>
                    </a:cubicBezTo>
                    <a:cubicBezTo>
                      <a:pt x="119" y="180"/>
                      <a:pt x="119" y="180"/>
                      <a:pt x="119" y="180"/>
                    </a:cubicBezTo>
                    <a:cubicBezTo>
                      <a:pt x="119" y="179"/>
                      <a:pt x="119" y="179"/>
                      <a:pt x="119" y="179"/>
                    </a:cubicBezTo>
                    <a:cubicBezTo>
                      <a:pt x="119" y="179"/>
                      <a:pt x="119" y="179"/>
                      <a:pt x="119" y="179"/>
                    </a:cubicBezTo>
                    <a:cubicBezTo>
                      <a:pt x="119" y="179"/>
                      <a:pt x="119" y="179"/>
                      <a:pt x="119" y="179"/>
                    </a:cubicBezTo>
                    <a:cubicBezTo>
                      <a:pt x="119" y="179"/>
                      <a:pt x="119" y="179"/>
                      <a:pt x="119" y="179"/>
                    </a:cubicBezTo>
                    <a:cubicBezTo>
                      <a:pt x="120" y="180"/>
                      <a:pt x="120" y="180"/>
                      <a:pt x="120" y="180"/>
                    </a:cubicBezTo>
                    <a:cubicBezTo>
                      <a:pt x="120" y="179"/>
                      <a:pt x="120" y="179"/>
                      <a:pt x="120" y="179"/>
                    </a:cubicBezTo>
                    <a:cubicBezTo>
                      <a:pt x="121" y="176"/>
                      <a:pt x="121" y="173"/>
                      <a:pt x="120" y="171"/>
                    </a:cubicBezTo>
                    <a:cubicBezTo>
                      <a:pt x="120" y="169"/>
                      <a:pt x="120" y="168"/>
                      <a:pt x="120" y="166"/>
                    </a:cubicBezTo>
                    <a:cubicBezTo>
                      <a:pt x="120" y="164"/>
                      <a:pt x="120" y="162"/>
                      <a:pt x="121" y="161"/>
                    </a:cubicBezTo>
                    <a:cubicBezTo>
                      <a:pt x="121" y="160"/>
                      <a:pt x="121" y="159"/>
                      <a:pt x="122" y="159"/>
                    </a:cubicBezTo>
                    <a:cubicBezTo>
                      <a:pt x="122" y="159"/>
                      <a:pt x="122" y="159"/>
                      <a:pt x="122" y="159"/>
                    </a:cubicBezTo>
                    <a:cubicBezTo>
                      <a:pt x="122" y="158"/>
                      <a:pt x="122" y="158"/>
                      <a:pt x="122" y="158"/>
                    </a:cubicBezTo>
                    <a:cubicBezTo>
                      <a:pt x="122" y="158"/>
                      <a:pt x="122" y="158"/>
                      <a:pt x="122" y="158"/>
                    </a:cubicBezTo>
                    <a:cubicBezTo>
                      <a:pt x="122" y="158"/>
                      <a:pt x="122" y="158"/>
                      <a:pt x="122" y="158"/>
                    </a:cubicBezTo>
                    <a:cubicBezTo>
                      <a:pt x="123" y="158"/>
                      <a:pt x="123" y="158"/>
                      <a:pt x="123" y="158"/>
                    </a:cubicBezTo>
                    <a:cubicBezTo>
                      <a:pt x="123" y="157"/>
                      <a:pt x="123" y="157"/>
                      <a:pt x="123" y="157"/>
                    </a:cubicBezTo>
                    <a:cubicBezTo>
                      <a:pt x="123" y="156"/>
                      <a:pt x="123" y="156"/>
                      <a:pt x="123" y="156"/>
                    </a:cubicBezTo>
                    <a:cubicBezTo>
                      <a:pt x="123" y="156"/>
                      <a:pt x="123" y="155"/>
                      <a:pt x="123" y="155"/>
                    </a:cubicBezTo>
                    <a:cubicBezTo>
                      <a:pt x="124" y="155"/>
                      <a:pt x="124" y="155"/>
                      <a:pt x="124" y="155"/>
                    </a:cubicBezTo>
                    <a:cubicBezTo>
                      <a:pt x="125" y="155"/>
                      <a:pt x="125" y="155"/>
                      <a:pt x="125" y="155"/>
                    </a:cubicBezTo>
                    <a:cubicBezTo>
                      <a:pt x="125" y="150"/>
                      <a:pt x="125" y="150"/>
                      <a:pt x="125" y="150"/>
                    </a:cubicBezTo>
                    <a:cubicBezTo>
                      <a:pt x="125" y="149"/>
                      <a:pt x="124" y="149"/>
                      <a:pt x="124" y="149"/>
                    </a:cubicBezTo>
                    <a:cubicBezTo>
                      <a:pt x="124" y="149"/>
                      <a:pt x="124" y="149"/>
                      <a:pt x="124" y="149"/>
                    </a:cubicBezTo>
                    <a:cubicBezTo>
                      <a:pt x="123" y="148"/>
                      <a:pt x="123" y="148"/>
                      <a:pt x="123" y="147"/>
                    </a:cubicBezTo>
                    <a:cubicBezTo>
                      <a:pt x="123" y="146"/>
                      <a:pt x="123" y="146"/>
                      <a:pt x="123" y="146"/>
                    </a:cubicBezTo>
                    <a:cubicBezTo>
                      <a:pt x="123" y="145"/>
                      <a:pt x="123" y="145"/>
                      <a:pt x="123" y="145"/>
                    </a:cubicBezTo>
                    <a:cubicBezTo>
                      <a:pt x="123" y="144"/>
                      <a:pt x="123" y="143"/>
                      <a:pt x="124" y="142"/>
                    </a:cubicBezTo>
                    <a:cubicBezTo>
                      <a:pt x="124" y="142"/>
                      <a:pt x="124" y="142"/>
                      <a:pt x="124" y="142"/>
                    </a:cubicBezTo>
                    <a:cubicBezTo>
                      <a:pt x="124" y="142"/>
                      <a:pt x="125" y="142"/>
                      <a:pt x="125" y="141"/>
                    </a:cubicBezTo>
                    <a:cubicBezTo>
                      <a:pt x="125" y="140"/>
                      <a:pt x="125" y="140"/>
                      <a:pt x="125" y="140"/>
                    </a:cubicBezTo>
                    <a:cubicBezTo>
                      <a:pt x="125" y="139"/>
                      <a:pt x="125" y="139"/>
                      <a:pt x="125" y="138"/>
                    </a:cubicBezTo>
                    <a:cubicBezTo>
                      <a:pt x="125" y="138"/>
                      <a:pt x="125" y="137"/>
                      <a:pt x="125" y="137"/>
                    </a:cubicBezTo>
                    <a:cubicBezTo>
                      <a:pt x="125" y="136"/>
                      <a:pt x="125" y="136"/>
                      <a:pt x="125" y="135"/>
                    </a:cubicBezTo>
                    <a:cubicBezTo>
                      <a:pt x="125" y="135"/>
                      <a:pt x="125" y="135"/>
                      <a:pt x="125" y="135"/>
                    </a:cubicBezTo>
                    <a:cubicBezTo>
                      <a:pt x="126" y="135"/>
                      <a:pt x="126" y="135"/>
                      <a:pt x="126" y="135"/>
                    </a:cubicBezTo>
                    <a:cubicBezTo>
                      <a:pt x="126" y="128"/>
                      <a:pt x="126" y="128"/>
                      <a:pt x="126" y="128"/>
                    </a:cubicBezTo>
                    <a:cubicBezTo>
                      <a:pt x="126" y="127"/>
                      <a:pt x="126" y="127"/>
                      <a:pt x="126" y="127"/>
                    </a:cubicBezTo>
                    <a:cubicBezTo>
                      <a:pt x="126" y="126"/>
                      <a:pt x="126" y="125"/>
                      <a:pt x="126" y="124"/>
                    </a:cubicBezTo>
                    <a:cubicBezTo>
                      <a:pt x="125" y="123"/>
                      <a:pt x="124" y="122"/>
                      <a:pt x="122" y="121"/>
                    </a:cubicBezTo>
                    <a:cubicBezTo>
                      <a:pt x="122" y="121"/>
                      <a:pt x="122" y="120"/>
                      <a:pt x="122" y="120"/>
                    </a:cubicBezTo>
                    <a:cubicBezTo>
                      <a:pt x="122" y="116"/>
                      <a:pt x="122" y="116"/>
                      <a:pt x="122" y="116"/>
                    </a:cubicBezTo>
                    <a:cubicBezTo>
                      <a:pt x="120" y="116"/>
                      <a:pt x="120" y="116"/>
                      <a:pt x="120" y="116"/>
                    </a:cubicBezTo>
                    <a:cubicBezTo>
                      <a:pt x="120" y="116"/>
                      <a:pt x="120" y="116"/>
                      <a:pt x="120" y="116"/>
                    </a:cubicBezTo>
                    <a:cubicBezTo>
                      <a:pt x="120" y="115"/>
                      <a:pt x="120" y="115"/>
                      <a:pt x="120" y="115"/>
                    </a:cubicBezTo>
                    <a:cubicBezTo>
                      <a:pt x="120" y="115"/>
                      <a:pt x="120" y="115"/>
                      <a:pt x="120" y="115"/>
                    </a:cubicBezTo>
                    <a:cubicBezTo>
                      <a:pt x="120" y="114"/>
                      <a:pt x="120" y="114"/>
                      <a:pt x="120" y="113"/>
                    </a:cubicBezTo>
                    <a:cubicBezTo>
                      <a:pt x="119" y="113"/>
                      <a:pt x="119" y="113"/>
                      <a:pt x="119" y="113"/>
                    </a:cubicBezTo>
                    <a:cubicBezTo>
                      <a:pt x="119" y="112"/>
                      <a:pt x="119" y="112"/>
                      <a:pt x="118" y="112"/>
                    </a:cubicBezTo>
                    <a:cubicBezTo>
                      <a:pt x="118" y="111"/>
                      <a:pt x="118" y="111"/>
                      <a:pt x="118" y="111"/>
                    </a:cubicBezTo>
                    <a:cubicBezTo>
                      <a:pt x="118" y="111"/>
                      <a:pt x="118" y="111"/>
                      <a:pt x="118" y="111"/>
                    </a:cubicBezTo>
                    <a:cubicBezTo>
                      <a:pt x="118" y="110"/>
                      <a:pt x="118" y="109"/>
                      <a:pt x="117" y="109"/>
                    </a:cubicBezTo>
                    <a:cubicBezTo>
                      <a:pt x="116" y="109"/>
                      <a:pt x="116" y="109"/>
                      <a:pt x="116" y="109"/>
                    </a:cubicBezTo>
                    <a:cubicBezTo>
                      <a:pt x="116" y="109"/>
                      <a:pt x="116" y="109"/>
                      <a:pt x="116" y="109"/>
                    </a:cubicBezTo>
                    <a:cubicBezTo>
                      <a:pt x="116" y="108"/>
                      <a:pt x="116" y="108"/>
                      <a:pt x="116" y="108"/>
                    </a:cubicBezTo>
                    <a:cubicBezTo>
                      <a:pt x="116" y="107"/>
                      <a:pt x="116" y="107"/>
                      <a:pt x="116" y="107"/>
                    </a:cubicBezTo>
                    <a:cubicBezTo>
                      <a:pt x="115" y="106"/>
                      <a:pt x="115" y="106"/>
                      <a:pt x="115" y="106"/>
                    </a:cubicBezTo>
                    <a:cubicBezTo>
                      <a:pt x="114" y="105"/>
                      <a:pt x="114" y="105"/>
                      <a:pt x="114" y="105"/>
                    </a:cubicBezTo>
                    <a:cubicBezTo>
                      <a:pt x="113" y="104"/>
                      <a:pt x="113" y="104"/>
                      <a:pt x="113" y="104"/>
                    </a:cubicBezTo>
                    <a:cubicBezTo>
                      <a:pt x="112" y="102"/>
                      <a:pt x="111" y="101"/>
                      <a:pt x="112" y="98"/>
                    </a:cubicBezTo>
                    <a:cubicBezTo>
                      <a:pt x="112" y="97"/>
                      <a:pt x="112" y="97"/>
                      <a:pt x="112" y="97"/>
                    </a:cubicBezTo>
                    <a:cubicBezTo>
                      <a:pt x="111" y="97"/>
                      <a:pt x="111" y="97"/>
                      <a:pt x="111" y="97"/>
                    </a:cubicBezTo>
                    <a:cubicBezTo>
                      <a:pt x="110" y="97"/>
                      <a:pt x="110" y="97"/>
                      <a:pt x="110" y="97"/>
                    </a:cubicBezTo>
                    <a:cubicBezTo>
                      <a:pt x="110" y="96"/>
                      <a:pt x="110" y="95"/>
                      <a:pt x="109" y="94"/>
                    </a:cubicBezTo>
                    <a:cubicBezTo>
                      <a:pt x="109" y="94"/>
                      <a:pt x="109" y="94"/>
                      <a:pt x="109" y="94"/>
                    </a:cubicBezTo>
                    <a:cubicBezTo>
                      <a:pt x="108" y="93"/>
                      <a:pt x="108" y="93"/>
                      <a:pt x="108" y="92"/>
                    </a:cubicBezTo>
                    <a:cubicBezTo>
                      <a:pt x="107" y="92"/>
                      <a:pt x="107" y="91"/>
                      <a:pt x="106" y="91"/>
                    </a:cubicBezTo>
                    <a:cubicBezTo>
                      <a:pt x="106" y="91"/>
                      <a:pt x="106" y="91"/>
                      <a:pt x="106" y="91"/>
                    </a:cubicBezTo>
                    <a:cubicBezTo>
                      <a:pt x="106" y="91"/>
                      <a:pt x="106" y="90"/>
                      <a:pt x="106" y="90"/>
                    </a:cubicBezTo>
                    <a:cubicBezTo>
                      <a:pt x="106" y="90"/>
                      <a:pt x="106" y="90"/>
                      <a:pt x="106" y="90"/>
                    </a:cubicBezTo>
                    <a:cubicBezTo>
                      <a:pt x="106" y="89"/>
                      <a:pt x="106" y="89"/>
                      <a:pt x="106" y="89"/>
                    </a:cubicBezTo>
                    <a:cubicBezTo>
                      <a:pt x="105" y="89"/>
                      <a:pt x="105" y="89"/>
                      <a:pt x="105" y="89"/>
                    </a:cubicBezTo>
                    <a:cubicBezTo>
                      <a:pt x="105" y="88"/>
                      <a:pt x="105" y="88"/>
                      <a:pt x="105" y="88"/>
                    </a:cubicBezTo>
                    <a:cubicBezTo>
                      <a:pt x="105" y="88"/>
                      <a:pt x="105" y="88"/>
                      <a:pt x="105" y="88"/>
                    </a:cubicBezTo>
                    <a:cubicBezTo>
                      <a:pt x="105" y="88"/>
                      <a:pt x="105" y="88"/>
                      <a:pt x="105" y="88"/>
                    </a:cubicBezTo>
                    <a:cubicBezTo>
                      <a:pt x="104" y="88"/>
                      <a:pt x="104" y="88"/>
                      <a:pt x="104" y="88"/>
                    </a:cubicBezTo>
                    <a:cubicBezTo>
                      <a:pt x="104" y="87"/>
                      <a:pt x="104" y="87"/>
                      <a:pt x="103" y="86"/>
                    </a:cubicBezTo>
                    <a:cubicBezTo>
                      <a:pt x="102" y="84"/>
                      <a:pt x="101" y="83"/>
                      <a:pt x="100" y="81"/>
                    </a:cubicBezTo>
                    <a:cubicBezTo>
                      <a:pt x="99" y="80"/>
                      <a:pt x="99" y="80"/>
                      <a:pt x="99" y="80"/>
                    </a:cubicBezTo>
                    <a:cubicBezTo>
                      <a:pt x="98" y="78"/>
                      <a:pt x="97" y="76"/>
                      <a:pt x="95" y="75"/>
                    </a:cubicBezTo>
                    <a:cubicBezTo>
                      <a:pt x="97" y="75"/>
                      <a:pt x="97" y="75"/>
                      <a:pt x="97" y="75"/>
                    </a:cubicBezTo>
                    <a:cubicBezTo>
                      <a:pt x="97" y="74"/>
                      <a:pt x="97" y="74"/>
                      <a:pt x="97" y="74"/>
                    </a:cubicBezTo>
                    <a:cubicBezTo>
                      <a:pt x="98" y="74"/>
                      <a:pt x="98" y="75"/>
                      <a:pt x="98" y="75"/>
                    </a:cubicBezTo>
                    <a:cubicBezTo>
                      <a:pt x="99" y="76"/>
                      <a:pt x="99" y="76"/>
                      <a:pt x="99" y="76"/>
                    </a:cubicBezTo>
                    <a:cubicBezTo>
                      <a:pt x="99" y="76"/>
                      <a:pt x="99" y="76"/>
                      <a:pt x="99" y="76"/>
                    </a:cubicBezTo>
                    <a:cubicBezTo>
                      <a:pt x="100" y="76"/>
                      <a:pt x="100" y="76"/>
                      <a:pt x="100" y="76"/>
                    </a:cubicBezTo>
                    <a:cubicBezTo>
                      <a:pt x="100" y="76"/>
                      <a:pt x="100" y="76"/>
                      <a:pt x="100" y="76"/>
                    </a:cubicBezTo>
                    <a:cubicBezTo>
                      <a:pt x="100" y="76"/>
                      <a:pt x="100" y="76"/>
                      <a:pt x="100" y="76"/>
                    </a:cubicBezTo>
                    <a:cubicBezTo>
                      <a:pt x="100" y="77"/>
                      <a:pt x="100" y="77"/>
                      <a:pt x="100" y="77"/>
                    </a:cubicBezTo>
                    <a:cubicBezTo>
                      <a:pt x="101" y="78"/>
                      <a:pt x="101" y="78"/>
                      <a:pt x="101" y="78"/>
                    </a:cubicBezTo>
                    <a:cubicBezTo>
                      <a:pt x="101" y="78"/>
                      <a:pt x="101" y="78"/>
                      <a:pt x="101" y="78"/>
                    </a:cubicBezTo>
                    <a:cubicBezTo>
                      <a:pt x="101" y="78"/>
                      <a:pt x="101" y="78"/>
                      <a:pt x="101" y="78"/>
                    </a:cubicBezTo>
                    <a:cubicBezTo>
                      <a:pt x="101" y="78"/>
                      <a:pt x="101" y="79"/>
                      <a:pt x="101" y="79"/>
                    </a:cubicBezTo>
                    <a:cubicBezTo>
                      <a:pt x="101" y="82"/>
                      <a:pt x="101" y="82"/>
                      <a:pt x="101" y="82"/>
                    </a:cubicBezTo>
                    <a:cubicBezTo>
                      <a:pt x="102" y="82"/>
                      <a:pt x="102" y="82"/>
                      <a:pt x="102" y="82"/>
                    </a:cubicBezTo>
                    <a:cubicBezTo>
                      <a:pt x="103" y="82"/>
                      <a:pt x="103" y="82"/>
                      <a:pt x="103" y="82"/>
                    </a:cubicBezTo>
                    <a:cubicBezTo>
                      <a:pt x="103" y="82"/>
                      <a:pt x="103" y="82"/>
                      <a:pt x="103" y="82"/>
                    </a:cubicBezTo>
                    <a:cubicBezTo>
                      <a:pt x="103" y="82"/>
                      <a:pt x="103" y="82"/>
                      <a:pt x="103" y="82"/>
                    </a:cubicBezTo>
                    <a:cubicBezTo>
                      <a:pt x="103" y="83"/>
                      <a:pt x="103" y="83"/>
                      <a:pt x="103" y="83"/>
                    </a:cubicBezTo>
                    <a:cubicBezTo>
                      <a:pt x="103" y="85"/>
                      <a:pt x="104" y="85"/>
                      <a:pt x="105" y="85"/>
                    </a:cubicBezTo>
                    <a:cubicBezTo>
                      <a:pt x="105" y="85"/>
                      <a:pt x="105" y="85"/>
                      <a:pt x="105" y="85"/>
                    </a:cubicBezTo>
                    <a:cubicBezTo>
                      <a:pt x="106" y="85"/>
                      <a:pt x="106" y="86"/>
                      <a:pt x="107" y="86"/>
                    </a:cubicBezTo>
                    <a:cubicBezTo>
                      <a:pt x="107" y="87"/>
                      <a:pt x="107" y="87"/>
                      <a:pt x="107" y="88"/>
                    </a:cubicBezTo>
                    <a:cubicBezTo>
                      <a:pt x="107" y="88"/>
                      <a:pt x="107" y="89"/>
                      <a:pt x="108" y="89"/>
                    </a:cubicBezTo>
                    <a:cubicBezTo>
                      <a:pt x="108" y="89"/>
                      <a:pt x="108" y="89"/>
                      <a:pt x="108" y="89"/>
                    </a:cubicBezTo>
                    <a:cubicBezTo>
                      <a:pt x="108" y="90"/>
                      <a:pt x="108" y="90"/>
                      <a:pt x="108" y="90"/>
                    </a:cubicBezTo>
                    <a:cubicBezTo>
                      <a:pt x="108" y="90"/>
                      <a:pt x="108" y="92"/>
                      <a:pt x="110" y="92"/>
                    </a:cubicBezTo>
                    <a:cubicBezTo>
                      <a:pt x="110" y="92"/>
                      <a:pt x="110" y="92"/>
                      <a:pt x="110" y="92"/>
                    </a:cubicBezTo>
                    <a:cubicBezTo>
                      <a:pt x="110" y="92"/>
                      <a:pt x="110" y="92"/>
                      <a:pt x="110" y="92"/>
                    </a:cubicBezTo>
                    <a:cubicBezTo>
                      <a:pt x="110" y="93"/>
                      <a:pt x="110" y="93"/>
                      <a:pt x="110" y="93"/>
                    </a:cubicBezTo>
                    <a:cubicBezTo>
                      <a:pt x="110" y="93"/>
                      <a:pt x="110" y="93"/>
                      <a:pt x="110" y="93"/>
                    </a:cubicBezTo>
                    <a:cubicBezTo>
                      <a:pt x="110" y="94"/>
                      <a:pt x="110" y="95"/>
                      <a:pt x="111" y="95"/>
                    </a:cubicBezTo>
                    <a:cubicBezTo>
                      <a:pt x="111" y="95"/>
                      <a:pt x="111" y="95"/>
                      <a:pt x="111" y="95"/>
                    </a:cubicBezTo>
                    <a:cubicBezTo>
                      <a:pt x="111" y="95"/>
                      <a:pt x="111" y="95"/>
                      <a:pt x="111" y="95"/>
                    </a:cubicBezTo>
                    <a:cubicBezTo>
                      <a:pt x="111" y="95"/>
                      <a:pt x="111" y="95"/>
                      <a:pt x="111" y="95"/>
                    </a:cubicBezTo>
                    <a:cubicBezTo>
                      <a:pt x="111" y="96"/>
                      <a:pt x="111" y="96"/>
                      <a:pt x="111" y="96"/>
                    </a:cubicBezTo>
                    <a:cubicBezTo>
                      <a:pt x="112" y="97"/>
                      <a:pt x="112" y="97"/>
                      <a:pt x="112" y="98"/>
                    </a:cubicBezTo>
                    <a:cubicBezTo>
                      <a:pt x="113" y="98"/>
                      <a:pt x="113" y="98"/>
                      <a:pt x="113" y="98"/>
                    </a:cubicBezTo>
                    <a:cubicBezTo>
                      <a:pt x="113" y="99"/>
                      <a:pt x="114" y="99"/>
                      <a:pt x="114" y="99"/>
                    </a:cubicBezTo>
                    <a:cubicBezTo>
                      <a:pt x="114" y="99"/>
                      <a:pt x="114" y="99"/>
                      <a:pt x="114" y="99"/>
                    </a:cubicBezTo>
                    <a:cubicBezTo>
                      <a:pt x="114" y="100"/>
                      <a:pt x="114" y="100"/>
                      <a:pt x="114" y="100"/>
                    </a:cubicBezTo>
                    <a:cubicBezTo>
                      <a:pt x="114" y="101"/>
                      <a:pt x="114" y="102"/>
                      <a:pt x="115" y="102"/>
                    </a:cubicBezTo>
                    <a:cubicBezTo>
                      <a:pt x="116" y="102"/>
                      <a:pt x="116" y="102"/>
                      <a:pt x="116" y="102"/>
                    </a:cubicBezTo>
                    <a:cubicBezTo>
                      <a:pt x="116" y="102"/>
                      <a:pt x="116" y="102"/>
                      <a:pt x="116" y="102"/>
                    </a:cubicBezTo>
                    <a:cubicBezTo>
                      <a:pt x="116" y="103"/>
                      <a:pt x="116" y="103"/>
                      <a:pt x="116" y="103"/>
                    </a:cubicBezTo>
                    <a:cubicBezTo>
                      <a:pt x="116" y="105"/>
                      <a:pt x="116" y="105"/>
                      <a:pt x="116" y="105"/>
                    </a:cubicBezTo>
                    <a:cubicBezTo>
                      <a:pt x="116" y="106"/>
                      <a:pt x="116" y="106"/>
                      <a:pt x="117" y="106"/>
                    </a:cubicBezTo>
                    <a:cubicBezTo>
                      <a:pt x="117" y="106"/>
                      <a:pt x="117" y="106"/>
                      <a:pt x="117" y="106"/>
                    </a:cubicBezTo>
                    <a:cubicBezTo>
                      <a:pt x="117" y="107"/>
                      <a:pt x="117" y="108"/>
                      <a:pt x="118" y="108"/>
                    </a:cubicBezTo>
                    <a:cubicBezTo>
                      <a:pt x="118" y="109"/>
                      <a:pt x="119" y="110"/>
                      <a:pt x="120" y="110"/>
                    </a:cubicBezTo>
                    <a:cubicBezTo>
                      <a:pt x="122" y="111"/>
                      <a:pt x="122" y="111"/>
                      <a:pt x="122" y="111"/>
                    </a:cubicBezTo>
                    <a:cubicBezTo>
                      <a:pt x="122" y="109"/>
                      <a:pt x="122" y="109"/>
                      <a:pt x="122" y="109"/>
                    </a:cubicBezTo>
                    <a:cubicBezTo>
                      <a:pt x="121" y="106"/>
                      <a:pt x="120" y="102"/>
                      <a:pt x="119" y="97"/>
                    </a:cubicBezTo>
                    <a:cubicBezTo>
                      <a:pt x="118" y="95"/>
                      <a:pt x="118" y="93"/>
                      <a:pt x="118" y="91"/>
                    </a:cubicBezTo>
                    <a:cubicBezTo>
                      <a:pt x="118" y="90"/>
                      <a:pt x="118" y="90"/>
                      <a:pt x="118" y="89"/>
                    </a:cubicBezTo>
                    <a:cubicBezTo>
                      <a:pt x="119" y="88"/>
                      <a:pt x="119" y="88"/>
                      <a:pt x="119" y="88"/>
                    </a:cubicBezTo>
                    <a:cubicBezTo>
                      <a:pt x="119" y="87"/>
                      <a:pt x="119" y="87"/>
                      <a:pt x="119" y="86"/>
                    </a:cubicBezTo>
                    <a:cubicBezTo>
                      <a:pt x="119" y="86"/>
                      <a:pt x="119" y="86"/>
                      <a:pt x="119" y="86"/>
                    </a:cubicBezTo>
                    <a:cubicBezTo>
                      <a:pt x="119" y="86"/>
                      <a:pt x="119" y="85"/>
                      <a:pt x="119" y="85"/>
                    </a:cubicBezTo>
                    <a:cubicBezTo>
                      <a:pt x="119" y="85"/>
                      <a:pt x="118" y="84"/>
                      <a:pt x="118" y="84"/>
                    </a:cubicBezTo>
                    <a:cubicBezTo>
                      <a:pt x="118" y="84"/>
                      <a:pt x="118" y="84"/>
                      <a:pt x="118" y="84"/>
                    </a:cubicBezTo>
                    <a:cubicBezTo>
                      <a:pt x="118" y="84"/>
                      <a:pt x="118" y="84"/>
                      <a:pt x="118" y="84"/>
                    </a:cubicBezTo>
                    <a:cubicBezTo>
                      <a:pt x="117" y="84"/>
                      <a:pt x="118" y="84"/>
                      <a:pt x="118" y="83"/>
                    </a:cubicBezTo>
                    <a:cubicBezTo>
                      <a:pt x="118" y="82"/>
                      <a:pt x="118" y="82"/>
                      <a:pt x="118" y="82"/>
                    </a:cubicBezTo>
                    <a:cubicBezTo>
                      <a:pt x="117" y="81"/>
                      <a:pt x="117" y="81"/>
                      <a:pt x="117" y="81"/>
                    </a:cubicBezTo>
                    <a:cubicBezTo>
                      <a:pt x="117" y="81"/>
                      <a:pt x="117" y="81"/>
                      <a:pt x="117" y="81"/>
                    </a:cubicBezTo>
                    <a:cubicBezTo>
                      <a:pt x="116" y="81"/>
                      <a:pt x="116" y="81"/>
                      <a:pt x="116" y="81"/>
                    </a:cubicBezTo>
                    <a:cubicBezTo>
                      <a:pt x="116" y="81"/>
                      <a:pt x="116" y="81"/>
                      <a:pt x="116" y="81"/>
                    </a:cubicBezTo>
                    <a:cubicBezTo>
                      <a:pt x="116" y="81"/>
                      <a:pt x="116" y="81"/>
                      <a:pt x="116" y="81"/>
                    </a:cubicBezTo>
                    <a:cubicBezTo>
                      <a:pt x="116" y="79"/>
                      <a:pt x="116" y="79"/>
                      <a:pt x="116" y="79"/>
                    </a:cubicBezTo>
                    <a:cubicBezTo>
                      <a:pt x="115" y="79"/>
                      <a:pt x="115" y="79"/>
                      <a:pt x="115" y="79"/>
                    </a:cubicBezTo>
                    <a:cubicBezTo>
                      <a:pt x="115" y="78"/>
                      <a:pt x="115" y="78"/>
                      <a:pt x="115" y="78"/>
                    </a:cubicBezTo>
                    <a:cubicBezTo>
                      <a:pt x="115" y="77"/>
                      <a:pt x="115" y="77"/>
                      <a:pt x="115" y="77"/>
                    </a:cubicBezTo>
                    <a:cubicBezTo>
                      <a:pt x="115" y="77"/>
                      <a:pt x="115" y="77"/>
                      <a:pt x="115" y="77"/>
                    </a:cubicBezTo>
                    <a:cubicBezTo>
                      <a:pt x="115" y="76"/>
                      <a:pt x="115" y="76"/>
                      <a:pt x="115" y="76"/>
                    </a:cubicBezTo>
                    <a:cubicBezTo>
                      <a:pt x="114" y="76"/>
                      <a:pt x="114" y="76"/>
                      <a:pt x="114" y="76"/>
                    </a:cubicBezTo>
                    <a:cubicBezTo>
                      <a:pt x="113" y="76"/>
                      <a:pt x="113" y="76"/>
                      <a:pt x="113" y="76"/>
                    </a:cubicBezTo>
                    <a:cubicBezTo>
                      <a:pt x="113" y="76"/>
                      <a:pt x="113" y="76"/>
                      <a:pt x="113" y="76"/>
                    </a:cubicBezTo>
                    <a:cubicBezTo>
                      <a:pt x="113" y="75"/>
                      <a:pt x="113" y="75"/>
                      <a:pt x="113" y="75"/>
                    </a:cubicBezTo>
                    <a:cubicBezTo>
                      <a:pt x="113" y="75"/>
                      <a:pt x="113" y="75"/>
                      <a:pt x="113" y="75"/>
                    </a:cubicBezTo>
                    <a:cubicBezTo>
                      <a:pt x="113" y="74"/>
                      <a:pt x="113" y="74"/>
                      <a:pt x="113" y="74"/>
                    </a:cubicBezTo>
                    <a:cubicBezTo>
                      <a:pt x="113" y="73"/>
                      <a:pt x="113" y="73"/>
                      <a:pt x="112" y="73"/>
                    </a:cubicBezTo>
                    <a:cubicBezTo>
                      <a:pt x="112" y="73"/>
                      <a:pt x="112" y="73"/>
                      <a:pt x="112" y="73"/>
                    </a:cubicBezTo>
                    <a:cubicBezTo>
                      <a:pt x="112" y="73"/>
                      <a:pt x="112" y="73"/>
                      <a:pt x="112" y="73"/>
                    </a:cubicBezTo>
                    <a:cubicBezTo>
                      <a:pt x="112" y="72"/>
                      <a:pt x="112" y="72"/>
                      <a:pt x="112" y="72"/>
                    </a:cubicBezTo>
                    <a:cubicBezTo>
                      <a:pt x="112" y="72"/>
                      <a:pt x="112" y="72"/>
                      <a:pt x="112" y="71"/>
                    </a:cubicBezTo>
                    <a:cubicBezTo>
                      <a:pt x="111" y="71"/>
                      <a:pt x="111" y="70"/>
                      <a:pt x="111" y="70"/>
                    </a:cubicBezTo>
                    <a:cubicBezTo>
                      <a:pt x="110" y="69"/>
                      <a:pt x="110" y="69"/>
                      <a:pt x="110" y="69"/>
                    </a:cubicBezTo>
                    <a:cubicBezTo>
                      <a:pt x="110" y="69"/>
                      <a:pt x="110" y="69"/>
                      <a:pt x="110" y="69"/>
                    </a:cubicBezTo>
                    <a:cubicBezTo>
                      <a:pt x="109" y="69"/>
                      <a:pt x="109" y="69"/>
                      <a:pt x="109" y="69"/>
                    </a:cubicBezTo>
                    <a:cubicBezTo>
                      <a:pt x="109" y="68"/>
                      <a:pt x="109" y="68"/>
                      <a:pt x="109" y="68"/>
                    </a:cubicBezTo>
                    <a:cubicBezTo>
                      <a:pt x="109" y="68"/>
                      <a:pt x="109" y="68"/>
                      <a:pt x="109" y="68"/>
                    </a:cubicBezTo>
                    <a:cubicBezTo>
                      <a:pt x="109" y="68"/>
                      <a:pt x="109" y="68"/>
                      <a:pt x="109" y="68"/>
                    </a:cubicBezTo>
                    <a:cubicBezTo>
                      <a:pt x="109" y="66"/>
                      <a:pt x="109" y="66"/>
                      <a:pt x="109" y="66"/>
                    </a:cubicBezTo>
                    <a:cubicBezTo>
                      <a:pt x="108" y="66"/>
                      <a:pt x="108" y="66"/>
                      <a:pt x="108" y="66"/>
                    </a:cubicBezTo>
                    <a:cubicBezTo>
                      <a:pt x="108" y="66"/>
                      <a:pt x="108" y="66"/>
                      <a:pt x="108" y="66"/>
                    </a:cubicBezTo>
                    <a:cubicBezTo>
                      <a:pt x="108" y="66"/>
                      <a:pt x="108" y="66"/>
                      <a:pt x="108" y="66"/>
                    </a:cubicBezTo>
                    <a:cubicBezTo>
                      <a:pt x="107" y="65"/>
                      <a:pt x="107" y="65"/>
                      <a:pt x="107" y="65"/>
                    </a:cubicBezTo>
                    <a:cubicBezTo>
                      <a:pt x="107" y="65"/>
                      <a:pt x="107" y="64"/>
                      <a:pt x="107" y="64"/>
                    </a:cubicBezTo>
                    <a:cubicBezTo>
                      <a:pt x="107" y="63"/>
                      <a:pt x="107" y="63"/>
                      <a:pt x="107" y="63"/>
                    </a:cubicBezTo>
                    <a:cubicBezTo>
                      <a:pt x="106" y="63"/>
                      <a:pt x="106" y="63"/>
                      <a:pt x="106" y="63"/>
                    </a:cubicBezTo>
                    <a:cubicBezTo>
                      <a:pt x="106" y="62"/>
                      <a:pt x="106" y="62"/>
                      <a:pt x="106" y="62"/>
                    </a:cubicBezTo>
                    <a:cubicBezTo>
                      <a:pt x="106" y="62"/>
                      <a:pt x="106" y="61"/>
                      <a:pt x="105" y="61"/>
                    </a:cubicBezTo>
                    <a:cubicBezTo>
                      <a:pt x="105" y="61"/>
                      <a:pt x="105" y="61"/>
                      <a:pt x="105" y="61"/>
                    </a:cubicBezTo>
                    <a:cubicBezTo>
                      <a:pt x="105" y="61"/>
                      <a:pt x="105" y="61"/>
                      <a:pt x="105" y="61"/>
                    </a:cubicBezTo>
                    <a:cubicBezTo>
                      <a:pt x="105" y="60"/>
                      <a:pt x="105" y="60"/>
                      <a:pt x="105" y="60"/>
                    </a:cubicBezTo>
                    <a:cubicBezTo>
                      <a:pt x="104" y="59"/>
                      <a:pt x="104" y="59"/>
                      <a:pt x="104" y="59"/>
                    </a:cubicBezTo>
                    <a:cubicBezTo>
                      <a:pt x="103" y="58"/>
                      <a:pt x="103" y="58"/>
                      <a:pt x="103" y="58"/>
                    </a:cubicBezTo>
                    <a:cubicBezTo>
                      <a:pt x="103" y="57"/>
                      <a:pt x="102" y="57"/>
                      <a:pt x="102" y="57"/>
                    </a:cubicBezTo>
                    <a:cubicBezTo>
                      <a:pt x="102" y="57"/>
                      <a:pt x="102" y="57"/>
                      <a:pt x="102" y="57"/>
                    </a:cubicBezTo>
                    <a:cubicBezTo>
                      <a:pt x="101" y="56"/>
                      <a:pt x="101" y="56"/>
                      <a:pt x="101" y="56"/>
                    </a:cubicBezTo>
                    <a:cubicBezTo>
                      <a:pt x="100" y="56"/>
                      <a:pt x="100" y="55"/>
                      <a:pt x="100" y="55"/>
                    </a:cubicBezTo>
                    <a:cubicBezTo>
                      <a:pt x="100" y="54"/>
                      <a:pt x="100" y="54"/>
                      <a:pt x="100" y="53"/>
                    </a:cubicBezTo>
                    <a:cubicBezTo>
                      <a:pt x="99" y="53"/>
                      <a:pt x="99" y="53"/>
                      <a:pt x="99" y="53"/>
                    </a:cubicBezTo>
                    <a:cubicBezTo>
                      <a:pt x="99" y="52"/>
                      <a:pt x="99" y="52"/>
                      <a:pt x="99" y="52"/>
                    </a:cubicBezTo>
                    <a:cubicBezTo>
                      <a:pt x="99" y="52"/>
                      <a:pt x="99" y="52"/>
                      <a:pt x="99" y="52"/>
                    </a:cubicBezTo>
                    <a:cubicBezTo>
                      <a:pt x="99" y="52"/>
                      <a:pt x="99" y="51"/>
                      <a:pt x="98" y="51"/>
                    </a:cubicBezTo>
                    <a:cubicBezTo>
                      <a:pt x="97" y="51"/>
                      <a:pt x="97" y="51"/>
                      <a:pt x="97" y="51"/>
                    </a:cubicBezTo>
                    <a:cubicBezTo>
                      <a:pt x="96" y="50"/>
                      <a:pt x="96" y="50"/>
                      <a:pt x="95" y="49"/>
                    </a:cubicBezTo>
                    <a:cubicBezTo>
                      <a:pt x="95" y="49"/>
                      <a:pt x="95" y="48"/>
                      <a:pt x="95" y="48"/>
                    </a:cubicBezTo>
                    <a:cubicBezTo>
                      <a:pt x="95" y="47"/>
                      <a:pt x="94" y="47"/>
                      <a:pt x="94" y="46"/>
                    </a:cubicBezTo>
                    <a:cubicBezTo>
                      <a:pt x="94" y="45"/>
                      <a:pt x="93" y="45"/>
                      <a:pt x="92" y="44"/>
                    </a:cubicBezTo>
                    <a:cubicBezTo>
                      <a:pt x="91" y="44"/>
                      <a:pt x="91" y="43"/>
                      <a:pt x="91" y="43"/>
                    </a:cubicBezTo>
                    <a:cubicBezTo>
                      <a:pt x="90" y="43"/>
                      <a:pt x="90" y="43"/>
                      <a:pt x="90" y="43"/>
                    </a:cubicBezTo>
                    <a:cubicBezTo>
                      <a:pt x="90" y="42"/>
                      <a:pt x="90" y="42"/>
                      <a:pt x="90" y="41"/>
                    </a:cubicBezTo>
                    <a:cubicBezTo>
                      <a:pt x="89" y="41"/>
                      <a:pt x="89" y="41"/>
                      <a:pt x="88" y="40"/>
                    </a:cubicBezTo>
                    <a:cubicBezTo>
                      <a:pt x="87" y="39"/>
                      <a:pt x="86" y="38"/>
                      <a:pt x="85" y="38"/>
                    </a:cubicBezTo>
                    <a:cubicBezTo>
                      <a:pt x="83" y="36"/>
                      <a:pt x="82" y="34"/>
                      <a:pt x="80" y="32"/>
                    </a:cubicBezTo>
                    <a:cubicBezTo>
                      <a:pt x="80" y="31"/>
                      <a:pt x="80" y="31"/>
                      <a:pt x="80" y="31"/>
                    </a:cubicBezTo>
                    <a:cubicBezTo>
                      <a:pt x="80" y="31"/>
                      <a:pt x="80" y="31"/>
                      <a:pt x="80" y="31"/>
                    </a:cubicBezTo>
                    <a:cubicBezTo>
                      <a:pt x="78" y="31"/>
                      <a:pt x="77" y="30"/>
                      <a:pt x="76" y="29"/>
                    </a:cubicBezTo>
                    <a:cubicBezTo>
                      <a:pt x="76" y="28"/>
                      <a:pt x="76" y="28"/>
                      <a:pt x="76" y="28"/>
                    </a:cubicBezTo>
                    <a:cubicBezTo>
                      <a:pt x="75" y="27"/>
                      <a:pt x="75" y="26"/>
                      <a:pt x="73" y="26"/>
                    </a:cubicBezTo>
                    <a:cubicBezTo>
                      <a:pt x="73" y="26"/>
                      <a:pt x="73" y="26"/>
                      <a:pt x="72" y="25"/>
                    </a:cubicBezTo>
                    <a:cubicBezTo>
                      <a:pt x="72" y="25"/>
                      <a:pt x="71" y="25"/>
                      <a:pt x="71" y="25"/>
                    </a:cubicBezTo>
                    <a:cubicBezTo>
                      <a:pt x="70" y="24"/>
                      <a:pt x="69" y="23"/>
                      <a:pt x="69" y="22"/>
                    </a:cubicBezTo>
                    <a:cubicBezTo>
                      <a:pt x="69" y="22"/>
                      <a:pt x="69" y="22"/>
                      <a:pt x="69" y="22"/>
                    </a:cubicBezTo>
                    <a:cubicBezTo>
                      <a:pt x="69" y="21"/>
                      <a:pt x="69" y="21"/>
                      <a:pt x="69" y="21"/>
                    </a:cubicBezTo>
                    <a:cubicBezTo>
                      <a:pt x="67" y="21"/>
                      <a:pt x="67" y="21"/>
                      <a:pt x="67" y="21"/>
                    </a:cubicBezTo>
                    <a:cubicBezTo>
                      <a:pt x="66" y="21"/>
                      <a:pt x="66" y="21"/>
                      <a:pt x="65" y="21"/>
                    </a:cubicBezTo>
                    <a:cubicBezTo>
                      <a:pt x="65" y="20"/>
                      <a:pt x="64" y="19"/>
                      <a:pt x="64" y="19"/>
                    </a:cubicBezTo>
                    <a:cubicBezTo>
                      <a:pt x="63" y="18"/>
                      <a:pt x="63" y="18"/>
                      <a:pt x="63" y="17"/>
                    </a:cubicBezTo>
                    <a:cubicBezTo>
                      <a:pt x="63" y="17"/>
                      <a:pt x="63" y="17"/>
                      <a:pt x="63" y="17"/>
                    </a:cubicBezTo>
                    <a:cubicBezTo>
                      <a:pt x="62" y="17"/>
                      <a:pt x="62" y="17"/>
                      <a:pt x="62" y="17"/>
                    </a:cubicBezTo>
                    <a:cubicBezTo>
                      <a:pt x="61" y="17"/>
                      <a:pt x="61" y="17"/>
                      <a:pt x="60" y="17"/>
                    </a:cubicBezTo>
                    <a:cubicBezTo>
                      <a:pt x="60" y="16"/>
                      <a:pt x="59" y="16"/>
                      <a:pt x="59" y="15"/>
                    </a:cubicBezTo>
                    <a:cubicBezTo>
                      <a:pt x="59" y="15"/>
                      <a:pt x="59" y="15"/>
                      <a:pt x="59" y="15"/>
                    </a:cubicBezTo>
                    <a:cubicBezTo>
                      <a:pt x="59" y="14"/>
                      <a:pt x="58" y="14"/>
                      <a:pt x="57" y="14"/>
                    </a:cubicBezTo>
                    <a:cubicBezTo>
                      <a:pt x="57" y="14"/>
                      <a:pt x="57" y="14"/>
                      <a:pt x="57" y="14"/>
                    </a:cubicBezTo>
                    <a:cubicBezTo>
                      <a:pt x="56" y="14"/>
                      <a:pt x="56" y="13"/>
                      <a:pt x="56" y="13"/>
                    </a:cubicBezTo>
                    <a:cubicBezTo>
                      <a:pt x="54" y="11"/>
                      <a:pt x="52" y="10"/>
                      <a:pt x="49" y="8"/>
                    </a:cubicBezTo>
                    <a:cubicBezTo>
                      <a:pt x="47" y="7"/>
                      <a:pt x="44" y="6"/>
                      <a:pt x="42" y="4"/>
                    </a:cubicBezTo>
                    <a:cubicBezTo>
                      <a:pt x="40" y="3"/>
                      <a:pt x="38" y="2"/>
                      <a:pt x="36" y="1"/>
                    </a:cubicBezTo>
                    <a:cubicBezTo>
                      <a:pt x="34" y="0"/>
                      <a:pt x="34" y="0"/>
                      <a:pt x="34"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7" name="Freeform 42">
                <a:extLst>
                  <a:ext uri="{FF2B5EF4-FFF2-40B4-BE49-F238E27FC236}">
                    <a16:creationId xmlns="" xmlns:a16="http://schemas.microsoft.com/office/drawing/2014/main" id="{8C230008-DD42-435C-BD77-F2DB9B9AFA43}"/>
                  </a:ext>
                </a:extLst>
              </p:cNvPr>
              <p:cNvSpPr>
                <a:spLocks noEditPoints="1"/>
              </p:cNvSpPr>
              <p:nvPr/>
            </p:nvSpPr>
            <p:spPr bwMode="auto">
              <a:xfrm>
                <a:off x="3477" y="1838"/>
                <a:ext cx="322" cy="675"/>
              </a:xfrm>
              <a:custGeom>
                <a:avLst/>
                <a:gdLst>
                  <a:gd name="T0" fmla="*/ 3 w 135"/>
                  <a:gd name="T1" fmla="*/ 78 h 283"/>
                  <a:gd name="T2" fmla="*/ 0 w 135"/>
                  <a:gd name="T3" fmla="*/ 85 h 283"/>
                  <a:gd name="T4" fmla="*/ 9 w 135"/>
                  <a:gd name="T5" fmla="*/ 113 h 283"/>
                  <a:gd name="T6" fmla="*/ 14 w 135"/>
                  <a:gd name="T7" fmla="*/ 116 h 283"/>
                  <a:gd name="T8" fmla="*/ 18 w 135"/>
                  <a:gd name="T9" fmla="*/ 128 h 283"/>
                  <a:gd name="T10" fmla="*/ 25 w 135"/>
                  <a:gd name="T11" fmla="*/ 137 h 283"/>
                  <a:gd name="T12" fmla="*/ 22 w 135"/>
                  <a:gd name="T13" fmla="*/ 150 h 283"/>
                  <a:gd name="T14" fmla="*/ 20 w 135"/>
                  <a:gd name="T15" fmla="*/ 166 h 283"/>
                  <a:gd name="T16" fmla="*/ 29 w 135"/>
                  <a:gd name="T17" fmla="*/ 180 h 283"/>
                  <a:gd name="T18" fmla="*/ 32 w 135"/>
                  <a:gd name="T19" fmla="*/ 192 h 283"/>
                  <a:gd name="T20" fmla="*/ 42 w 135"/>
                  <a:gd name="T21" fmla="*/ 204 h 283"/>
                  <a:gd name="T22" fmla="*/ 48 w 135"/>
                  <a:gd name="T23" fmla="*/ 208 h 283"/>
                  <a:gd name="T24" fmla="*/ 51 w 135"/>
                  <a:gd name="T25" fmla="*/ 218 h 283"/>
                  <a:gd name="T26" fmla="*/ 54 w 135"/>
                  <a:gd name="T27" fmla="*/ 238 h 283"/>
                  <a:gd name="T28" fmla="*/ 57 w 135"/>
                  <a:gd name="T29" fmla="*/ 253 h 283"/>
                  <a:gd name="T30" fmla="*/ 66 w 135"/>
                  <a:gd name="T31" fmla="*/ 265 h 283"/>
                  <a:gd name="T32" fmla="*/ 74 w 135"/>
                  <a:gd name="T33" fmla="*/ 278 h 283"/>
                  <a:gd name="T34" fmla="*/ 80 w 135"/>
                  <a:gd name="T35" fmla="*/ 283 h 283"/>
                  <a:gd name="T36" fmla="*/ 84 w 135"/>
                  <a:gd name="T37" fmla="*/ 275 h 283"/>
                  <a:gd name="T38" fmla="*/ 79 w 135"/>
                  <a:gd name="T39" fmla="*/ 262 h 283"/>
                  <a:gd name="T40" fmla="*/ 85 w 135"/>
                  <a:gd name="T41" fmla="*/ 255 h 283"/>
                  <a:gd name="T42" fmla="*/ 90 w 135"/>
                  <a:gd name="T43" fmla="*/ 244 h 283"/>
                  <a:gd name="T44" fmla="*/ 98 w 135"/>
                  <a:gd name="T45" fmla="*/ 224 h 283"/>
                  <a:gd name="T46" fmla="*/ 111 w 135"/>
                  <a:gd name="T47" fmla="*/ 217 h 283"/>
                  <a:gd name="T48" fmla="*/ 119 w 135"/>
                  <a:gd name="T49" fmla="*/ 210 h 283"/>
                  <a:gd name="T50" fmla="*/ 124 w 135"/>
                  <a:gd name="T51" fmla="*/ 188 h 283"/>
                  <a:gd name="T52" fmla="*/ 134 w 135"/>
                  <a:gd name="T53" fmla="*/ 178 h 283"/>
                  <a:gd name="T54" fmla="*/ 133 w 135"/>
                  <a:gd name="T55" fmla="*/ 166 h 283"/>
                  <a:gd name="T56" fmla="*/ 120 w 135"/>
                  <a:gd name="T57" fmla="*/ 159 h 283"/>
                  <a:gd name="T58" fmla="*/ 104 w 135"/>
                  <a:gd name="T59" fmla="*/ 156 h 283"/>
                  <a:gd name="T60" fmla="*/ 91 w 135"/>
                  <a:gd name="T61" fmla="*/ 153 h 283"/>
                  <a:gd name="T62" fmla="*/ 95 w 135"/>
                  <a:gd name="T63" fmla="*/ 146 h 283"/>
                  <a:gd name="T64" fmla="*/ 85 w 135"/>
                  <a:gd name="T65" fmla="*/ 136 h 283"/>
                  <a:gd name="T66" fmla="*/ 70 w 135"/>
                  <a:gd name="T67" fmla="*/ 129 h 283"/>
                  <a:gd name="T68" fmla="*/ 60 w 135"/>
                  <a:gd name="T69" fmla="*/ 123 h 283"/>
                  <a:gd name="T70" fmla="*/ 44 w 135"/>
                  <a:gd name="T71" fmla="*/ 117 h 283"/>
                  <a:gd name="T72" fmla="*/ 32 w 135"/>
                  <a:gd name="T73" fmla="*/ 120 h 283"/>
                  <a:gd name="T74" fmla="*/ 29 w 135"/>
                  <a:gd name="T75" fmla="*/ 125 h 283"/>
                  <a:gd name="T76" fmla="*/ 20 w 135"/>
                  <a:gd name="T77" fmla="*/ 120 h 283"/>
                  <a:gd name="T78" fmla="*/ 19 w 135"/>
                  <a:gd name="T79" fmla="*/ 106 h 283"/>
                  <a:gd name="T80" fmla="*/ 18 w 135"/>
                  <a:gd name="T81" fmla="*/ 99 h 283"/>
                  <a:gd name="T82" fmla="*/ 14 w 135"/>
                  <a:gd name="T83" fmla="*/ 94 h 283"/>
                  <a:gd name="T84" fmla="*/ 7 w 135"/>
                  <a:gd name="T85" fmla="*/ 96 h 283"/>
                  <a:gd name="T86" fmla="*/ 10 w 135"/>
                  <a:gd name="T87" fmla="*/ 89 h 283"/>
                  <a:gd name="T88" fmla="*/ 15 w 135"/>
                  <a:gd name="T89" fmla="*/ 79 h 283"/>
                  <a:gd name="T90" fmla="*/ 27 w 135"/>
                  <a:gd name="T91" fmla="*/ 71 h 283"/>
                  <a:gd name="T92" fmla="*/ 32 w 135"/>
                  <a:gd name="T93" fmla="*/ 82 h 283"/>
                  <a:gd name="T94" fmla="*/ 39 w 135"/>
                  <a:gd name="T95" fmla="*/ 69 h 283"/>
                  <a:gd name="T96" fmla="*/ 43 w 135"/>
                  <a:gd name="T97" fmla="*/ 63 h 283"/>
                  <a:gd name="T98" fmla="*/ 56 w 135"/>
                  <a:gd name="T99" fmla="*/ 55 h 283"/>
                  <a:gd name="T100" fmla="*/ 68 w 135"/>
                  <a:gd name="T101" fmla="*/ 45 h 283"/>
                  <a:gd name="T102" fmla="*/ 74 w 135"/>
                  <a:gd name="T103" fmla="*/ 37 h 283"/>
                  <a:gd name="T104" fmla="*/ 83 w 135"/>
                  <a:gd name="T105" fmla="*/ 31 h 283"/>
                  <a:gd name="T106" fmla="*/ 80 w 135"/>
                  <a:gd name="T107" fmla="*/ 29 h 283"/>
                  <a:gd name="T108" fmla="*/ 96 w 135"/>
                  <a:gd name="T109" fmla="*/ 24 h 283"/>
                  <a:gd name="T110" fmla="*/ 102 w 135"/>
                  <a:gd name="T111" fmla="*/ 11 h 283"/>
                  <a:gd name="T112" fmla="*/ 96 w 135"/>
                  <a:gd name="T113" fmla="*/ 8 h 283"/>
                  <a:gd name="T114" fmla="*/ 80 w 135"/>
                  <a:gd name="T115" fmla="*/ 18 h 283"/>
                  <a:gd name="T116" fmla="*/ 72 w 135"/>
                  <a:gd name="T117" fmla="*/ 18 h 283"/>
                  <a:gd name="T118" fmla="*/ 76 w 135"/>
                  <a:gd name="T119" fmla="*/ 9 h 283"/>
                  <a:gd name="T120" fmla="*/ 86 w 135"/>
                  <a:gd name="T121" fmla="*/ 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283">
                    <a:moveTo>
                      <a:pt x="71" y="39"/>
                    </a:moveTo>
                    <a:cubicBezTo>
                      <a:pt x="71" y="39"/>
                      <a:pt x="71" y="39"/>
                      <a:pt x="71" y="39"/>
                    </a:cubicBezTo>
                    <a:cubicBezTo>
                      <a:pt x="71" y="39"/>
                      <a:pt x="71" y="39"/>
                      <a:pt x="71" y="39"/>
                    </a:cubicBezTo>
                    <a:moveTo>
                      <a:pt x="96" y="12"/>
                    </a:moveTo>
                    <a:cubicBezTo>
                      <a:pt x="96" y="12"/>
                      <a:pt x="96" y="12"/>
                      <a:pt x="96" y="12"/>
                    </a:cubicBezTo>
                    <a:moveTo>
                      <a:pt x="86" y="0"/>
                    </a:moveTo>
                    <a:cubicBezTo>
                      <a:pt x="84" y="0"/>
                      <a:pt x="84" y="0"/>
                      <a:pt x="84" y="0"/>
                    </a:cubicBezTo>
                    <a:cubicBezTo>
                      <a:pt x="83" y="0"/>
                      <a:pt x="82" y="0"/>
                      <a:pt x="81" y="0"/>
                    </a:cubicBezTo>
                    <a:cubicBezTo>
                      <a:pt x="72" y="5"/>
                      <a:pt x="63" y="10"/>
                      <a:pt x="56" y="16"/>
                    </a:cubicBezTo>
                    <a:cubicBezTo>
                      <a:pt x="39" y="28"/>
                      <a:pt x="25" y="41"/>
                      <a:pt x="14" y="57"/>
                    </a:cubicBezTo>
                    <a:cubicBezTo>
                      <a:pt x="9" y="63"/>
                      <a:pt x="5" y="69"/>
                      <a:pt x="1" y="76"/>
                    </a:cubicBezTo>
                    <a:cubicBezTo>
                      <a:pt x="0" y="78"/>
                      <a:pt x="0" y="78"/>
                      <a:pt x="0" y="78"/>
                    </a:cubicBezTo>
                    <a:cubicBezTo>
                      <a:pt x="2" y="78"/>
                      <a:pt x="2" y="78"/>
                      <a:pt x="2"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3" y="79"/>
                      <a:pt x="3" y="79"/>
                      <a:pt x="3" y="80"/>
                    </a:cubicBezTo>
                    <a:cubicBezTo>
                      <a:pt x="3" y="82"/>
                      <a:pt x="3" y="82"/>
                      <a:pt x="3" y="82"/>
                    </a:cubicBezTo>
                    <a:cubicBezTo>
                      <a:pt x="3" y="83"/>
                      <a:pt x="2" y="83"/>
                      <a:pt x="2" y="83"/>
                    </a:cubicBezTo>
                    <a:cubicBezTo>
                      <a:pt x="2" y="83"/>
                      <a:pt x="2" y="83"/>
                      <a:pt x="2" y="83"/>
                    </a:cubicBezTo>
                    <a:cubicBezTo>
                      <a:pt x="1" y="83"/>
                      <a:pt x="1" y="83"/>
                      <a:pt x="1" y="83"/>
                    </a:cubicBezTo>
                    <a:cubicBezTo>
                      <a:pt x="1" y="84"/>
                      <a:pt x="1" y="84"/>
                      <a:pt x="1" y="84"/>
                    </a:cubicBezTo>
                    <a:cubicBezTo>
                      <a:pt x="1" y="84"/>
                      <a:pt x="1" y="84"/>
                      <a:pt x="1" y="84"/>
                    </a:cubicBezTo>
                    <a:cubicBezTo>
                      <a:pt x="1" y="85"/>
                      <a:pt x="1" y="86"/>
                      <a:pt x="1" y="86"/>
                    </a:cubicBezTo>
                    <a:cubicBezTo>
                      <a:pt x="1" y="86"/>
                      <a:pt x="1" y="86"/>
                      <a:pt x="1" y="86"/>
                    </a:cubicBezTo>
                    <a:cubicBezTo>
                      <a:pt x="0" y="85"/>
                      <a:pt x="0" y="85"/>
                      <a:pt x="0" y="85"/>
                    </a:cubicBezTo>
                    <a:cubicBezTo>
                      <a:pt x="0" y="105"/>
                      <a:pt x="0" y="105"/>
                      <a:pt x="0" y="105"/>
                    </a:cubicBezTo>
                    <a:cubicBezTo>
                      <a:pt x="0" y="105"/>
                      <a:pt x="0" y="106"/>
                      <a:pt x="1" y="106"/>
                    </a:cubicBezTo>
                    <a:cubicBezTo>
                      <a:pt x="1" y="106"/>
                      <a:pt x="1" y="106"/>
                      <a:pt x="1" y="106"/>
                    </a:cubicBezTo>
                    <a:cubicBezTo>
                      <a:pt x="2" y="107"/>
                      <a:pt x="2" y="107"/>
                      <a:pt x="2" y="107"/>
                    </a:cubicBezTo>
                    <a:cubicBezTo>
                      <a:pt x="2" y="107"/>
                      <a:pt x="2" y="107"/>
                      <a:pt x="2" y="107"/>
                    </a:cubicBezTo>
                    <a:cubicBezTo>
                      <a:pt x="3" y="108"/>
                      <a:pt x="4" y="108"/>
                      <a:pt x="4" y="108"/>
                    </a:cubicBezTo>
                    <a:cubicBezTo>
                      <a:pt x="5" y="108"/>
                      <a:pt x="5" y="108"/>
                      <a:pt x="5" y="108"/>
                    </a:cubicBezTo>
                    <a:cubicBezTo>
                      <a:pt x="5" y="108"/>
                      <a:pt x="5" y="108"/>
                      <a:pt x="5" y="108"/>
                    </a:cubicBezTo>
                    <a:cubicBezTo>
                      <a:pt x="6" y="109"/>
                      <a:pt x="6" y="109"/>
                      <a:pt x="6" y="109"/>
                    </a:cubicBezTo>
                    <a:cubicBezTo>
                      <a:pt x="5" y="109"/>
                      <a:pt x="5" y="109"/>
                      <a:pt x="5" y="109"/>
                    </a:cubicBezTo>
                    <a:cubicBezTo>
                      <a:pt x="5" y="110"/>
                      <a:pt x="6" y="110"/>
                      <a:pt x="6" y="111"/>
                    </a:cubicBezTo>
                    <a:cubicBezTo>
                      <a:pt x="7" y="111"/>
                      <a:pt x="7" y="111"/>
                      <a:pt x="7" y="111"/>
                    </a:cubicBezTo>
                    <a:cubicBezTo>
                      <a:pt x="7" y="111"/>
                      <a:pt x="8" y="112"/>
                      <a:pt x="8" y="113"/>
                    </a:cubicBezTo>
                    <a:cubicBezTo>
                      <a:pt x="9" y="113"/>
                      <a:pt x="9" y="113"/>
                      <a:pt x="9" y="113"/>
                    </a:cubicBezTo>
                    <a:cubicBezTo>
                      <a:pt x="9" y="113"/>
                      <a:pt x="9" y="113"/>
                      <a:pt x="9" y="113"/>
                    </a:cubicBezTo>
                    <a:cubicBezTo>
                      <a:pt x="10" y="113"/>
                      <a:pt x="10" y="113"/>
                      <a:pt x="10" y="113"/>
                    </a:cubicBezTo>
                    <a:cubicBezTo>
                      <a:pt x="10" y="113"/>
                      <a:pt x="10" y="113"/>
                      <a:pt x="10" y="113"/>
                    </a:cubicBezTo>
                    <a:cubicBezTo>
                      <a:pt x="11" y="113"/>
                      <a:pt x="11" y="114"/>
                      <a:pt x="11" y="114"/>
                    </a:cubicBezTo>
                    <a:cubicBezTo>
                      <a:pt x="11" y="114"/>
                      <a:pt x="11" y="114"/>
                      <a:pt x="11" y="114"/>
                    </a:cubicBezTo>
                    <a:cubicBezTo>
                      <a:pt x="11" y="114"/>
                      <a:pt x="11" y="114"/>
                      <a:pt x="11" y="114"/>
                    </a:cubicBezTo>
                    <a:cubicBezTo>
                      <a:pt x="11" y="115"/>
                      <a:pt x="11" y="115"/>
                      <a:pt x="11" y="115"/>
                    </a:cubicBezTo>
                    <a:cubicBezTo>
                      <a:pt x="12" y="115"/>
                      <a:pt x="12" y="115"/>
                      <a:pt x="12" y="115"/>
                    </a:cubicBezTo>
                    <a:cubicBezTo>
                      <a:pt x="12" y="115"/>
                      <a:pt x="13" y="115"/>
                      <a:pt x="13" y="115"/>
                    </a:cubicBezTo>
                    <a:cubicBezTo>
                      <a:pt x="13" y="115"/>
                      <a:pt x="13" y="115"/>
                      <a:pt x="13" y="115"/>
                    </a:cubicBezTo>
                    <a:cubicBezTo>
                      <a:pt x="13" y="115"/>
                      <a:pt x="13" y="115"/>
                      <a:pt x="13" y="115"/>
                    </a:cubicBezTo>
                    <a:cubicBezTo>
                      <a:pt x="12" y="116"/>
                      <a:pt x="12" y="116"/>
                      <a:pt x="12" y="116"/>
                    </a:cubicBezTo>
                    <a:cubicBezTo>
                      <a:pt x="13" y="116"/>
                      <a:pt x="13" y="116"/>
                      <a:pt x="13" y="116"/>
                    </a:cubicBezTo>
                    <a:cubicBezTo>
                      <a:pt x="14" y="116"/>
                      <a:pt x="14" y="116"/>
                      <a:pt x="14" y="116"/>
                    </a:cubicBezTo>
                    <a:cubicBezTo>
                      <a:pt x="14" y="117"/>
                      <a:pt x="14" y="117"/>
                      <a:pt x="14" y="117"/>
                    </a:cubicBezTo>
                    <a:cubicBezTo>
                      <a:pt x="14" y="117"/>
                      <a:pt x="14" y="118"/>
                      <a:pt x="15" y="119"/>
                    </a:cubicBezTo>
                    <a:cubicBezTo>
                      <a:pt x="15" y="119"/>
                      <a:pt x="15" y="119"/>
                      <a:pt x="15" y="119"/>
                    </a:cubicBezTo>
                    <a:cubicBezTo>
                      <a:pt x="15" y="120"/>
                      <a:pt x="15" y="120"/>
                      <a:pt x="15" y="120"/>
                    </a:cubicBezTo>
                    <a:cubicBezTo>
                      <a:pt x="16" y="120"/>
                      <a:pt x="16" y="120"/>
                      <a:pt x="16" y="120"/>
                    </a:cubicBezTo>
                    <a:cubicBezTo>
                      <a:pt x="16" y="121"/>
                      <a:pt x="16" y="121"/>
                      <a:pt x="16" y="121"/>
                    </a:cubicBezTo>
                    <a:cubicBezTo>
                      <a:pt x="17" y="121"/>
                      <a:pt x="17" y="121"/>
                      <a:pt x="17" y="121"/>
                    </a:cubicBezTo>
                    <a:cubicBezTo>
                      <a:pt x="17" y="122"/>
                      <a:pt x="17" y="123"/>
                      <a:pt x="17" y="124"/>
                    </a:cubicBezTo>
                    <a:cubicBezTo>
                      <a:pt x="17" y="124"/>
                      <a:pt x="17" y="124"/>
                      <a:pt x="17" y="125"/>
                    </a:cubicBezTo>
                    <a:cubicBezTo>
                      <a:pt x="17" y="125"/>
                      <a:pt x="17" y="125"/>
                      <a:pt x="17" y="125"/>
                    </a:cubicBezTo>
                    <a:cubicBezTo>
                      <a:pt x="17" y="126"/>
                      <a:pt x="17" y="126"/>
                      <a:pt x="17" y="126"/>
                    </a:cubicBezTo>
                    <a:cubicBezTo>
                      <a:pt x="17" y="126"/>
                      <a:pt x="17" y="126"/>
                      <a:pt x="17" y="126"/>
                    </a:cubicBezTo>
                    <a:cubicBezTo>
                      <a:pt x="17" y="127"/>
                      <a:pt x="17" y="128"/>
                      <a:pt x="18" y="128"/>
                    </a:cubicBezTo>
                    <a:cubicBezTo>
                      <a:pt x="18" y="128"/>
                      <a:pt x="18" y="128"/>
                      <a:pt x="18" y="128"/>
                    </a:cubicBezTo>
                    <a:cubicBezTo>
                      <a:pt x="18" y="128"/>
                      <a:pt x="18" y="128"/>
                      <a:pt x="18" y="128"/>
                    </a:cubicBezTo>
                    <a:cubicBezTo>
                      <a:pt x="18" y="128"/>
                      <a:pt x="18" y="128"/>
                      <a:pt x="18" y="128"/>
                    </a:cubicBezTo>
                    <a:cubicBezTo>
                      <a:pt x="18" y="128"/>
                      <a:pt x="18" y="128"/>
                      <a:pt x="18" y="128"/>
                    </a:cubicBezTo>
                    <a:cubicBezTo>
                      <a:pt x="18" y="129"/>
                      <a:pt x="18" y="129"/>
                      <a:pt x="18" y="129"/>
                    </a:cubicBezTo>
                    <a:cubicBezTo>
                      <a:pt x="23" y="129"/>
                      <a:pt x="23" y="129"/>
                      <a:pt x="23" y="129"/>
                    </a:cubicBezTo>
                    <a:cubicBezTo>
                      <a:pt x="23" y="129"/>
                      <a:pt x="23" y="129"/>
                      <a:pt x="23" y="129"/>
                    </a:cubicBezTo>
                    <a:cubicBezTo>
                      <a:pt x="23" y="129"/>
                      <a:pt x="23" y="129"/>
                      <a:pt x="23" y="129"/>
                    </a:cubicBezTo>
                    <a:cubicBezTo>
                      <a:pt x="24" y="129"/>
                      <a:pt x="24" y="129"/>
                      <a:pt x="24" y="129"/>
                    </a:cubicBezTo>
                    <a:cubicBezTo>
                      <a:pt x="24" y="131"/>
                      <a:pt x="24" y="131"/>
                      <a:pt x="24" y="131"/>
                    </a:cubicBezTo>
                    <a:cubicBezTo>
                      <a:pt x="24" y="132"/>
                      <a:pt x="25" y="132"/>
                      <a:pt x="25" y="132"/>
                    </a:cubicBezTo>
                    <a:cubicBezTo>
                      <a:pt x="25" y="132"/>
                      <a:pt x="25" y="132"/>
                      <a:pt x="25" y="132"/>
                    </a:cubicBezTo>
                    <a:cubicBezTo>
                      <a:pt x="26" y="133"/>
                      <a:pt x="26" y="134"/>
                      <a:pt x="26" y="135"/>
                    </a:cubicBezTo>
                    <a:cubicBezTo>
                      <a:pt x="25" y="135"/>
                      <a:pt x="25" y="135"/>
                      <a:pt x="25" y="135"/>
                    </a:cubicBezTo>
                    <a:cubicBezTo>
                      <a:pt x="25" y="137"/>
                      <a:pt x="25" y="137"/>
                      <a:pt x="25" y="137"/>
                    </a:cubicBezTo>
                    <a:cubicBezTo>
                      <a:pt x="27" y="136"/>
                      <a:pt x="27" y="136"/>
                      <a:pt x="27" y="136"/>
                    </a:cubicBezTo>
                    <a:cubicBezTo>
                      <a:pt x="27" y="136"/>
                      <a:pt x="27" y="137"/>
                      <a:pt x="27" y="138"/>
                    </a:cubicBezTo>
                    <a:cubicBezTo>
                      <a:pt x="27" y="139"/>
                      <a:pt x="27" y="140"/>
                      <a:pt x="27" y="140"/>
                    </a:cubicBezTo>
                    <a:cubicBezTo>
                      <a:pt x="25" y="140"/>
                      <a:pt x="25" y="140"/>
                      <a:pt x="25" y="140"/>
                    </a:cubicBezTo>
                    <a:cubicBezTo>
                      <a:pt x="26" y="145"/>
                      <a:pt x="26" y="145"/>
                      <a:pt x="26" y="145"/>
                    </a:cubicBezTo>
                    <a:cubicBezTo>
                      <a:pt x="25" y="146"/>
                      <a:pt x="25" y="146"/>
                      <a:pt x="25" y="146"/>
                    </a:cubicBezTo>
                    <a:cubicBezTo>
                      <a:pt x="25" y="146"/>
                      <a:pt x="25" y="146"/>
                      <a:pt x="25" y="146"/>
                    </a:cubicBezTo>
                    <a:cubicBezTo>
                      <a:pt x="24" y="146"/>
                      <a:pt x="24" y="146"/>
                      <a:pt x="24" y="146"/>
                    </a:cubicBezTo>
                    <a:cubicBezTo>
                      <a:pt x="24" y="147"/>
                      <a:pt x="24" y="147"/>
                      <a:pt x="24" y="147"/>
                    </a:cubicBezTo>
                    <a:cubicBezTo>
                      <a:pt x="24" y="147"/>
                      <a:pt x="24" y="147"/>
                      <a:pt x="24" y="148"/>
                    </a:cubicBezTo>
                    <a:cubicBezTo>
                      <a:pt x="23" y="148"/>
                      <a:pt x="23" y="149"/>
                      <a:pt x="23" y="149"/>
                    </a:cubicBezTo>
                    <a:cubicBezTo>
                      <a:pt x="23" y="150"/>
                      <a:pt x="23" y="150"/>
                      <a:pt x="23" y="150"/>
                    </a:cubicBezTo>
                    <a:cubicBezTo>
                      <a:pt x="22" y="150"/>
                      <a:pt x="22" y="150"/>
                      <a:pt x="22" y="150"/>
                    </a:cubicBezTo>
                    <a:cubicBezTo>
                      <a:pt x="22" y="150"/>
                      <a:pt x="22" y="150"/>
                      <a:pt x="22" y="150"/>
                    </a:cubicBezTo>
                    <a:cubicBezTo>
                      <a:pt x="21" y="150"/>
                      <a:pt x="21" y="150"/>
                      <a:pt x="21" y="150"/>
                    </a:cubicBezTo>
                    <a:cubicBezTo>
                      <a:pt x="21" y="153"/>
                      <a:pt x="21" y="153"/>
                      <a:pt x="21" y="153"/>
                    </a:cubicBezTo>
                    <a:cubicBezTo>
                      <a:pt x="21" y="154"/>
                      <a:pt x="21" y="154"/>
                      <a:pt x="21" y="154"/>
                    </a:cubicBezTo>
                    <a:cubicBezTo>
                      <a:pt x="21" y="155"/>
                      <a:pt x="21" y="156"/>
                      <a:pt x="22" y="156"/>
                    </a:cubicBezTo>
                    <a:cubicBezTo>
                      <a:pt x="22" y="157"/>
                      <a:pt x="22" y="157"/>
                      <a:pt x="22" y="157"/>
                    </a:cubicBezTo>
                    <a:cubicBezTo>
                      <a:pt x="22" y="157"/>
                      <a:pt x="22" y="157"/>
                      <a:pt x="22" y="157"/>
                    </a:cubicBezTo>
                    <a:cubicBezTo>
                      <a:pt x="22" y="157"/>
                      <a:pt x="22" y="157"/>
                      <a:pt x="22" y="157"/>
                    </a:cubicBezTo>
                    <a:cubicBezTo>
                      <a:pt x="21" y="158"/>
                      <a:pt x="21" y="158"/>
                      <a:pt x="21" y="159"/>
                    </a:cubicBezTo>
                    <a:cubicBezTo>
                      <a:pt x="21" y="159"/>
                      <a:pt x="21" y="159"/>
                      <a:pt x="21" y="159"/>
                    </a:cubicBezTo>
                    <a:cubicBezTo>
                      <a:pt x="21" y="160"/>
                      <a:pt x="21" y="160"/>
                      <a:pt x="21" y="160"/>
                    </a:cubicBezTo>
                    <a:cubicBezTo>
                      <a:pt x="21" y="160"/>
                      <a:pt x="21" y="160"/>
                      <a:pt x="21" y="160"/>
                    </a:cubicBezTo>
                    <a:cubicBezTo>
                      <a:pt x="20" y="160"/>
                      <a:pt x="20" y="160"/>
                      <a:pt x="20" y="160"/>
                    </a:cubicBezTo>
                    <a:cubicBezTo>
                      <a:pt x="20" y="165"/>
                      <a:pt x="20" y="165"/>
                      <a:pt x="20" y="165"/>
                    </a:cubicBezTo>
                    <a:cubicBezTo>
                      <a:pt x="20" y="166"/>
                      <a:pt x="20" y="166"/>
                      <a:pt x="20" y="166"/>
                    </a:cubicBezTo>
                    <a:cubicBezTo>
                      <a:pt x="20" y="166"/>
                      <a:pt x="20" y="168"/>
                      <a:pt x="21" y="168"/>
                    </a:cubicBezTo>
                    <a:cubicBezTo>
                      <a:pt x="21" y="168"/>
                      <a:pt x="21" y="168"/>
                      <a:pt x="22" y="169"/>
                    </a:cubicBezTo>
                    <a:cubicBezTo>
                      <a:pt x="23" y="169"/>
                      <a:pt x="24" y="171"/>
                      <a:pt x="24" y="172"/>
                    </a:cubicBezTo>
                    <a:cubicBezTo>
                      <a:pt x="24" y="172"/>
                      <a:pt x="25" y="173"/>
                      <a:pt x="25" y="173"/>
                    </a:cubicBezTo>
                    <a:cubicBezTo>
                      <a:pt x="25" y="174"/>
                      <a:pt x="25" y="174"/>
                      <a:pt x="26" y="175"/>
                    </a:cubicBezTo>
                    <a:cubicBezTo>
                      <a:pt x="26" y="175"/>
                      <a:pt x="26" y="176"/>
                      <a:pt x="27" y="176"/>
                    </a:cubicBezTo>
                    <a:cubicBezTo>
                      <a:pt x="27" y="177"/>
                      <a:pt x="27" y="177"/>
                      <a:pt x="27" y="177"/>
                    </a:cubicBezTo>
                    <a:cubicBezTo>
                      <a:pt x="27" y="178"/>
                      <a:pt x="27" y="178"/>
                      <a:pt x="28" y="178"/>
                    </a:cubicBezTo>
                    <a:cubicBezTo>
                      <a:pt x="28" y="178"/>
                      <a:pt x="28" y="178"/>
                      <a:pt x="28" y="178"/>
                    </a:cubicBezTo>
                    <a:cubicBezTo>
                      <a:pt x="28" y="178"/>
                      <a:pt x="28" y="178"/>
                      <a:pt x="28" y="178"/>
                    </a:cubicBezTo>
                    <a:cubicBezTo>
                      <a:pt x="28" y="179"/>
                      <a:pt x="28" y="179"/>
                      <a:pt x="28" y="179"/>
                    </a:cubicBezTo>
                    <a:cubicBezTo>
                      <a:pt x="28" y="179"/>
                      <a:pt x="28" y="179"/>
                      <a:pt x="28" y="179"/>
                    </a:cubicBezTo>
                    <a:cubicBezTo>
                      <a:pt x="28" y="179"/>
                      <a:pt x="28" y="179"/>
                      <a:pt x="28" y="179"/>
                    </a:cubicBezTo>
                    <a:cubicBezTo>
                      <a:pt x="28" y="180"/>
                      <a:pt x="28" y="180"/>
                      <a:pt x="29" y="180"/>
                    </a:cubicBezTo>
                    <a:cubicBezTo>
                      <a:pt x="29" y="181"/>
                      <a:pt x="29" y="181"/>
                      <a:pt x="29" y="181"/>
                    </a:cubicBezTo>
                    <a:cubicBezTo>
                      <a:pt x="30" y="181"/>
                      <a:pt x="30" y="181"/>
                      <a:pt x="30" y="181"/>
                    </a:cubicBezTo>
                    <a:cubicBezTo>
                      <a:pt x="30" y="182"/>
                      <a:pt x="30" y="182"/>
                      <a:pt x="30" y="182"/>
                    </a:cubicBezTo>
                    <a:cubicBezTo>
                      <a:pt x="30" y="183"/>
                      <a:pt x="30" y="183"/>
                      <a:pt x="30" y="183"/>
                    </a:cubicBezTo>
                    <a:cubicBezTo>
                      <a:pt x="30" y="184"/>
                      <a:pt x="30" y="184"/>
                      <a:pt x="30" y="184"/>
                    </a:cubicBezTo>
                    <a:cubicBezTo>
                      <a:pt x="31" y="184"/>
                      <a:pt x="31" y="184"/>
                      <a:pt x="31" y="184"/>
                    </a:cubicBezTo>
                    <a:cubicBezTo>
                      <a:pt x="31" y="184"/>
                      <a:pt x="31" y="184"/>
                      <a:pt x="31" y="184"/>
                    </a:cubicBezTo>
                    <a:cubicBezTo>
                      <a:pt x="31" y="184"/>
                      <a:pt x="31" y="184"/>
                      <a:pt x="31" y="184"/>
                    </a:cubicBezTo>
                    <a:cubicBezTo>
                      <a:pt x="32" y="184"/>
                      <a:pt x="31" y="186"/>
                      <a:pt x="31" y="187"/>
                    </a:cubicBezTo>
                    <a:cubicBezTo>
                      <a:pt x="31" y="188"/>
                      <a:pt x="31" y="189"/>
                      <a:pt x="31" y="189"/>
                    </a:cubicBezTo>
                    <a:cubicBezTo>
                      <a:pt x="31" y="190"/>
                      <a:pt x="31" y="190"/>
                      <a:pt x="31" y="190"/>
                    </a:cubicBezTo>
                    <a:cubicBezTo>
                      <a:pt x="31" y="190"/>
                      <a:pt x="31" y="190"/>
                      <a:pt x="31" y="190"/>
                    </a:cubicBezTo>
                    <a:cubicBezTo>
                      <a:pt x="31" y="192"/>
                      <a:pt x="31" y="192"/>
                      <a:pt x="31" y="192"/>
                    </a:cubicBezTo>
                    <a:cubicBezTo>
                      <a:pt x="32" y="192"/>
                      <a:pt x="32" y="192"/>
                      <a:pt x="32" y="192"/>
                    </a:cubicBezTo>
                    <a:cubicBezTo>
                      <a:pt x="33" y="192"/>
                      <a:pt x="33" y="192"/>
                      <a:pt x="33" y="192"/>
                    </a:cubicBezTo>
                    <a:cubicBezTo>
                      <a:pt x="33" y="193"/>
                      <a:pt x="33" y="193"/>
                      <a:pt x="34" y="194"/>
                    </a:cubicBezTo>
                    <a:cubicBezTo>
                      <a:pt x="34" y="194"/>
                      <a:pt x="34" y="195"/>
                      <a:pt x="34" y="195"/>
                    </a:cubicBezTo>
                    <a:cubicBezTo>
                      <a:pt x="34" y="195"/>
                      <a:pt x="34" y="195"/>
                      <a:pt x="34" y="195"/>
                    </a:cubicBezTo>
                    <a:cubicBezTo>
                      <a:pt x="34" y="196"/>
                      <a:pt x="34" y="196"/>
                      <a:pt x="35" y="197"/>
                    </a:cubicBezTo>
                    <a:cubicBezTo>
                      <a:pt x="35" y="197"/>
                      <a:pt x="35" y="197"/>
                      <a:pt x="35" y="197"/>
                    </a:cubicBezTo>
                    <a:cubicBezTo>
                      <a:pt x="36" y="197"/>
                      <a:pt x="36" y="198"/>
                      <a:pt x="36" y="198"/>
                    </a:cubicBezTo>
                    <a:cubicBezTo>
                      <a:pt x="35" y="199"/>
                      <a:pt x="35" y="199"/>
                      <a:pt x="35" y="199"/>
                    </a:cubicBezTo>
                    <a:cubicBezTo>
                      <a:pt x="41" y="199"/>
                      <a:pt x="41" y="199"/>
                      <a:pt x="41" y="199"/>
                    </a:cubicBezTo>
                    <a:cubicBezTo>
                      <a:pt x="41" y="200"/>
                      <a:pt x="41" y="200"/>
                      <a:pt x="41" y="200"/>
                    </a:cubicBezTo>
                    <a:cubicBezTo>
                      <a:pt x="41" y="200"/>
                      <a:pt x="41" y="200"/>
                      <a:pt x="41" y="200"/>
                    </a:cubicBezTo>
                    <a:cubicBezTo>
                      <a:pt x="41" y="200"/>
                      <a:pt x="41" y="200"/>
                      <a:pt x="41" y="200"/>
                    </a:cubicBezTo>
                    <a:cubicBezTo>
                      <a:pt x="41" y="202"/>
                      <a:pt x="41" y="202"/>
                      <a:pt x="41" y="202"/>
                    </a:cubicBezTo>
                    <a:cubicBezTo>
                      <a:pt x="41" y="203"/>
                      <a:pt x="42" y="204"/>
                      <a:pt x="42" y="204"/>
                    </a:cubicBezTo>
                    <a:cubicBezTo>
                      <a:pt x="43" y="204"/>
                      <a:pt x="43" y="204"/>
                      <a:pt x="43" y="204"/>
                    </a:cubicBezTo>
                    <a:cubicBezTo>
                      <a:pt x="43" y="204"/>
                      <a:pt x="43" y="204"/>
                      <a:pt x="43" y="204"/>
                    </a:cubicBezTo>
                    <a:cubicBezTo>
                      <a:pt x="43" y="204"/>
                      <a:pt x="43" y="204"/>
                      <a:pt x="43" y="204"/>
                    </a:cubicBezTo>
                    <a:cubicBezTo>
                      <a:pt x="44" y="204"/>
                      <a:pt x="44" y="204"/>
                      <a:pt x="44" y="204"/>
                    </a:cubicBezTo>
                    <a:cubicBezTo>
                      <a:pt x="44" y="204"/>
                      <a:pt x="44" y="204"/>
                      <a:pt x="44" y="204"/>
                    </a:cubicBezTo>
                    <a:cubicBezTo>
                      <a:pt x="45" y="204"/>
                      <a:pt x="45" y="204"/>
                      <a:pt x="46" y="204"/>
                    </a:cubicBezTo>
                    <a:cubicBezTo>
                      <a:pt x="46" y="205"/>
                      <a:pt x="46" y="205"/>
                      <a:pt x="47" y="205"/>
                    </a:cubicBezTo>
                    <a:cubicBezTo>
                      <a:pt x="47" y="205"/>
                      <a:pt x="47" y="205"/>
                      <a:pt x="47" y="205"/>
                    </a:cubicBezTo>
                    <a:cubicBezTo>
                      <a:pt x="47" y="205"/>
                      <a:pt x="47" y="205"/>
                      <a:pt x="47" y="205"/>
                    </a:cubicBezTo>
                    <a:cubicBezTo>
                      <a:pt x="48" y="205"/>
                      <a:pt x="48" y="205"/>
                      <a:pt x="48" y="205"/>
                    </a:cubicBezTo>
                    <a:cubicBezTo>
                      <a:pt x="48" y="205"/>
                      <a:pt x="48" y="205"/>
                      <a:pt x="48" y="205"/>
                    </a:cubicBezTo>
                    <a:cubicBezTo>
                      <a:pt x="48" y="205"/>
                      <a:pt x="48" y="205"/>
                      <a:pt x="48" y="205"/>
                    </a:cubicBezTo>
                    <a:cubicBezTo>
                      <a:pt x="49" y="206"/>
                      <a:pt x="49" y="206"/>
                      <a:pt x="49" y="206"/>
                    </a:cubicBezTo>
                    <a:cubicBezTo>
                      <a:pt x="49" y="207"/>
                      <a:pt x="49" y="207"/>
                      <a:pt x="48" y="208"/>
                    </a:cubicBezTo>
                    <a:cubicBezTo>
                      <a:pt x="48" y="209"/>
                      <a:pt x="48" y="210"/>
                      <a:pt x="48" y="210"/>
                    </a:cubicBezTo>
                    <a:cubicBezTo>
                      <a:pt x="48" y="211"/>
                      <a:pt x="48" y="211"/>
                      <a:pt x="48" y="212"/>
                    </a:cubicBezTo>
                    <a:cubicBezTo>
                      <a:pt x="48" y="212"/>
                      <a:pt x="48" y="212"/>
                      <a:pt x="48" y="212"/>
                    </a:cubicBezTo>
                    <a:cubicBezTo>
                      <a:pt x="48" y="212"/>
                      <a:pt x="48" y="214"/>
                      <a:pt x="49" y="214"/>
                    </a:cubicBezTo>
                    <a:cubicBezTo>
                      <a:pt x="50" y="214"/>
                      <a:pt x="50" y="214"/>
                      <a:pt x="50" y="214"/>
                    </a:cubicBezTo>
                    <a:cubicBezTo>
                      <a:pt x="50" y="214"/>
                      <a:pt x="50" y="214"/>
                      <a:pt x="50" y="214"/>
                    </a:cubicBezTo>
                    <a:cubicBezTo>
                      <a:pt x="50" y="215"/>
                      <a:pt x="50" y="215"/>
                      <a:pt x="50" y="215"/>
                    </a:cubicBezTo>
                    <a:cubicBezTo>
                      <a:pt x="50" y="215"/>
                      <a:pt x="50" y="215"/>
                      <a:pt x="50" y="215"/>
                    </a:cubicBezTo>
                    <a:cubicBezTo>
                      <a:pt x="50" y="215"/>
                      <a:pt x="50" y="215"/>
                      <a:pt x="50" y="215"/>
                    </a:cubicBezTo>
                    <a:cubicBezTo>
                      <a:pt x="50" y="215"/>
                      <a:pt x="50" y="216"/>
                      <a:pt x="50" y="216"/>
                    </a:cubicBezTo>
                    <a:cubicBezTo>
                      <a:pt x="50" y="216"/>
                      <a:pt x="50" y="217"/>
                      <a:pt x="51" y="217"/>
                    </a:cubicBezTo>
                    <a:cubicBezTo>
                      <a:pt x="51" y="217"/>
                      <a:pt x="51" y="217"/>
                      <a:pt x="51" y="217"/>
                    </a:cubicBezTo>
                    <a:cubicBezTo>
                      <a:pt x="51" y="217"/>
                      <a:pt x="51" y="217"/>
                      <a:pt x="51" y="217"/>
                    </a:cubicBezTo>
                    <a:cubicBezTo>
                      <a:pt x="51" y="217"/>
                      <a:pt x="51" y="217"/>
                      <a:pt x="51" y="218"/>
                    </a:cubicBezTo>
                    <a:cubicBezTo>
                      <a:pt x="51" y="219"/>
                      <a:pt x="51" y="219"/>
                      <a:pt x="51" y="219"/>
                    </a:cubicBezTo>
                    <a:cubicBezTo>
                      <a:pt x="51" y="219"/>
                      <a:pt x="51" y="219"/>
                      <a:pt x="51" y="219"/>
                    </a:cubicBezTo>
                    <a:cubicBezTo>
                      <a:pt x="52" y="220"/>
                      <a:pt x="52" y="220"/>
                      <a:pt x="52" y="220"/>
                    </a:cubicBezTo>
                    <a:cubicBezTo>
                      <a:pt x="53" y="220"/>
                      <a:pt x="53" y="220"/>
                      <a:pt x="53" y="220"/>
                    </a:cubicBezTo>
                    <a:cubicBezTo>
                      <a:pt x="53" y="220"/>
                      <a:pt x="53" y="221"/>
                      <a:pt x="53" y="221"/>
                    </a:cubicBezTo>
                    <a:cubicBezTo>
                      <a:pt x="53" y="222"/>
                      <a:pt x="53" y="222"/>
                      <a:pt x="53" y="223"/>
                    </a:cubicBezTo>
                    <a:cubicBezTo>
                      <a:pt x="53" y="223"/>
                      <a:pt x="53" y="224"/>
                      <a:pt x="53" y="225"/>
                    </a:cubicBezTo>
                    <a:cubicBezTo>
                      <a:pt x="53" y="236"/>
                      <a:pt x="53" y="236"/>
                      <a:pt x="53" y="236"/>
                    </a:cubicBezTo>
                    <a:cubicBezTo>
                      <a:pt x="53" y="237"/>
                      <a:pt x="53" y="237"/>
                      <a:pt x="53" y="237"/>
                    </a:cubicBezTo>
                    <a:cubicBezTo>
                      <a:pt x="54" y="237"/>
                      <a:pt x="54" y="237"/>
                      <a:pt x="54" y="237"/>
                    </a:cubicBezTo>
                    <a:cubicBezTo>
                      <a:pt x="54" y="237"/>
                      <a:pt x="54" y="237"/>
                      <a:pt x="54" y="237"/>
                    </a:cubicBezTo>
                    <a:cubicBezTo>
                      <a:pt x="54" y="237"/>
                      <a:pt x="54" y="237"/>
                      <a:pt x="54" y="237"/>
                    </a:cubicBezTo>
                    <a:cubicBezTo>
                      <a:pt x="54" y="237"/>
                      <a:pt x="54" y="237"/>
                      <a:pt x="54" y="237"/>
                    </a:cubicBezTo>
                    <a:cubicBezTo>
                      <a:pt x="54" y="238"/>
                      <a:pt x="54" y="238"/>
                      <a:pt x="54" y="238"/>
                    </a:cubicBezTo>
                    <a:cubicBezTo>
                      <a:pt x="54" y="239"/>
                      <a:pt x="54" y="239"/>
                      <a:pt x="55" y="240"/>
                    </a:cubicBezTo>
                    <a:cubicBezTo>
                      <a:pt x="55" y="240"/>
                      <a:pt x="55" y="240"/>
                      <a:pt x="55" y="240"/>
                    </a:cubicBezTo>
                    <a:cubicBezTo>
                      <a:pt x="56" y="240"/>
                      <a:pt x="56" y="241"/>
                      <a:pt x="56" y="241"/>
                    </a:cubicBezTo>
                    <a:cubicBezTo>
                      <a:pt x="56" y="242"/>
                      <a:pt x="56" y="243"/>
                      <a:pt x="56" y="244"/>
                    </a:cubicBezTo>
                    <a:cubicBezTo>
                      <a:pt x="56" y="245"/>
                      <a:pt x="56" y="245"/>
                      <a:pt x="56" y="246"/>
                    </a:cubicBezTo>
                    <a:cubicBezTo>
                      <a:pt x="56" y="247"/>
                      <a:pt x="56" y="247"/>
                      <a:pt x="56" y="247"/>
                    </a:cubicBezTo>
                    <a:cubicBezTo>
                      <a:pt x="57" y="247"/>
                      <a:pt x="57" y="247"/>
                      <a:pt x="57" y="247"/>
                    </a:cubicBezTo>
                    <a:cubicBezTo>
                      <a:pt x="57" y="247"/>
                      <a:pt x="57" y="247"/>
                      <a:pt x="57" y="247"/>
                    </a:cubicBezTo>
                    <a:cubicBezTo>
                      <a:pt x="57" y="247"/>
                      <a:pt x="57" y="247"/>
                      <a:pt x="57" y="247"/>
                    </a:cubicBezTo>
                    <a:cubicBezTo>
                      <a:pt x="57" y="247"/>
                      <a:pt x="57" y="247"/>
                      <a:pt x="57" y="249"/>
                    </a:cubicBezTo>
                    <a:cubicBezTo>
                      <a:pt x="57" y="249"/>
                      <a:pt x="57" y="249"/>
                      <a:pt x="57" y="250"/>
                    </a:cubicBezTo>
                    <a:cubicBezTo>
                      <a:pt x="57" y="250"/>
                      <a:pt x="57" y="251"/>
                      <a:pt x="57" y="251"/>
                    </a:cubicBezTo>
                    <a:cubicBezTo>
                      <a:pt x="57" y="251"/>
                      <a:pt x="57" y="252"/>
                      <a:pt x="57" y="252"/>
                    </a:cubicBezTo>
                    <a:cubicBezTo>
                      <a:pt x="57" y="253"/>
                      <a:pt x="57" y="253"/>
                      <a:pt x="57" y="253"/>
                    </a:cubicBezTo>
                    <a:cubicBezTo>
                      <a:pt x="57" y="255"/>
                      <a:pt x="58" y="257"/>
                      <a:pt x="59" y="258"/>
                    </a:cubicBezTo>
                    <a:cubicBezTo>
                      <a:pt x="59" y="258"/>
                      <a:pt x="59" y="258"/>
                      <a:pt x="59" y="258"/>
                    </a:cubicBezTo>
                    <a:cubicBezTo>
                      <a:pt x="61" y="259"/>
                      <a:pt x="61" y="259"/>
                      <a:pt x="61" y="260"/>
                    </a:cubicBezTo>
                    <a:cubicBezTo>
                      <a:pt x="61" y="261"/>
                      <a:pt x="61" y="261"/>
                      <a:pt x="61" y="261"/>
                    </a:cubicBezTo>
                    <a:cubicBezTo>
                      <a:pt x="62" y="261"/>
                      <a:pt x="62" y="261"/>
                      <a:pt x="62" y="261"/>
                    </a:cubicBezTo>
                    <a:cubicBezTo>
                      <a:pt x="63" y="261"/>
                      <a:pt x="63" y="261"/>
                      <a:pt x="63" y="261"/>
                    </a:cubicBezTo>
                    <a:cubicBezTo>
                      <a:pt x="63" y="261"/>
                      <a:pt x="63" y="261"/>
                      <a:pt x="63" y="261"/>
                    </a:cubicBezTo>
                    <a:cubicBezTo>
                      <a:pt x="63" y="261"/>
                      <a:pt x="63" y="261"/>
                      <a:pt x="63" y="261"/>
                    </a:cubicBezTo>
                    <a:cubicBezTo>
                      <a:pt x="63" y="262"/>
                      <a:pt x="63" y="262"/>
                      <a:pt x="63" y="262"/>
                    </a:cubicBezTo>
                    <a:cubicBezTo>
                      <a:pt x="63" y="262"/>
                      <a:pt x="63" y="262"/>
                      <a:pt x="63" y="262"/>
                    </a:cubicBezTo>
                    <a:cubicBezTo>
                      <a:pt x="63" y="263"/>
                      <a:pt x="63" y="263"/>
                      <a:pt x="64" y="263"/>
                    </a:cubicBezTo>
                    <a:cubicBezTo>
                      <a:pt x="64" y="264"/>
                      <a:pt x="64" y="264"/>
                      <a:pt x="64" y="264"/>
                    </a:cubicBezTo>
                    <a:cubicBezTo>
                      <a:pt x="64" y="265"/>
                      <a:pt x="65" y="265"/>
                      <a:pt x="65" y="265"/>
                    </a:cubicBezTo>
                    <a:cubicBezTo>
                      <a:pt x="66" y="265"/>
                      <a:pt x="66" y="265"/>
                      <a:pt x="66" y="265"/>
                    </a:cubicBezTo>
                    <a:cubicBezTo>
                      <a:pt x="66" y="265"/>
                      <a:pt x="66" y="265"/>
                      <a:pt x="66" y="265"/>
                    </a:cubicBezTo>
                    <a:cubicBezTo>
                      <a:pt x="66" y="267"/>
                      <a:pt x="66" y="268"/>
                      <a:pt x="67" y="269"/>
                    </a:cubicBezTo>
                    <a:cubicBezTo>
                      <a:pt x="67" y="269"/>
                      <a:pt x="68" y="269"/>
                      <a:pt x="68" y="270"/>
                    </a:cubicBezTo>
                    <a:cubicBezTo>
                      <a:pt x="69" y="270"/>
                      <a:pt x="70" y="271"/>
                      <a:pt x="70" y="272"/>
                    </a:cubicBezTo>
                    <a:cubicBezTo>
                      <a:pt x="70" y="273"/>
                      <a:pt x="70" y="273"/>
                      <a:pt x="70" y="273"/>
                    </a:cubicBezTo>
                    <a:cubicBezTo>
                      <a:pt x="70" y="273"/>
                      <a:pt x="70" y="273"/>
                      <a:pt x="70" y="273"/>
                    </a:cubicBezTo>
                    <a:cubicBezTo>
                      <a:pt x="70" y="273"/>
                      <a:pt x="70" y="273"/>
                      <a:pt x="70" y="274"/>
                    </a:cubicBezTo>
                    <a:cubicBezTo>
                      <a:pt x="70" y="274"/>
                      <a:pt x="70" y="274"/>
                      <a:pt x="70" y="274"/>
                    </a:cubicBezTo>
                    <a:cubicBezTo>
                      <a:pt x="70" y="274"/>
                      <a:pt x="70" y="274"/>
                      <a:pt x="70" y="274"/>
                    </a:cubicBezTo>
                    <a:cubicBezTo>
                      <a:pt x="70" y="274"/>
                      <a:pt x="70" y="275"/>
                      <a:pt x="71" y="275"/>
                    </a:cubicBezTo>
                    <a:cubicBezTo>
                      <a:pt x="72" y="276"/>
                      <a:pt x="72" y="276"/>
                      <a:pt x="72" y="276"/>
                    </a:cubicBezTo>
                    <a:cubicBezTo>
                      <a:pt x="72" y="276"/>
                      <a:pt x="72" y="277"/>
                      <a:pt x="73" y="277"/>
                    </a:cubicBezTo>
                    <a:cubicBezTo>
                      <a:pt x="73" y="277"/>
                      <a:pt x="73" y="277"/>
                      <a:pt x="73" y="277"/>
                    </a:cubicBezTo>
                    <a:cubicBezTo>
                      <a:pt x="73" y="278"/>
                      <a:pt x="73" y="278"/>
                      <a:pt x="74" y="278"/>
                    </a:cubicBezTo>
                    <a:cubicBezTo>
                      <a:pt x="74" y="279"/>
                      <a:pt x="74" y="279"/>
                      <a:pt x="74" y="279"/>
                    </a:cubicBezTo>
                    <a:cubicBezTo>
                      <a:pt x="75" y="280"/>
                      <a:pt x="76" y="280"/>
                      <a:pt x="77" y="280"/>
                    </a:cubicBezTo>
                    <a:cubicBezTo>
                      <a:pt x="77" y="280"/>
                      <a:pt x="77" y="280"/>
                      <a:pt x="77" y="280"/>
                    </a:cubicBezTo>
                    <a:cubicBezTo>
                      <a:pt x="77" y="280"/>
                      <a:pt x="77" y="280"/>
                      <a:pt x="77" y="280"/>
                    </a:cubicBezTo>
                    <a:cubicBezTo>
                      <a:pt x="77" y="280"/>
                      <a:pt x="77" y="280"/>
                      <a:pt x="77" y="280"/>
                    </a:cubicBezTo>
                    <a:cubicBezTo>
                      <a:pt x="77" y="280"/>
                      <a:pt x="77" y="280"/>
                      <a:pt x="77" y="280"/>
                    </a:cubicBezTo>
                    <a:cubicBezTo>
                      <a:pt x="77" y="281"/>
                      <a:pt x="77" y="281"/>
                      <a:pt x="77" y="281"/>
                    </a:cubicBezTo>
                    <a:cubicBezTo>
                      <a:pt x="78" y="281"/>
                      <a:pt x="78" y="281"/>
                      <a:pt x="78" y="281"/>
                    </a:cubicBezTo>
                    <a:cubicBezTo>
                      <a:pt x="79" y="281"/>
                      <a:pt x="79" y="281"/>
                      <a:pt x="79" y="281"/>
                    </a:cubicBezTo>
                    <a:cubicBezTo>
                      <a:pt x="79" y="281"/>
                      <a:pt x="79" y="281"/>
                      <a:pt x="79" y="281"/>
                    </a:cubicBezTo>
                    <a:cubicBezTo>
                      <a:pt x="80" y="281"/>
                      <a:pt x="80" y="281"/>
                      <a:pt x="80" y="281"/>
                    </a:cubicBezTo>
                    <a:cubicBezTo>
                      <a:pt x="80" y="281"/>
                      <a:pt x="80" y="281"/>
                      <a:pt x="80" y="281"/>
                    </a:cubicBezTo>
                    <a:cubicBezTo>
                      <a:pt x="80" y="281"/>
                      <a:pt x="80" y="281"/>
                      <a:pt x="80" y="281"/>
                    </a:cubicBezTo>
                    <a:cubicBezTo>
                      <a:pt x="80" y="283"/>
                      <a:pt x="80" y="283"/>
                      <a:pt x="80" y="283"/>
                    </a:cubicBezTo>
                    <a:cubicBezTo>
                      <a:pt x="81" y="283"/>
                      <a:pt x="81" y="283"/>
                      <a:pt x="81" y="283"/>
                    </a:cubicBezTo>
                    <a:cubicBezTo>
                      <a:pt x="81" y="283"/>
                      <a:pt x="81" y="283"/>
                      <a:pt x="81" y="283"/>
                    </a:cubicBezTo>
                    <a:cubicBezTo>
                      <a:pt x="81" y="283"/>
                      <a:pt x="82" y="283"/>
                      <a:pt x="82" y="283"/>
                    </a:cubicBezTo>
                    <a:cubicBezTo>
                      <a:pt x="83" y="283"/>
                      <a:pt x="84" y="283"/>
                      <a:pt x="84" y="282"/>
                    </a:cubicBezTo>
                    <a:cubicBezTo>
                      <a:pt x="85" y="282"/>
                      <a:pt x="85" y="281"/>
                      <a:pt x="85" y="281"/>
                    </a:cubicBezTo>
                    <a:cubicBezTo>
                      <a:pt x="84" y="280"/>
                      <a:pt x="84" y="280"/>
                      <a:pt x="84" y="279"/>
                    </a:cubicBezTo>
                    <a:cubicBezTo>
                      <a:pt x="83" y="278"/>
                      <a:pt x="83" y="278"/>
                      <a:pt x="83" y="278"/>
                    </a:cubicBezTo>
                    <a:cubicBezTo>
                      <a:pt x="83" y="278"/>
                      <a:pt x="83" y="278"/>
                      <a:pt x="83" y="278"/>
                    </a:cubicBezTo>
                    <a:cubicBezTo>
                      <a:pt x="83" y="278"/>
                      <a:pt x="83" y="278"/>
                      <a:pt x="83" y="278"/>
                    </a:cubicBezTo>
                    <a:cubicBezTo>
                      <a:pt x="84" y="278"/>
                      <a:pt x="84" y="278"/>
                      <a:pt x="84" y="278"/>
                    </a:cubicBezTo>
                    <a:cubicBezTo>
                      <a:pt x="85" y="278"/>
                      <a:pt x="85" y="278"/>
                      <a:pt x="85" y="278"/>
                    </a:cubicBezTo>
                    <a:cubicBezTo>
                      <a:pt x="85" y="278"/>
                      <a:pt x="85" y="278"/>
                      <a:pt x="85" y="278"/>
                    </a:cubicBezTo>
                    <a:cubicBezTo>
                      <a:pt x="85" y="277"/>
                      <a:pt x="85" y="277"/>
                      <a:pt x="85" y="276"/>
                    </a:cubicBezTo>
                    <a:cubicBezTo>
                      <a:pt x="85" y="276"/>
                      <a:pt x="85" y="275"/>
                      <a:pt x="84" y="275"/>
                    </a:cubicBezTo>
                    <a:cubicBezTo>
                      <a:pt x="84" y="274"/>
                      <a:pt x="83" y="274"/>
                      <a:pt x="82" y="274"/>
                    </a:cubicBezTo>
                    <a:cubicBezTo>
                      <a:pt x="82" y="273"/>
                      <a:pt x="82" y="273"/>
                      <a:pt x="82" y="273"/>
                    </a:cubicBezTo>
                    <a:cubicBezTo>
                      <a:pt x="82" y="273"/>
                      <a:pt x="82" y="273"/>
                      <a:pt x="82" y="273"/>
                    </a:cubicBezTo>
                    <a:cubicBezTo>
                      <a:pt x="82" y="273"/>
                      <a:pt x="82" y="273"/>
                      <a:pt x="82" y="273"/>
                    </a:cubicBezTo>
                    <a:cubicBezTo>
                      <a:pt x="82" y="271"/>
                      <a:pt x="82" y="271"/>
                      <a:pt x="82" y="271"/>
                    </a:cubicBezTo>
                    <a:cubicBezTo>
                      <a:pt x="82" y="271"/>
                      <a:pt x="82" y="271"/>
                      <a:pt x="82" y="271"/>
                    </a:cubicBezTo>
                    <a:cubicBezTo>
                      <a:pt x="82" y="271"/>
                      <a:pt x="82" y="270"/>
                      <a:pt x="82" y="270"/>
                    </a:cubicBezTo>
                    <a:cubicBezTo>
                      <a:pt x="82" y="270"/>
                      <a:pt x="81" y="269"/>
                      <a:pt x="81" y="269"/>
                    </a:cubicBezTo>
                    <a:cubicBezTo>
                      <a:pt x="80" y="269"/>
                      <a:pt x="80" y="269"/>
                      <a:pt x="80" y="269"/>
                    </a:cubicBezTo>
                    <a:cubicBezTo>
                      <a:pt x="80" y="268"/>
                      <a:pt x="80" y="267"/>
                      <a:pt x="80" y="266"/>
                    </a:cubicBezTo>
                    <a:cubicBezTo>
                      <a:pt x="80" y="266"/>
                      <a:pt x="80" y="265"/>
                      <a:pt x="80" y="265"/>
                    </a:cubicBezTo>
                    <a:cubicBezTo>
                      <a:pt x="80" y="264"/>
                      <a:pt x="80" y="263"/>
                      <a:pt x="80" y="263"/>
                    </a:cubicBezTo>
                    <a:cubicBezTo>
                      <a:pt x="79" y="262"/>
                      <a:pt x="79" y="262"/>
                      <a:pt x="79" y="262"/>
                    </a:cubicBezTo>
                    <a:cubicBezTo>
                      <a:pt x="79" y="262"/>
                      <a:pt x="79" y="262"/>
                      <a:pt x="79" y="262"/>
                    </a:cubicBezTo>
                    <a:cubicBezTo>
                      <a:pt x="79" y="261"/>
                      <a:pt x="79" y="261"/>
                      <a:pt x="79" y="261"/>
                    </a:cubicBezTo>
                    <a:cubicBezTo>
                      <a:pt x="78" y="261"/>
                      <a:pt x="78" y="261"/>
                      <a:pt x="78" y="261"/>
                    </a:cubicBezTo>
                    <a:cubicBezTo>
                      <a:pt x="78" y="261"/>
                      <a:pt x="78" y="261"/>
                      <a:pt x="78" y="261"/>
                    </a:cubicBezTo>
                    <a:cubicBezTo>
                      <a:pt x="78" y="260"/>
                      <a:pt x="78" y="260"/>
                      <a:pt x="78" y="260"/>
                    </a:cubicBezTo>
                    <a:cubicBezTo>
                      <a:pt x="78" y="260"/>
                      <a:pt x="78" y="260"/>
                      <a:pt x="78" y="260"/>
                    </a:cubicBezTo>
                    <a:cubicBezTo>
                      <a:pt x="78" y="260"/>
                      <a:pt x="78" y="260"/>
                      <a:pt x="78" y="260"/>
                    </a:cubicBezTo>
                    <a:cubicBezTo>
                      <a:pt x="79" y="260"/>
                      <a:pt x="79" y="260"/>
                      <a:pt x="79" y="260"/>
                    </a:cubicBezTo>
                    <a:cubicBezTo>
                      <a:pt x="80" y="259"/>
                      <a:pt x="80" y="258"/>
                      <a:pt x="81" y="257"/>
                    </a:cubicBezTo>
                    <a:cubicBezTo>
                      <a:pt x="81" y="256"/>
                      <a:pt x="81" y="256"/>
                      <a:pt x="81" y="256"/>
                    </a:cubicBezTo>
                    <a:cubicBezTo>
                      <a:pt x="81" y="256"/>
                      <a:pt x="81" y="255"/>
                      <a:pt x="81" y="255"/>
                    </a:cubicBezTo>
                    <a:cubicBezTo>
                      <a:pt x="82" y="255"/>
                      <a:pt x="82" y="255"/>
                      <a:pt x="82" y="255"/>
                    </a:cubicBezTo>
                    <a:cubicBezTo>
                      <a:pt x="82" y="255"/>
                      <a:pt x="83" y="255"/>
                      <a:pt x="83" y="255"/>
                    </a:cubicBezTo>
                    <a:cubicBezTo>
                      <a:pt x="85" y="256"/>
                      <a:pt x="85" y="256"/>
                      <a:pt x="85" y="256"/>
                    </a:cubicBezTo>
                    <a:cubicBezTo>
                      <a:pt x="85" y="255"/>
                      <a:pt x="85" y="255"/>
                      <a:pt x="85" y="255"/>
                    </a:cubicBezTo>
                    <a:cubicBezTo>
                      <a:pt x="85" y="254"/>
                      <a:pt x="85" y="254"/>
                      <a:pt x="85" y="254"/>
                    </a:cubicBezTo>
                    <a:cubicBezTo>
                      <a:pt x="85" y="254"/>
                      <a:pt x="85" y="254"/>
                      <a:pt x="85" y="254"/>
                    </a:cubicBezTo>
                    <a:cubicBezTo>
                      <a:pt x="85" y="254"/>
                      <a:pt x="85" y="254"/>
                      <a:pt x="85" y="254"/>
                    </a:cubicBezTo>
                    <a:cubicBezTo>
                      <a:pt x="86" y="254"/>
                      <a:pt x="86" y="254"/>
                      <a:pt x="86" y="254"/>
                    </a:cubicBezTo>
                    <a:cubicBezTo>
                      <a:pt x="87" y="254"/>
                      <a:pt x="88" y="253"/>
                      <a:pt x="89" y="252"/>
                    </a:cubicBezTo>
                    <a:cubicBezTo>
                      <a:pt x="90" y="251"/>
                      <a:pt x="89" y="250"/>
                      <a:pt x="88" y="249"/>
                    </a:cubicBezTo>
                    <a:cubicBezTo>
                      <a:pt x="88" y="248"/>
                      <a:pt x="88" y="248"/>
                      <a:pt x="88" y="247"/>
                    </a:cubicBezTo>
                    <a:cubicBezTo>
                      <a:pt x="88" y="246"/>
                      <a:pt x="88" y="246"/>
                      <a:pt x="88" y="246"/>
                    </a:cubicBezTo>
                    <a:cubicBezTo>
                      <a:pt x="87" y="246"/>
                      <a:pt x="87" y="246"/>
                      <a:pt x="87" y="246"/>
                    </a:cubicBezTo>
                    <a:cubicBezTo>
                      <a:pt x="86" y="246"/>
                      <a:pt x="86" y="246"/>
                      <a:pt x="86" y="246"/>
                    </a:cubicBezTo>
                    <a:cubicBezTo>
                      <a:pt x="85" y="246"/>
                      <a:pt x="85" y="246"/>
                      <a:pt x="85" y="246"/>
                    </a:cubicBezTo>
                    <a:cubicBezTo>
                      <a:pt x="85" y="245"/>
                      <a:pt x="85" y="245"/>
                      <a:pt x="85" y="245"/>
                    </a:cubicBezTo>
                    <a:cubicBezTo>
                      <a:pt x="90" y="245"/>
                      <a:pt x="90" y="245"/>
                      <a:pt x="90" y="245"/>
                    </a:cubicBezTo>
                    <a:cubicBezTo>
                      <a:pt x="90" y="244"/>
                      <a:pt x="90" y="244"/>
                      <a:pt x="90" y="244"/>
                    </a:cubicBezTo>
                    <a:cubicBezTo>
                      <a:pt x="91" y="244"/>
                      <a:pt x="91" y="244"/>
                      <a:pt x="91" y="244"/>
                    </a:cubicBezTo>
                    <a:cubicBezTo>
                      <a:pt x="91" y="244"/>
                      <a:pt x="91" y="244"/>
                      <a:pt x="91" y="244"/>
                    </a:cubicBezTo>
                    <a:cubicBezTo>
                      <a:pt x="92" y="244"/>
                      <a:pt x="92" y="244"/>
                      <a:pt x="92" y="244"/>
                    </a:cubicBezTo>
                    <a:cubicBezTo>
                      <a:pt x="92" y="243"/>
                      <a:pt x="92" y="243"/>
                      <a:pt x="92" y="243"/>
                    </a:cubicBezTo>
                    <a:cubicBezTo>
                      <a:pt x="92" y="242"/>
                      <a:pt x="92" y="242"/>
                      <a:pt x="92" y="242"/>
                    </a:cubicBezTo>
                    <a:cubicBezTo>
                      <a:pt x="92" y="241"/>
                      <a:pt x="92" y="240"/>
                      <a:pt x="92" y="240"/>
                    </a:cubicBezTo>
                    <a:cubicBezTo>
                      <a:pt x="92" y="240"/>
                      <a:pt x="92" y="240"/>
                      <a:pt x="92" y="240"/>
                    </a:cubicBezTo>
                    <a:cubicBezTo>
                      <a:pt x="92" y="240"/>
                      <a:pt x="92" y="240"/>
                      <a:pt x="92" y="240"/>
                    </a:cubicBezTo>
                    <a:cubicBezTo>
                      <a:pt x="92" y="240"/>
                      <a:pt x="93" y="240"/>
                      <a:pt x="93" y="239"/>
                    </a:cubicBezTo>
                    <a:cubicBezTo>
                      <a:pt x="94" y="239"/>
                      <a:pt x="94" y="239"/>
                      <a:pt x="94" y="239"/>
                    </a:cubicBezTo>
                    <a:cubicBezTo>
                      <a:pt x="95" y="238"/>
                      <a:pt x="96" y="237"/>
                      <a:pt x="97" y="236"/>
                    </a:cubicBezTo>
                    <a:cubicBezTo>
                      <a:pt x="98" y="235"/>
                      <a:pt x="98" y="234"/>
                      <a:pt x="98" y="233"/>
                    </a:cubicBezTo>
                    <a:cubicBezTo>
                      <a:pt x="98" y="224"/>
                      <a:pt x="98" y="224"/>
                      <a:pt x="98" y="224"/>
                    </a:cubicBezTo>
                    <a:cubicBezTo>
                      <a:pt x="98" y="224"/>
                      <a:pt x="98" y="224"/>
                      <a:pt x="98" y="224"/>
                    </a:cubicBezTo>
                    <a:cubicBezTo>
                      <a:pt x="98" y="224"/>
                      <a:pt x="98" y="224"/>
                      <a:pt x="98" y="224"/>
                    </a:cubicBezTo>
                    <a:cubicBezTo>
                      <a:pt x="99" y="224"/>
                      <a:pt x="99" y="224"/>
                      <a:pt x="99" y="224"/>
                    </a:cubicBezTo>
                    <a:cubicBezTo>
                      <a:pt x="99" y="223"/>
                      <a:pt x="99" y="223"/>
                      <a:pt x="99" y="223"/>
                    </a:cubicBezTo>
                    <a:cubicBezTo>
                      <a:pt x="99" y="223"/>
                      <a:pt x="99" y="222"/>
                      <a:pt x="100" y="222"/>
                    </a:cubicBezTo>
                    <a:cubicBezTo>
                      <a:pt x="100" y="221"/>
                      <a:pt x="100" y="221"/>
                      <a:pt x="101" y="220"/>
                    </a:cubicBezTo>
                    <a:cubicBezTo>
                      <a:pt x="101" y="220"/>
                      <a:pt x="101" y="220"/>
                      <a:pt x="101" y="220"/>
                    </a:cubicBezTo>
                    <a:cubicBezTo>
                      <a:pt x="101" y="219"/>
                      <a:pt x="101" y="219"/>
                      <a:pt x="103" y="218"/>
                    </a:cubicBezTo>
                    <a:cubicBezTo>
                      <a:pt x="103" y="218"/>
                      <a:pt x="104" y="218"/>
                      <a:pt x="105" y="218"/>
                    </a:cubicBezTo>
                    <a:cubicBezTo>
                      <a:pt x="105" y="218"/>
                      <a:pt x="106" y="218"/>
                      <a:pt x="106" y="218"/>
                    </a:cubicBezTo>
                    <a:cubicBezTo>
                      <a:pt x="107" y="218"/>
                      <a:pt x="107" y="218"/>
                      <a:pt x="108" y="218"/>
                    </a:cubicBezTo>
                    <a:cubicBezTo>
                      <a:pt x="109" y="218"/>
                      <a:pt x="109" y="218"/>
                      <a:pt x="109" y="218"/>
                    </a:cubicBezTo>
                    <a:cubicBezTo>
                      <a:pt x="110" y="218"/>
                      <a:pt x="111" y="218"/>
                      <a:pt x="111" y="217"/>
                    </a:cubicBezTo>
                    <a:cubicBezTo>
                      <a:pt x="111" y="217"/>
                      <a:pt x="111" y="217"/>
                      <a:pt x="111" y="217"/>
                    </a:cubicBezTo>
                    <a:cubicBezTo>
                      <a:pt x="111" y="217"/>
                      <a:pt x="111" y="217"/>
                      <a:pt x="111" y="217"/>
                    </a:cubicBezTo>
                    <a:cubicBezTo>
                      <a:pt x="111" y="217"/>
                      <a:pt x="111" y="217"/>
                      <a:pt x="111" y="217"/>
                    </a:cubicBezTo>
                    <a:cubicBezTo>
                      <a:pt x="111" y="217"/>
                      <a:pt x="111" y="217"/>
                      <a:pt x="111" y="217"/>
                    </a:cubicBezTo>
                    <a:cubicBezTo>
                      <a:pt x="112" y="217"/>
                      <a:pt x="112" y="217"/>
                      <a:pt x="112" y="217"/>
                    </a:cubicBezTo>
                    <a:cubicBezTo>
                      <a:pt x="112" y="216"/>
                      <a:pt x="112" y="216"/>
                      <a:pt x="112" y="216"/>
                    </a:cubicBezTo>
                    <a:cubicBezTo>
                      <a:pt x="112" y="215"/>
                      <a:pt x="112" y="215"/>
                      <a:pt x="112" y="215"/>
                    </a:cubicBezTo>
                    <a:cubicBezTo>
                      <a:pt x="112" y="215"/>
                      <a:pt x="112" y="214"/>
                      <a:pt x="112" y="214"/>
                    </a:cubicBezTo>
                    <a:cubicBezTo>
                      <a:pt x="113" y="214"/>
                      <a:pt x="113" y="214"/>
                      <a:pt x="113" y="214"/>
                    </a:cubicBezTo>
                    <a:cubicBezTo>
                      <a:pt x="113" y="214"/>
                      <a:pt x="113" y="214"/>
                      <a:pt x="114" y="213"/>
                    </a:cubicBezTo>
                    <a:cubicBezTo>
                      <a:pt x="114" y="213"/>
                      <a:pt x="115" y="213"/>
                      <a:pt x="115" y="213"/>
                    </a:cubicBezTo>
                    <a:cubicBezTo>
                      <a:pt x="115" y="212"/>
                      <a:pt x="115" y="212"/>
                      <a:pt x="115" y="212"/>
                    </a:cubicBezTo>
                    <a:cubicBezTo>
                      <a:pt x="116" y="212"/>
                      <a:pt x="116" y="212"/>
                      <a:pt x="116" y="212"/>
                    </a:cubicBezTo>
                    <a:cubicBezTo>
                      <a:pt x="116" y="212"/>
                      <a:pt x="116" y="212"/>
                      <a:pt x="116" y="212"/>
                    </a:cubicBezTo>
                    <a:cubicBezTo>
                      <a:pt x="117" y="212"/>
                      <a:pt x="118" y="212"/>
                      <a:pt x="118" y="211"/>
                    </a:cubicBezTo>
                    <a:cubicBezTo>
                      <a:pt x="118" y="211"/>
                      <a:pt x="119" y="210"/>
                      <a:pt x="119" y="210"/>
                    </a:cubicBezTo>
                    <a:cubicBezTo>
                      <a:pt x="119" y="209"/>
                      <a:pt x="119" y="208"/>
                      <a:pt x="120" y="207"/>
                    </a:cubicBezTo>
                    <a:cubicBezTo>
                      <a:pt x="120" y="207"/>
                      <a:pt x="121" y="207"/>
                      <a:pt x="121" y="207"/>
                    </a:cubicBezTo>
                    <a:cubicBezTo>
                      <a:pt x="123" y="206"/>
                      <a:pt x="124" y="205"/>
                      <a:pt x="124" y="204"/>
                    </a:cubicBezTo>
                    <a:cubicBezTo>
                      <a:pt x="123" y="203"/>
                      <a:pt x="123" y="201"/>
                      <a:pt x="123" y="199"/>
                    </a:cubicBezTo>
                    <a:cubicBezTo>
                      <a:pt x="123" y="199"/>
                      <a:pt x="123" y="198"/>
                      <a:pt x="123" y="197"/>
                    </a:cubicBezTo>
                    <a:cubicBezTo>
                      <a:pt x="123" y="191"/>
                      <a:pt x="123" y="191"/>
                      <a:pt x="123" y="191"/>
                    </a:cubicBezTo>
                    <a:cubicBezTo>
                      <a:pt x="123" y="190"/>
                      <a:pt x="123" y="190"/>
                      <a:pt x="123" y="190"/>
                    </a:cubicBezTo>
                    <a:cubicBezTo>
                      <a:pt x="123" y="190"/>
                      <a:pt x="123" y="190"/>
                      <a:pt x="123" y="190"/>
                    </a:cubicBezTo>
                    <a:cubicBezTo>
                      <a:pt x="122" y="190"/>
                      <a:pt x="122" y="190"/>
                      <a:pt x="122" y="190"/>
                    </a:cubicBezTo>
                    <a:cubicBezTo>
                      <a:pt x="122" y="189"/>
                      <a:pt x="122" y="189"/>
                      <a:pt x="122" y="189"/>
                    </a:cubicBezTo>
                    <a:cubicBezTo>
                      <a:pt x="122" y="188"/>
                      <a:pt x="122" y="188"/>
                      <a:pt x="122" y="188"/>
                    </a:cubicBezTo>
                    <a:cubicBezTo>
                      <a:pt x="122" y="188"/>
                      <a:pt x="122" y="188"/>
                      <a:pt x="122" y="188"/>
                    </a:cubicBezTo>
                    <a:cubicBezTo>
                      <a:pt x="124" y="188"/>
                      <a:pt x="124" y="188"/>
                      <a:pt x="124" y="188"/>
                    </a:cubicBezTo>
                    <a:cubicBezTo>
                      <a:pt x="124" y="188"/>
                      <a:pt x="124" y="188"/>
                      <a:pt x="124" y="188"/>
                    </a:cubicBezTo>
                    <a:cubicBezTo>
                      <a:pt x="125" y="188"/>
                      <a:pt x="125" y="188"/>
                      <a:pt x="125" y="188"/>
                    </a:cubicBezTo>
                    <a:cubicBezTo>
                      <a:pt x="126" y="188"/>
                      <a:pt x="126" y="187"/>
                      <a:pt x="126" y="187"/>
                    </a:cubicBezTo>
                    <a:cubicBezTo>
                      <a:pt x="127" y="186"/>
                      <a:pt x="127" y="186"/>
                      <a:pt x="127" y="186"/>
                    </a:cubicBezTo>
                    <a:cubicBezTo>
                      <a:pt x="127" y="186"/>
                      <a:pt x="127" y="186"/>
                      <a:pt x="127" y="186"/>
                    </a:cubicBezTo>
                    <a:cubicBezTo>
                      <a:pt x="127" y="185"/>
                      <a:pt x="127" y="185"/>
                      <a:pt x="127" y="185"/>
                    </a:cubicBezTo>
                    <a:cubicBezTo>
                      <a:pt x="128" y="185"/>
                      <a:pt x="128" y="185"/>
                      <a:pt x="128" y="185"/>
                    </a:cubicBezTo>
                    <a:cubicBezTo>
                      <a:pt x="128" y="184"/>
                      <a:pt x="128" y="184"/>
                      <a:pt x="128" y="184"/>
                    </a:cubicBezTo>
                    <a:cubicBezTo>
                      <a:pt x="128" y="184"/>
                      <a:pt x="128" y="184"/>
                      <a:pt x="128" y="184"/>
                    </a:cubicBezTo>
                    <a:cubicBezTo>
                      <a:pt x="128" y="184"/>
                      <a:pt x="128" y="184"/>
                      <a:pt x="128" y="184"/>
                    </a:cubicBezTo>
                    <a:cubicBezTo>
                      <a:pt x="128" y="184"/>
                      <a:pt x="128" y="184"/>
                      <a:pt x="128" y="184"/>
                    </a:cubicBezTo>
                    <a:cubicBezTo>
                      <a:pt x="128" y="184"/>
                      <a:pt x="129" y="184"/>
                      <a:pt x="129" y="183"/>
                    </a:cubicBezTo>
                    <a:cubicBezTo>
                      <a:pt x="129" y="183"/>
                      <a:pt x="130" y="182"/>
                      <a:pt x="130" y="182"/>
                    </a:cubicBezTo>
                    <a:cubicBezTo>
                      <a:pt x="131" y="180"/>
                      <a:pt x="132" y="179"/>
                      <a:pt x="133" y="179"/>
                    </a:cubicBezTo>
                    <a:cubicBezTo>
                      <a:pt x="134" y="178"/>
                      <a:pt x="134" y="178"/>
                      <a:pt x="134" y="178"/>
                    </a:cubicBezTo>
                    <a:cubicBezTo>
                      <a:pt x="135" y="177"/>
                      <a:pt x="135" y="176"/>
                      <a:pt x="135" y="176"/>
                    </a:cubicBezTo>
                    <a:cubicBezTo>
                      <a:pt x="135" y="176"/>
                      <a:pt x="135" y="176"/>
                      <a:pt x="135" y="176"/>
                    </a:cubicBezTo>
                    <a:cubicBezTo>
                      <a:pt x="135" y="175"/>
                      <a:pt x="135" y="175"/>
                      <a:pt x="135" y="175"/>
                    </a:cubicBezTo>
                    <a:cubicBezTo>
                      <a:pt x="134" y="175"/>
                      <a:pt x="134" y="175"/>
                      <a:pt x="134" y="175"/>
                    </a:cubicBezTo>
                    <a:cubicBezTo>
                      <a:pt x="133" y="175"/>
                      <a:pt x="133" y="175"/>
                      <a:pt x="133" y="175"/>
                    </a:cubicBezTo>
                    <a:cubicBezTo>
                      <a:pt x="133" y="174"/>
                      <a:pt x="133" y="174"/>
                      <a:pt x="134" y="172"/>
                    </a:cubicBezTo>
                    <a:cubicBezTo>
                      <a:pt x="134" y="172"/>
                      <a:pt x="134" y="172"/>
                      <a:pt x="134" y="172"/>
                    </a:cubicBezTo>
                    <a:cubicBezTo>
                      <a:pt x="134" y="172"/>
                      <a:pt x="134" y="172"/>
                      <a:pt x="134" y="172"/>
                    </a:cubicBezTo>
                    <a:cubicBezTo>
                      <a:pt x="135" y="172"/>
                      <a:pt x="135" y="172"/>
                      <a:pt x="135" y="172"/>
                    </a:cubicBezTo>
                    <a:cubicBezTo>
                      <a:pt x="135" y="166"/>
                      <a:pt x="135" y="166"/>
                      <a:pt x="135" y="166"/>
                    </a:cubicBezTo>
                    <a:cubicBezTo>
                      <a:pt x="134" y="166"/>
                      <a:pt x="134" y="166"/>
                      <a:pt x="134" y="166"/>
                    </a:cubicBezTo>
                    <a:cubicBezTo>
                      <a:pt x="134" y="166"/>
                      <a:pt x="134" y="166"/>
                      <a:pt x="133" y="166"/>
                    </a:cubicBezTo>
                    <a:cubicBezTo>
                      <a:pt x="133" y="166"/>
                      <a:pt x="133" y="166"/>
                      <a:pt x="133" y="166"/>
                    </a:cubicBezTo>
                    <a:cubicBezTo>
                      <a:pt x="133" y="166"/>
                      <a:pt x="133" y="166"/>
                      <a:pt x="133" y="166"/>
                    </a:cubicBezTo>
                    <a:cubicBezTo>
                      <a:pt x="134" y="165"/>
                      <a:pt x="134" y="165"/>
                      <a:pt x="134" y="165"/>
                    </a:cubicBezTo>
                    <a:cubicBezTo>
                      <a:pt x="133" y="165"/>
                      <a:pt x="133" y="165"/>
                      <a:pt x="133" y="165"/>
                    </a:cubicBezTo>
                    <a:cubicBezTo>
                      <a:pt x="132" y="165"/>
                      <a:pt x="132" y="165"/>
                      <a:pt x="131" y="165"/>
                    </a:cubicBezTo>
                    <a:cubicBezTo>
                      <a:pt x="131" y="165"/>
                      <a:pt x="131" y="165"/>
                      <a:pt x="130" y="165"/>
                    </a:cubicBezTo>
                    <a:cubicBezTo>
                      <a:pt x="128" y="165"/>
                      <a:pt x="128" y="164"/>
                      <a:pt x="127" y="164"/>
                    </a:cubicBezTo>
                    <a:cubicBezTo>
                      <a:pt x="126" y="163"/>
                      <a:pt x="126" y="163"/>
                      <a:pt x="126" y="163"/>
                    </a:cubicBezTo>
                    <a:cubicBezTo>
                      <a:pt x="126" y="163"/>
                      <a:pt x="126" y="163"/>
                      <a:pt x="126" y="163"/>
                    </a:cubicBezTo>
                    <a:cubicBezTo>
                      <a:pt x="126" y="162"/>
                      <a:pt x="125" y="162"/>
                      <a:pt x="125" y="162"/>
                    </a:cubicBezTo>
                    <a:cubicBezTo>
                      <a:pt x="124" y="162"/>
                      <a:pt x="124" y="162"/>
                      <a:pt x="124" y="162"/>
                    </a:cubicBezTo>
                    <a:cubicBezTo>
                      <a:pt x="123" y="161"/>
                      <a:pt x="123" y="161"/>
                      <a:pt x="122" y="160"/>
                    </a:cubicBezTo>
                    <a:cubicBezTo>
                      <a:pt x="122" y="160"/>
                      <a:pt x="122" y="160"/>
                      <a:pt x="122" y="160"/>
                    </a:cubicBezTo>
                    <a:cubicBezTo>
                      <a:pt x="122" y="159"/>
                      <a:pt x="121" y="159"/>
                      <a:pt x="121" y="159"/>
                    </a:cubicBezTo>
                    <a:cubicBezTo>
                      <a:pt x="121" y="159"/>
                      <a:pt x="121" y="159"/>
                      <a:pt x="121" y="159"/>
                    </a:cubicBezTo>
                    <a:cubicBezTo>
                      <a:pt x="120" y="159"/>
                      <a:pt x="120" y="159"/>
                      <a:pt x="120" y="159"/>
                    </a:cubicBezTo>
                    <a:cubicBezTo>
                      <a:pt x="119" y="159"/>
                      <a:pt x="119" y="159"/>
                      <a:pt x="119" y="159"/>
                    </a:cubicBezTo>
                    <a:cubicBezTo>
                      <a:pt x="119" y="159"/>
                      <a:pt x="119" y="159"/>
                      <a:pt x="119" y="159"/>
                    </a:cubicBezTo>
                    <a:cubicBezTo>
                      <a:pt x="118" y="159"/>
                      <a:pt x="118" y="159"/>
                      <a:pt x="118" y="159"/>
                    </a:cubicBezTo>
                    <a:cubicBezTo>
                      <a:pt x="117" y="159"/>
                      <a:pt x="117" y="159"/>
                      <a:pt x="117" y="159"/>
                    </a:cubicBezTo>
                    <a:cubicBezTo>
                      <a:pt x="117" y="159"/>
                      <a:pt x="116" y="159"/>
                      <a:pt x="116" y="159"/>
                    </a:cubicBezTo>
                    <a:cubicBezTo>
                      <a:pt x="115" y="159"/>
                      <a:pt x="115" y="158"/>
                      <a:pt x="115" y="158"/>
                    </a:cubicBezTo>
                    <a:cubicBezTo>
                      <a:pt x="115" y="157"/>
                      <a:pt x="114" y="157"/>
                      <a:pt x="112" y="157"/>
                    </a:cubicBezTo>
                    <a:cubicBezTo>
                      <a:pt x="112" y="157"/>
                      <a:pt x="111" y="157"/>
                      <a:pt x="110" y="157"/>
                    </a:cubicBezTo>
                    <a:cubicBezTo>
                      <a:pt x="110" y="157"/>
                      <a:pt x="110" y="157"/>
                      <a:pt x="110" y="157"/>
                    </a:cubicBezTo>
                    <a:cubicBezTo>
                      <a:pt x="108" y="157"/>
                      <a:pt x="108" y="157"/>
                      <a:pt x="108" y="157"/>
                    </a:cubicBezTo>
                    <a:cubicBezTo>
                      <a:pt x="108" y="158"/>
                      <a:pt x="108" y="158"/>
                      <a:pt x="108" y="158"/>
                    </a:cubicBezTo>
                    <a:cubicBezTo>
                      <a:pt x="108" y="157"/>
                      <a:pt x="108" y="156"/>
                      <a:pt x="107" y="156"/>
                    </a:cubicBezTo>
                    <a:cubicBezTo>
                      <a:pt x="106" y="156"/>
                      <a:pt x="106" y="156"/>
                      <a:pt x="105" y="156"/>
                    </a:cubicBezTo>
                    <a:cubicBezTo>
                      <a:pt x="105" y="156"/>
                      <a:pt x="104" y="156"/>
                      <a:pt x="104" y="156"/>
                    </a:cubicBezTo>
                    <a:cubicBezTo>
                      <a:pt x="103" y="156"/>
                      <a:pt x="103" y="156"/>
                      <a:pt x="103" y="156"/>
                    </a:cubicBezTo>
                    <a:cubicBezTo>
                      <a:pt x="103" y="155"/>
                      <a:pt x="103" y="155"/>
                      <a:pt x="103" y="155"/>
                    </a:cubicBezTo>
                    <a:cubicBezTo>
                      <a:pt x="103" y="155"/>
                      <a:pt x="103" y="155"/>
                      <a:pt x="102" y="155"/>
                    </a:cubicBezTo>
                    <a:cubicBezTo>
                      <a:pt x="102" y="155"/>
                      <a:pt x="102" y="155"/>
                      <a:pt x="102" y="155"/>
                    </a:cubicBezTo>
                    <a:cubicBezTo>
                      <a:pt x="102" y="155"/>
                      <a:pt x="102" y="155"/>
                      <a:pt x="102" y="155"/>
                    </a:cubicBezTo>
                    <a:cubicBezTo>
                      <a:pt x="102" y="154"/>
                      <a:pt x="102" y="154"/>
                      <a:pt x="102" y="154"/>
                    </a:cubicBezTo>
                    <a:cubicBezTo>
                      <a:pt x="102" y="154"/>
                      <a:pt x="101" y="153"/>
                      <a:pt x="101" y="153"/>
                    </a:cubicBezTo>
                    <a:cubicBezTo>
                      <a:pt x="100" y="153"/>
                      <a:pt x="100" y="153"/>
                      <a:pt x="100" y="153"/>
                    </a:cubicBezTo>
                    <a:cubicBezTo>
                      <a:pt x="100" y="153"/>
                      <a:pt x="100" y="153"/>
                      <a:pt x="100" y="153"/>
                    </a:cubicBezTo>
                    <a:cubicBezTo>
                      <a:pt x="96" y="153"/>
                      <a:pt x="96" y="153"/>
                      <a:pt x="96" y="153"/>
                    </a:cubicBezTo>
                    <a:cubicBezTo>
                      <a:pt x="94" y="153"/>
                      <a:pt x="94" y="153"/>
                      <a:pt x="94" y="153"/>
                    </a:cubicBezTo>
                    <a:cubicBezTo>
                      <a:pt x="93" y="153"/>
                      <a:pt x="93" y="153"/>
                      <a:pt x="92" y="153"/>
                    </a:cubicBezTo>
                    <a:cubicBezTo>
                      <a:pt x="92" y="153"/>
                      <a:pt x="92" y="153"/>
                      <a:pt x="92" y="153"/>
                    </a:cubicBezTo>
                    <a:cubicBezTo>
                      <a:pt x="91" y="153"/>
                      <a:pt x="91" y="153"/>
                      <a:pt x="91" y="153"/>
                    </a:cubicBezTo>
                    <a:cubicBezTo>
                      <a:pt x="90" y="153"/>
                      <a:pt x="90" y="153"/>
                      <a:pt x="90" y="153"/>
                    </a:cubicBezTo>
                    <a:cubicBezTo>
                      <a:pt x="89" y="153"/>
                      <a:pt x="89" y="153"/>
                      <a:pt x="89" y="153"/>
                    </a:cubicBezTo>
                    <a:cubicBezTo>
                      <a:pt x="89" y="152"/>
                      <a:pt x="89" y="152"/>
                      <a:pt x="89" y="152"/>
                    </a:cubicBezTo>
                    <a:cubicBezTo>
                      <a:pt x="89" y="152"/>
                      <a:pt x="89" y="152"/>
                      <a:pt x="89" y="152"/>
                    </a:cubicBezTo>
                    <a:cubicBezTo>
                      <a:pt x="89" y="152"/>
                      <a:pt x="89" y="152"/>
                      <a:pt x="89" y="152"/>
                    </a:cubicBezTo>
                    <a:cubicBezTo>
                      <a:pt x="90" y="152"/>
                      <a:pt x="90" y="152"/>
                      <a:pt x="90" y="152"/>
                    </a:cubicBezTo>
                    <a:cubicBezTo>
                      <a:pt x="90" y="152"/>
                      <a:pt x="91" y="152"/>
                      <a:pt x="92" y="151"/>
                    </a:cubicBezTo>
                    <a:cubicBezTo>
                      <a:pt x="92" y="151"/>
                      <a:pt x="92" y="151"/>
                      <a:pt x="92" y="151"/>
                    </a:cubicBezTo>
                    <a:cubicBezTo>
                      <a:pt x="95" y="151"/>
                      <a:pt x="95" y="151"/>
                      <a:pt x="95" y="151"/>
                    </a:cubicBezTo>
                    <a:cubicBezTo>
                      <a:pt x="95" y="151"/>
                      <a:pt x="95" y="151"/>
                      <a:pt x="95" y="151"/>
                    </a:cubicBezTo>
                    <a:cubicBezTo>
                      <a:pt x="96" y="150"/>
                      <a:pt x="96" y="150"/>
                      <a:pt x="96" y="150"/>
                    </a:cubicBezTo>
                    <a:cubicBezTo>
                      <a:pt x="96" y="150"/>
                      <a:pt x="96" y="150"/>
                      <a:pt x="96" y="149"/>
                    </a:cubicBezTo>
                    <a:cubicBezTo>
                      <a:pt x="96" y="149"/>
                      <a:pt x="96" y="149"/>
                      <a:pt x="96" y="149"/>
                    </a:cubicBezTo>
                    <a:cubicBezTo>
                      <a:pt x="96" y="148"/>
                      <a:pt x="96" y="147"/>
                      <a:pt x="95" y="146"/>
                    </a:cubicBezTo>
                    <a:cubicBezTo>
                      <a:pt x="94" y="145"/>
                      <a:pt x="93" y="144"/>
                      <a:pt x="92" y="144"/>
                    </a:cubicBezTo>
                    <a:cubicBezTo>
                      <a:pt x="91" y="143"/>
                      <a:pt x="91" y="143"/>
                      <a:pt x="91" y="143"/>
                    </a:cubicBezTo>
                    <a:cubicBezTo>
                      <a:pt x="91" y="143"/>
                      <a:pt x="91" y="143"/>
                      <a:pt x="91" y="143"/>
                    </a:cubicBezTo>
                    <a:cubicBezTo>
                      <a:pt x="91" y="143"/>
                      <a:pt x="91" y="143"/>
                      <a:pt x="91" y="143"/>
                    </a:cubicBezTo>
                    <a:cubicBezTo>
                      <a:pt x="91" y="143"/>
                      <a:pt x="91" y="143"/>
                      <a:pt x="91" y="143"/>
                    </a:cubicBezTo>
                    <a:cubicBezTo>
                      <a:pt x="90" y="143"/>
                      <a:pt x="90" y="143"/>
                      <a:pt x="90" y="143"/>
                    </a:cubicBezTo>
                    <a:cubicBezTo>
                      <a:pt x="90" y="142"/>
                      <a:pt x="90" y="142"/>
                      <a:pt x="90" y="142"/>
                    </a:cubicBezTo>
                    <a:cubicBezTo>
                      <a:pt x="89" y="141"/>
                      <a:pt x="88" y="141"/>
                      <a:pt x="88" y="140"/>
                    </a:cubicBezTo>
                    <a:cubicBezTo>
                      <a:pt x="88" y="140"/>
                      <a:pt x="88" y="140"/>
                      <a:pt x="88" y="140"/>
                    </a:cubicBezTo>
                    <a:cubicBezTo>
                      <a:pt x="88" y="140"/>
                      <a:pt x="88" y="140"/>
                      <a:pt x="88" y="140"/>
                    </a:cubicBezTo>
                    <a:cubicBezTo>
                      <a:pt x="88" y="140"/>
                      <a:pt x="88" y="140"/>
                      <a:pt x="88" y="140"/>
                    </a:cubicBezTo>
                    <a:cubicBezTo>
                      <a:pt x="88" y="139"/>
                      <a:pt x="88" y="139"/>
                      <a:pt x="88" y="139"/>
                    </a:cubicBezTo>
                    <a:cubicBezTo>
                      <a:pt x="87" y="139"/>
                      <a:pt x="87" y="139"/>
                      <a:pt x="87" y="138"/>
                    </a:cubicBezTo>
                    <a:cubicBezTo>
                      <a:pt x="86" y="137"/>
                      <a:pt x="86" y="137"/>
                      <a:pt x="85" y="136"/>
                    </a:cubicBezTo>
                    <a:cubicBezTo>
                      <a:pt x="84" y="136"/>
                      <a:pt x="84" y="136"/>
                      <a:pt x="84" y="136"/>
                    </a:cubicBezTo>
                    <a:cubicBezTo>
                      <a:pt x="84" y="135"/>
                      <a:pt x="83" y="135"/>
                      <a:pt x="83" y="135"/>
                    </a:cubicBezTo>
                    <a:cubicBezTo>
                      <a:pt x="83" y="134"/>
                      <a:pt x="83" y="134"/>
                      <a:pt x="83" y="134"/>
                    </a:cubicBezTo>
                    <a:cubicBezTo>
                      <a:pt x="82" y="134"/>
                      <a:pt x="81" y="133"/>
                      <a:pt x="81" y="133"/>
                    </a:cubicBezTo>
                    <a:cubicBezTo>
                      <a:pt x="80" y="133"/>
                      <a:pt x="80" y="133"/>
                      <a:pt x="80" y="133"/>
                    </a:cubicBezTo>
                    <a:cubicBezTo>
                      <a:pt x="78" y="133"/>
                      <a:pt x="78" y="133"/>
                      <a:pt x="78" y="133"/>
                    </a:cubicBezTo>
                    <a:cubicBezTo>
                      <a:pt x="78" y="131"/>
                      <a:pt x="78" y="131"/>
                      <a:pt x="78" y="131"/>
                    </a:cubicBezTo>
                    <a:cubicBezTo>
                      <a:pt x="77" y="132"/>
                      <a:pt x="77" y="132"/>
                      <a:pt x="77" y="132"/>
                    </a:cubicBezTo>
                    <a:cubicBezTo>
                      <a:pt x="76" y="132"/>
                      <a:pt x="75" y="132"/>
                      <a:pt x="75" y="132"/>
                    </a:cubicBezTo>
                    <a:cubicBezTo>
                      <a:pt x="74" y="132"/>
                      <a:pt x="74" y="132"/>
                      <a:pt x="73" y="131"/>
                    </a:cubicBezTo>
                    <a:cubicBezTo>
                      <a:pt x="72" y="131"/>
                      <a:pt x="72" y="131"/>
                      <a:pt x="72" y="131"/>
                    </a:cubicBezTo>
                    <a:cubicBezTo>
                      <a:pt x="72" y="130"/>
                      <a:pt x="72" y="130"/>
                      <a:pt x="72" y="130"/>
                    </a:cubicBezTo>
                    <a:cubicBezTo>
                      <a:pt x="72" y="130"/>
                      <a:pt x="72" y="129"/>
                      <a:pt x="71" y="129"/>
                    </a:cubicBezTo>
                    <a:cubicBezTo>
                      <a:pt x="70" y="129"/>
                      <a:pt x="70" y="129"/>
                      <a:pt x="70" y="129"/>
                    </a:cubicBezTo>
                    <a:cubicBezTo>
                      <a:pt x="70" y="128"/>
                      <a:pt x="70" y="128"/>
                      <a:pt x="70" y="128"/>
                    </a:cubicBezTo>
                    <a:cubicBezTo>
                      <a:pt x="70" y="128"/>
                      <a:pt x="70" y="128"/>
                      <a:pt x="70" y="127"/>
                    </a:cubicBezTo>
                    <a:cubicBezTo>
                      <a:pt x="69" y="126"/>
                      <a:pt x="68" y="126"/>
                      <a:pt x="68" y="126"/>
                    </a:cubicBezTo>
                    <a:cubicBezTo>
                      <a:pt x="67" y="126"/>
                      <a:pt x="66" y="126"/>
                      <a:pt x="66" y="126"/>
                    </a:cubicBezTo>
                    <a:cubicBezTo>
                      <a:pt x="65" y="126"/>
                      <a:pt x="65" y="126"/>
                      <a:pt x="65" y="126"/>
                    </a:cubicBezTo>
                    <a:cubicBezTo>
                      <a:pt x="64" y="126"/>
                      <a:pt x="64" y="126"/>
                      <a:pt x="63" y="126"/>
                    </a:cubicBezTo>
                    <a:cubicBezTo>
                      <a:pt x="64" y="125"/>
                      <a:pt x="64" y="125"/>
                      <a:pt x="64" y="125"/>
                    </a:cubicBezTo>
                    <a:cubicBezTo>
                      <a:pt x="66" y="123"/>
                      <a:pt x="66" y="123"/>
                      <a:pt x="66" y="123"/>
                    </a:cubicBezTo>
                    <a:cubicBezTo>
                      <a:pt x="64" y="123"/>
                      <a:pt x="64" y="123"/>
                      <a:pt x="64" y="123"/>
                    </a:cubicBezTo>
                    <a:cubicBezTo>
                      <a:pt x="63" y="123"/>
                      <a:pt x="63" y="123"/>
                      <a:pt x="63" y="123"/>
                    </a:cubicBezTo>
                    <a:cubicBezTo>
                      <a:pt x="63" y="123"/>
                      <a:pt x="63" y="123"/>
                      <a:pt x="63" y="123"/>
                    </a:cubicBezTo>
                    <a:cubicBezTo>
                      <a:pt x="63" y="122"/>
                      <a:pt x="63" y="122"/>
                      <a:pt x="63" y="122"/>
                    </a:cubicBezTo>
                    <a:cubicBezTo>
                      <a:pt x="61" y="122"/>
                      <a:pt x="61" y="122"/>
                      <a:pt x="61" y="122"/>
                    </a:cubicBezTo>
                    <a:cubicBezTo>
                      <a:pt x="60" y="122"/>
                      <a:pt x="60" y="122"/>
                      <a:pt x="60" y="123"/>
                    </a:cubicBezTo>
                    <a:cubicBezTo>
                      <a:pt x="60" y="123"/>
                      <a:pt x="60" y="123"/>
                      <a:pt x="60" y="123"/>
                    </a:cubicBezTo>
                    <a:cubicBezTo>
                      <a:pt x="60" y="123"/>
                      <a:pt x="60" y="123"/>
                      <a:pt x="60" y="123"/>
                    </a:cubicBezTo>
                    <a:cubicBezTo>
                      <a:pt x="60" y="123"/>
                      <a:pt x="60" y="123"/>
                      <a:pt x="60" y="123"/>
                    </a:cubicBezTo>
                    <a:cubicBezTo>
                      <a:pt x="59" y="123"/>
                      <a:pt x="59" y="123"/>
                      <a:pt x="59" y="123"/>
                    </a:cubicBezTo>
                    <a:cubicBezTo>
                      <a:pt x="58" y="123"/>
                      <a:pt x="57" y="122"/>
                      <a:pt x="57" y="121"/>
                    </a:cubicBezTo>
                    <a:cubicBezTo>
                      <a:pt x="58" y="120"/>
                      <a:pt x="58" y="120"/>
                      <a:pt x="58" y="120"/>
                    </a:cubicBezTo>
                    <a:cubicBezTo>
                      <a:pt x="56" y="120"/>
                      <a:pt x="56" y="120"/>
                      <a:pt x="56" y="120"/>
                    </a:cubicBezTo>
                    <a:cubicBezTo>
                      <a:pt x="55" y="120"/>
                      <a:pt x="55" y="121"/>
                      <a:pt x="54" y="121"/>
                    </a:cubicBezTo>
                    <a:cubicBezTo>
                      <a:pt x="53" y="121"/>
                      <a:pt x="52" y="120"/>
                      <a:pt x="52" y="120"/>
                    </a:cubicBezTo>
                    <a:cubicBezTo>
                      <a:pt x="51" y="120"/>
                      <a:pt x="50" y="119"/>
                      <a:pt x="50" y="119"/>
                    </a:cubicBezTo>
                    <a:cubicBezTo>
                      <a:pt x="49" y="119"/>
                      <a:pt x="49" y="118"/>
                      <a:pt x="48" y="118"/>
                    </a:cubicBezTo>
                    <a:cubicBezTo>
                      <a:pt x="47" y="118"/>
                      <a:pt x="46" y="117"/>
                      <a:pt x="46" y="117"/>
                    </a:cubicBezTo>
                    <a:cubicBezTo>
                      <a:pt x="45" y="117"/>
                      <a:pt x="45" y="117"/>
                      <a:pt x="45" y="117"/>
                    </a:cubicBezTo>
                    <a:cubicBezTo>
                      <a:pt x="44" y="117"/>
                      <a:pt x="44" y="117"/>
                      <a:pt x="44" y="117"/>
                    </a:cubicBezTo>
                    <a:cubicBezTo>
                      <a:pt x="44" y="117"/>
                      <a:pt x="44" y="117"/>
                      <a:pt x="44" y="117"/>
                    </a:cubicBezTo>
                    <a:cubicBezTo>
                      <a:pt x="43" y="117"/>
                      <a:pt x="43" y="118"/>
                      <a:pt x="43" y="118"/>
                    </a:cubicBezTo>
                    <a:cubicBezTo>
                      <a:pt x="43" y="118"/>
                      <a:pt x="43" y="118"/>
                      <a:pt x="43" y="118"/>
                    </a:cubicBezTo>
                    <a:cubicBezTo>
                      <a:pt x="42" y="117"/>
                      <a:pt x="40" y="117"/>
                      <a:pt x="39" y="117"/>
                    </a:cubicBezTo>
                    <a:cubicBezTo>
                      <a:pt x="38" y="117"/>
                      <a:pt x="38" y="117"/>
                      <a:pt x="38" y="117"/>
                    </a:cubicBezTo>
                    <a:cubicBezTo>
                      <a:pt x="38" y="118"/>
                      <a:pt x="38" y="118"/>
                      <a:pt x="38" y="118"/>
                    </a:cubicBezTo>
                    <a:cubicBezTo>
                      <a:pt x="38" y="119"/>
                      <a:pt x="38" y="119"/>
                      <a:pt x="38" y="119"/>
                    </a:cubicBezTo>
                    <a:cubicBezTo>
                      <a:pt x="38" y="119"/>
                      <a:pt x="38" y="119"/>
                      <a:pt x="38" y="119"/>
                    </a:cubicBezTo>
                    <a:cubicBezTo>
                      <a:pt x="38" y="119"/>
                      <a:pt x="38" y="119"/>
                      <a:pt x="38" y="119"/>
                    </a:cubicBezTo>
                    <a:cubicBezTo>
                      <a:pt x="37" y="119"/>
                      <a:pt x="37" y="119"/>
                      <a:pt x="37" y="119"/>
                    </a:cubicBezTo>
                    <a:cubicBezTo>
                      <a:pt x="37" y="119"/>
                      <a:pt x="36" y="119"/>
                      <a:pt x="35" y="120"/>
                    </a:cubicBezTo>
                    <a:cubicBezTo>
                      <a:pt x="35" y="120"/>
                      <a:pt x="35" y="120"/>
                      <a:pt x="34" y="120"/>
                    </a:cubicBezTo>
                    <a:cubicBezTo>
                      <a:pt x="33" y="120"/>
                      <a:pt x="33" y="120"/>
                      <a:pt x="33" y="120"/>
                    </a:cubicBezTo>
                    <a:cubicBezTo>
                      <a:pt x="32" y="120"/>
                      <a:pt x="32" y="120"/>
                      <a:pt x="32" y="120"/>
                    </a:cubicBezTo>
                    <a:cubicBezTo>
                      <a:pt x="31" y="120"/>
                      <a:pt x="31" y="120"/>
                      <a:pt x="31" y="120"/>
                    </a:cubicBezTo>
                    <a:cubicBezTo>
                      <a:pt x="31" y="121"/>
                      <a:pt x="31" y="121"/>
                      <a:pt x="31" y="121"/>
                    </a:cubicBezTo>
                    <a:cubicBezTo>
                      <a:pt x="31" y="122"/>
                      <a:pt x="32" y="122"/>
                      <a:pt x="32" y="123"/>
                    </a:cubicBezTo>
                    <a:cubicBezTo>
                      <a:pt x="33" y="124"/>
                      <a:pt x="33" y="124"/>
                      <a:pt x="33" y="124"/>
                    </a:cubicBezTo>
                    <a:cubicBezTo>
                      <a:pt x="33" y="124"/>
                      <a:pt x="33" y="124"/>
                      <a:pt x="33" y="124"/>
                    </a:cubicBezTo>
                    <a:cubicBezTo>
                      <a:pt x="33" y="125"/>
                      <a:pt x="33" y="125"/>
                      <a:pt x="33" y="125"/>
                    </a:cubicBezTo>
                    <a:cubicBezTo>
                      <a:pt x="33" y="125"/>
                      <a:pt x="33" y="125"/>
                      <a:pt x="33" y="125"/>
                    </a:cubicBezTo>
                    <a:cubicBezTo>
                      <a:pt x="33" y="125"/>
                      <a:pt x="33" y="126"/>
                      <a:pt x="32" y="126"/>
                    </a:cubicBezTo>
                    <a:cubicBezTo>
                      <a:pt x="32" y="126"/>
                      <a:pt x="32" y="126"/>
                      <a:pt x="32" y="126"/>
                    </a:cubicBezTo>
                    <a:cubicBezTo>
                      <a:pt x="31" y="126"/>
                      <a:pt x="31" y="126"/>
                      <a:pt x="31" y="126"/>
                    </a:cubicBezTo>
                    <a:cubicBezTo>
                      <a:pt x="30" y="126"/>
                      <a:pt x="30" y="126"/>
                      <a:pt x="30" y="126"/>
                    </a:cubicBezTo>
                    <a:cubicBezTo>
                      <a:pt x="30" y="126"/>
                      <a:pt x="30" y="126"/>
                      <a:pt x="30" y="126"/>
                    </a:cubicBezTo>
                    <a:cubicBezTo>
                      <a:pt x="30" y="125"/>
                      <a:pt x="30" y="125"/>
                      <a:pt x="30" y="125"/>
                    </a:cubicBezTo>
                    <a:cubicBezTo>
                      <a:pt x="30" y="125"/>
                      <a:pt x="30" y="125"/>
                      <a:pt x="29" y="125"/>
                    </a:cubicBezTo>
                    <a:cubicBezTo>
                      <a:pt x="29" y="124"/>
                      <a:pt x="29" y="124"/>
                      <a:pt x="29" y="124"/>
                    </a:cubicBezTo>
                    <a:cubicBezTo>
                      <a:pt x="29" y="124"/>
                      <a:pt x="29" y="124"/>
                      <a:pt x="29" y="124"/>
                    </a:cubicBezTo>
                    <a:cubicBezTo>
                      <a:pt x="29" y="123"/>
                      <a:pt x="29" y="123"/>
                      <a:pt x="29" y="123"/>
                    </a:cubicBezTo>
                    <a:cubicBezTo>
                      <a:pt x="28" y="122"/>
                      <a:pt x="27" y="122"/>
                      <a:pt x="27" y="122"/>
                    </a:cubicBezTo>
                    <a:cubicBezTo>
                      <a:pt x="26" y="122"/>
                      <a:pt x="26" y="122"/>
                      <a:pt x="25" y="122"/>
                    </a:cubicBezTo>
                    <a:cubicBezTo>
                      <a:pt x="25" y="122"/>
                      <a:pt x="25" y="122"/>
                      <a:pt x="25" y="122"/>
                    </a:cubicBezTo>
                    <a:cubicBezTo>
                      <a:pt x="24" y="123"/>
                      <a:pt x="23" y="123"/>
                      <a:pt x="23" y="123"/>
                    </a:cubicBezTo>
                    <a:cubicBezTo>
                      <a:pt x="22" y="123"/>
                      <a:pt x="22" y="123"/>
                      <a:pt x="22" y="123"/>
                    </a:cubicBezTo>
                    <a:cubicBezTo>
                      <a:pt x="22" y="123"/>
                      <a:pt x="22" y="123"/>
                      <a:pt x="22" y="123"/>
                    </a:cubicBezTo>
                    <a:cubicBezTo>
                      <a:pt x="22" y="123"/>
                      <a:pt x="22" y="123"/>
                      <a:pt x="22" y="123"/>
                    </a:cubicBezTo>
                    <a:cubicBezTo>
                      <a:pt x="22" y="123"/>
                      <a:pt x="22" y="123"/>
                      <a:pt x="22" y="123"/>
                    </a:cubicBezTo>
                    <a:cubicBezTo>
                      <a:pt x="22" y="122"/>
                      <a:pt x="21" y="122"/>
                      <a:pt x="20" y="122"/>
                    </a:cubicBezTo>
                    <a:cubicBezTo>
                      <a:pt x="20" y="121"/>
                      <a:pt x="20" y="121"/>
                      <a:pt x="20" y="121"/>
                    </a:cubicBezTo>
                    <a:cubicBezTo>
                      <a:pt x="20" y="121"/>
                      <a:pt x="20" y="120"/>
                      <a:pt x="20" y="120"/>
                    </a:cubicBezTo>
                    <a:cubicBezTo>
                      <a:pt x="19" y="120"/>
                      <a:pt x="19" y="120"/>
                      <a:pt x="19" y="120"/>
                    </a:cubicBezTo>
                    <a:cubicBezTo>
                      <a:pt x="19" y="119"/>
                      <a:pt x="19" y="119"/>
                      <a:pt x="19" y="118"/>
                    </a:cubicBezTo>
                    <a:cubicBezTo>
                      <a:pt x="19" y="118"/>
                      <a:pt x="19" y="118"/>
                      <a:pt x="19" y="117"/>
                    </a:cubicBezTo>
                    <a:cubicBezTo>
                      <a:pt x="19" y="117"/>
                      <a:pt x="19" y="117"/>
                      <a:pt x="19" y="117"/>
                    </a:cubicBezTo>
                    <a:cubicBezTo>
                      <a:pt x="19" y="117"/>
                      <a:pt x="20" y="117"/>
                      <a:pt x="20" y="117"/>
                    </a:cubicBezTo>
                    <a:cubicBezTo>
                      <a:pt x="21" y="117"/>
                      <a:pt x="22" y="116"/>
                      <a:pt x="23" y="115"/>
                    </a:cubicBezTo>
                    <a:cubicBezTo>
                      <a:pt x="24" y="114"/>
                      <a:pt x="23" y="113"/>
                      <a:pt x="23" y="112"/>
                    </a:cubicBezTo>
                    <a:cubicBezTo>
                      <a:pt x="23" y="112"/>
                      <a:pt x="23" y="112"/>
                      <a:pt x="23" y="112"/>
                    </a:cubicBezTo>
                    <a:cubicBezTo>
                      <a:pt x="22" y="112"/>
                      <a:pt x="22" y="112"/>
                      <a:pt x="22" y="112"/>
                    </a:cubicBezTo>
                    <a:cubicBezTo>
                      <a:pt x="22" y="112"/>
                      <a:pt x="22" y="111"/>
                      <a:pt x="22" y="111"/>
                    </a:cubicBezTo>
                    <a:cubicBezTo>
                      <a:pt x="22" y="110"/>
                      <a:pt x="22" y="109"/>
                      <a:pt x="22" y="109"/>
                    </a:cubicBezTo>
                    <a:cubicBezTo>
                      <a:pt x="22" y="108"/>
                      <a:pt x="22" y="107"/>
                      <a:pt x="22" y="107"/>
                    </a:cubicBezTo>
                    <a:cubicBezTo>
                      <a:pt x="22" y="107"/>
                      <a:pt x="21" y="106"/>
                      <a:pt x="20" y="106"/>
                    </a:cubicBezTo>
                    <a:cubicBezTo>
                      <a:pt x="19" y="106"/>
                      <a:pt x="19" y="106"/>
                      <a:pt x="19" y="106"/>
                    </a:cubicBezTo>
                    <a:cubicBezTo>
                      <a:pt x="19" y="106"/>
                      <a:pt x="19" y="106"/>
                      <a:pt x="19" y="106"/>
                    </a:cubicBezTo>
                    <a:cubicBezTo>
                      <a:pt x="19" y="106"/>
                      <a:pt x="19" y="106"/>
                      <a:pt x="19" y="106"/>
                    </a:cubicBezTo>
                    <a:cubicBezTo>
                      <a:pt x="18" y="106"/>
                      <a:pt x="18" y="106"/>
                      <a:pt x="18" y="106"/>
                    </a:cubicBezTo>
                    <a:cubicBezTo>
                      <a:pt x="17" y="106"/>
                      <a:pt x="17" y="106"/>
                      <a:pt x="17" y="106"/>
                    </a:cubicBezTo>
                    <a:cubicBezTo>
                      <a:pt x="16" y="106"/>
                      <a:pt x="16" y="105"/>
                      <a:pt x="16" y="105"/>
                    </a:cubicBezTo>
                    <a:cubicBezTo>
                      <a:pt x="16" y="105"/>
                      <a:pt x="16" y="105"/>
                      <a:pt x="16" y="105"/>
                    </a:cubicBezTo>
                    <a:cubicBezTo>
                      <a:pt x="16" y="105"/>
                      <a:pt x="16" y="104"/>
                      <a:pt x="16" y="103"/>
                    </a:cubicBezTo>
                    <a:cubicBezTo>
                      <a:pt x="16" y="103"/>
                      <a:pt x="16" y="103"/>
                      <a:pt x="16" y="103"/>
                    </a:cubicBezTo>
                    <a:cubicBezTo>
                      <a:pt x="17" y="104"/>
                      <a:pt x="17" y="104"/>
                      <a:pt x="17" y="104"/>
                    </a:cubicBezTo>
                    <a:cubicBezTo>
                      <a:pt x="17" y="102"/>
                      <a:pt x="17" y="102"/>
                      <a:pt x="17" y="102"/>
                    </a:cubicBezTo>
                    <a:cubicBezTo>
                      <a:pt x="17" y="101"/>
                      <a:pt x="17" y="101"/>
                      <a:pt x="17" y="101"/>
                    </a:cubicBezTo>
                    <a:cubicBezTo>
                      <a:pt x="17" y="101"/>
                      <a:pt x="17" y="100"/>
                      <a:pt x="17" y="99"/>
                    </a:cubicBezTo>
                    <a:cubicBezTo>
                      <a:pt x="17" y="99"/>
                      <a:pt x="17" y="99"/>
                      <a:pt x="17" y="99"/>
                    </a:cubicBezTo>
                    <a:cubicBezTo>
                      <a:pt x="18" y="99"/>
                      <a:pt x="18" y="99"/>
                      <a:pt x="18" y="99"/>
                    </a:cubicBezTo>
                    <a:cubicBezTo>
                      <a:pt x="18" y="99"/>
                      <a:pt x="18" y="99"/>
                      <a:pt x="18" y="99"/>
                    </a:cubicBezTo>
                    <a:cubicBezTo>
                      <a:pt x="19" y="99"/>
                      <a:pt x="19" y="99"/>
                      <a:pt x="19" y="99"/>
                    </a:cubicBezTo>
                    <a:cubicBezTo>
                      <a:pt x="20" y="99"/>
                      <a:pt x="21" y="99"/>
                      <a:pt x="22" y="96"/>
                    </a:cubicBezTo>
                    <a:cubicBezTo>
                      <a:pt x="22" y="95"/>
                      <a:pt x="22" y="94"/>
                      <a:pt x="22" y="93"/>
                    </a:cubicBezTo>
                    <a:cubicBezTo>
                      <a:pt x="22" y="92"/>
                      <a:pt x="22" y="92"/>
                      <a:pt x="22" y="92"/>
                    </a:cubicBezTo>
                    <a:cubicBezTo>
                      <a:pt x="22" y="92"/>
                      <a:pt x="22" y="92"/>
                      <a:pt x="22" y="92"/>
                    </a:cubicBezTo>
                    <a:cubicBezTo>
                      <a:pt x="20" y="91"/>
                      <a:pt x="20" y="91"/>
                      <a:pt x="20" y="91"/>
                    </a:cubicBezTo>
                    <a:cubicBezTo>
                      <a:pt x="20" y="91"/>
                      <a:pt x="20" y="91"/>
                      <a:pt x="19" y="91"/>
                    </a:cubicBezTo>
                    <a:cubicBezTo>
                      <a:pt x="19" y="91"/>
                      <a:pt x="18" y="91"/>
                      <a:pt x="18" y="92"/>
                    </a:cubicBezTo>
                    <a:cubicBezTo>
                      <a:pt x="16" y="92"/>
                      <a:pt x="16" y="93"/>
                      <a:pt x="15" y="94"/>
                    </a:cubicBezTo>
                    <a:cubicBezTo>
                      <a:pt x="15" y="94"/>
                      <a:pt x="15" y="94"/>
                      <a:pt x="15" y="94"/>
                    </a:cubicBezTo>
                    <a:cubicBezTo>
                      <a:pt x="15" y="94"/>
                      <a:pt x="15" y="94"/>
                      <a:pt x="15" y="94"/>
                    </a:cubicBezTo>
                    <a:cubicBezTo>
                      <a:pt x="15" y="94"/>
                      <a:pt x="15" y="94"/>
                      <a:pt x="15" y="94"/>
                    </a:cubicBezTo>
                    <a:cubicBezTo>
                      <a:pt x="14" y="94"/>
                      <a:pt x="14" y="94"/>
                      <a:pt x="14" y="94"/>
                    </a:cubicBezTo>
                    <a:cubicBezTo>
                      <a:pt x="14" y="95"/>
                      <a:pt x="14" y="95"/>
                      <a:pt x="14" y="95"/>
                    </a:cubicBezTo>
                    <a:cubicBezTo>
                      <a:pt x="14" y="96"/>
                      <a:pt x="14" y="96"/>
                      <a:pt x="14" y="96"/>
                    </a:cubicBezTo>
                    <a:cubicBezTo>
                      <a:pt x="14" y="96"/>
                      <a:pt x="14" y="96"/>
                      <a:pt x="14" y="96"/>
                    </a:cubicBezTo>
                    <a:cubicBezTo>
                      <a:pt x="13" y="96"/>
                      <a:pt x="13" y="96"/>
                      <a:pt x="13" y="96"/>
                    </a:cubicBezTo>
                    <a:cubicBezTo>
                      <a:pt x="13" y="96"/>
                      <a:pt x="13" y="96"/>
                      <a:pt x="13" y="96"/>
                    </a:cubicBezTo>
                    <a:cubicBezTo>
                      <a:pt x="13" y="96"/>
                      <a:pt x="12" y="97"/>
                      <a:pt x="12" y="97"/>
                    </a:cubicBezTo>
                    <a:cubicBezTo>
                      <a:pt x="11" y="97"/>
                      <a:pt x="11" y="97"/>
                      <a:pt x="11" y="97"/>
                    </a:cubicBezTo>
                    <a:cubicBezTo>
                      <a:pt x="11" y="98"/>
                      <a:pt x="11" y="98"/>
                      <a:pt x="11" y="98"/>
                    </a:cubicBezTo>
                    <a:cubicBezTo>
                      <a:pt x="10" y="98"/>
                      <a:pt x="9" y="99"/>
                      <a:pt x="9" y="100"/>
                    </a:cubicBezTo>
                    <a:cubicBezTo>
                      <a:pt x="9" y="99"/>
                      <a:pt x="9" y="99"/>
                      <a:pt x="9" y="99"/>
                    </a:cubicBezTo>
                    <a:cubicBezTo>
                      <a:pt x="9" y="98"/>
                      <a:pt x="9" y="98"/>
                      <a:pt x="9" y="98"/>
                    </a:cubicBezTo>
                    <a:cubicBezTo>
                      <a:pt x="9" y="97"/>
                      <a:pt x="9" y="97"/>
                      <a:pt x="9" y="97"/>
                    </a:cubicBezTo>
                    <a:cubicBezTo>
                      <a:pt x="9" y="96"/>
                      <a:pt x="8" y="96"/>
                      <a:pt x="8" y="96"/>
                    </a:cubicBezTo>
                    <a:cubicBezTo>
                      <a:pt x="7" y="96"/>
                      <a:pt x="7" y="96"/>
                      <a:pt x="7" y="96"/>
                    </a:cubicBezTo>
                    <a:cubicBezTo>
                      <a:pt x="7" y="96"/>
                      <a:pt x="7" y="96"/>
                      <a:pt x="7" y="96"/>
                    </a:cubicBezTo>
                    <a:cubicBezTo>
                      <a:pt x="7" y="95"/>
                      <a:pt x="7" y="95"/>
                      <a:pt x="7" y="95"/>
                    </a:cubicBezTo>
                    <a:cubicBezTo>
                      <a:pt x="7" y="94"/>
                      <a:pt x="7" y="94"/>
                      <a:pt x="7" y="94"/>
                    </a:cubicBezTo>
                    <a:cubicBezTo>
                      <a:pt x="7" y="93"/>
                      <a:pt x="7" y="93"/>
                      <a:pt x="7" y="93"/>
                    </a:cubicBezTo>
                    <a:cubicBezTo>
                      <a:pt x="8" y="93"/>
                      <a:pt x="8" y="93"/>
                      <a:pt x="8" y="93"/>
                    </a:cubicBezTo>
                    <a:cubicBezTo>
                      <a:pt x="9" y="94"/>
                      <a:pt x="9" y="94"/>
                      <a:pt x="9" y="94"/>
                    </a:cubicBezTo>
                    <a:cubicBezTo>
                      <a:pt x="9" y="92"/>
                      <a:pt x="9" y="92"/>
                      <a:pt x="9" y="92"/>
                    </a:cubicBezTo>
                    <a:cubicBezTo>
                      <a:pt x="9" y="92"/>
                      <a:pt x="9" y="92"/>
                      <a:pt x="9" y="92"/>
                    </a:cubicBezTo>
                    <a:cubicBezTo>
                      <a:pt x="9" y="92"/>
                      <a:pt x="9" y="92"/>
                      <a:pt x="9" y="92"/>
                    </a:cubicBezTo>
                    <a:cubicBezTo>
                      <a:pt x="10" y="92"/>
                      <a:pt x="10" y="92"/>
                      <a:pt x="10" y="92"/>
                    </a:cubicBezTo>
                    <a:cubicBezTo>
                      <a:pt x="10" y="91"/>
                      <a:pt x="10" y="91"/>
                      <a:pt x="10" y="91"/>
                    </a:cubicBezTo>
                    <a:cubicBezTo>
                      <a:pt x="10" y="91"/>
                      <a:pt x="10" y="91"/>
                      <a:pt x="10" y="91"/>
                    </a:cubicBezTo>
                    <a:cubicBezTo>
                      <a:pt x="10" y="90"/>
                      <a:pt x="10" y="89"/>
                      <a:pt x="10" y="89"/>
                    </a:cubicBezTo>
                    <a:cubicBezTo>
                      <a:pt x="10" y="89"/>
                      <a:pt x="10" y="89"/>
                      <a:pt x="10" y="89"/>
                    </a:cubicBezTo>
                    <a:cubicBezTo>
                      <a:pt x="12" y="89"/>
                      <a:pt x="12" y="89"/>
                      <a:pt x="12" y="89"/>
                    </a:cubicBezTo>
                    <a:cubicBezTo>
                      <a:pt x="12" y="88"/>
                      <a:pt x="12" y="88"/>
                      <a:pt x="12" y="88"/>
                    </a:cubicBezTo>
                    <a:cubicBezTo>
                      <a:pt x="12" y="87"/>
                      <a:pt x="12" y="87"/>
                      <a:pt x="12" y="87"/>
                    </a:cubicBezTo>
                    <a:cubicBezTo>
                      <a:pt x="11" y="86"/>
                      <a:pt x="12" y="85"/>
                      <a:pt x="12" y="85"/>
                    </a:cubicBezTo>
                    <a:cubicBezTo>
                      <a:pt x="12" y="85"/>
                      <a:pt x="12" y="85"/>
                      <a:pt x="12" y="85"/>
                    </a:cubicBezTo>
                    <a:cubicBezTo>
                      <a:pt x="13" y="85"/>
                      <a:pt x="13" y="85"/>
                      <a:pt x="13" y="85"/>
                    </a:cubicBezTo>
                    <a:cubicBezTo>
                      <a:pt x="13" y="84"/>
                      <a:pt x="13" y="84"/>
                      <a:pt x="13" y="84"/>
                    </a:cubicBezTo>
                    <a:cubicBezTo>
                      <a:pt x="13" y="83"/>
                      <a:pt x="13" y="83"/>
                      <a:pt x="13" y="83"/>
                    </a:cubicBezTo>
                    <a:cubicBezTo>
                      <a:pt x="13" y="83"/>
                      <a:pt x="13" y="82"/>
                      <a:pt x="13" y="82"/>
                    </a:cubicBezTo>
                    <a:cubicBezTo>
                      <a:pt x="13" y="82"/>
                      <a:pt x="13" y="82"/>
                      <a:pt x="13" y="82"/>
                    </a:cubicBezTo>
                    <a:cubicBezTo>
                      <a:pt x="14" y="82"/>
                      <a:pt x="14" y="82"/>
                      <a:pt x="14" y="82"/>
                    </a:cubicBezTo>
                    <a:cubicBezTo>
                      <a:pt x="14" y="81"/>
                      <a:pt x="14" y="81"/>
                      <a:pt x="14" y="81"/>
                    </a:cubicBezTo>
                    <a:cubicBezTo>
                      <a:pt x="14" y="80"/>
                      <a:pt x="14" y="80"/>
                      <a:pt x="14" y="80"/>
                    </a:cubicBezTo>
                    <a:cubicBezTo>
                      <a:pt x="15" y="79"/>
                      <a:pt x="15" y="79"/>
                      <a:pt x="15" y="79"/>
                    </a:cubicBezTo>
                    <a:cubicBezTo>
                      <a:pt x="15" y="79"/>
                      <a:pt x="15" y="79"/>
                      <a:pt x="15" y="79"/>
                    </a:cubicBezTo>
                    <a:cubicBezTo>
                      <a:pt x="15" y="79"/>
                      <a:pt x="15" y="79"/>
                      <a:pt x="15" y="79"/>
                    </a:cubicBezTo>
                    <a:cubicBezTo>
                      <a:pt x="15" y="79"/>
                      <a:pt x="16" y="79"/>
                      <a:pt x="16" y="78"/>
                    </a:cubicBezTo>
                    <a:cubicBezTo>
                      <a:pt x="16" y="77"/>
                      <a:pt x="16" y="77"/>
                      <a:pt x="16" y="77"/>
                    </a:cubicBezTo>
                    <a:cubicBezTo>
                      <a:pt x="17" y="77"/>
                      <a:pt x="17" y="76"/>
                      <a:pt x="18" y="76"/>
                    </a:cubicBezTo>
                    <a:cubicBezTo>
                      <a:pt x="19" y="75"/>
                      <a:pt x="20" y="74"/>
                      <a:pt x="20" y="73"/>
                    </a:cubicBezTo>
                    <a:cubicBezTo>
                      <a:pt x="20" y="72"/>
                      <a:pt x="20" y="72"/>
                      <a:pt x="20" y="72"/>
                    </a:cubicBezTo>
                    <a:cubicBezTo>
                      <a:pt x="20" y="72"/>
                      <a:pt x="20" y="72"/>
                      <a:pt x="20" y="72"/>
                    </a:cubicBezTo>
                    <a:cubicBezTo>
                      <a:pt x="21" y="72"/>
                      <a:pt x="21" y="72"/>
                      <a:pt x="21" y="72"/>
                    </a:cubicBezTo>
                    <a:cubicBezTo>
                      <a:pt x="22" y="72"/>
                      <a:pt x="22" y="72"/>
                      <a:pt x="22" y="72"/>
                    </a:cubicBezTo>
                    <a:cubicBezTo>
                      <a:pt x="22" y="73"/>
                      <a:pt x="23" y="73"/>
                      <a:pt x="23" y="73"/>
                    </a:cubicBezTo>
                    <a:cubicBezTo>
                      <a:pt x="24" y="73"/>
                      <a:pt x="24" y="73"/>
                      <a:pt x="24" y="73"/>
                    </a:cubicBezTo>
                    <a:cubicBezTo>
                      <a:pt x="25" y="73"/>
                      <a:pt x="26" y="72"/>
                      <a:pt x="27" y="72"/>
                    </a:cubicBezTo>
                    <a:cubicBezTo>
                      <a:pt x="27" y="71"/>
                      <a:pt x="27" y="71"/>
                      <a:pt x="27" y="71"/>
                    </a:cubicBezTo>
                    <a:cubicBezTo>
                      <a:pt x="28" y="71"/>
                      <a:pt x="29" y="70"/>
                      <a:pt x="30" y="70"/>
                    </a:cubicBezTo>
                    <a:cubicBezTo>
                      <a:pt x="30" y="70"/>
                      <a:pt x="30" y="70"/>
                      <a:pt x="30" y="70"/>
                    </a:cubicBezTo>
                    <a:cubicBezTo>
                      <a:pt x="31" y="70"/>
                      <a:pt x="31" y="70"/>
                      <a:pt x="31" y="70"/>
                    </a:cubicBezTo>
                    <a:cubicBezTo>
                      <a:pt x="31" y="70"/>
                      <a:pt x="31" y="70"/>
                      <a:pt x="31" y="70"/>
                    </a:cubicBezTo>
                    <a:cubicBezTo>
                      <a:pt x="32" y="71"/>
                      <a:pt x="33" y="72"/>
                      <a:pt x="33" y="73"/>
                    </a:cubicBezTo>
                    <a:cubicBezTo>
                      <a:pt x="33" y="75"/>
                      <a:pt x="33" y="76"/>
                      <a:pt x="33" y="77"/>
                    </a:cubicBezTo>
                    <a:cubicBezTo>
                      <a:pt x="32" y="77"/>
                      <a:pt x="32" y="77"/>
                      <a:pt x="32" y="77"/>
                    </a:cubicBezTo>
                    <a:cubicBezTo>
                      <a:pt x="31" y="77"/>
                      <a:pt x="31" y="77"/>
                      <a:pt x="31" y="77"/>
                    </a:cubicBezTo>
                    <a:cubicBezTo>
                      <a:pt x="31" y="79"/>
                      <a:pt x="31" y="79"/>
                      <a:pt x="31" y="79"/>
                    </a:cubicBezTo>
                    <a:cubicBezTo>
                      <a:pt x="31" y="80"/>
                      <a:pt x="32" y="80"/>
                      <a:pt x="32" y="80"/>
                    </a:cubicBezTo>
                    <a:cubicBezTo>
                      <a:pt x="32" y="80"/>
                      <a:pt x="32" y="80"/>
                      <a:pt x="32" y="80"/>
                    </a:cubicBezTo>
                    <a:cubicBezTo>
                      <a:pt x="33" y="81"/>
                      <a:pt x="33" y="81"/>
                      <a:pt x="33" y="81"/>
                    </a:cubicBezTo>
                    <a:cubicBezTo>
                      <a:pt x="33" y="81"/>
                      <a:pt x="33" y="81"/>
                      <a:pt x="33" y="81"/>
                    </a:cubicBezTo>
                    <a:cubicBezTo>
                      <a:pt x="32" y="82"/>
                      <a:pt x="32" y="82"/>
                      <a:pt x="32" y="82"/>
                    </a:cubicBezTo>
                    <a:cubicBezTo>
                      <a:pt x="34" y="82"/>
                      <a:pt x="34" y="82"/>
                      <a:pt x="34" y="82"/>
                    </a:cubicBezTo>
                    <a:cubicBezTo>
                      <a:pt x="36" y="82"/>
                      <a:pt x="36" y="79"/>
                      <a:pt x="36" y="78"/>
                    </a:cubicBezTo>
                    <a:cubicBezTo>
                      <a:pt x="36" y="77"/>
                      <a:pt x="36" y="76"/>
                      <a:pt x="36" y="76"/>
                    </a:cubicBezTo>
                    <a:cubicBezTo>
                      <a:pt x="36" y="76"/>
                      <a:pt x="36" y="76"/>
                      <a:pt x="36" y="76"/>
                    </a:cubicBezTo>
                    <a:cubicBezTo>
                      <a:pt x="37" y="76"/>
                      <a:pt x="37" y="76"/>
                      <a:pt x="37" y="76"/>
                    </a:cubicBezTo>
                    <a:cubicBezTo>
                      <a:pt x="37" y="75"/>
                      <a:pt x="37" y="75"/>
                      <a:pt x="37" y="75"/>
                    </a:cubicBezTo>
                    <a:cubicBezTo>
                      <a:pt x="37" y="75"/>
                      <a:pt x="37" y="75"/>
                      <a:pt x="37" y="75"/>
                    </a:cubicBezTo>
                    <a:cubicBezTo>
                      <a:pt x="37" y="74"/>
                      <a:pt x="37" y="73"/>
                      <a:pt x="38" y="73"/>
                    </a:cubicBezTo>
                    <a:cubicBezTo>
                      <a:pt x="38" y="73"/>
                      <a:pt x="38" y="73"/>
                      <a:pt x="38" y="73"/>
                    </a:cubicBezTo>
                    <a:cubicBezTo>
                      <a:pt x="39" y="73"/>
                      <a:pt x="39" y="73"/>
                      <a:pt x="39" y="73"/>
                    </a:cubicBezTo>
                    <a:cubicBezTo>
                      <a:pt x="39" y="72"/>
                      <a:pt x="39" y="72"/>
                      <a:pt x="39" y="72"/>
                    </a:cubicBezTo>
                    <a:cubicBezTo>
                      <a:pt x="39" y="72"/>
                      <a:pt x="39" y="72"/>
                      <a:pt x="39" y="72"/>
                    </a:cubicBezTo>
                    <a:cubicBezTo>
                      <a:pt x="39" y="70"/>
                      <a:pt x="39" y="69"/>
                      <a:pt x="39" y="69"/>
                    </a:cubicBezTo>
                    <a:cubicBezTo>
                      <a:pt x="39" y="69"/>
                      <a:pt x="39" y="69"/>
                      <a:pt x="39" y="69"/>
                    </a:cubicBezTo>
                    <a:cubicBezTo>
                      <a:pt x="39" y="69"/>
                      <a:pt x="39" y="69"/>
                      <a:pt x="39" y="69"/>
                    </a:cubicBezTo>
                    <a:cubicBezTo>
                      <a:pt x="39" y="69"/>
                      <a:pt x="39" y="69"/>
                      <a:pt x="39" y="69"/>
                    </a:cubicBezTo>
                    <a:cubicBezTo>
                      <a:pt x="40" y="69"/>
                      <a:pt x="40" y="69"/>
                      <a:pt x="40" y="69"/>
                    </a:cubicBezTo>
                    <a:cubicBezTo>
                      <a:pt x="40" y="69"/>
                      <a:pt x="40" y="69"/>
                      <a:pt x="40" y="69"/>
                    </a:cubicBezTo>
                    <a:cubicBezTo>
                      <a:pt x="41" y="69"/>
                      <a:pt x="42" y="69"/>
                      <a:pt x="42" y="68"/>
                    </a:cubicBezTo>
                    <a:cubicBezTo>
                      <a:pt x="42" y="68"/>
                      <a:pt x="42" y="68"/>
                      <a:pt x="42" y="68"/>
                    </a:cubicBezTo>
                    <a:cubicBezTo>
                      <a:pt x="42" y="68"/>
                      <a:pt x="43" y="67"/>
                      <a:pt x="43" y="67"/>
                    </a:cubicBezTo>
                    <a:cubicBezTo>
                      <a:pt x="44" y="68"/>
                      <a:pt x="44" y="68"/>
                      <a:pt x="44" y="68"/>
                    </a:cubicBezTo>
                    <a:cubicBezTo>
                      <a:pt x="45" y="68"/>
                      <a:pt x="45" y="68"/>
                      <a:pt x="45" y="68"/>
                    </a:cubicBezTo>
                    <a:cubicBezTo>
                      <a:pt x="45" y="67"/>
                      <a:pt x="45" y="67"/>
                      <a:pt x="45" y="67"/>
                    </a:cubicBezTo>
                    <a:cubicBezTo>
                      <a:pt x="45" y="66"/>
                      <a:pt x="45" y="66"/>
                      <a:pt x="45" y="66"/>
                    </a:cubicBezTo>
                    <a:cubicBezTo>
                      <a:pt x="45" y="66"/>
                      <a:pt x="45" y="65"/>
                      <a:pt x="44" y="64"/>
                    </a:cubicBezTo>
                    <a:cubicBezTo>
                      <a:pt x="43" y="64"/>
                      <a:pt x="43" y="64"/>
                      <a:pt x="43" y="64"/>
                    </a:cubicBezTo>
                    <a:cubicBezTo>
                      <a:pt x="43" y="63"/>
                      <a:pt x="43" y="63"/>
                      <a:pt x="43" y="63"/>
                    </a:cubicBezTo>
                    <a:cubicBezTo>
                      <a:pt x="43" y="63"/>
                      <a:pt x="43" y="63"/>
                      <a:pt x="43" y="63"/>
                    </a:cubicBezTo>
                    <a:cubicBezTo>
                      <a:pt x="45" y="63"/>
                      <a:pt x="45" y="63"/>
                      <a:pt x="45" y="63"/>
                    </a:cubicBezTo>
                    <a:cubicBezTo>
                      <a:pt x="45" y="63"/>
                      <a:pt x="45" y="63"/>
                      <a:pt x="45" y="63"/>
                    </a:cubicBezTo>
                    <a:cubicBezTo>
                      <a:pt x="46" y="63"/>
                      <a:pt x="46" y="63"/>
                      <a:pt x="46" y="63"/>
                    </a:cubicBezTo>
                    <a:cubicBezTo>
                      <a:pt x="47" y="63"/>
                      <a:pt x="47" y="63"/>
                      <a:pt x="47" y="62"/>
                    </a:cubicBezTo>
                    <a:cubicBezTo>
                      <a:pt x="48" y="62"/>
                      <a:pt x="48" y="61"/>
                      <a:pt x="49" y="60"/>
                    </a:cubicBezTo>
                    <a:cubicBezTo>
                      <a:pt x="50" y="60"/>
                      <a:pt x="50" y="59"/>
                      <a:pt x="51" y="59"/>
                    </a:cubicBezTo>
                    <a:cubicBezTo>
                      <a:pt x="52" y="59"/>
                      <a:pt x="52" y="59"/>
                      <a:pt x="52" y="59"/>
                    </a:cubicBezTo>
                    <a:cubicBezTo>
                      <a:pt x="52" y="59"/>
                      <a:pt x="53" y="59"/>
                      <a:pt x="53" y="58"/>
                    </a:cubicBezTo>
                    <a:cubicBezTo>
                      <a:pt x="53" y="58"/>
                      <a:pt x="53" y="58"/>
                      <a:pt x="53" y="58"/>
                    </a:cubicBezTo>
                    <a:cubicBezTo>
                      <a:pt x="54" y="58"/>
                      <a:pt x="54" y="57"/>
                      <a:pt x="54" y="57"/>
                    </a:cubicBezTo>
                    <a:cubicBezTo>
                      <a:pt x="55" y="56"/>
                      <a:pt x="55" y="56"/>
                      <a:pt x="55" y="56"/>
                    </a:cubicBezTo>
                    <a:cubicBezTo>
                      <a:pt x="55" y="56"/>
                      <a:pt x="55" y="56"/>
                      <a:pt x="55" y="56"/>
                    </a:cubicBezTo>
                    <a:cubicBezTo>
                      <a:pt x="56" y="56"/>
                      <a:pt x="56" y="56"/>
                      <a:pt x="56" y="55"/>
                    </a:cubicBezTo>
                    <a:cubicBezTo>
                      <a:pt x="56" y="54"/>
                      <a:pt x="56" y="54"/>
                      <a:pt x="56" y="54"/>
                    </a:cubicBezTo>
                    <a:cubicBezTo>
                      <a:pt x="56" y="52"/>
                      <a:pt x="56" y="52"/>
                      <a:pt x="56" y="52"/>
                    </a:cubicBezTo>
                    <a:cubicBezTo>
                      <a:pt x="56" y="52"/>
                      <a:pt x="57" y="52"/>
                      <a:pt x="57" y="51"/>
                    </a:cubicBezTo>
                    <a:cubicBezTo>
                      <a:pt x="58" y="50"/>
                      <a:pt x="59" y="48"/>
                      <a:pt x="61" y="47"/>
                    </a:cubicBezTo>
                    <a:cubicBezTo>
                      <a:pt x="61" y="47"/>
                      <a:pt x="61" y="47"/>
                      <a:pt x="61" y="47"/>
                    </a:cubicBezTo>
                    <a:cubicBezTo>
                      <a:pt x="62" y="47"/>
                      <a:pt x="62" y="47"/>
                      <a:pt x="62" y="47"/>
                    </a:cubicBezTo>
                    <a:cubicBezTo>
                      <a:pt x="63" y="47"/>
                      <a:pt x="63" y="47"/>
                      <a:pt x="63" y="46"/>
                    </a:cubicBezTo>
                    <a:cubicBezTo>
                      <a:pt x="63" y="46"/>
                      <a:pt x="63" y="46"/>
                      <a:pt x="63" y="46"/>
                    </a:cubicBezTo>
                    <a:cubicBezTo>
                      <a:pt x="63" y="46"/>
                      <a:pt x="63" y="46"/>
                      <a:pt x="63" y="46"/>
                    </a:cubicBezTo>
                    <a:cubicBezTo>
                      <a:pt x="64" y="46"/>
                      <a:pt x="64" y="46"/>
                      <a:pt x="64" y="46"/>
                    </a:cubicBezTo>
                    <a:cubicBezTo>
                      <a:pt x="64" y="46"/>
                      <a:pt x="64" y="46"/>
                      <a:pt x="64" y="46"/>
                    </a:cubicBezTo>
                    <a:cubicBezTo>
                      <a:pt x="66" y="46"/>
                      <a:pt x="66" y="46"/>
                      <a:pt x="66" y="46"/>
                    </a:cubicBezTo>
                    <a:cubicBezTo>
                      <a:pt x="67" y="46"/>
                      <a:pt x="68" y="45"/>
                      <a:pt x="68" y="45"/>
                    </a:cubicBezTo>
                    <a:cubicBezTo>
                      <a:pt x="68" y="45"/>
                      <a:pt x="68" y="45"/>
                      <a:pt x="68" y="45"/>
                    </a:cubicBezTo>
                    <a:cubicBezTo>
                      <a:pt x="68" y="45"/>
                      <a:pt x="68" y="45"/>
                      <a:pt x="68" y="45"/>
                    </a:cubicBezTo>
                    <a:cubicBezTo>
                      <a:pt x="69" y="44"/>
                      <a:pt x="69" y="44"/>
                      <a:pt x="69" y="44"/>
                    </a:cubicBezTo>
                    <a:cubicBezTo>
                      <a:pt x="69" y="43"/>
                      <a:pt x="69" y="42"/>
                      <a:pt x="69" y="42"/>
                    </a:cubicBezTo>
                    <a:cubicBezTo>
                      <a:pt x="69" y="41"/>
                      <a:pt x="69" y="41"/>
                      <a:pt x="69" y="41"/>
                    </a:cubicBezTo>
                    <a:cubicBezTo>
                      <a:pt x="69" y="40"/>
                      <a:pt x="69" y="40"/>
                      <a:pt x="69" y="40"/>
                    </a:cubicBezTo>
                    <a:cubicBezTo>
                      <a:pt x="70" y="40"/>
                      <a:pt x="70" y="40"/>
                      <a:pt x="70" y="40"/>
                    </a:cubicBezTo>
                    <a:cubicBezTo>
                      <a:pt x="70" y="39"/>
                      <a:pt x="70" y="39"/>
                      <a:pt x="70" y="39"/>
                    </a:cubicBezTo>
                    <a:cubicBezTo>
                      <a:pt x="70" y="39"/>
                      <a:pt x="71" y="39"/>
                      <a:pt x="71" y="39"/>
                    </a:cubicBezTo>
                    <a:cubicBezTo>
                      <a:pt x="71" y="39"/>
                      <a:pt x="71" y="39"/>
                      <a:pt x="71" y="39"/>
                    </a:cubicBezTo>
                    <a:cubicBezTo>
                      <a:pt x="72" y="39"/>
                      <a:pt x="72" y="39"/>
                      <a:pt x="72" y="39"/>
                    </a:cubicBezTo>
                    <a:cubicBezTo>
                      <a:pt x="72" y="37"/>
                      <a:pt x="72" y="37"/>
                      <a:pt x="72" y="37"/>
                    </a:cubicBezTo>
                    <a:cubicBezTo>
                      <a:pt x="72" y="37"/>
                      <a:pt x="72" y="37"/>
                      <a:pt x="72" y="37"/>
                    </a:cubicBezTo>
                    <a:cubicBezTo>
                      <a:pt x="73" y="37"/>
                      <a:pt x="73" y="37"/>
                      <a:pt x="73" y="37"/>
                    </a:cubicBezTo>
                    <a:cubicBezTo>
                      <a:pt x="74" y="37"/>
                      <a:pt x="74" y="37"/>
                      <a:pt x="74" y="37"/>
                    </a:cubicBezTo>
                    <a:cubicBezTo>
                      <a:pt x="75" y="37"/>
                      <a:pt x="75" y="37"/>
                      <a:pt x="75" y="37"/>
                    </a:cubicBezTo>
                    <a:cubicBezTo>
                      <a:pt x="75" y="36"/>
                      <a:pt x="75" y="36"/>
                      <a:pt x="75" y="36"/>
                    </a:cubicBezTo>
                    <a:cubicBezTo>
                      <a:pt x="75" y="36"/>
                      <a:pt x="75" y="36"/>
                      <a:pt x="75" y="36"/>
                    </a:cubicBezTo>
                    <a:cubicBezTo>
                      <a:pt x="75" y="36"/>
                      <a:pt x="75" y="36"/>
                      <a:pt x="75" y="36"/>
                    </a:cubicBezTo>
                    <a:cubicBezTo>
                      <a:pt x="76" y="36"/>
                      <a:pt x="76" y="36"/>
                      <a:pt x="76" y="36"/>
                    </a:cubicBezTo>
                    <a:cubicBezTo>
                      <a:pt x="77" y="36"/>
                      <a:pt x="78" y="35"/>
                      <a:pt x="78" y="35"/>
                    </a:cubicBezTo>
                    <a:cubicBezTo>
                      <a:pt x="78" y="34"/>
                      <a:pt x="78" y="34"/>
                      <a:pt x="78" y="34"/>
                    </a:cubicBezTo>
                    <a:cubicBezTo>
                      <a:pt x="78" y="35"/>
                      <a:pt x="78" y="35"/>
                      <a:pt x="78" y="35"/>
                    </a:cubicBezTo>
                    <a:cubicBezTo>
                      <a:pt x="78" y="35"/>
                      <a:pt x="78" y="35"/>
                      <a:pt x="78" y="35"/>
                    </a:cubicBezTo>
                    <a:cubicBezTo>
                      <a:pt x="80" y="35"/>
                      <a:pt x="80" y="35"/>
                      <a:pt x="80" y="35"/>
                    </a:cubicBezTo>
                    <a:cubicBezTo>
                      <a:pt x="81" y="35"/>
                      <a:pt x="81" y="35"/>
                      <a:pt x="81" y="35"/>
                    </a:cubicBezTo>
                    <a:cubicBezTo>
                      <a:pt x="81" y="35"/>
                      <a:pt x="82" y="34"/>
                      <a:pt x="82" y="34"/>
                    </a:cubicBezTo>
                    <a:cubicBezTo>
                      <a:pt x="82" y="33"/>
                      <a:pt x="82" y="33"/>
                      <a:pt x="82" y="33"/>
                    </a:cubicBezTo>
                    <a:cubicBezTo>
                      <a:pt x="83" y="33"/>
                      <a:pt x="83" y="32"/>
                      <a:pt x="83" y="31"/>
                    </a:cubicBezTo>
                    <a:cubicBezTo>
                      <a:pt x="83" y="30"/>
                      <a:pt x="83" y="30"/>
                      <a:pt x="83" y="30"/>
                    </a:cubicBezTo>
                    <a:cubicBezTo>
                      <a:pt x="80" y="30"/>
                      <a:pt x="80" y="30"/>
                      <a:pt x="80" y="30"/>
                    </a:cubicBezTo>
                    <a:cubicBezTo>
                      <a:pt x="79" y="30"/>
                      <a:pt x="79" y="30"/>
                      <a:pt x="79" y="31"/>
                    </a:cubicBezTo>
                    <a:cubicBezTo>
                      <a:pt x="78" y="31"/>
                      <a:pt x="78" y="31"/>
                      <a:pt x="78" y="31"/>
                    </a:cubicBezTo>
                    <a:cubicBezTo>
                      <a:pt x="78" y="31"/>
                      <a:pt x="78" y="31"/>
                      <a:pt x="78" y="31"/>
                    </a:cubicBezTo>
                    <a:cubicBezTo>
                      <a:pt x="77" y="31"/>
                      <a:pt x="77" y="31"/>
                      <a:pt x="77" y="31"/>
                    </a:cubicBezTo>
                    <a:cubicBezTo>
                      <a:pt x="76" y="30"/>
                      <a:pt x="76" y="30"/>
                      <a:pt x="76" y="30"/>
                    </a:cubicBezTo>
                    <a:cubicBezTo>
                      <a:pt x="76" y="30"/>
                      <a:pt x="76" y="30"/>
                      <a:pt x="76" y="30"/>
                    </a:cubicBezTo>
                    <a:cubicBezTo>
                      <a:pt x="77" y="30"/>
                      <a:pt x="77" y="30"/>
                      <a:pt x="77" y="30"/>
                    </a:cubicBezTo>
                    <a:cubicBezTo>
                      <a:pt x="78" y="30"/>
                      <a:pt x="78" y="30"/>
                      <a:pt x="78" y="30"/>
                    </a:cubicBezTo>
                    <a:cubicBezTo>
                      <a:pt x="78" y="29"/>
                      <a:pt x="78" y="29"/>
                      <a:pt x="78" y="29"/>
                    </a:cubicBezTo>
                    <a:cubicBezTo>
                      <a:pt x="78" y="29"/>
                      <a:pt x="78" y="29"/>
                      <a:pt x="78" y="29"/>
                    </a:cubicBezTo>
                    <a:cubicBezTo>
                      <a:pt x="79" y="29"/>
                      <a:pt x="79" y="29"/>
                      <a:pt x="79" y="29"/>
                    </a:cubicBezTo>
                    <a:cubicBezTo>
                      <a:pt x="80" y="29"/>
                      <a:pt x="80" y="29"/>
                      <a:pt x="80" y="29"/>
                    </a:cubicBezTo>
                    <a:cubicBezTo>
                      <a:pt x="80" y="29"/>
                      <a:pt x="80" y="29"/>
                      <a:pt x="80" y="29"/>
                    </a:cubicBezTo>
                    <a:cubicBezTo>
                      <a:pt x="81" y="27"/>
                      <a:pt x="81" y="27"/>
                      <a:pt x="81" y="27"/>
                    </a:cubicBezTo>
                    <a:cubicBezTo>
                      <a:pt x="81" y="27"/>
                      <a:pt x="81" y="27"/>
                      <a:pt x="81" y="27"/>
                    </a:cubicBezTo>
                    <a:cubicBezTo>
                      <a:pt x="82" y="27"/>
                      <a:pt x="82" y="27"/>
                      <a:pt x="82" y="27"/>
                    </a:cubicBezTo>
                    <a:cubicBezTo>
                      <a:pt x="82" y="27"/>
                      <a:pt x="82" y="27"/>
                      <a:pt x="82" y="27"/>
                    </a:cubicBezTo>
                    <a:cubicBezTo>
                      <a:pt x="93" y="27"/>
                      <a:pt x="93" y="27"/>
                      <a:pt x="93" y="27"/>
                    </a:cubicBezTo>
                    <a:cubicBezTo>
                      <a:pt x="93" y="27"/>
                      <a:pt x="93" y="27"/>
                      <a:pt x="93" y="27"/>
                    </a:cubicBezTo>
                    <a:cubicBezTo>
                      <a:pt x="93" y="26"/>
                      <a:pt x="93" y="26"/>
                      <a:pt x="93" y="26"/>
                    </a:cubicBezTo>
                    <a:cubicBezTo>
                      <a:pt x="94" y="26"/>
                      <a:pt x="94" y="26"/>
                      <a:pt x="94" y="26"/>
                    </a:cubicBezTo>
                    <a:cubicBezTo>
                      <a:pt x="95" y="26"/>
                      <a:pt x="95" y="26"/>
                      <a:pt x="95" y="26"/>
                    </a:cubicBezTo>
                    <a:cubicBezTo>
                      <a:pt x="95" y="25"/>
                      <a:pt x="95" y="25"/>
                      <a:pt x="95" y="25"/>
                    </a:cubicBezTo>
                    <a:cubicBezTo>
                      <a:pt x="95" y="25"/>
                      <a:pt x="95" y="25"/>
                      <a:pt x="95" y="25"/>
                    </a:cubicBezTo>
                    <a:cubicBezTo>
                      <a:pt x="95" y="25"/>
                      <a:pt x="95" y="25"/>
                      <a:pt x="95" y="25"/>
                    </a:cubicBezTo>
                    <a:cubicBezTo>
                      <a:pt x="96" y="24"/>
                      <a:pt x="96" y="24"/>
                      <a:pt x="96" y="24"/>
                    </a:cubicBezTo>
                    <a:cubicBezTo>
                      <a:pt x="96" y="23"/>
                      <a:pt x="96" y="23"/>
                      <a:pt x="96" y="23"/>
                    </a:cubicBezTo>
                    <a:cubicBezTo>
                      <a:pt x="97" y="23"/>
                      <a:pt x="97" y="23"/>
                      <a:pt x="97" y="23"/>
                    </a:cubicBezTo>
                    <a:cubicBezTo>
                      <a:pt x="97" y="23"/>
                      <a:pt x="97" y="23"/>
                      <a:pt x="98" y="23"/>
                    </a:cubicBezTo>
                    <a:cubicBezTo>
                      <a:pt x="98" y="23"/>
                      <a:pt x="99" y="23"/>
                      <a:pt x="99" y="23"/>
                    </a:cubicBezTo>
                    <a:cubicBezTo>
                      <a:pt x="100" y="23"/>
                      <a:pt x="100" y="23"/>
                      <a:pt x="101" y="23"/>
                    </a:cubicBezTo>
                    <a:cubicBezTo>
                      <a:pt x="101" y="23"/>
                      <a:pt x="101" y="23"/>
                      <a:pt x="101" y="23"/>
                    </a:cubicBezTo>
                    <a:cubicBezTo>
                      <a:pt x="101" y="23"/>
                      <a:pt x="101" y="23"/>
                      <a:pt x="101" y="23"/>
                    </a:cubicBezTo>
                    <a:cubicBezTo>
                      <a:pt x="102" y="23"/>
                      <a:pt x="102" y="23"/>
                      <a:pt x="102" y="23"/>
                    </a:cubicBezTo>
                    <a:cubicBezTo>
                      <a:pt x="103" y="23"/>
                      <a:pt x="103" y="22"/>
                      <a:pt x="103" y="22"/>
                    </a:cubicBezTo>
                    <a:cubicBezTo>
                      <a:pt x="104" y="21"/>
                      <a:pt x="104" y="21"/>
                      <a:pt x="104" y="20"/>
                    </a:cubicBezTo>
                    <a:cubicBezTo>
                      <a:pt x="103" y="19"/>
                      <a:pt x="103" y="18"/>
                      <a:pt x="103" y="18"/>
                    </a:cubicBezTo>
                    <a:cubicBezTo>
                      <a:pt x="103" y="18"/>
                      <a:pt x="103" y="18"/>
                      <a:pt x="103" y="18"/>
                    </a:cubicBezTo>
                    <a:cubicBezTo>
                      <a:pt x="102" y="17"/>
                      <a:pt x="102" y="17"/>
                      <a:pt x="102" y="16"/>
                    </a:cubicBezTo>
                    <a:cubicBezTo>
                      <a:pt x="102" y="11"/>
                      <a:pt x="102" y="11"/>
                      <a:pt x="102" y="11"/>
                    </a:cubicBezTo>
                    <a:cubicBezTo>
                      <a:pt x="101" y="11"/>
                      <a:pt x="101" y="11"/>
                      <a:pt x="101" y="11"/>
                    </a:cubicBezTo>
                    <a:cubicBezTo>
                      <a:pt x="100" y="11"/>
                      <a:pt x="100" y="12"/>
                      <a:pt x="99" y="12"/>
                    </a:cubicBezTo>
                    <a:cubicBezTo>
                      <a:pt x="99" y="12"/>
                      <a:pt x="99" y="12"/>
                      <a:pt x="99" y="12"/>
                    </a:cubicBezTo>
                    <a:cubicBezTo>
                      <a:pt x="98" y="13"/>
                      <a:pt x="98" y="13"/>
                      <a:pt x="98" y="13"/>
                    </a:cubicBezTo>
                    <a:cubicBezTo>
                      <a:pt x="97" y="12"/>
                      <a:pt x="97" y="12"/>
                      <a:pt x="97" y="12"/>
                    </a:cubicBezTo>
                    <a:cubicBezTo>
                      <a:pt x="97" y="12"/>
                      <a:pt x="97" y="12"/>
                      <a:pt x="97" y="12"/>
                    </a:cubicBezTo>
                    <a:cubicBezTo>
                      <a:pt x="96" y="12"/>
                      <a:pt x="96" y="12"/>
                      <a:pt x="96" y="12"/>
                    </a:cubicBezTo>
                    <a:cubicBezTo>
                      <a:pt x="96" y="12"/>
                      <a:pt x="96" y="12"/>
                      <a:pt x="96" y="12"/>
                    </a:cubicBezTo>
                    <a:cubicBezTo>
                      <a:pt x="97" y="12"/>
                      <a:pt x="97" y="12"/>
                      <a:pt x="97" y="12"/>
                    </a:cubicBezTo>
                    <a:cubicBezTo>
                      <a:pt x="98" y="12"/>
                      <a:pt x="98" y="12"/>
                      <a:pt x="98" y="12"/>
                    </a:cubicBezTo>
                    <a:cubicBezTo>
                      <a:pt x="98" y="10"/>
                      <a:pt x="98" y="10"/>
                      <a:pt x="98" y="10"/>
                    </a:cubicBezTo>
                    <a:cubicBezTo>
                      <a:pt x="98" y="9"/>
                      <a:pt x="97" y="8"/>
                      <a:pt x="96" y="8"/>
                    </a:cubicBezTo>
                    <a:cubicBezTo>
                      <a:pt x="96" y="8"/>
                      <a:pt x="96" y="8"/>
                      <a:pt x="96" y="8"/>
                    </a:cubicBezTo>
                    <a:cubicBezTo>
                      <a:pt x="96" y="8"/>
                      <a:pt x="96" y="8"/>
                      <a:pt x="96" y="8"/>
                    </a:cubicBezTo>
                    <a:cubicBezTo>
                      <a:pt x="90" y="8"/>
                      <a:pt x="90" y="8"/>
                      <a:pt x="90" y="8"/>
                    </a:cubicBezTo>
                    <a:cubicBezTo>
                      <a:pt x="89" y="8"/>
                      <a:pt x="89" y="9"/>
                      <a:pt x="88" y="9"/>
                    </a:cubicBezTo>
                    <a:cubicBezTo>
                      <a:pt x="88" y="10"/>
                      <a:pt x="88" y="11"/>
                      <a:pt x="87" y="11"/>
                    </a:cubicBezTo>
                    <a:cubicBezTo>
                      <a:pt x="87" y="11"/>
                      <a:pt x="86" y="11"/>
                      <a:pt x="86" y="11"/>
                    </a:cubicBezTo>
                    <a:cubicBezTo>
                      <a:pt x="85" y="11"/>
                      <a:pt x="85" y="11"/>
                      <a:pt x="85" y="11"/>
                    </a:cubicBezTo>
                    <a:cubicBezTo>
                      <a:pt x="85" y="11"/>
                      <a:pt x="85" y="11"/>
                      <a:pt x="85" y="11"/>
                    </a:cubicBezTo>
                    <a:cubicBezTo>
                      <a:pt x="81" y="11"/>
                      <a:pt x="81" y="11"/>
                      <a:pt x="81" y="11"/>
                    </a:cubicBezTo>
                    <a:cubicBezTo>
                      <a:pt x="81" y="12"/>
                      <a:pt x="81" y="12"/>
                      <a:pt x="81" y="12"/>
                    </a:cubicBezTo>
                    <a:cubicBezTo>
                      <a:pt x="81" y="13"/>
                      <a:pt x="81" y="13"/>
                      <a:pt x="81" y="13"/>
                    </a:cubicBezTo>
                    <a:cubicBezTo>
                      <a:pt x="82" y="14"/>
                      <a:pt x="82" y="15"/>
                      <a:pt x="81" y="15"/>
                    </a:cubicBezTo>
                    <a:cubicBezTo>
                      <a:pt x="81" y="15"/>
                      <a:pt x="81" y="15"/>
                      <a:pt x="81" y="15"/>
                    </a:cubicBezTo>
                    <a:cubicBezTo>
                      <a:pt x="80" y="16"/>
                      <a:pt x="80" y="16"/>
                      <a:pt x="80" y="17"/>
                    </a:cubicBezTo>
                    <a:cubicBezTo>
                      <a:pt x="80" y="17"/>
                      <a:pt x="80" y="17"/>
                      <a:pt x="80" y="17"/>
                    </a:cubicBezTo>
                    <a:cubicBezTo>
                      <a:pt x="80" y="18"/>
                      <a:pt x="80" y="18"/>
                      <a:pt x="80" y="18"/>
                    </a:cubicBezTo>
                    <a:cubicBezTo>
                      <a:pt x="79" y="18"/>
                      <a:pt x="79" y="18"/>
                      <a:pt x="79" y="18"/>
                    </a:cubicBezTo>
                    <a:cubicBezTo>
                      <a:pt x="79" y="18"/>
                      <a:pt x="79" y="18"/>
                      <a:pt x="79" y="18"/>
                    </a:cubicBezTo>
                    <a:cubicBezTo>
                      <a:pt x="78" y="18"/>
                      <a:pt x="77" y="19"/>
                      <a:pt x="76" y="19"/>
                    </a:cubicBezTo>
                    <a:cubicBezTo>
                      <a:pt x="75" y="20"/>
                      <a:pt x="75" y="20"/>
                      <a:pt x="75" y="20"/>
                    </a:cubicBezTo>
                    <a:cubicBezTo>
                      <a:pt x="75" y="21"/>
                      <a:pt x="74" y="21"/>
                      <a:pt x="74" y="21"/>
                    </a:cubicBezTo>
                    <a:cubicBezTo>
                      <a:pt x="73" y="21"/>
                      <a:pt x="73" y="22"/>
                      <a:pt x="73" y="23"/>
                    </a:cubicBezTo>
                    <a:cubicBezTo>
                      <a:pt x="73" y="23"/>
                      <a:pt x="73" y="23"/>
                      <a:pt x="73" y="23"/>
                    </a:cubicBezTo>
                    <a:cubicBezTo>
                      <a:pt x="72" y="23"/>
                      <a:pt x="72" y="23"/>
                      <a:pt x="72" y="23"/>
                    </a:cubicBezTo>
                    <a:cubicBezTo>
                      <a:pt x="72" y="23"/>
                      <a:pt x="72" y="23"/>
                      <a:pt x="72" y="23"/>
                    </a:cubicBezTo>
                    <a:cubicBezTo>
                      <a:pt x="72" y="23"/>
                      <a:pt x="72" y="23"/>
                      <a:pt x="72" y="23"/>
                    </a:cubicBezTo>
                    <a:cubicBezTo>
                      <a:pt x="72" y="22"/>
                      <a:pt x="72" y="22"/>
                      <a:pt x="72" y="22"/>
                    </a:cubicBezTo>
                    <a:cubicBezTo>
                      <a:pt x="72" y="22"/>
                      <a:pt x="73" y="22"/>
                      <a:pt x="73" y="21"/>
                    </a:cubicBezTo>
                    <a:cubicBezTo>
                      <a:pt x="73" y="20"/>
                      <a:pt x="73" y="19"/>
                      <a:pt x="72" y="18"/>
                    </a:cubicBezTo>
                    <a:cubicBezTo>
                      <a:pt x="72" y="18"/>
                      <a:pt x="72" y="18"/>
                      <a:pt x="72" y="18"/>
                    </a:cubicBezTo>
                    <a:cubicBezTo>
                      <a:pt x="72" y="17"/>
                      <a:pt x="72" y="17"/>
                      <a:pt x="72" y="17"/>
                    </a:cubicBezTo>
                    <a:cubicBezTo>
                      <a:pt x="72" y="17"/>
                      <a:pt x="72" y="16"/>
                      <a:pt x="72" y="16"/>
                    </a:cubicBezTo>
                    <a:cubicBezTo>
                      <a:pt x="72" y="16"/>
                      <a:pt x="72" y="16"/>
                      <a:pt x="72" y="16"/>
                    </a:cubicBezTo>
                    <a:cubicBezTo>
                      <a:pt x="73" y="16"/>
                      <a:pt x="73" y="16"/>
                      <a:pt x="73" y="16"/>
                    </a:cubicBezTo>
                    <a:cubicBezTo>
                      <a:pt x="73" y="14"/>
                      <a:pt x="73" y="14"/>
                      <a:pt x="73" y="14"/>
                    </a:cubicBezTo>
                    <a:cubicBezTo>
                      <a:pt x="73" y="14"/>
                      <a:pt x="73" y="14"/>
                      <a:pt x="73" y="14"/>
                    </a:cubicBezTo>
                    <a:cubicBezTo>
                      <a:pt x="74" y="14"/>
                      <a:pt x="74" y="14"/>
                      <a:pt x="74" y="14"/>
                    </a:cubicBezTo>
                    <a:cubicBezTo>
                      <a:pt x="75" y="14"/>
                      <a:pt x="75" y="13"/>
                      <a:pt x="75" y="13"/>
                    </a:cubicBezTo>
                    <a:cubicBezTo>
                      <a:pt x="75" y="13"/>
                      <a:pt x="75" y="13"/>
                      <a:pt x="75" y="13"/>
                    </a:cubicBezTo>
                    <a:cubicBezTo>
                      <a:pt x="75" y="11"/>
                      <a:pt x="75" y="11"/>
                      <a:pt x="75" y="11"/>
                    </a:cubicBezTo>
                    <a:cubicBezTo>
                      <a:pt x="75" y="10"/>
                      <a:pt x="75" y="10"/>
                      <a:pt x="75" y="10"/>
                    </a:cubicBezTo>
                    <a:cubicBezTo>
                      <a:pt x="75" y="10"/>
                      <a:pt x="75" y="10"/>
                      <a:pt x="75" y="10"/>
                    </a:cubicBezTo>
                    <a:cubicBezTo>
                      <a:pt x="76" y="10"/>
                      <a:pt x="76" y="10"/>
                      <a:pt x="76" y="10"/>
                    </a:cubicBezTo>
                    <a:cubicBezTo>
                      <a:pt x="76" y="9"/>
                      <a:pt x="76" y="9"/>
                      <a:pt x="76" y="9"/>
                    </a:cubicBezTo>
                    <a:cubicBezTo>
                      <a:pt x="76" y="9"/>
                      <a:pt x="76" y="9"/>
                      <a:pt x="76" y="9"/>
                    </a:cubicBezTo>
                    <a:cubicBezTo>
                      <a:pt x="76" y="9"/>
                      <a:pt x="76" y="9"/>
                      <a:pt x="76" y="9"/>
                    </a:cubicBezTo>
                    <a:cubicBezTo>
                      <a:pt x="76" y="9"/>
                      <a:pt x="76" y="9"/>
                      <a:pt x="76" y="9"/>
                    </a:cubicBezTo>
                    <a:cubicBezTo>
                      <a:pt x="77" y="9"/>
                      <a:pt x="77" y="9"/>
                      <a:pt x="77" y="9"/>
                    </a:cubicBezTo>
                    <a:cubicBezTo>
                      <a:pt x="80" y="9"/>
                      <a:pt x="80" y="9"/>
                      <a:pt x="80" y="9"/>
                    </a:cubicBezTo>
                    <a:cubicBezTo>
                      <a:pt x="80" y="9"/>
                      <a:pt x="80" y="9"/>
                      <a:pt x="80" y="9"/>
                    </a:cubicBezTo>
                    <a:cubicBezTo>
                      <a:pt x="80" y="9"/>
                      <a:pt x="80" y="9"/>
                      <a:pt x="80" y="9"/>
                    </a:cubicBezTo>
                    <a:cubicBezTo>
                      <a:pt x="81" y="9"/>
                      <a:pt x="82" y="8"/>
                      <a:pt x="82" y="8"/>
                    </a:cubicBezTo>
                    <a:cubicBezTo>
                      <a:pt x="82" y="7"/>
                      <a:pt x="82" y="7"/>
                      <a:pt x="82" y="7"/>
                    </a:cubicBezTo>
                    <a:cubicBezTo>
                      <a:pt x="83" y="7"/>
                      <a:pt x="83" y="7"/>
                      <a:pt x="83" y="7"/>
                    </a:cubicBezTo>
                    <a:cubicBezTo>
                      <a:pt x="85" y="7"/>
                      <a:pt x="85" y="7"/>
                      <a:pt x="85" y="7"/>
                    </a:cubicBezTo>
                    <a:cubicBezTo>
                      <a:pt x="86" y="7"/>
                      <a:pt x="86" y="7"/>
                      <a:pt x="86" y="6"/>
                    </a:cubicBezTo>
                    <a:cubicBezTo>
                      <a:pt x="86" y="6"/>
                      <a:pt x="86" y="6"/>
                      <a:pt x="86" y="6"/>
                    </a:cubicBezTo>
                    <a:cubicBezTo>
                      <a:pt x="86" y="6"/>
                      <a:pt x="86" y="6"/>
                      <a:pt x="86" y="6"/>
                    </a:cubicBezTo>
                    <a:cubicBezTo>
                      <a:pt x="86" y="6"/>
                      <a:pt x="86" y="6"/>
                      <a:pt x="86" y="6"/>
                    </a:cubicBezTo>
                    <a:cubicBezTo>
                      <a:pt x="87" y="6"/>
                      <a:pt x="87" y="6"/>
                      <a:pt x="87" y="6"/>
                    </a:cubicBezTo>
                    <a:cubicBezTo>
                      <a:pt x="87" y="6"/>
                      <a:pt x="87" y="6"/>
                      <a:pt x="87" y="6"/>
                    </a:cubicBezTo>
                    <a:cubicBezTo>
                      <a:pt x="88" y="5"/>
                      <a:pt x="88" y="5"/>
                      <a:pt x="88" y="4"/>
                    </a:cubicBezTo>
                    <a:cubicBezTo>
                      <a:pt x="89" y="3"/>
                      <a:pt x="89" y="2"/>
                      <a:pt x="89" y="2"/>
                    </a:cubicBezTo>
                    <a:cubicBezTo>
                      <a:pt x="88" y="0"/>
                      <a:pt x="87" y="0"/>
                      <a:pt x="86"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8" name="Freeform 43">
                <a:extLst>
                  <a:ext uri="{FF2B5EF4-FFF2-40B4-BE49-F238E27FC236}">
                    <a16:creationId xmlns="" xmlns:a16="http://schemas.microsoft.com/office/drawing/2014/main" id="{E816EB7A-D38E-4BF0-A3F3-50ED6BDEAC3F}"/>
                  </a:ext>
                </a:extLst>
              </p:cNvPr>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9" name="Freeform 44">
                <a:extLst>
                  <a:ext uri="{FF2B5EF4-FFF2-40B4-BE49-F238E27FC236}">
                    <a16:creationId xmlns="" xmlns:a16="http://schemas.microsoft.com/office/drawing/2014/main" id="{EDF6A321-E0CE-428E-951A-DEF2D0F0E248}"/>
                  </a:ext>
                </a:extLst>
              </p:cNvPr>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60" name="组合 59">
            <a:extLst>
              <a:ext uri="{FF2B5EF4-FFF2-40B4-BE49-F238E27FC236}">
                <a16:creationId xmlns="" xmlns:a16="http://schemas.microsoft.com/office/drawing/2014/main" id="{47D5D6BB-56A4-46AF-AF62-F0A47338A04F}"/>
              </a:ext>
            </a:extLst>
          </p:cNvPr>
          <p:cNvGrpSpPr/>
          <p:nvPr/>
        </p:nvGrpSpPr>
        <p:grpSpPr>
          <a:xfrm>
            <a:off x="962447" y="2338753"/>
            <a:ext cx="1069141" cy="1068755"/>
            <a:chOff x="1325951" y="2846894"/>
            <a:chExt cx="1069141" cy="1068755"/>
          </a:xfrm>
        </p:grpSpPr>
        <p:sp>
          <p:nvSpPr>
            <p:cNvPr id="61" name="2">
              <a:extLst>
                <a:ext uri="{FF2B5EF4-FFF2-40B4-BE49-F238E27FC236}">
                  <a16:creationId xmlns="" xmlns:a16="http://schemas.microsoft.com/office/drawing/2014/main" id="{F5E8D596-522A-410C-A33D-0EEC455C9122}"/>
                </a:ext>
              </a:extLst>
            </p:cNvPr>
            <p:cNvSpPr/>
            <p:nvPr/>
          </p:nvSpPr>
          <p:spPr>
            <a:xfrm>
              <a:off x="1325951" y="2846894"/>
              <a:ext cx="1069141" cy="1068755"/>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62" name="Group 8">
              <a:extLst>
                <a:ext uri="{FF2B5EF4-FFF2-40B4-BE49-F238E27FC236}">
                  <a16:creationId xmlns="" xmlns:a16="http://schemas.microsoft.com/office/drawing/2014/main" id="{EA12F12E-22AF-4508-A14C-954CE3F414FE}"/>
                </a:ext>
              </a:extLst>
            </p:cNvPr>
            <p:cNvGrpSpPr>
              <a:grpSpLocks noChangeAspect="1"/>
            </p:cNvGrpSpPr>
            <p:nvPr/>
          </p:nvGrpSpPr>
          <p:grpSpPr bwMode="auto">
            <a:xfrm>
              <a:off x="1633964" y="3120231"/>
              <a:ext cx="453113" cy="496309"/>
              <a:chOff x="3437" y="2282"/>
              <a:chExt cx="679" cy="744"/>
            </a:xfrm>
            <a:solidFill>
              <a:srgbClr val="BDA992"/>
            </a:solidFill>
          </p:grpSpPr>
          <p:sp>
            <p:nvSpPr>
              <p:cNvPr id="63" name="Freeform 9">
                <a:extLst>
                  <a:ext uri="{FF2B5EF4-FFF2-40B4-BE49-F238E27FC236}">
                    <a16:creationId xmlns="" xmlns:a16="http://schemas.microsoft.com/office/drawing/2014/main" id="{C2267693-2402-47F9-BB66-1386F4D71270}"/>
                  </a:ext>
                </a:extLst>
              </p:cNvPr>
              <p:cNvSpPr>
                <a:spLocks/>
              </p:cNvSpPr>
              <p:nvPr/>
            </p:nvSpPr>
            <p:spPr bwMode="auto">
              <a:xfrm>
                <a:off x="3595" y="2282"/>
                <a:ext cx="364" cy="379"/>
              </a:xfrm>
              <a:custGeom>
                <a:avLst/>
                <a:gdLst>
                  <a:gd name="T0" fmla="*/ 50 w 152"/>
                  <a:gd name="T1" fmla="*/ 147 h 159"/>
                  <a:gd name="T2" fmla="*/ 39 w 152"/>
                  <a:gd name="T3" fmla="*/ 147 h 159"/>
                  <a:gd name="T4" fmla="*/ 76 w 152"/>
                  <a:gd name="T5" fmla="*/ 159 h 159"/>
                  <a:gd name="T6" fmla="*/ 114 w 152"/>
                  <a:gd name="T7" fmla="*/ 147 h 159"/>
                  <a:gd name="T8" fmla="*/ 103 w 152"/>
                  <a:gd name="T9" fmla="*/ 147 h 159"/>
                  <a:gd name="T10" fmla="*/ 152 w 152"/>
                  <a:gd name="T11" fmla="*/ 76 h 159"/>
                  <a:gd name="T12" fmla="*/ 76 w 152"/>
                  <a:gd name="T13" fmla="*/ 0 h 159"/>
                  <a:gd name="T14" fmla="*/ 0 w 152"/>
                  <a:gd name="T15" fmla="*/ 76 h 159"/>
                  <a:gd name="T16" fmla="*/ 50 w 152"/>
                  <a:gd name="T17" fmla="*/ 147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9">
                    <a:moveTo>
                      <a:pt x="50" y="147"/>
                    </a:moveTo>
                    <a:cubicBezTo>
                      <a:pt x="39" y="147"/>
                      <a:pt x="39" y="147"/>
                      <a:pt x="39" y="147"/>
                    </a:cubicBezTo>
                    <a:cubicBezTo>
                      <a:pt x="39" y="152"/>
                      <a:pt x="53" y="159"/>
                      <a:pt x="76" y="159"/>
                    </a:cubicBezTo>
                    <a:cubicBezTo>
                      <a:pt x="99" y="159"/>
                      <a:pt x="113" y="152"/>
                      <a:pt x="114" y="147"/>
                    </a:cubicBezTo>
                    <a:cubicBezTo>
                      <a:pt x="103" y="147"/>
                      <a:pt x="103" y="147"/>
                      <a:pt x="103" y="147"/>
                    </a:cubicBezTo>
                    <a:cubicBezTo>
                      <a:pt x="131" y="136"/>
                      <a:pt x="152" y="108"/>
                      <a:pt x="152" y="76"/>
                    </a:cubicBezTo>
                    <a:cubicBezTo>
                      <a:pt x="152" y="34"/>
                      <a:pt x="118" y="0"/>
                      <a:pt x="76" y="0"/>
                    </a:cubicBezTo>
                    <a:cubicBezTo>
                      <a:pt x="34" y="0"/>
                      <a:pt x="0" y="34"/>
                      <a:pt x="0" y="76"/>
                    </a:cubicBezTo>
                    <a:cubicBezTo>
                      <a:pt x="0" y="108"/>
                      <a:pt x="21" y="136"/>
                      <a:pt x="50" y="14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4" name="Freeform 10">
                <a:extLst>
                  <a:ext uri="{FF2B5EF4-FFF2-40B4-BE49-F238E27FC236}">
                    <a16:creationId xmlns="" xmlns:a16="http://schemas.microsoft.com/office/drawing/2014/main" id="{C0FA1D57-B861-46FF-8EB6-B3D6BF8684B8}"/>
                  </a:ext>
                </a:extLst>
              </p:cNvPr>
              <p:cNvSpPr>
                <a:spLocks/>
              </p:cNvSpPr>
              <p:nvPr/>
            </p:nvSpPr>
            <p:spPr bwMode="auto">
              <a:xfrm>
                <a:off x="3437" y="2633"/>
                <a:ext cx="679" cy="393"/>
              </a:xfrm>
              <a:custGeom>
                <a:avLst/>
                <a:gdLst>
                  <a:gd name="T0" fmla="*/ 222 w 284"/>
                  <a:gd name="T1" fmla="*/ 0 h 165"/>
                  <a:gd name="T2" fmla="*/ 188 w 284"/>
                  <a:gd name="T3" fmla="*/ 0 h 165"/>
                  <a:gd name="T4" fmla="*/ 154 w 284"/>
                  <a:gd name="T5" fmla="*/ 19 h 165"/>
                  <a:gd name="T6" fmla="*/ 154 w 284"/>
                  <a:gd name="T7" fmla="*/ 134 h 165"/>
                  <a:gd name="T8" fmla="*/ 143 w 284"/>
                  <a:gd name="T9" fmla="*/ 146 h 165"/>
                  <a:gd name="T10" fmla="*/ 131 w 284"/>
                  <a:gd name="T11" fmla="*/ 134 h 165"/>
                  <a:gd name="T12" fmla="*/ 131 w 284"/>
                  <a:gd name="T13" fmla="*/ 19 h 165"/>
                  <a:gd name="T14" fmla="*/ 97 w 284"/>
                  <a:gd name="T15" fmla="*/ 0 h 165"/>
                  <a:gd name="T16" fmla="*/ 63 w 284"/>
                  <a:gd name="T17" fmla="*/ 0 h 165"/>
                  <a:gd name="T18" fmla="*/ 0 w 284"/>
                  <a:gd name="T19" fmla="*/ 86 h 165"/>
                  <a:gd name="T20" fmla="*/ 0 w 284"/>
                  <a:gd name="T21" fmla="*/ 165 h 165"/>
                  <a:gd name="T22" fmla="*/ 284 w 284"/>
                  <a:gd name="T23" fmla="*/ 165 h 165"/>
                  <a:gd name="T24" fmla="*/ 284 w 284"/>
                  <a:gd name="T25" fmla="*/ 86 h 165"/>
                  <a:gd name="T26" fmla="*/ 222 w 284"/>
                  <a:gd name="T2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165">
                    <a:moveTo>
                      <a:pt x="222" y="0"/>
                    </a:moveTo>
                    <a:cubicBezTo>
                      <a:pt x="188" y="0"/>
                      <a:pt x="188" y="0"/>
                      <a:pt x="188" y="0"/>
                    </a:cubicBezTo>
                    <a:cubicBezTo>
                      <a:pt x="188" y="10"/>
                      <a:pt x="172" y="17"/>
                      <a:pt x="154" y="19"/>
                    </a:cubicBezTo>
                    <a:cubicBezTo>
                      <a:pt x="154" y="134"/>
                      <a:pt x="154" y="134"/>
                      <a:pt x="154" y="134"/>
                    </a:cubicBezTo>
                    <a:cubicBezTo>
                      <a:pt x="154" y="140"/>
                      <a:pt x="149" y="146"/>
                      <a:pt x="143" y="146"/>
                    </a:cubicBezTo>
                    <a:cubicBezTo>
                      <a:pt x="136" y="146"/>
                      <a:pt x="131" y="140"/>
                      <a:pt x="131" y="134"/>
                    </a:cubicBezTo>
                    <a:cubicBezTo>
                      <a:pt x="131" y="19"/>
                      <a:pt x="131" y="19"/>
                      <a:pt x="131" y="19"/>
                    </a:cubicBezTo>
                    <a:cubicBezTo>
                      <a:pt x="113" y="17"/>
                      <a:pt x="97" y="11"/>
                      <a:pt x="97" y="0"/>
                    </a:cubicBezTo>
                    <a:cubicBezTo>
                      <a:pt x="63" y="0"/>
                      <a:pt x="63" y="0"/>
                      <a:pt x="63" y="0"/>
                    </a:cubicBezTo>
                    <a:cubicBezTo>
                      <a:pt x="28" y="0"/>
                      <a:pt x="0" y="39"/>
                      <a:pt x="0" y="86"/>
                    </a:cubicBezTo>
                    <a:cubicBezTo>
                      <a:pt x="0" y="165"/>
                      <a:pt x="0" y="165"/>
                      <a:pt x="0" y="165"/>
                    </a:cubicBezTo>
                    <a:cubicBezTo>
                      <a:pt x="284" y="165"/>
                      <a:pt x="284" y="165"/>
                      <a:pt x="284" y="165"/>
                    </a:cubicBezTo>
                    <a:cubicBezTo>
                      <a:pt x="284" y="86"/>
                      <a:pt x="284" y="86"/>
                      <a:pt x="284" y="86"/>
                    </a:cubicBezTo>
                    <a:cubicBezTo>
                      <a:pt x="284" y="39"/>
                      <a:pt x="256" y="0"/>
                      <a:pt x="22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65" name="组合 64">
            <a:extLst>
              <a:ext uri="{FF2B5EF4-FFF2-40B4-BE49-F238E27FC236}">
                <a16:creationId xmlns="" xmlns:a16="http://schemas.microsoft.com/office/drawing/2014/main" id="{48F52FB8-5BFB-4BD0-9EE7-1CEBCD416EBE}"/>
              </a:ext>
            </a:extLst>
          </p:cNvPr>
          <p:cNvGrpSpPr/>
          <p:nvPr/>
        </p:nvGrpSpPr>
        <p:grpSpPr>
          <a:xfrm>
            <a:off x="2521095" y="2116792"/>
            <a:ext cx="1513224" cy="1512677"/>
            <a:chOff x="2884599" y="2624933"/>
            <a:chExt cx="1513224" cy="1512677"/>
          </a:xfrm>
        </p:grpSpPr>
        <p:sp>
          <p:nvSpPr>
            <p:cNvPr id="66" name="4">
              <a:extLst>
                <a:ext uri="{FF2B5EF4-FFF2-40B4-BE49-F238E27FC236}">
                  <a16:creationId xmlns="" xmlns:a16="http://schemas.microsoft.com/office/drawing/2014/main" id="{8FCE0813-E379-4570-83D9-FD433D38AF6F}"/>
                </a:ext>
              </a:extLst>
            </p:cNvPr>
            <p:cNvSpPr/>
            <p:nvPr/>
          </p:nvSpPr>
          <p:spPr>
            <a:xfrm>
              <a:off x="2884599" y="2624933"/>
              <a:ext cx="1513224" cy="1512677"/>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67" name="Group 13">
              <a:extLst>
                <a:ext uri="{FF2B5EF4-FFF2-40B4-BE49-F238E27FC236}">
                  <a16:creationId xmlns="" xmlns:a16="http://schemas.microsoft.com/office/drawing/2014/main" id="{37275DB8-2381-45B3-A777-F16CC58CE007}"/>
                </a:ext>
              </a:extLst>
            </p:cNvPr>
            <p:cNvGrpSpPr>
              <a:grpSpLocks noChangeAspect="1"/>
            </p:cNvGrpSpPr>
            <p:nvPr/>
          </p:nvGrpSpPr>
          <p:grpSpPr bwMode="auto">
            <a:xfrm>
              <a:off x="3366802" y="3139841"/>
              <a:ext cx="548816" cy="555095"/>
              <a:chOff x="2426" y="2781"/>
              <a:chExt cx="593" cy="600"/>
            </a:xfrm>
            <a:solidFill>
              <a:srgbClr val="BDA992"/>
            </a:solidFill>
          </p:grpSpPr>
          <p:sp>
            <p:nvSpPr>
              <p:cNvPr id="68" name="Freeform 14">
                <a:extLst>
                  <a:ext uri="{FF2B5EF4-FFF2-40B4-BE49-F238E27FC236}">
                    <a16:creationId xmlns="" xmlns:a16="http://schemas.microsoft.com/office/drawing/2014/main" id="{81148835-D6C3-40FA-BA76-AAB10F08735F}"/>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9" name="Freeform 15">
                <a:extLst>
                  <a:ext uri="{FF2B5EF4-FFF2-40B4-BE49-F238E27FC236}">
                    <a16:creationId xmlns="" xmlns:a16="http://schemas.microsoft.com/office/drawing/2014/main" id="{D2E4BCD4-42A4-46B2-882D-6B6C50EAA779}"/>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70" name="组合 69">
            <a:extLst>
              <a:ext uri="{FF2B5EF4-FFF2-40B4-BE49-F238E27FC236}">
                <a16:creationId xmlns="" xmlns:a16="http://schemas.microsoft.com/office/drawing/2014/main" id="{481E89BF-206C-4A4C-A103-EDAB6392DBF3}"/>
              </a:ext>
            </a:extLst>
          </p:cNvPr>
          <p:cNvGrpSpPr/>
          <p:nvPr/>
        </p:nvGrpSpPr>
        <p:grpSpPr>
          <a:xfrm>
            <a:off x="7269854" y="2116792"/>
            <a:ext cx="1513224" cy="1512677"/>
            <a:chOff x="7633358" y="2624933"/>
            <a:chExt cx="1513224" cy="1512677"/>
          </a:xfrm>
        </p:grpSpPr>
        <p:sp>
          <p:nvSpPr>
            <p:cNvPr id="71" name="8">
              <a:extLst>
                <a:ext uri="{FF2B5EF4-FFF2-40B4-BE49-F238E27FC236}">
                  <a16:creationId xmlns="" xmlns:a16="http://schemas.microsoft.com/office/drawing/2014/main" id="{B6004E7E-E97E-4235-A432-A265477DAA53}"/>
                </a:ext>
              </a:extLst>
            </p:cNvPr>
            <p:cNvSpPr/>
            <p:nvPr/>
          </p:nvSpPr>
          <p:spPr>
            <a:xfrm>
              <a:off x="7633358" y="2624933"/>
              <a:ext cx="1513224" cy="1512677"/>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72" name="Group 18">
              <a:extLst>
                <a:ext uri="{FF2B5EF4-FFF2-40B4-BE49-F238E27FC236}">
                  <a16:creationId xmlns="" xmlns:a16="http://schemas.microsoft.com/office/drawing/2014/main" id="{ECBE7110-E986-43D0-B639-5C8F370E7A53}"/>
                </a:ext>
              </a:extLst>
            </p:cNvPr>
            <p:cNvGrpSpPr>
              <a:grpSpLocks noChangeAspect="1"/>
            </p:cNvGrpSpPr>
            <p:nvPr/>
          </p:nvGrpSpPr>
          <p:grpSpPr bwMode="auto">
            <a:xfrm>
              <a:off x="8131919" y="3139115"/>
              <a:ext cx="480414" cy="447495"/>
              <a:chOff x="3802" y="2858"/>
              <a:chExt cx="616" cy="574"/>
            </a:xfrm>
            <a:solidFill>
              <a:srgbClr val="BDA992"/>
            </a:solidFill>
          </p:grpSpPr>
          <p:sp>
            <p:nvSpPr>
              <p:cNvPr id="73" name="Rectangle 19">
                <a:extLst>
                  <a:ext uri="{FF2B5EF4-FFF2-40B4-BE49-F238E27FC236}">
                    <a16:creationId xmlns="" xmlns:a16="http://schemas.microsoft.com/office/drawing/2014/main" id="{C73D7369-79E1-4EAC-A461-AB1A38B434EC}"/>
                  </a:ext>
                </a:extLst>
              </p:cNvPr>
              <p:cNvSpPr>
                <a:spLocks noChangeArrowheads="1"/>
              </p:cNvSpPr>
              <p:nvPr/>
            </p:nvSpPr>
            <p:spPr bwMode="auto">
              <a:xfrm>
                <a:off x="3802" y="3205"/>
                <a:ext cx="129" cy="227"/>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4" name="Rectangle 20">
                <a:extLst>
                  <a:ext uri="{FF2B5EF4-FFF2-40B4-BE49-F238E27FC236}">
                    <a16:creationId xmlns="" xmlns:a16="http://schemas.microsoft.com/office/drawing/2014/main" id="{2365DBAC-23CB-4AA5-A1F1-CEB83ACA1E12}"/>
                  </a:ext>
                </a:extLst>
              </p:cNvPr>
              <p:cNvSpPr>
                <a:spLocks noChangeArrowheads="1"/>
              </p:cNvSpPr>
              <p:nvPr/>
            </p:nvSpPr>
            <p:spPr bwMode="auto">
              <a:xfrm>
                <a:off x="3964" y="3174"/>
                <a:ext cx="129" cy="258"/>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5" name="Rectangle 21">
                <a:extLst>
                  <a:ext uri="{FF2B5EF4-FFF2-40B4-BE49-F238E27FC236}">
                    <a16:creationId xmlns="" xmlns:a16="http://schemas.microsoft.com/office/drawing/2014/main" id="{E95C2709-6C7E-4881-8249-2ADA47EFCD74}"/>
                  </a:ext>
                </a:extLst>
              </p:cNvPr>
              <p:cNvSpPr>
                <a:spLocks noChangeArrowheads="1"/>
              </p:cNvSpPr>
              <p:nvPr/>
            </p:nvSpPr>
            <p:spPr bwMode="auto">
              <a:xfrm>
                <a:off x="4129" y="3131"/>
                <a:ext cx="129" cy="301"/>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6" name="Rectangle 22">
                <a:extLst>
                  <a:ext uri="{FF2B5EF4-FFF2-40B4-BE49-F238E27FC236}">
                    <a16:creationId xmlns="" xmlns:a16="http://schemas.microsoft.com/office/drawing/2014/main" id="{14B23C2E-18CF-4873-A73E-0FAFA8DFB91D}"/>
                  </a:ext>
                </a:extLst>
              </p:cNvPr>
              <p:cNvSpPr>
                <a:spLocks noChangeArrowheads="1"/>
              </p:cNvSpPr>
              <p:nvPr/>
            </p:nvSpPr>
            <p:spPr bwMode="auto">
              <a:xfrm>
                <a:off x="4289" y="3078"/>
                <a:ext cx="129" cy="354"/>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7" name="Freeform 23">
                <a:extLst>
                  <a:ext uri="{FF2B5EF4-FFF2-40B4-BE49-F238E27FC236}">
                    <a16:creationId xmlns="" xmlns:a16="http://schemas.microsoft.com/office/drawing/2014/main" id="{27CB7097-6F0C-48A7-94FB-5767A4CDD6FC}"/>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78" name="组合 77">
            <a:extLst>
              <a:ext uri="{FF2B5EF4-FFF2-40B4-BE49-F238E27FC236}">
                <a16:creationId xmlns="" xmlns:a16="http://schemas.microsoft.com/office/drawing/2014/main" id="{E872E72D-5003-4769-A9D8-30AD75ABCE0A}"/>
              </a:ext>
            </a:extLst>
          </p:cNvPr>
          <p:cNvGrpSpPr/>
          <p:nvPr/>
        </p:nvGrpSpPr>
        <p:grpSpPr>
          <a:xfrm>
            <a:off x="9272585" y="2338753"/>
            <a:ext cx="1069141" cy="1068755"/>
            <a:chOff x="9636089" y="2846894"/>
            <a:chExt cx="1069141" cy="1068755"/>
          </a:xfrm>
        </p:grpSpPr>
        <p:sp>
          <p:nvSpPr>
            <p:cNvPr id="79" name="6">
              <a:extLst>
                <a:ext uri="{FF2B5EF4-FFF2-40B4-BE49-F238E27FC236}">
                  <a16:creationId xmlns="" xmlns:a16="http://schemas.microsoft.com/office/drawing/2014/main" id="{81988042-363F-42C8-A49D-73887C609B33}"/>
                </a:ext>
              </a:extLst>
            </p:cNvPr>
            <p:cNvSpPr/>
            <p:nvPr/>
          </p:nvSpPr>
          <p:spPr>
            <a:xfrm>
              <a:off x="9636089" y="2846894"/>
              <a:ext cx="1069141" cy="1068755"/>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80" name="Group 26">
              <a:extLst>
                <a:ext uri="{FF2B5EF4-FFF2-40B4-BE49-F238E27FC236}">
                  <a16:creationId xmlns="" xmlns:a16="http://schemas.microsoft.com/office/drawing/2014/main" id="{09295F0A-E73B-4203-A060-C131B5E3715D}"/>
                </a:ext>
              </a:extLst>
            </p:cNvPr>
            <p:cNvGrpSpPr>
              <a:grpSpLocks noChangeAspect="1"/>
            </p:cNvGrpSpPr>
            <p:nvPr/>
          </p:nvGrpSpPr>
          <p:grpSpPr bwMode="auto">
            <a:xfrm>
              <a:off x="9816511" y="3194057"/>
              <a:ext cx="752241" cy="372795"/>
              <a:chOff x="5676" y="2597"/>
              <a:chExt cx="1061" cy="526"/>
            </a:xfrm>
            <a:solidFill>
              <a:srgbClr val="BDA992"/>
            </a:solidFill>
          </p:grpSpPr>
          <p:sp>
            <p:nvSpPr>
              <p:cNvPr id="81" name="Freeform 27">
                <a:extLst>
                  <a:ext uri="{FF2B5EF4-FFF2-40B4-BE49-F238E27FC236}">
                    <a16:creationId xmlns="" xmlns:a16="http://schemas.microsoft.com/office/drawing/2014/main" id="{E4BA4DCC-F60D-4FE4-8474-861376633690}"/>
                  </a:ext>
                </a:extLst>
              </p:cNvPr>
              <p:cNvSpPr>
                <a:spLocks/>
              </p:cNvSpPr>
              <p:nvPr/>
            </p:nvSpPr>
            <p:spPr bwMode="auto">
              <a:xfrm>
                <a:off x="5747" y="2597"/>
                <a:ext cx="181" cy="115"/>
              </a:xfrm>
              <a:custGeom>
                <a:avLst/>
                <a:gdLst>
                  <a:gd name="T0" fmla="*/ 25 w 76"/>
                  <a:gd name="T1" fmla="*/ 48 h 48"/>
                  <a:gd name="T2" fmla="*/ 64 w 76"/>
                  <a:gd name="T3" fmla="*/ 44 h 48"/>
                  <a:gd name="T4" fmla="*/ 76 w 76"/>
                  <a:gd name="T5" fmla="*/ 13 h 48"/>
                  <a:gd name="T6" fmla="*/ 39 w 76"/>
                  <a:gd name="T7" fmla="*/ 15 h 48"/>
                  <a:gd name="T8" fmla="*/ 23 w 76"/>
                  <a:gd name="T9" fmla="*/ 10 h 48"/>
                  <a:gd name="T10" fmla="*/ 7 w 76"/>
                  <a:gd name="T11" fmla="*/ 20 h 48"/>
                  <a:gd name="T12" fmla="*/ 25 w 76"/>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76" h="48">
                    <a:moveTo>
                      <a:pt x="25" y="48"/>
                    </a:moveTo>
                    <a:cubicBezTo>
                      <a:pt x="64" y="44"/>
                      <a:pt x="64" y="44"/>
                      <a:pt x="64" y="44"/>
                    </a:cubicBezTo>
                    <a:cubicBezTo>
                      <a:pt x="66" y="36"/>
                      <a:pt x="69" y="26"/>
                      <a:pt x="76" y="13"/>
                    </a:cubicBezTo>
                    <a:cubicBezTo>
                      <a:pt x="76" y="13"/>
                      <a:pt x="70" y="0"/>
                      <a:pt x="39" y="15"/>
                    </a:cubicBezTo>
                    <a:cubicBezTo>
                      <a:pt x="39" y="15"/>
                      <a:pt x="32" y="14"/>
                      <a:pt x="23" y="10"/>
                    </a:cubicBezTo>
                    <a:cubicBezTo>
                      <a:pt x="23" y="10"/>
                      <a:pt x="0" y="4"/>
                      <a:pt x="7" y="20"/>
                    </a:cubicBezTo>
                    <a:lnTo>
                      <a:pt x="25" y="4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2" name="Freeform 28">
                <a:extLst>
                  <a:ext uri="{FF2B5EF4-FFF2-40B4-BE49-F238E27FC236}">
                    <a16:creationId xmlns="" xmlns:a16="http://schemas.microsoft.com/office/drawing/2014/main" id="{551EE9B4-13FB-4E41-A7B4-C487C02B76BC}"/>
                  </a:ext>
                </a:extLst>
              </p:cNvPr>
              <p:cNvSpPr>
                <a:spLocks noEditPoints="1"/>
              </p:cNvSpPr>
              <p:nvPr/>
            </p:nvSpPr>
            <p:spPr bwMode="auto">
              <a:xfrm>
                <a:off x="5759" y="2613"/>
                <a:ext cx="169" cy="101"/>
              </a:xfrm>
              <a:custGeom>
                <a:avLst/>
                <a:gdLst>
                  <a:gd name="T0" fmla="*/ 20 w 71"/>
                  <a:gd name="T1" fmla="*/ 42 h 42"/>
                  <a:gd name="T2" fmla="*/ 2 w 71"/>
                  <a:gd name="T3" fmla="*/ 13 h 42"/>
                  <a:gd name="T4" fmla="*/ 1 w 71"/>
                  <a:gd name="T5" fmla="*/ 4 h 42"/>
                  <a:gd name="T6" fmla="*/ 10 w 71"/>
                  <a:gd name="T7" fmla="*/ 1 h 42"/>
                  <a:gd name="T8" fmla="*/ 18 w 71"/>
                  <a:gd name="T9" fmla="*/ 2 h 42"/>
                  <a:gd name="T10" fmla="*/ 18 w 71"/>
                  <a:gd name="T11" fmla="*/ 2 h 42"/>
                  <a:gd name="T12" fmla="*/ 34 w 71"/>
                  <a:gd name="T13" fmla="*/ 8 h 42"/>
                  <a:gd name="T14" fmla="*/ 59 w 71"/>
                  <a:gd name="T15" fmla="*/ 0 h 42"/>
                  <a:gd name="T16" fmla="*/ 71 w 71"/>
                  <a:gd name="T17" fmla="*/ 6 h 42"/>
                  <a:gd name="T18" fmla="*/ 71 w 71"/>
                  <a:gd name="T19" fmla="*/ 6 h 42"/>
                  <a:gd name="T20" fmla="*/ 71 w 71"/>
                  <a:gd name="T21" fmla="*/ 6 h 42"/>
                  <a:gd name="T22" fmla="*/ 60 w 71"/>
                  <a:gd name="T23" fmla="*/ 37 h 42"/>
                  <a:gd name="T24" fmla="*/ 60 w 71"/>
                  <a:gd name="T25" fmla="*/ 37 h 42"/>
                  <a:gd name="T26" fmla="*/ 20 w 71"/>
                  <a:gd name="T27" fmla="*/ 42 h 42"/>
                  <a:gd name="T28" fmla="*/ 10 w 71"/>
                  <a:gd name="T29" fmla="*/ 2 h 42"/>
                  <a:gd name="T30" fmla="*/ 2 w 71"/>
                  <a:gd name="T31" fmla="*/ 5 h 42"/>
                  <a:gd name="T32" fmla="*/ 3 w 71"/>
                  <a:gd name="T33" fmla="*/ 13 h 42"/>
                  <a:gd name="T34" fmla="*/ 20 w 71"/>
                  <a:gd name="T35" fmla="*/ 40 h 42"/>
                  <a:gd name="T36" fmla="*/ 59 w 71"/>
                  <a:gd name="T37" fmla="*/ 36 h 42"/>
                  <a:gd name="T38" fmla="*/ 70 w 71"/>
                  <a:gd name="T39" fmla="*/ 6 h 42"/>
                  <a:gd name="T40" fmla="*/ 59 w 71"/>
                  <a:gd name="T41" fmla="*/ 1 h 42"/>
                  <a:gd name="T42" fmla="*/ 34 w 71"/>
                  <a:gd name="T43" fmla="*/ 9 h 42"/>
                  <a:gd name="T44" fmla="*/ 34 w 71"/>
                  <a:gd name="T45" fmla="*/ 9 h 42"/>
                  <a:gd name="T46" fmla="*/ 34 w 71"/>
                  <a:gd name="T47" fmla="*/ 9 h 42"/>
                  <a:gd name="T48" fmla="*/ 18 w 71"/>
                  <a:gd name="T49" fmla="*/ 3 h 42"/>
                  <a:gd name="T50" fmla="*/ 10 w 71"/>
                  <a:gd name="T51"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1" h="42">
                    <a:moveTo>
                      <a:pt x="20" y="42"/>
                    </a:moveTo>
                    <a:cubicBezTo>
                      <a:pt x="2" y="13"/>
                      <a:pt x="2" y="13"/>
                      <a:pt x="2" y="13"/>
                    </a:cubicBezTo>
                    <a:cubicBezTo>
                      <a:pt x="0" y="9"/>
                      <a:pt x="0" y="6"/>
                      <a:pt x="1" y="4"/>
                    </a:cubicBezTo>
                    <a:cubicBezTo>
                      <a:pt x="3" y="2"/>
                      <a:pt x="6" y="1"/>
                      <a:pt x="10" y="1"/>
                    </a:cubicBezTo>
                    <a:cubicBezTo>
                      <a:pt x="14" y="1"/>
                      <a:pt x="18" y="2"/>
                      <a:pt x="18" y="2"/>
                    </a:cubicBezTo>
                    <a:cubicBezTo>
                      <a:pt x="18" y="2"/>
                      <a:pt x="18" y="2"/>
                      <a:pt x="18" y="2"/>
                    </a:cubicBezTo>
                    <a:cubicBezTo>
                      <a:pt x="26" y="6"/>
                      <a:pt x="33" y="7"/>
                      <a:pt x="34" y="8"/>
                    </a:cubicBezTo>
                    <a:cubicBezTo>
                      <a:pt x="44" y="3"/>
                      <a:pt x="52" y="0"/>
                      <a:pt x="59" y="0"/>
                    </a:cubicBezTo>
                    <a:cubicBezTo>
                      <a:pt x="69" y="0"/>
                      <a:pt x="71" y="6"/>
                      <a:pt x="71" y="6"/>
                    </a:cubicBezTo>
                    <a:cubicBezTo>
                      <a:pt x="71" y="6"/>
                      <a:pt x="71" y="6"/>
                      <a:pt x="71" y="6"/>
                    </a:cubicBezTo>
                    <a:cubicBezTo>
                      <a:pt x="71" y="6"/>
                      <a:pt x="71" y="6"/>
                      <a:pt x="71" y="6"/>
                    </a:cubicBezTo>
                    <a:cubicBezTo>
                      <a:pt x="66" y="17"/>
                      <a:pt x="62" y="28"/>
                      <a:pt x="60" y="37"/>
                    </a:cubicBezTo>
                    <a:cubicBezTo>
                      <a:pt x="60" y="37"/>
                      <a:pt x="60" y="37"/>
                      <a:pt x="60" y="37"/>
                    </a:cubicBezTo>
                    <a:lnTo>
                      <a:pt x="20" y="42"/>
                    </a:lnTo>
                    <a:close/>
                    <a:moveTo>
                      <a:pt x="10" y="2"/>
                    </a:moveTo>
                    <a:cubicBezTo>
                      <a:pt x="7" y="2"/>
                      <a:pt x="4" y="3"/>
                      <a:pt x="2" y="5"/>
                    </a:cubicBezTo>
                    <a:cubicBezTo>
                      <a:pt x="1" y="7"/>
                      <a:pt x="1" y="9"/>
                      <a:pt x="3" y="13"/>
                    </a:cubicBezTo>
                    <a:cubicBezTo>
                      <a:pt x="20" y="40"/>
                      <a:pt x="20" y="40"/>
                      <a:pt x="20" y="40"/>
                    </a:cubicBezTo>
                    <a:cubicBezTo>
                      <a:pt x="59" y="36"/>
                      <a:pt x="59" y="36"/>
                      <a:pt x="59" y="36"/>
                    </a:cubicBezTo>
                    <a:cubicBezTo>
                      <a:pt x="61" y="27"/>
                      <a:pt x="64" y="17"/>
                      <a:pt x="70" y="6"/>
                    </a:cubicBezTo>
                    <a:cubicBezTo>
                      <a:pt x="70" y="5"/>
                      <a:pt x="67" y="1"/>
                      <a:pt x="59" y="1"/>
                    </a:cubicBezTo>
                    <a:cubicBezTo>
                      <a:pt x="52" y="1"/>
                      <a:pt x="44" y="4"/>
                      <a:pt x="34" y="9"/>
                    </a:cubicBezTo>
                    <a:cubicBezTo>
                      <a:pt x="34" y="9"/>
                      <a:pt x="34" y="9"/>
                      <a:pt x="34" y="9"/>
                    </a:cubicBezTo>
                    <a:cubicBezTo>
                      <a:pt x="34" y="9"/>
                      <a:pt x="34" y="9"/>
                      <a:pt x="34" y="9"/>
                    </a:cubicBezTo>
                    <a:cubicBezTo>
                      <a:pt x="34" y="9"/>
                      <a:pt x="27" y="8"/>
                      <a:pt x="18" y="3"/>
                    </a:cubicBezTo>
                    <a:cubicBezTo>
                      <a:pt x="17" y="3"/>
                      <a:pt x="14" y="2"/>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3" name="Freeform 29">
                <a:extLst>
                  <a:ext uri="{FF2B5EF4-FFF2-40B4-BE49-F238E27FC236}">
                    <a16:creationId xmlns="" xmlns:a16="http://schemas.microsoft.com/office/drawing/2014/main" id="{B878AF68-63B7-43E4-83B5-454DE8967ABD}"/>
                  </a:ext>
                </a:extLst>
              </p:cNvPr>
              <p:cNvSpPr>
                <a:spLocks/>
              </p:cNvSpPr>
              <p:nvPr/>
            </p:nvSpPr>
            <p:spPr bwMode="auto">
              <a:xfrm>
                <a:off x="5795" y="2709"/>
                <a:ext cx="119" cy="43"/>
              </a:xfrm>
              <a:custGeom>
                <a:avLst/>
                <a:gdLst>
                  <a:gd name="T0" fmla="*/ 41 w 50"/>
                  <a:gd name="T1" fmla="*/ 0 h 18"/>
                  <a:gd name="T2" fmla="*/ 7 w 50"/>
                  <a:gd name="T3" fmla="*/ 4 h 18"/>
                  <a:gd name="T4" fmla="*/ 1 w 50"/>
                  <a:gd name="T5" fmla="*/ 12 h 18"/>
                  <a:gd name="T6" fmla="*/ 8 w 50"/>
                  <a:gd name="T7" fmla="*/ 17 h 18"/>
                  <a:gd name="T8" fmla="*/ 43 w 50"/>
                  <a:gd name="T9" fmla="*/ 14 h 18"/>
                  <a:gd name="T10" fmla="*/ 49 w 50"/>
                  <a:gd name="T11" fmla="*/ 6 h 18"/>
                  <a:gd name="T12" fmla="*/ 41 w 50"/>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50" h="18">
                    <a:moveTo>
                      <a:pt x="41" y="0"/>
                    </a:moveTo>
                    <a:cubicBezTo>
                      <a:pt x="7" y="4"/>
                      <a:pt x="7" y="4"/>
                      <a:pt x="7" y="4"/>
                    </a:cubicBezTo>
                    <a:cubicBezTo>
                      <a:pt x="3" y="5"/>
                      <a:pt x="0" y="8"/>
                      <a:pt x="1" y="12"/>
                    </a:cubicBezTo>
                    <a:cubicBezTo>
                      <a:pt x="1" y="15"/>
                      <a:pt x="5" y="18"/>
                      <a:pt x="8" y="17"/>
                    </a:cubicBezTo>
                    <a:cubicBezTo>
                      <a:pt x="43" y="14"/>
                      <a:pt x="43" y="14"/>
                      <a:pt x="43" y="14"/>
                    </a:cubicBezTo>
                    <a:cubicBezTo>
                      <a:pt x="47" y="13"/>
                      <a:pt x="50" y="10"/>
                      <a:pt x="49" y="6"/>
                    </a:cubicBezTo>
                    <a:cubicBezTo>
                      <a:pt x="49" y="3"/>
                      <a:pt x="45" y="0"/>
                      <a:pt x="41" y="0"/>
                    </a:cubicBezTo>
                    <a:close/>
                  </a:path>
                </a:pathLst>
              </a:custGeom>
              <a:solidFill>
                <a:srgbClr val="3156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4" name="Freeform 30">
                <a:extLst>
                  <a:ext uri="{FF2B5EF4-FFF2-40B4-BE49-F238E27FC236}">
                    <a16:creationId xmlns="" xmlns:a16="http://schemas.microsoft.com/office/drawing/2014/main" id="{FFFBD9C3-C957-4F28-8BA1-F022F694CB76}"/>
                  </a:ext>
                </a:extLst>
              </p:cNvPr>
              <p:cNvSpPr>
                <a:spLocks noEditPoints="1"/>
              </p:cNvSpPr>
              <p:nvPr/>
            </p:nvSpPr>
            <p:spPr bwMode="auto">
              <a:xfrm>
                <a:off x="5795" y="2707"/>
                <a:ext cx="119" cy="45"/>
              </a:xfrm>
              <a:custGeom>
                <a:avLst/>
                <a:gdLst>
                  <a:gd name="T0" fmla="*/ 8 w 50"/>
                  <a:gd name="T1" fmla="*/ 19 h 19"/>
                  <a:gd name="T2" fmla="*/ 0 w 50"/>
                  <a:gd name="T3" fmla="*/ 13 h 19"/>
                  <a:gd name="T4" fmla="*/ 2 w 50"/>
                  <a:gd name="T5" fmla="*/ 7 h 19"/>
                  <a:gd name="T6" fmla="*/ 7 w 50"/>
                  <a:gd name="T7" fmla="*/ 5 h 19"/>
                  <a:gd name="T8" fmla="*/ 41 w 50"/>
                  <a:gd name="T9" fmla="*/ 1 h 19"/>
                  <a:gd name="T10" fmla="*/ 50 w 50"/>
                  <a:gd name="T11" fmla="*/ 7 h 19"/>
                  <a:gd name="T12" fmla="*/ 48 w 50"/>
                  <a:gd name="T13" fmla="*/ 12 h 19"/>
                  <a:gd name="T14" fmla="*/ 43 w 50"/>
                  <a:gd name="T15" fmla="*/ 15 h 19"/>
                  <a:gd name="T16" fmla="*/ 9 w 50"/>
                  <a:gd name="T17" fmla="*/ 19 h 19"/>
                  <a:gd name="T18" fmla="*/ 8 w 50"/>
                  <a:gd name="T19" fmla="*/ 19 h 19"/>
                  <a:gd name="T20" fmla="*/ 42 w 50"/>
                  <a:gd name="T21" fmla="*/ 2 h 19"/>
                  <a:gd name="T22" fmla="*/ 41 w 50"/>
                  <a:gd name="T23" fmla="*/ 2 h 19"/>
                  <a:gd name="T24" fmla="*/ 7 w 50"/>
                  <a:gd name="T25" fmla="*/ 6 h 19"/>
                  <a:gd name="T26" fmla="*/ 3 w 50"/>
                  <a:gd name="T27" fmla="*/ 8 h 19"/>
                  <a:gd name="T28" fmla="*/ 1 w 50"/>
                  <a:gd name="T29" fmla="*/ 12 h 19"/>
                  <a:gd name="T30" fmla="*/ 8 w 50"/>
                  <a:gd name="T31" fmla="*/ 18 h 19"/>
                  <a:gd name="T32" fmla="*/ 43 w 50"/>
                  <a:gd name="T33" fmla="*/ 14 h 19"/>
                  <a:gd name="T34" fmla="*/ 47 w 50"/>
                  <a:gd name="T35" fmla="*/ 12 h 19"/>
                  <a:gd name="T36" fmla="*/ 49 w 50"/>
                  <a:gd name="T37" fmla="*/ 7 h 19"/>
                  <a:gd name="T38" fmla="*/ 42 w 50"/>
                  <a:gd name="T39"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19">
                    <a:moveTo>
                      <a:pt x="8" y="19"/>
                    </a:moveTo>
                    <a:cubicBezTo>
                      <a:pt x="4" y="19"/>
                      <a:pt x="0" y="16"/>
                      <a:pt x="0" y="13"/>
                    </a:cubicBezTo>
                    <a:cubicBezTo>
                      <a:pt x="0" y="11"/>
                      <a:pt x="0" y="9"/>
                      <a:pt x="2" y="7"/>
                    </a:cubicBezTo>
                    <a:cubicBezTo>
                      <a:pt x="3" y="6"/>
                      <a:pt x="5" y="5"/>
                      <a:pt x="7" y="5"/>
                    </a:cubicBezTo>
                    <a:cubicBezTo>
                      <a:pt x="41" y="1"/>
                      <a:pt x="41" y="1"/>
                      <a:pt x="41" y="1"/>
                    </a:cubicBezTo>
                    <a:cubicBezTo>
                      <a:pt x="45" y="0"/>
                      <a:pt x="49" y="3"/>
                      <a:pt x="50" y="7"/>
                    </a:cubicBezTo>
                    <a:cubicBezTo>
                      <a:pt x="50" y="9"/>
                      <a:pt x="49" y="11"/>
                      <a:pt x="48" y="12"/>
                    </a:cubicBezTo>
                    <a:cubicBezTo>
                      <a:pt x="47" y="14"/>
                      <a:pt x="45" y="15"/>
                      <a:pt x="43" y="15"/>
                    </a:cubicBezTo>
                    <a:cubicBezTo>
                      <a:pt x="9" y="19"/>
                      <a:pt x="9" y="19"/>
                      <a:pt x="9" y="19"/>
                    </a:cubicBezTo>
                    <a:cubicBezTo>
                      <a:pt x="8" y="19"/>
                      <a:pt x="8" y="19"/>
                      <a:pt x="8" y="19"/>
                    </a:cubicBezTo>
                    <a:close/>
                    <a:moveTo>
                      <a:pt x="42" y="2"/>
                    </a:moveTo>
                    <a:cubicBezTo>
                      <a:pt x="42" y="2"/>
                      <a:pt x="42" y="2"/>
                      <a:pt x="41" y="2"/>
                    </a:cubicBezTo>
                    <a:cubicBezTo>
                      <a:pt x="7" y="6"/>
                      <a:pt x="7" y="6"/>
                      <a:pt x="7" y="6"/>
                    </a:cubicBezTo>
                    <a:cubicBezTo>
                      <a:pt x="5" y="6"/>
                      <a:pt x="4" y="7"/>
                      <a:pt x="3" y="8"/>
                    </a:cubicBezTo>
                    <a:cubicBezTo>
                      <a:pt x="1" y="9"/>
                      <a:pt x="1" y="11"/>
                      <a:pt x="1" y="12"/>
                    </a:cubicBezTo>
                    <a:cubicBezTo>
                      <a:pt x="2" y="16"/>
                      <a:pt x="5" y="18"/>
                      <a:pt x="8" y="18"/>
                    </a:cubicBezTo>
                    <a:cubicBezTo>
                      <a:pt x="43" y="14"/>
                      <a:pt x="43" y="14"/>
                      <a:pt x="43" y="14"/>
                    </a:cubicBezTo>
                    <a:cubicBezTo>
                      <a:pt x="45" y="14"/>
                      <a:pt x="46" y="13"/>
                      <a:pt x="47" y="12"/>
                    </a:cubicBezTo>
                    <a:cubicBezTo>
                      <a:pt x="48" y="10"/>
                      <a:pt x="49" y="9"/>
                      <a:pt x="49" y="7"/>
                    </a:cubicBezTo>
                    <a:cubicBezTo>
                      <a:pt x="48" y="4"/>
                      <a:pt x="45" y="2"/>
                      <a:pt x="4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5" name="Freeform 31">
                <a:extLst>
                  <a:ext uri="{FF2B5EF4-FFF2-40B4-BE49-F238E27FC236}">
                    <a16:creationId xmlns="" xmlns:a16="http://schemas.microsoft.com/office/drawing/2014/main" id="{BF6EC643-95F1-4669-B1E3-976EEC4A020E}"/>
                  </a:ext>
                </a:extLst>
              </p:cNvPr>
              <p:cNvSpPr>
                <a:spLocks noEditPoints="1"/>
              </p:cNvSpPr>
              <p:nvPr/>
            </p:nvSpPr>
            <p:spPr bwMode="auto">
              <a:xfrm>
                <a:off x="5676" y="2752"/>
                <a:ext cx="424" cy="371"/>
              </a:xfrm>
              <a:custGeom>
                <a:avLst/>
                <a:gdLst>
                  <a:gd name="T0" fmla="*/ 153 w 178"/>
                  <a:gd name="T1" fmla="*/ 137 h 155"/>
                  <a:gd name="T2" fmla="*/ 157 w 178"/>
                  <a:gd name="T3" fmla="*/ 137 h 155"/>
                  <a:gd name="T4" fmla="*/ 165 w 178"/>
                  <a:gd name="T5" fmla="*/ 138 h 155"/>
                  <a:gd name="T6" fmla="*/ 168 w 178"/>
                  <a:gd name="T7" fmla="*/ 139 h 155"/>
                  <a:gd name="T8" fmla="*/ 176 w 178"/>
                  <a:gd name="T9" fmla="*/ 135 h 155"/>
                  <a:gd name="T10" fmla="*/ 172 w 178"/>
                  <a:gd name="T11" fmla="*/ 128 h 155"/>
                  <a:gd name="T12" fmla="*/ 166 w 178"/>
                  <a:gd name="T13" fmla="*/ 105 h 155"/>
                  <a:gd name="T14" fmla="*/ 134 w 178"/>
                  <a:gd name="T15" fmla="*/ 34 h 155"/>
                  <a:gd name="T16" fmla="*/ 95 w 178"/>
                  <a:gd name="T17" fmla="*/ 2 h 155"/>
                  <a:gd name="T18" fmla="*/ 94 w 178"/>
                  <a:gd name="T19" fmla="*/ 0 h 155"/>
                  <a:gd name="T20" fmla="*/ 58 w 178"/>
                  <a:gd name="T21" fmla="*/ 4 h 155"/>
                  <a:gd name="T22" fmla="*/ 35 w 178"/>
                  <a:gd name="T23" fmla="*/ 37 h 155"/>
                  <a:gd name="T24" fmla="*/ 21 w 178"/>
                  <a:gd name="T25" fmla="*/ 133 h 155"/>
                  <a:gd name="T26" fmla="*/ 15 w 178"/>
                  <a:gd name="T27" fmla="*/ 148 h 155"/>
                  <a:gd name="T28" fmla="*/ 15 w 178"/>
                  <a:gd name="T29" fmla="*/ 153 h 155"/>
                  <a:gd name="T30" fmla="*/ 24 w 178"/>
                  <a:gd name="T31" fmla="*/ 153 h 155"/>
                  <a:gd name="T32" fmla="*/ 36 w 178"/>
                  <a:gd name="T33" fmla="*/ 150 h 155"/>
                  <a:gd name="T34" fmla="*/ 36 w 178"/>
                  <a:gd name="T35" fmla="*/ 150 h 155"/>
                  <a:gd name="T36" fmla="*/ 36 w 178"/>
                  <a:gd name="T37" fmla="*/ 150 h 155"/>
                  <a:gd name="T38" fmla="*/ 68 w 178"/>
                  <a:gd name="T39" fmla="*/ 153 h 155"/>
                  <a:gd name="T40" fmla="*/ 153 w 178"/>
                  <a:gd name="T41" fmla="*/ 137 h 155"/>
                  <a:gd name="T42" fmla="*/ 67 w 178"/>
                  <a:gd name="T43" fmla="*/ 57 h 155"/>
                  <a:gd name="T44" fmla="*/ 81 w 178"/>
                  <a:gd name="T45" fmla="*/ 50 h 155"/>
                  <a:gd name="T46" fmla="*/ 80 w 178"/>
                  <a:gd name="T47" fmla="*/ 42 h 155"/>
                  <a:gd name="T48" fmla="*/ 86 w 178"/>
                  <a:gd name="T49" fmla="*/ 41 h 155"/>
                  <a:gd name="T50" fmla="*/ 88 w 178"/>
                  <a:gd name="T51" fmla="*/ 49 h 155"/>
                  <a:gd name="T52" fmla="*/ 102 w 178"/>
                  <a:gd name="T53" fmla="*/ 50 h 155"/>
                  <a:gd name="T54" fmla="*/ 100 w 178"/>
                  <a:gd name="T55" fmla="*/ 55 h 155"/>
                  <a:gd name="T56" fmla="*/ 75 w 178"/>
                  <a:gd name="T57" fmla="*/ 62 h 155"/>
                  <a:gd name="T58" fmla="*/ 92 w 178"/>
                  <a:gd name="T59" fmla="*/ 70 h 155"/>
                  <a:gd name="T60" fmla="*/ 106 w 178"/>
                  <a:gd name="T61" fmla="*/ 92 h 155"/>
                  <a:gd name="T62" fmla="*/ 93 w 178"/>
                  <a:gd name="T63" fmla="*/ 98 h 155"/>
                  <a:gd name="T64" fmla="*/ 94 w 178"/>
                  <a:gd name="T65" fmla="*/ 106 h 155"/>
                  <a:gd name="T66" fmla="*/ 87 w 178"/>
                  <a:gd name="T67" fmla="*/ 107 h 155"/>
                  <a:gd name="T68" fmla="*/ 86 w 178"/>
                  <a:gd name="T69" fmla="*/ 99 h 155"/>
                  <a:gd name="T70" fmla="*/ 69 w 178"/>
                  <a:gd name="T71" fmla="*/ 97 h 155"/>
                  <a:gd name="T72" fmla="*/ 70 w 178"/>
                  <a:gd name="T73" fmla="*/ 92 h 155"/>
                  <a:gd name="T74" fmla="*/ 97 w 178"/>
                  <a:gd name="T75" fmla="*/ 90 h 155"/>
                  <a:gd name="T76" fmla="*/ 93 w 178"/>
                  <a:gd name="T77" fmla="*/ 78 h 155"/>
                  <a:gd name="T78" fmla="*/ 78 w 178"/>
                  <a:gd name="T79" fmla="*/ 74 h 155"/>
                  <a:gd name="T80" fmla="*/ 67 w 178"/>
                  <a:gd name="T81" fmla="*/ 5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8" h="155">
                    <a:moveTo>
                      <a:pt x="153" y="137"/>
                    </a:moveTo>
                    <a:cubicBezTo>
                      <a:pt x="153" y="137"/>
                      <a:pt x="154" y="137"/>
                      <a:pt x="157" y="137"/>
                    </a:cubicBezTo>
                    <a:cubicBezTo>
                      <a:pt x="160" y="137"/>
                      <a:pt x="162" y="137"/>
                      <a:pt x="165" y="138"/>
                    </a:cubicBezTo>
                    <a:cubicBezTo>
                      <a:pt x="165" y="138"/>
                      <a:pt x="166" y="139"/>
                      <a:pt x="168" y="139"/>
                    </a:cubicBezTo>
                    <a:cubicBezTo>
                      <a:pt x="172" y="139"/>
                      <a:pt x="174" y="137"/>
                      <a:pt x="176" y="135"/>
                    </a:cubicBezTo>
                    <a:cubicBezTo>
                      <a:pt x="176" y="135"/>
                      <a:pt x="178" y="132"/>
                      <a:pt x="172" y="128"/>
                    </a:cubicBezTo>
                    <a:cubicBezTo>
                      <a:pt x="172" y="128"/>
                      <a:pt x="162" y="123"/>
                      <a:pt x="166" y="105"/>
                    </a:cubicBezTo>
                    <a:cubicBezTo>
                      <a:pt x="166" y="105"/>
                      <a:pt x="171" y="57"/>
                      <a:pt x="134" y="34"/>
                    </a:cubicBezTo>
                    <a:cubicBezTo>
                      <a:pt x="133" y="33"/>
                      <a:pt x="96" y="10"/>
                      <a:pt x="95" y="2"/>
                    </a:cubicBezTo>
                    <a:cubicBezTo>
                      <a:pt x="95" y="2"/>
                      <a:pt x="95" y="1"/>
                      <a:pt x="94" y="0"/>
                    </a:cubicBezTo>
                    <a:cubicBezTo>
                      <a:pt x="58" y="4"/>
                      <a:pt x="58" y="4"/>
                      <a:pt x="58" y="4"/>
                    </a:cubicBezTo>
                    <a:cubicBezTo>
                      <a:pt x="54" y="12"/>
                      <a:pt x="46" y="24"/>
                      <a:pt x="35" y="37"/>
                    </a:cubicBezTo>
                    <a:cubicBezTo>
                      <a:pt x="35" y="37"/>
                      <a:pt x="0" y="78"/>
                      <a:pt x="21" y="133"/>
                    </a:cubicBezTo>
                    <a:cubicBezTo>
                      <a:pt x="21" y="134"/>
                      <a:pt x="22" y="137"/>
                      <a:pt x="15" y="148"/>
                    </a:cubicBezTo>
                    <a:cubicBezTo>
                      <a:pt x="15" y="148"/>
                      <a:pt x="14" y="151"/>
                      <a:pt x="15" y="153"/>
                    </a:cubicBezTo>
                    <a:cubicBezTo>
                      <a:pt x="16" y="155"/>
                      <a:pt x="19" y="155"/>
                      <a:pt x="24" y="153"/>
                    </a:cubicBezTo>
                    <a:cubicBezTo>
                      <a:pt x="24" y="153"/>
                      <a:pt x="28" y="151"/>
                      <a:pt x="36" y="150"/>
                    </a:cubicBezTo>
                    <a:cubicBezTo>
                      <a:pt x="36" y="150"/>
                      <a:pt x="36" y="150"/>
                      <a:pt x="36" y="150"/>
                    </a:cubicBezTo>
                    <a:cubicBezTo>
                      <a:pt x="36" y="150"/>
                      <a:pt x="36" y="150"/>
                      <a:pt x="36" y="150"/>
                    </a:cubicBezTo>
                    <a:cubicBezTo>
                      <a:pt x="36" y="150"/>
                      <a:pt x="49" y="153"/>
                      <a:pt x="68" y="153"/>
                    </a:cubicBezTo>
                    <a:cubicBezTo>
                      <a:pt x="88" y="153"/>
                      <a:pt x="119" y="150"/>
                      <a:pt x="153" y="137"/>
                    </a:cubicBezTo>
                    <a:close/>
                    <a:moveTo>
                      <a:pt x="67" y="57"/>
                    </a:moveTo>
                    <a:cubicBezTo>
                      <a:pt x="67" y="57"/>
                      <a:pt x="69" y="52"/>
                      <a:pt x="81" y="50"/>
                    </a:cubicBezTo>
                    <a:cubicBezTo>
                      <a:pt x="80" y="42"/>
                      <a:pt x="80" y="42"/>
                      <a:pt x="80" y="42"/>
                    </a:cubicBezTo>
                    <a:cubicBezTo>
                      <a:pt x="86" y="41"/>
                      <a:pt x="86" y="41"/>
                      <a:pt x="86" y="41"/>
                    </a:cubicBezTo>
                    <a:cubicBezTo>
                      <a:pt x="88" y="49"/>
                      <a:pt x="88" y="49"/>
                      <a:pt x="88" y="49"/>
                    </a:cubicBezTo>
                    <a:cubicBezTo>
                      <a:pt x="88" y="49"/>
                      <a:pt x="96" y="48"/>
                      <a:pt x="102" y="50"/>
                    </a:cubicBezTo>
                    <a:cubicBezTo>
                      <a:pt x="100" y="55"/>
                      <a:pt x="100" y="55"/>
                      <a:pt x="100" y="55"/>
                    </a:cubicBezTo>
                    <a:cubicBezTo>
                      <a:pt x="100" y="55"/>
                      <a:pt x="78" y="52"/>
                      <a:pt x="75" y="62"/>
                    </a:cubicBezTo>
                    <a:cubicBezTo>
                      <a:pt x="75" y="62"/>
                      <a:pt x="73" y="69"/>
                      <a:pt x="92" y="70"/>
                    </a:cubicBezTo>
                    <a:cubicBezTo>
                      <a:pt x="92" y="70"/>
                      <a:pt x="119" y="73"/>
                      <a:pt x="106" y="92"/>
                    </a:cubicBezTo>
                    <a:cubicBezTo>
                      <a:pt x="106" y="92"/>
                      <a:pt x="102" y="97"/>
                      <a:pt x="93" y="98"/>
                    </a:cubicBezTo>
                    <a:cubicBezTo>
                      <a:pt x="94" y="106"/>
                      <a:pt x="94" y="106"/>
                      <a:pt x="94" y="106"/>
                    </a:cubicBezTo>
                    <a:cubicBezTo>
                      <a:pt x="87" y="107"/>
                      <a:pt x="87" y="107"/>
                      <a:pt x="87" y="107"/>
                    </a:cubicBezTo>
                    <a:cubicBezTo>
                      <a:pt x="86" y="99"/>
                      <a:pt x="86" y="99"/>
                      <a:pt x="86" y="99"/>
                    </a:cubicBezTo>
                    <a:cubicBezTo>
                      <a:pt x="86" y="99"/>
                      <a:pt x="75" y="100"/>
                      <a:pt x="69" y="97"/>
                    </a:cubicBezTo>
                    <a:cubicBezTo>
                      <a:pt x="70" y="92"/>
                      <a:pt x="70" y="92"/>
                      <a:pt x="70" y="92"/>
                    </a:cubicBezTo>
                    <a:cubicBezTo>
                      <a:pt x="70" y="92"/>
                      <a:pt x="84" y="98"/>
                      <a:pt x="97" y="90"/>
                    </a:cubicBezTo>
                    <a:cubicBezTo>
                      <a:pt x="97" y="90"/>
                      <a:pt x="108" y="82"/>
                      <a:pt x="93" y="78"/>
                    </a:cubicBezTo>
                    <a:cubicBezTo>
                      <a:pt x="93" y="78"/>
                      <a:pt x="85" y="76"/>
                      <a:pt x="78" y="74"/>
                    </a:cubicBezTo>
                    <a:cubicBezTo>
                      <a:pt x="78" y="74"/>
                      <a:pt x="60" y="70"/>
                      <a:pt x="67" y="5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6" name="Freeform 32">
                <a:extLst>
                  <a:ext uri="{FF2B5EF4-FFF2-40B4-BE49-F238E27FC236}">
                    <a16:creationId xmlns="" xmlns:a16="http://schemas.microsoft.com/office/drawing/2014/main" id="{341BDD2A-F997-40FE-A4F0-CBDABB4EDF55}"/>
                  </a:ext>
                </a:extLst>
              </p:cNvPr>
              <p:cNvSpPr>
                <a:spLocks/>
              </p:cNvSpPr>
              <p:nvPr/>
            </p:nvSpPr>
            <p:spPr bwMode="auto">
              <a:xfrm>
                <a:off x="6433" y="2606"/>
                <a:ext cx="176" cy="108"/>
              </a:xfrm>
              <a:custGeom>
                <a:avLst/>
                <a:gdLst>
                  <a:gd name="T0" fmla="*/ 21 w 74"/>
                  <a:gd name="T1" fmla="*/ 45 h 45"/>
                  <a:gd name="T2" fmla="*/ 60 w 74"/>
                  <a:gd name="T3" fmla="*/ 44 h 45"/>
                  <a:gd name="T4" fmla="*/ 74 w 74"/>
                  <a:gd name="T5" fmla="*/ 15 h 45"/>
                  <a:gd name="T6" fmla="*/ 38 w 74"/>
                  <a:gd name="T7" fmla="*/ 14 h 45"/>
                  <a:gd name="T8" fmla="*/ 23 w 74"/>
                  <a:gd name="T9" fmla="*/ 8 h 45"/>
                  <a:gd name="T10" fmla="*/ 6 w 74"/>
                  <a:gd name="T11" fmla="*/ 17 h 45"/>
                  <a:gd name="T12" fmla="*/ 21 w 74"/>
                  <a:gd name="T13" fmla="*/ 45 h 45"/>
                </a:gdLst>
                <a:ahLst/>
                <a:cxnLst>
                  <a:cxn ang="0">
                    <a:pos x="T0" y="T1"/>
                  </a:cxn>
                  <a:cxn ang="0">
                    <a:pos x="T2" y="T3"/>
                  </a:cxn>
                  <a:cxn ang="0">
                    <a:pos x="T4" y="T5"/>
                  </a:cxn>
                  <a:cxn ang="0">
                    <a:pos x="T6" y="T7"/>
                  </a:cxn>
                  <a:cxn ang="0">
                    <a:pos x="T8" y="T9"/>
                  </a:cxn>
                  <a:cxn ang="0">
                    <a:pos x="T10" y="T11"/>
                  </a:cxn>
                  <a:cxn ang="0">
                    <a:pos x="T12" y="T13"/>
                  </a:cxn>
                </a:cxnLst>
                <a:rect l="0" t="0" r="r" b="b"/>
                <a:pathLst>
                  <a:path w="74" h="45">
                    <a:moveTo>
                      <a:pt x="21" y="45"/>
                    </a:moveTo>
                    <a:cubicBezTo>
                      <a:pt x="60" y="44"/>
                      <a:pt x="60" y="44"/>
                      <a:pt x="60" y="44"/>
                    </a:cubicBezTo>
                    <a:cubicBezTo>
                      <a:pt x="62" y="37"/>
                      <a:pt x="66" y="27"/>
                      <a:pt x="74" y="15"/>
                    </a:cubicBezTo>
                    <a:cubicBezTo>
                      <a:pt x="74" y="15"/>
                      <a:pt x="69" y="2"/>
                      <a:pt x="38" y="14"/>
                    </a:cubicBezTo>
                    <a:cubicBezTo>
                      <a:pt x="38" y="14"/>
                      <a:pt x="31" y="13"/>
                      <a:pt x="23" y="8"/>
                    </a:cubicBezTo>
                    <a:cubicBezTo>
                      <a:pt x="23" y="8"/>
                      <a:pt x="0" y="0"/>
                      <a:pt x="6" y="17"/>
                    </a:cubicBezTo>
                    <a:lnTo>
                      <a:pt x="21" y="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7" name="Freeform 33">
                <a:extLst>
                  <a:ext uri="{FF2B5EF4-FFF2-40B4-BE49-F238E27FC236}">
                    <a16:creationId xmlns="" xmlns:a16="http://schemas.microsoft.com/office/drawing/2014/main" id="{21118F48-6112-42B9-B114-A8CFFA3EEBD9}"/>
                  </a:ext>
                </a:extLst>
              </p:cNvPr>
              <p:cNvSpPr>
                <a:spLocks noEditPoints="1"/>
              </p:cNvSpPr>
              <p:nvPr/>
            </p:nvSpPr>
            <p:spPr bwMode="auto">
              <a:xfrm>
                <a:off x="6442" y="2621"/>
                <a:ext cx="167" cy="95"/>
              </a:xfrm>
              <a:custGeom>
                <a:avLst/>
                <a:gdLst>
                  <a:gd name="T0" fmla="*/ 17 w 70"/>
                  <a:gd name="T1" fmla="*/ 40 h 40"/>
                  <a:gd name="T2" fmla="*/ 2 w 70"/>
                  <a:gd name="T3" fmla="*/ 11 h 40"/>
                  <a:gd name="T4" fmla="*/ 2 w 70"/>
                  <a:gd name="T5" fmla="*/ 2 h 40"/>
                  <a:gd name="T6" fmla="*/ 9 w 70"/>
                  <a:gd name="T7" fmla="*/ 0 h 40"/>
                  <a:gd name="T8" fmla="*/ 19 w 70"/>
                  <a:gd name="T9" fmla="*/ 1 h 40"/>
                  <a:gd name="T10" fmla="*/ 19 w 70"/>
                  <a:gd name="T11" fmla="*/ 1 h 40"/>
                  <a:gd name="T12" fmla="*/ 34 w 70"/>
                  <a:gd name="T13" fmla="*/ 8 h 40"/>
                  <a:gd name="T14" fmla="*/ 56 w 70"/>
                  <a:gd name="T15" fmla="*/ 2 h 40"/>
                  <a:gd name="T16" fmla="*/ 70 w 70"/>
                  <a:gd name="T17" fmla="*/ 9 h 40"/>
                  <a:gd name="T18" fmla="*/ 70 w 70"/>
                  <a:gd name="T19" fmla="*/ 9 h 40"/>
                  <a:gd name="T20" fmla="*/ 70 w 70"/>
                  <a:gd name="T21" fmla="*/ 10 h 40"/>
                  <a:gd name="T22" fmla="*/ 56 w 70"/>
                  <a:gd name="T23" fmla="*/ 39 h 40"/>
                  <a:gd name="T24" fmla="*/ 56 w 70"/>
                  <a:gd name="T25" fmla="*/ 39 h 40"/>
                  <a:gd name="T26" fmla="*/ 17 w 70"/>
                  <a:gd name="T27" fmla="*/ 40 h 40"/>
                  <a:gd name="T28" fmla="*/ 9 w 70"/>
                  <a:gd name="T29" fmla="*/ 1 h 40"/>
                  <a:gd name="T30" fmla="*/ 3 w 70"/>
                  <a:gd name="T31" fmla="*/ 3 h 40"/>
                  <a:gd name="T32" fmla="*/ 3 w 70"/>
                  <a:gd name="T33" fmla="*/ 11 h 40"/>
                  <a:gd name="T34" fmla="*/ 17 w 70"/>
                  <a:gd name="T35" fmla="*/ 39 h 40"/>
                  <a:gd name="T36" fmla="*/ 55 w 70"/>
                  <a:gd name="T37" fmla="*/ 38 h 40"/>
                  <a:gd name="T38" fmla="*/ 69 w 70"/>
                  <a:gd name="T39" fmla="*/ 9 h 40"/>
                  <a:gd name="T40" fmla="*/ 56 w 70"/>
                  <a:gd name="T41" fmla="*/ 4 h 40"/>
                  <a:gd name="T42" fmla="*/ 34 w 70"/>
                  <a:gd name="T43" fmla="*/ 9 h 40"/>
                  <a:gd name="T44" fmla="*/ 34 w 70"/>
                  <a:gd name="T45" fmla="*/ 9 h 40"/>
                  <a:gd name="T46" fmla="*/ 34 w 70"/>
                  <a:gd name="T47" fmla="*/ 9 h 40"/>
                  <a:gd name="T48" fmla="*/ 18 w 70"/>
                  <a:gd name="T49" fmla="*/ 2 h 40"/>
                  <a:gd name="T50" fmla="*/ 9 w 70"/>
                  <a:gd name="T51" fmla="*/ 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0" h="40">
                    <a:moveTo>
                      <a:pt x="17" y="40"/>
                    </a:moveTo>
                    <a:cubicBezTo>
                      <a:pt x="2" y="11"/>
                      <a:pt x="2" y="11"/>
                      <a:pt x="2" y="11"/>
                    </a:cubicBezTo>
                    <a:cubicBezTo>
                      <a:pt x="0" y="7"/>
                      <a:pt x="0" y="4"/>
                      <a:pt x="2" y="2"/>
                    </a:cubicBezTo>
                    <a:cubicBezTo>
                      <a:pt x="3" y="0"/>
                      <a:pt x="5" y="0"/>
                      <a:pt x="9" y="0"/>
                    </a:cubicBezTo>
                    <a:cubicBezTo>
                      <a:pt x="14" y="0"/>
                      <a:pt x="19" y="1"/>
                      <a:pt x="19" y="1"/>
                    </a:cubicBezTo>
                    <a:cubicBezTo>
                      <a:pt x="19" y="1"/>
                      <a:pt x="19" y="1"/>
                      <a:pt x="19" y="1"/>
                    </a:cubicBezTo>
                    <a:cubicBezTo>
                      <a:pt x="26" y="6"/>
                      <a:pt x="33" y="8"/>
                      <a:pt x="34" y="8"/>
                    </a:cubicBezTo>
                    <a:cubicBezTo>
                      <a:pt x="43" y="4"/>
                      <a:pt x="50" y="2"/>
                      <a:pt x="56" y="2"/>
                    </a:cubicBezTo>
                    <a:cubicBezTo>
                      <a:pt x="68" y="2"/>
                      <a:pt x="70" y="9"/>
                      <a:pt x="70" y="9"/>
                    </a:cubicBezTo>
                    <a:cubicBezTo>
                      <a:pt x="70" y="9"/>
                      <a:pt x="70" y="9"/>
                      <a:pt x="70" y="9"/>
                    </a:cubicBezTo>
                    <a:cubicBezTo>
                      <a:pt x="70" y="10"/>
                      <a:pt x="70" y="10"/>
                      <a:pt x="70" y="10"/>
                    </a:cubicBezTo>
                    <a:cubicBezTo>
                      <a:pt x="64" y="20"/>
                      <a:pt x="59" y="30"/>
                      <a:pt x="56" y="39"/>
                    </a:cubicBezTo>
                    <a:cubicBezTo>
                      <a:pt x="56" y="39"/>
                      <a:pt x="56" y="39"/>
                      <a:pt x="56" y="39"/>
                    </a:cubicBezTo>
                    <a:lnTo>
                      <a:pt x="17" y="40"/>
                    </a:lnTo>
                    <a:close/>
                    <a:moveTo>
                      <a:pt x="9" y="1"/>
                    </a:moveTo>
                    <a:cubicBezTo>
                      <a:pt x="6" y="1"/>
                      <a:pt x="4" y="1"/>
                      <a:pt x="3" y="3"/>
                    </a:cubicBezTo>
                    <a:cubicBezTo>
                      <a:pt x="1" y="4"/>
                      <a:pt x="1" y="7"/>
                      <a:pt x="3" y="11"/>
                    </a:cubicBezTo>
                    <a:cubicBezTo>
                      <a:pt x="17" y="39"/>
                      <a:pt x="17" y="39"/>
                      <a:pt x="17" y="39"/>
                    </a:cubicBezTo>
                    <a:cubicBezTo>
                      <a:pt x="55" y="38"/>
                      <a:pt x="55" y="38"/>
                      <a:pt x="55" y="38"/>
                    </a:cubicBezTo>
                    <a:cubicBezTo>
                      <a:pt x="58" y="29"/>
                      <a:pt x="63" y="19"/>
                      <a:pt x="69" y="9"/>
                    </a:cubicBezTo>
                    <a:cubicBezTo>
                      <a:pt x="69" y="8"/>
                      <a:pt x="66" y="4"/>
                      <a:pt x="56" y="4"/>
                    </a:cubicBezTo>
                    <a:cubicBezTo>
                      <a:pt x="50" y="4"/>
                      <a:pt x="43" y="5"/>
                      <a:pt x="34" y="9"/>
                    </a:cubicBezTo>
                    <a:cubicBezTo>
                      <a:pt x="34" y="9"/>
                      <a:pt x="34" y="9"/>
                      <a:pt x="34" y="9"/>
                    </a:cubicBezTo>
                    <a:cubicBezTo>
                      <a:pt x="34" y="9"/>
                      <a:pt x="34" y="9"/>
                      <a:pt x="34" y="9"/>
                    </a:cubicBezTo>
                    <a:cubicBezTo>
                      <a:pt x="33" y="9"/>
                      <a:pt x="27" y="8"/>
                      <a:pt x="18" y="2"/>
                    </a:cubicBezTo>
                    <a:cubicBezTo>
                      <a:pt x="18" y="2"/>
                      <a:pt x="13" y="1"/>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8" name="Freeform 34">
                <a:extLst>
                  <a:ext uri="{FF2B5EF4-FFF2-40B4-BE49-F238E27FC236}">
                    <a16:creationId xmlns="" xmlns:a16="http://schemas.microsoft.com/office/drawing/2014/main" id="{E9F32AF3-4C01-4357-999F-42FBE01F6E2F}"/>
                  </a:ext>
                </a:extLst>
              </p:cNvPr>
              <p:cNvSpPr>
                <a:spLocks/>
              </p:cNvSpPr>
              <p:nvPr/>
            </p:nvSpPr>
            <p:spPr bwMode="auto">
              <a:xfrm>
                <a:off x="6471" y="2721"/>
                <a:ext cx="114" cy="34"/>
              </a:xfrm>
              <a:custGeom>
                <a:avLst/>
                <a:gdLst>
                  <a:gd name="T0" fmla="*/ 40 w 48"/>
                  <a:gd name="T1" fmla="*/ 0 h 14"/>
                  <a:gd name="T2" fmla="*/ 6 w 48"/>
                  <a:gd name="T3" fmla="*/ 1 h 14"/>
                  <a:gd name="T4" fmla="*/ 0 w 48"/>
                  <a:gd name="T5" fmla="*/ 7 h 14"/>
                  <a:gd name="T6" fmla="*/ 7 w 48"/>
                  <a:gd name="T7" fmla="*/ 14 h 14"/>
                  <a:gd name="T8" fmla="*/ 41 w 48"/>
                  <a:gd name="T9" fmla="*/ 13 h 14"/>
                  <a:gd name="T10" fmla="*/ 48 w 48"/>
                  <a:gd name="T11" fmla="*/ 6 h 14"/>
                  <a:gd name="T12" fmla="*/ 40 w 48"/>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8" h="14">
                    <a:moveTo>
                      <a:pt x="40" y="0"/>
                    </a:moveTo>
                    <a:cubicBezTo>
                      <a:pt x="6" y="1"/>
                      <a:pt x="6" y="1"/>
                      <a:pt x="6" y="1"/>
                    </a:cubicBezTo>
                    <a:cubicBezTo>
                      <a:pt x="3" y="1"/>
                      <a:pt x="0" y="4"/>
                      <a:pt x="0" y="7"/>
                    </a:cubicBezTo>
                    <a:cubicBezTo>
                      <a:pt x="0" y="11"/>
                      <a:pt x="3" y="14"/>
                      <a:pt x="7" y="14"/>
                    </a:cubicBezTo>
                    <a:cubicBezTo>
                      <a:pt x="41" y="13"/>
                      <a:pt x="41" y="13"/>
                      <a:pt x="41" y="13"/>
                    </a:cubicBezTo>
                    <a:cubicBezTo>
                      <a:pt x="45" y="12"/>
                      <a:pt x="48" y="10"/>
                      <a:pt x="48" y="6"/>
                    </a:cubicBezTo>
                    <a:cubicBezTo>
                      <a:pt x="47" y="2"/>
                      <a:pt x="44"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9" name="Freeform 35">
                <a:extLst>
                  <a:ext uri="{FF2B5EF4-FFF2-40B4-BE49-F238E27FC236}">
                    <a16:creationId xmlns="" xmlns:a16="http://schemas.microsoft.com/office/drawing/2014/main" id="{AF859F16-B3FD-4FEB-89E9-6A6D37B5F484}"/>
                  </a:ext>
                </a:extLst>
              </p:cNvPr>
              <p:cNvSpPr>
                <a:spLocks noEditPoints="1"/>
              </p:cNvSpPr>
              <p:nvPr/>
            </p:nvSpPr>
            <p:spPr bwMode="auto">
              <a:xfrm>
                <a:off x="6468" y="2719"/>
                <a:ext cx="117" cy="36"/>
              </a:xfrm>
              <a:custGeom>
                <a:avLst/>
                <a:gdLst>
                  <a:gd name="T0" fmla="*/ 8 w 49"/>
                  <a:gd name="T1" fmla="*/ 15 h 15"/>
                  <a:gd name="T2" fmla="*/ 0 w 49"/>
                  <a:gd name="T3" fmla="*/ 8 h 15"/>
                  <a:gd name="T4" fmla="*/ 2 w 49"/>
                  <a:gd name="T5" fmla="*/ 3 h 15"/>
                  <a:gd name="T6" fmla="*/ 7 w 49"/>
                  <a:gd name="T7" fmla="*/ 1 h 15"/>
                  <a:gd name="T8" fmla="*/ 42 w 49"/>
                  <a:gd name="T9" fmla="*/ 0 h 15"/>
                  <a:gd name="T10" fmla="*/ 49 w 49"/>
                  <a:gd name="T11" fmla="*/ 7 h 15"/>
                  <a:gd name="T12" fmla="*/ 42 w 49"/>
                  <a:gd name="T13" fmla="*/ 14 h 15"/>
                  <a:gd name="T14" fmla="*/ 8 w 49"/>
                  <a:gd name="T15" fmla="*/ 15 h 15"/>
                  <a:gd name="T16" fmla="*/ 42 w 49"/>
                  <a:gd name="T17" fmla="*/ 1 h 15"/>
                  <a:gd name="T18" fmla="*/ 41 w 49"/>
                  <a:gd name="T19" fmla="*/ 1 h 15"/>
                  <a:gd name="T20" fmla="*/ 7 w 49"/>
                  <a:gd name="T21" fmla="*/ 2 h 15"/>
                  <a:gd name="T22" fmla="*/ 3 w 49"/>
                  <a:gd name="T23" fmla="*/ 4 h 15"/>
                  <a:gd name="T24" fmla="*/ 1 w 49"/>
                  <a:gd name="T25" fmla="*/ 8 h 15"/>
                  <a:gd name="T26" fmla="*/ 8 w 49"/>
                  <a:gd name="T27" fmla="*/ 14 h 15"/>
                  <a:gd name="T28" fmla="*/ 8 w 49"/>
                  <a:gd name="T29" fmla="*/ 14 h 15"/>
                  <a:gd name="T30" fmla="*/ 42 w 49"/>
                  <a:gd name="T31" fmla="*/ 13 h 15"/>
                  <a:gd name="T32" fmla="*/ 48 w 49"/>
                  <a:gd name="T33" fmla="*/ 7 h 15"/>
                  <a:gd name="T34" fmla="*/ 42 w 49"/>
                  <a:gd name="T35"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15">
                    <a:moveTo>
                      <a:pt x="8" y="15"/>
                    </a:moveTo>
                    <a:cubicBezTo>
                      <a:pt x="4" y="15"/>
                      <a:pt x="0" y="12"/>
                      <a:pt x="0" y="8"/>
                    </a:cubicBezTo>
                    <a:cubicBezTo>
                      <a:pt x="0" y="6"/>
                      <a:pt x="1" y="5"/>
                      <a:pt x="2" y="3"/>
                    </a:cubicBezTo>
                    <a:cubicBezTo>
                      <a:pt x="4" y="2"/>
                      <a:pt x="5" y="1"/>
                      <a:pt x="7" y="1"/>
                    </a:cubicBezTo>
                    <a:cubicBezTo>
                      <a:pt x="42" y="0"/>
                      <a:pt x="42" y="0"/>
                      <a:pt x="42" y="0"/>
                    </a:cubicBezTo>
                    <a:cubicBezTo>
                      <a:pt x="46" y="0"/>
                      <a:pt x="49" y="3"/>
                      <a:pt x="49" y="7"/>
                    </a:cubicBezTo>
                    <a:cubicBezTo>
                      <a:pt x="49" y="11"/>
                      <a:pt x="46" y="14"/>
                      <a:pt x="42" y="14"/>
                    </a:cubicBezTo>
                    <a:lnTo>
                      <a:pt x="8" y="15"/>
                    </a:lnTo>
                    <a:close/>
                    <a:moveTo>
                      <a:pt x="42" y="1"/>
                    </a:moveTo>
                    <a:cubicBezTo>
                      <a:pt x="41" y="1"/>
                      <a:pt x="41" y="1"/>
                      <a:pt x="41" y="1"/>
                    </a:cubicBezTo>
                    <a:cubicBezTo>
                      <a:pt x="7" y="2"/>
                      <a:pt x="7" y="2"/>
                      <a:pt x="7" y="2"/>
                    </a:cubicBezTo>
                    <a:cubicBezTo>
                      <a:pt x="6" y="2"/>
                      <a:pt x="4" y="3"/>
                      <a:pt x="3" y="4"/>
                    </a:cubicBezTo>
                    <a:cubicBezTo>
                      <a:pt x="2" y="5"/>
                      <a:pt x="1" y="7"/>
                      <a:pt x="1" y="8"/>
                    </a:cubicBezTo>
                    <a:cubicBezTo>
                      <a:pt x="1" y="12"/>
                      <a:pt x="4" y="14"/>
                      <a:pt x="8" y="14"/>
                    </a:cubicBezTo>
                    <a:cubicBezTo>
                      <a:pt x="8" y="14"/>
                      <a:pt x="8" y="14"/>
                      <a:pt x="8" y="14"/>
                    </a:cubicBezTo>
                    <a:cubicBezTo>
                      <a:pt x="42" y="13"/>
                      <a:pt x="42" y="13"/>
                      <a:pt x="42" y="13"/>
                    </a:cubicBezTo>
                    <a:cubicBezTo>
                      <a:pt x="45" y="13"/>
                      <a:pt x="48" y="10"/>
                      <a:pt x="48" y="7"/>
                    </a:cubicBezTo>
                    <a:cubicBezTo>
                      <a:pt x="48" y="4"/>
                      <a:pt x="45" y="1"/>
                      <a:pt x="4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0" name="Freeform 36">
                <a:extLst>
                  <a:ext uri="{FF2B5EF4-FFF2-40B4-BE49-F238E27FC236}">
                    <a16:creationId xmlns="" xmlns:a16="http://schemas.microsoft.com/office/drawing/2014/main" id="{829185C0-74CB-4B3D-8989-2950C3A75CE8}"/>
                  </a:ext>
                </a:extLst>
              </p:cNvPr>
              <p:cNvSpPr>
                <a:spLocks noEditPoints="1"/>
              </p:cNvSpPr>
              <p:nvPr/>
            </p:nvSpPr>
            <p:spPr bwMode="auto">
              <a:xfrm>
                <a:off x="6335" y="2762"/>
                <a:ext cx="402" cy="354"/>
              </a:xfrm>
              <a:custGeom>
                <a:avLst/>
                <a:gdLst>
                  <a:gd name="T0" fmla="*/ 163 w 169"/>
                  <a:gd name="T1" fmla="*/ 131 h 148"/>
                  <a:gd name="T2" fmla="*/ 159 w 169"/>
                  <a:gd name="T3" fmla="*/ 108 h 148"/>
                  <a:gd name="T4" fmla="*/ 135 w 169"/>
                  <a:gd name="T5" fmla="*/ 36 h 148"/>
                  <a:gd name="T6" fmla="*/ 99 w 169"/>
                  <a:gd name="T7" fmla="*/ 2 h 148"/>
                  <a:gd name="T8" fmla="*/ 99 w 169"/>
                  <a:gd name="T9" fmla="*/ 0 h 148"/>
                  <a:gd name="T10" fmla="*/ 63 w 169"/>
                  <a:gd name="T11" fmla="*/ 1 h 148"/>
                  <a:gd name="T12" fmla="*/ 38 w 169"/>
                  <a:gd name="T13" fmla="*/ 31 h 148"/>
                  <a:gd name="T14" fmla="*/ 15 w 169"/>
                  <a:gd name="T15" fmla="*/ 124 h 148"/>
                  <a:gd name="T16" fmla="*/ 8 w 169"/>
                  <a:gd name="T17" fmla="*/ 139 h 148"/>
                  <a:gd name="T18" fmla="*/ 8 w 169"/>
                  <a:gd name="T19" fmla="*/ 139 h 148"/>
                  <a:gd name="T20" fmla="*/ 7 w 169"/>
                  <a:gd name="T21" fmla="*/ 143 h 148"/>
                  <a:gd name="T22" fmla="*/ 16 w 169"/>
                  <a:gd name="T23" fmla="*/ 144 h 148"/>
                  <a:gd name="T24" fmla="*/ 28 w 169"/>
                  <a:gd name="T25" fmla="*/ 142 h 148"/>
                  <a:gd name="T26" fmla="*/ 28 w 169"/>
                  <a:gd name="T27" fmla="*/ 142 h 148"/>
                  <a:gd name="T28" fmla="*/ 29 w 169"/>
                  <a:gd name="T29" fmla="*/ 142 h 148"/>
                  <a:gd name="T30" fmla="*/ 78 w 169"/>
                  <a:gd name="T31" fmla="*/ 148 h 148"/>
                  <a:gd name="T32" fmla="*/ 143 w 169"/>
                  <a:gd name="T33" fmla="*/ 139 h 148"/>
                  <a:gd name="T34" fmla="*/ 155 w 169"/>
                  <a:gd name="T35" fmla="*/ 141 h 148"/>
                  <a:gd name="T36" fmla="*/ 159 w 169"/>
                  <a:gd name="T37" fmla="*/ 142 h 148"/>
                  <a:gd name="T38" fmla="*/ 167 w 169"/>
                  <a:gd name="T39" fmla="*/ 138 h 148"/>
                  <a:gd name="T40" fmla="*/ 163 w 169"/>
                  <a:gd name="T41" fmla="*/ 131 h 148"/>
                  <a:gd name="T42" fmla="*/ 107 w 169"/>
                  <a:gd name="T43" fmla="*/ 101 h 148"/>
                  <a:gd name="T44" fmla="*/ 56 w 169"/>
                  <a:gd name="T45" fmla="*/ 100 h 148"/>
                  <a:gd name="T46" fmla="*/ 56 w 169"/>
                  <a:gd name="T47" fmla="*/ 96 h 148"/>
                  <a:gd name="T48" fmla="*/ 70 w 169"/>
                  <a:gd name="T49" fmla="*/ 79 h 148"/>
                  <a:gd name="T50" fmla="*/ 70 w 169"/>
                  <a:gd name="T51" fmla="*/ 73 h 148"/>
                  <a:gd name="T52" fmla="*/ 57 w 169"/>
                  <a:gd name="T53" fmla="*/ 73 h 148"/>
                  <a:gd name="T54" fmla="*/ 57 w 169"/>
                  <a:gd name="T55" fmla="*/ 67 h 148"/>
                  <a:gd name="T56" fmla="*/ 68 w 169"/>
                  <a:gd name="T57" fmla="*/ 67 h 148"/>
                  <a:gd name="T58" fmla="*/ 67 w 169"/>
                  <a:gd name="T59" fmla="*/ 57 h 148"/>
                  <a:gd name="T60" fmla="*/ 91 w 169"/>
                  <a:gd name="T61" fmla="*/ 39 h 148"/>
                  <a:gd name="T62" fmla="*/ 104 w 169"/>
                  <a:gd name="T63" fmla="*/ 41 h 148"/>
                  <a:gd name="T64" fmla="*/ 102 w 169"/>
                  <a:gd name="T65" fmla="*/ 47 h 148"/>
                  <a:gd name="T66" fmla="*/ 91 w 169"/>
                  <a:gd name="T67" fmla="*/ 45 h 148"/>
                  <a:gd name="T68" fmla="*/ 77 w 169"/>
                  <a:gd name="T69" fmla="*/ 57 h 148"/>
                  <a:gd name="T70" fmla="*/ 79 w 169"/>
                  <a:gd name="T71" fmla="*/ 67 h 148"/>
                  <a:gd name="T72" fmla="*/ 97 w 169"/>
                  <a:gd name="T73" fmla="*/ 67 h 148"/>
                  <a:gd name="T74" fmla="*/ 96 w 169"/>
                  <a:gd name="T75" fmla="*/ 73 h 148"/>
                  <a:gd name="T76" fmla="*/ 80 w 169"/>
                  <a:gd name="T77" fmla="*/ 73 h 148"/>
                  <a:gd name="T78" fmla="*/ 79 w 169"/>
                  <a:gd name="T79" fmla="*/ 83 h 148"/>
                  <a:gd name="T80" fmla="*/ 71 w 169"/>
                  <a:gd name="T81" fmla="*/ 93 h 148"/>
                  <a:gd name="T82" fmla="*/ 71 w 169"/>
                  <a:gd name="T83" fmla="*/ 94 h 148"/>
                  <a:gd name="T84" fmla="*/ 107 w 169"/>
                  <a:gd name="T85" fmla="*/ 94 h 148"/>
                  <a:gd name="T86" fmla="*/ 107 w 169"/>
                  <a:gd name="T87" fmla="*/ 10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148">
                    <a:moveTo>
                      <a:pt x="163" y="131"/>
                    </a:moveTo>
                    <a:cubicBezTo>
                      <a:pt x="163" y="131"/>
                      <a:pt x="154" y="125"/>
                      <a:pt x="159" y="108"/>
                    </a:cubicBezTo>
                    <a:cubicBezTo>
                      <a:pt x="159" y="108"/>
                      <a:pt x="168" y="62"/>
                      <a:pt x="135" y="36"/>
                    </a:cubicBezTo>
                    <a:cubicBezTo>
                      <a:pt x="133" y="35"/>
                      <a:pt x="100" y="10"/>
                      <a:pt x="99" y="2"/>
                    </a:cubicBezTo>
                    <a:cubicBezTo>
                      <a:pt x="99" y="2"/>
                      <a:pt x="99" y="1"/>
                      <a:pt x="99" y="0"/>
                    </a:cubicBezTo>
                    <a:cubicBezTo>
                      <a:pt x="63" y="1"/>
                      <a:pt x="63" y="1"/>
                      <a:pt x="63" y="1"/>
                    </a:cubicBezTo>
                    <a:cubicBezTo>
                      <a:pt x="58" y="9"/>
                      <a:pt x="50" y="19"/>
                      <a:pt x="38" y="31"/>
                    </a:cubicBezTo>
                    <a:cubicBezTo>
                      <a:pt x="37" y="32"/>
                      <a:pt x="0" y="69"/>
                      <a:pt x="15" y="124"/>
                    </a:cubicBezTo>
                    <a:cubicBezTo>
                      <a:pt x="15" y="125"/>
                      <a:pt x="16" y="128"/>
                      <a:pt x="8" y="139"/>
                    </a:cubicBezTo>
                    <a:cubicBezTo>
                      <a:pt x="8" y="139"/>
                      <a:pt x="8" y="139"/>
                      <a:pt x="8" y="139"/>
                    </a:cubicBezTo>
                    <a:cubicBezTo>
                      <a:pt x="8" y="139"/>
                      <a:pt x="6" y="142"/>
                      <a:pt x="7" y="143"/>
                    </a:cubicBezTo>
                    <a:cubicBezTo>
                      <a:pt x="9" y="145"/>
                      <a:pt x="12" y="145"/>
                      <a:pt x="16" y="144"/>
                    </a:cubicBezTo>
                    <a:cubicBezTo>
                      <a:pt x="16" y="144"/>
                      <a:pt x="21" y="143"/>
                      <a:pt x="28" y="142"/>
                    </a:cubicBezTo>
                    <a:cubicBezTo>
                      <a:pt x="28" y="142"/>
                      <a:pt x="28" y="142"/>
                      <a:pt x="28" y="142"/>
                    </a:cubicBezTo>
                    <a:cubicBezTo>
                      <a:pt x="29" y="142"/>
                      <a:pt x="29" y="142"/>
                      <a:pt x="29" y="142"/>
                    </a:cubicBezTo>
                    <a:cubicBezTo>
                      <a:pt x="29" y="142"/>
                      <a:pt x="48" y="148"/>
                      <a:pt x="78" y="148"/>
                    </a:cubicBezTo>
                    <a:cubicBezTo>
                      <a:pt x="100" y="148"/>
                      <a:pt x="122" y="145"/>
                      <a:pt x="143" y="139"/>
                    </a:cubicBezTo>
                    <a:cubicBezTo>
                      <a:pt x="143" y="139"/>
                      <a:pt x="149" y="138"/>
                      <a:pt x="155" y="141"/>
                    </a:cubicBezTo>
                    <a:cubicBezTo>
                      <a:pt x="155" y="141"/>
                      <a:pt x="157" y="142"/>
                      <a:pt x="159" y="142"/>
                    </a:cubicBezTo>
                    <a:cubicBezTo>
                      <a:pt x="162" y="142"/>
                      <a:pt x="165" y="140"/>
                      <a:pt x="167" y="138"/>
                    </a:cubicBezTo>
                    <a:cubicBezTo>
                      <a:pt x="167" y="138"/>
                      <a:pt x="169" y="135"/>
                      <a:pt x="163" y="131"/>
                    </a:cubicBezTo>
                    <a:close/>
                    <a:moveTo>
                      <a:pt x="107" y="101"/>
                    </a:moveTo>
                    <a:cubicBezTo>
                      <a:pt x="56" y="100"/>
                      <a:pt x="56" y="100"/>
                      <a:pt x="56" y="100"/>
                    </a:cubicBezTo>
                    <a:cubicBezTo>
                      <a:pt x="56" y="96"/>
                      <a:pt x="56" y="96"/>
                      <a:pt x="56" y="96"/>
                    </a:cubicBezTo>
                    <a:cubicBezTo>
                      <a:pt x="64" y="93"/>
                      <a:pt x="70" y="86"/>
                      <a:pt x="70" y="79"/>
                    </a:cubicBezTo>
                    <a:cubicBezTo>
                      <a:pt x="70" y="77"/>
                      <a:pt x="70" y="75"/>
                      <a:pt x="70" y="73"/>
                    </a:cubicBezTo>
                    <a:cubicBezTo>
                      <a:pt x="57" y="73"/>
                      <a:pt x="57" y="73"/>
                      <a:pt x="57" y="73"/>
                    </a:cubicBezTo>
                    <a:cubicBezTo>
                      <a:pt x="57" y="67"/>
                      <a:pt x="57" y="67"/>
                      <a:pt x="57" y="67"/>
                    </a:cubicBezTo>
                    <a:cubicBezTo>
                      <a:pt x="68" y="67"/>
                      <a:pt x="68" y="67"/>
                      <a:pt x="68" y="67"/>
                    </a:cubicBezTo>
                    <a:cubicBezTo>
                      <a:pt x="68" y="64"/>
                      <a:pt x="67" y="61"/>
                      <a:pt x="67" y="57"/>
                    </a:cubicBezTo>
                    <a:cubicBezTo>
                      <a:pt x="67" y="46"/>
                      <a:pt x="77" y="39"/>
                      <a:pt x="91" y="39"/>
                    </a:cubicBezTo>
                    <a:cubicBezTo>
                      <a:pt x="97" y="39"/>
                      <a:pt x="102" y="40"/>
                      <a:pt x="104" y="41"/>
                    </a:cubicBezTo>
                    <a:cubicBezTo>
                      <a:pt x="102" y="47"/>
                      <a:pt x="102" y="47"/>
                      <a:pt x="102" y="47"/>
                    </a:cubicBezTo>
                    <a:cubicBezTo>
                      <a:pt x="100" y="46"/>
                      <a:pt x="96" y="45"/>
                      <a:pt x="91" y="45"/>
                    </a:cubicBezTo>
                    <a:cubicBezTo>
                      <a:pt x="81" y="45"/>
                      <a:pt x="77" y="50"/>
                      <a:pt x="77" y="57"/>
                    </a:cubicBezTo>
                    <a:cubicBezTo>
                      <a:pt x="77" y="61"/>
                      <a:pt x="78" y="64"/>
                      <a:pt x="79" y="67"/>
                    </a:cubicBezTo>
                    <a:cubicBezTo>
                      <a:pt x="97" y="67"/>
                      <a:pt x="97" y="67"/>
                      <a:pt x="97" y="67"/>
                    </a:cubicBezTo>
                    <a:cubicBezTo>
                      <a:pt x="96" y="73"/>
                      <a:pt x="96" y="73"/>
                      <a:pt x="96" y="73"/>
                    </a:cubicBezTo>
                    <a:cubicBezTo>
                      <a:pt x="80" y="73"/>
                      <a:pt x="80" y="73"/>
                      <a:pt x="80" y="73"/>
                    </a:cubicBezTo>
                    <a:cubicBezTo>
                      <a:pt x="80" y="76"/>
                      <a:pt x="80" y="80"/>
                      <a:pt x="79" y="83"/>
                    </a:cubicBezTo>
                    <a:cubicBezTo>
                      <a:pt x="78" y="87"/>
                      <a:pt x="75" y="91"/>
                      <a:pt x="71" y="93"/>
                    </a:cubicBezTo>
                    <a:cubicBezTo>
                      <a:pt x="71" y="94"/>
                      <a:pt x="71" y="94"/>
                      <a:pt x="71" y="94"/>
                    </a:cubicBezTo>
                    <a:cubicBezTo>
                      <a:pt x="107" y="94"/>
                      <a:pt x="107" y="94"/>
                      <a:pt x="107" y="94"/>
                    </a:cubicBezTo>
                    <a:lnTo>
                      <a:pt x="107" y="10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1" name="Freeform 37">
                <a:extLst>
                  <a:ext uri="{FF2B5EF4-FFF2-40B4-BE49-F238E27FC236}">
                    <a16:creationId xmlns="" xmlns:a16="http://schemas.microsoft.com/office/drawing/2014/main" id="{5DB295B4-4041-407D-A21D-D416FBE7070D}"/>
                  </a:ext>
                </a:extLst>
              </p:cNvPr>
              <p:cNvSpPr>
                <a:spLocks/>
              </p:cNvSpPr>
              <p:nvPr/>
            </p:nvSpPr>
            <p:spPr bwMode="auto">
              <a:xfrm>
                <a:off x="6147" y="2633"/>
                <a:ext cx="129" cy="81"/>
              </a:xfrm>
              <a:custGeom>
                <a:avLst/>
                <a:gdLst>
                  <a:gd name="T0" fmla="*/ 14 w 54"/>
                  <a:gd name="T1" fmla="*/ 34 h 34"/>
                  <a:gd name="T2" fmla="*/ 43 w 54"/>
                  <a:gd name="T3" fmla="*/ 34 h 34"/>
                  <a:gd name="T4" fmla="*/ 54 w 54"/>
                  <a:gd name="T5" fmla="*/ 13 h 34"/>
                  <a:gd name="T6" fmla="*/ 28 w 54"/>
                  <a:gd name="T7" fmla="*/ 12 h 34"/>
                  <a:gd name="T8" fmla="*/ 16 w 54"/>
                  <a:gd name="T9" fmla="*/ 6 h 34"/>
                  <a:gd name="T10" fmla="*/ 4 w 54"/>
                  <a:gd name="T11" fmla="*/ 13 h 34"/>
                  <a:gd name="T12" fmla="*/ 14 w 54"/>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54" h="34">
                    <a:moveTo>
                      <a:pt x="14" y="34"/>
                    </a:moveTo>
                    <a:cubicBezTo>
                      <a:pt x="43" y="34"/>
                      <a:pt x="43" y="34"/>
                      <a:pt x="43" y="34"/>
                    </a:cubicBezTo>
                    <a:cubicBezTo>
                      <a:pt x="45" y="29"/>
                      <a:pt x="48" y="22"/>
                      <a:pt x="54" y="13"/>
                    </a:cubicBezTo>
                    <a:cubicBezTo>
                      <a:pt x="54" y="13"/>
                      <a:pt x="51" y="3"/>
                      <a:pt x="28" y="12"/>
                    </a:cubicBezTo>
                    <a:cubicBezTo>
                      <a:pt x="28" y="12"/>
                      <a:pt x="22" y="11"/>
                      <a:pt x="16" y="6"/>
                    </a:cubicBezTo>
                    <a:cubicBezTo>
                      <a:pt x="16" y="6"/>
                      <a:pt x="0" y="0"/>
                      <a:pt x="4" y="13"/>
                    </a:cubicBezTo>
                    <a:lnTo>
                      <a:pt x="14" y="3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2" name="Freeform 38">
                <a:extLst>
                  <a:ext uri="{FF2B5EF4-FFF2-40B4-BE49-F238E27FC236}">
                    <a16:creationId xmlns="" xmlns:a16="http://schemas.microsoft.com/office/drawing/2014/main" id="{CFA69E0B-C5A5-440A-ABAA-34E561DD0853}"/>
                  </a:ext>
                </a:extLst>
              </p:cNvPr>
              <p:cNvSpPr>
                <a:spLocks noEditPoints="1"/>
              </p:cNvSpPr>
              <p:nvPr/>
            </p:nvSpPr>
            <p:spPr bwMode="auto">
              <a:xfrm>
                <a:off x="6152" y="2642"/>
                <a:ext cx="126" cy="74"/>
              </a:xfrm>
              <a:custGeom>
                <a:avLst/>
                <a:gdLst>
                  <a:gd name="T0" fmla="*/ 12 w 53"/>
                  <a:gd name="T1" fmla="*/ 31 h 31"/>
                  <a:gd name="T2" fmla="*/ 1 w 53"/>
                  <a:gd name="T3" fmla="*/ 9 h 31"/>
                  <a:gd name="T4" fmla="*/ 2 w 53"/>
                  <a:gd name="T5" fmla="*/ 2 h 31"/>
                  <a:gd name="T6" fmla="*/ 7 w 53"/>
                  <a:gd name="T7" fmla="*/ 0 h 31"/>
                  <a:gd name="T8" fmla="*/ 15 w 53"/>
                  <a:gd name="T9" fmla="*/ 2 h 31"/>
                  <a:gd name="T10" fmla="*/ 15 w 53"/>
                  <a:gd name="T11" fmla="*/ 2 h 31"/>
                  <a:gd name="T12" fmla="*/ 25 w 53"/>
                  <a:gd name="T13" fmla="*/ 7 h 31"/>
                  <a:gd name="T14" fmla="*/ 42 w 53"/>
                  <a:gd name="T15" fmla="*/ 3 h 31"/>
                  <a:gd name="T16" fmla="*/ 53 w 53"/>
                  <a:gd name="T17" fmla="*/ 9 h 31"/>
                  <a:gd name="T18" fmla="*/ 53 w 53"/>
                  <a:gd name="T19" fmla="*/ 9 h 31"/>
                  <a:gd name="T20" fmla="*/ 53 w 53"/>
                  <a:gd name="T21" fmla="*/ 9 h 31"/>
                  <a:gd name="T22" fmla="*/ 42 w 53"/>
                  <a:gd name="T23" fmla="*/ 31 h 31"/>
                  <a:gd name="T24" fmla="*/ 42 w 53"/>
                  <a:gd name="T25" fmla="*/ 31 h 31"/>
                  <a:gd name="T26" fmla="*/ 12 w 53"/>
                  <a:gd name="T27" fmla="*/ 31 h 31"/>
                  <a:gd name="T28" fmla="*/ 7 w 53"/>
                  <a:gd name="T29" fmla="*/ 1 h 31"/>
                  <a:gd name="T30" fmla="*/ 2 w 53"/>
                  <a:gd name="T31" fmla="*/ 3 h 31"/>
                  <a:gd name="T32" fmla="*/ 2 w 53"/>
                  <a:gd name="T33" fmla="*/ 9 h 31"/>
                  <a:gd name="T34" fmla="*/ 13 w 53"/>
                  <a:gd name="T35" fmla="*/ 30 h 31"/>
                  <a:gd name="T36" fmla="*/ 41 w 53"/>
                  <a:gd name="T37" fmla="*/ 30 h 31"/>
                  <a:gd name="T38" fmla="*/ 52 w 53"/>
                  <a:gd name="T39" fmla="*/ 9 h 31"/>
                  <a:gd name="T40" fmla="*/ 42 w 53"/>
                  <a:gd name="T41" fmla="*/ 4 h 31"/>
                  <a:gd name="T42" fmla="*/ 26 w 53"/>
                  <a:gd name="T43" fmla="*/ 8 h 31"/>
                  <a:gd name="T44" fmla="*/ 26 w 53"/>
                  <a:gd name="T45" fmla="*/ 8 h 31"/>
                  <a:gd name="T46" fmla="*/ 25 w 53"/>
                  <a:gd name="T47" fmla="*/ 8 h 31"/>
                  <a:gd name="T48" fmla="*/ 14 w 53"/>
                  <a:gd name="T49" fmla="*/ 3 h 31"/>
                  <a:gd name="T50" fmla="*/ 7 w 53"/>
                  <a:gd name="T51"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3" h="31">
                    <a:moveTo>
                      <a:pt x="12" y="31"/>
                    </a:moveTo>
                    <a:cubicBezTo>
                      <a:pt x="1" y="9"/>
                      <a:pt x="1" y="9"/>
                      <a:pt x="1" y="9"/>
                    </a:cubicBezTo>
                    <a:cubicBezTo>
                      <a:pt x="0" y="6"/>
                      <a:pt x="0" y="4"/>
                      <a:pt x="2" y="2"/>
                    </a:cubicBezTo>
                    <a:cubicBezTo>
                      <a:pt x="3" y="1"/>
                      <a:pt x="4" y="0"/>
                      <a:pt x="7" y="0"/>
                    </a:cubicBezTo>
                    <a:cubicBezTo>
                      <a:pt x="10" y="0"/>
                      <a:pt x="14" y="2"/>
                      <a:pt x="15" y="2"/>
                    </a:cubicBezTo>
                    <a:cubicBezTo>
                      <a:pt x="15" y="2"/>
                      <a:pt x="15" y="2"/>
                      <a:pt x="15" y="2"/>
                    </a:cubicBezTo>
                    <a:cubicBezTo>
                      <a:pt x="20" y="6"/>
                      <a:pt x="25" y="7"/>
                      <a:pt x="25" y="7"/>
                    </a:cubicBezTo>
                    <a:cubicBezTo>
                      <a:pt x="32" y="5"/>
                      <a:pt x="37" y="3"/>
                      <a:pt x="42" y="3"/>
                    </a:cubicBezTo>
                    <a:cubicBezTo>
                      <a:pt x="51" y="3"/>
                      <a:pt x="53" y="9"/>
                      <a:pt x="53" y="9"/>
                    </a:cubicBezTo>
                    <a:cubicBezTo>
                      <a:pt x="53" y="9"/>
                      <a:pt x="53" y="9"/>
                      <a:pt x="53" y="9"/>
                    </a:cubicBezTo>
                    <a:cubicBezTo>
                      <a:pt x="53" y="9"/>
                      <a:pt x="53" y="9"/>
                      <a:pt x="53" y="9"/>
                    </a:cubicBezTo>
                    <a:cubicBezTo>
                      <a:pt x="48" y="17"/>
                      <a:pt x="44" y="24"/>
                      <a:pt x="42" y="31"/>
                    </a:cubicBezTo>
                    <a:cubicBezTo>
                      <a:pt x="42" y="31"/>
                      <a:pt x="42" y="31"/>
                      <a:pt x="42" y="31"/>
                    </a:cubicBezTo>
                    <a:lnTo>
                      <a:pt x="12" y="31"/>
                    </a:lnTo>
                    <a:close/>
                    <a:moveTo>
                      <a:pt x="7" y="1"/>
                    </a:moveTo>
                    <a:cubicBezTo>
                      <a:pt x="5" y="1"/>
                      <a:pt x="3" y="2"/>
                      <a:pt x="2" y="3"/>
                    </a:cubicBezTo>
                    <a:cubicBezTo>
                      <a:pt x="1" y="4"/>
                      <a:pt x="1" y="6"/>
                      <a:pt x="2" y="9"/>
                    </a:cubicBezTo>
                    <a:cubicBezTo>
                      <a:pt x="13" y="30"/>
                      <a:pt x="13" y="30"/>
                      <a:pt x="13" y="30"/>
                    </a:cubicBezTo>
                    <a:cubicBezTo>
                      <a:pt x="41" y="30"/>
                      <a:pt x="41" y="30"/>
                      <a:pt x="41" y="30"/>
                    </a:cubicBezTo>
                    <a:cubicBezTo>
                      <a:pt x="43" y="23"/>
                      <a:pt x="47" y="16"/>
                      <a:pt x="52" y="9"/>
                    </a:cubicBezTo>
                    <a:cubicBezTo>
                      <a:pt x="51" y="8"/>
                      <a:pt x="49" y="4"/>
                      <a:pt x="42" y="4"/>
                    </a:cubicBezTo>
                    <a:cubicBezTo>
                      <a:pt x="37" y="4"/>
                      <a:pt x="32" y="6"/>
                      <a:pt x="26" y="8"/>
                    </a:cubicBezTo>
                    <a:cubicBezTo>
                      <a:pt x="26" y="8"/>
                      <a:pt x="26" y="8"/>
                      <a:pt x="26" y="8"/>
                    </a:cubicBezTo>
                    <a:cubicBezTo>
                      <a:pt x="25" y="8"/>
                      <a:pt x="25" y="8"/>
                      <a:pt x="25" y="8"/>
                    </a:cubicBezTo>
                    <a:cubicBezTo>
                      <a:pt x="25" y="8"/>
                      <a:pt x="20" y="7"/>
                      <a:pt x="14" y="3"/>
                    </a:cubicBezTo>
                    <a:cubicBezTo>
                      <a:pt x="14" y="3"/>
                      <a:pt x="10" y="1"/>
                      <a:pt x="7" y="1"/>
                    </a:cubicBezTo>
                    <a:close/>
                  </a:path>
                </a:pathLst>
              </a:custGeom>
              <a:solidFill>
                <a:srgbClr val="3156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3" name="Freeform 39">
                <a:extLst>
                  <a:ext uri="{FF2B5EF4-FFF2-40B4-BE49-F238E27FC236}">
                    <a16:creationId xmlns="" xmlns:a16="http://schemas.microsoft.com/office/drawing/2014/main" id="{FAF065F1-00AD-4057-80AB-5F130C199BED}"/>
                  </a:ext>
                </a:extLst>
              </p:cNvPr>
              <p:cNvSpPr>
                <a:spLocks/>
              </p:cNvSpPr>
              <p:nvPr/>
            </p:nvSpPr>
            <p:spPr bwMode="auto">
              <a:xfrm>
                <a:off x="6171" y="2721"/>
                <a:ext cx="86" cy="24"/>
              </a:xfrm>
              <a:custGeom>
                <a:avLst/>
                <a:gdLst>
                  <a:gd name="T0" fmla="*/ 31 w 36"/>
                  <a:gd name="T1" fmla="*/ 0 h 10"/>
                  <a:gd name="T2" fmla="*/ 5 w 36"/>
                  <a:gd name="T3" fmla="*/ 0 h 10"/>
                  <a:gd name="T4" fmla="*/ 0 w 36"/>
                  <a:gd name="T5" fmla="*/ 5 h 10"/>
                  <a:gd name="T6" fmla="*/ 5 w 36"/>
                  <a:gd name="T7" fmla="*/ 10 h 10"/>
                  <a:gd name="T8" fmla="*/ 31 w 36"/>
                  <a:gd name="T9" fmla="*/ 10 h 10"/>
                  <a:gd name="T10" fmla="*/ 36 w 36"/>
                  <a:gd name="T11" fmla="*/ 5 h 10"/>
                  <a:gd name="T12" fmla="*/ 31 w 3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6" h="10">
                    <a:moveTo>
                      <a:pt x="31" y="0"/>
                    </a:moveTo>
                    <a:cubicBezTo>
                      <a:pt x="5" y="0"/>
                      <a:pt x="5" y="0"/>
                      <a:pt x="5" y="0"/>
                    </a:cubicBezTo>
                    <a:cubicBezTo>
                      <a:pt x="2" y="0"/>
                      <a:pt x="0" y="2"/>
                      <a:pt x="0" y="5"/>
                    </a:cubicBezTo>
                    <a:cubicBezTo>
                      <a:pt x="0" y="7"/>
                      <a:pt x="2" y="10"/>
                      <a:pt x="5" y="10"/>
                    </a:cubicBezTo>
                    <a:cubicBezTo>
                      <a:pt x="31" y="10"/>
                      <a:pt x="31" y="10"/>
                      <a:pt x="31" y="10"/>
                    </a:cubicBezTo>
                    <a:cubicBezTo>
                      <a:pt x="34" y="10"/>
                      <a:pt x="36" y="7"/>
                      <a:pt x="36" y="5"/>
                    </a:cubicBezTo>
                    <a:cubicBezTo>
                      <a:pt x="36" y="2"/>
                      <a:pt x="34" y="0"/>
                      <a:pt x="3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4" name="Freeform 40">
                <a:extLst>
                  <a:ext uri="{FF2B5EF4-FFF2-40B4-BE49-F238E27FC236}">
                    <a16:creationId xmlns="" xmlns:a16="http://schemas.microsoft.com/office/drawing/2014/main" id="{7D3CAA33-734C-4368-AA37-9262810082DA}"/>
                  </a:ext>
                </a:extLst>
              </p:cNvPr>
              <p:cNvSpPr>
                <a:spLocks noEditPoints="1"/>
              </p:cNvSpPr>
              <p:nvPr/>
            </p:nvSpPr>
            <p:spPr bwMode="auto">
              <a:xfrm>
                <a:off x="6171" y="2719"/>
                <a:ext cx="86" cy="26"/>
              </a:xfrm>
              <a:custGeom>
                <a:avLst/>
                <a:gdLst>
                  <a:gd name="T0" fmla="*/ 5 w 36"/>
                  <a:gd name="T1" fmla="*/ 11 h 11"/>
                  <a:gd name="T2" fmla="*/ 0 w 36"/>
                  <a:gd name="T3" fmla="*/ 6 h 11"/>
                  <a:gd name="T4" fmla="*/ 1 w 36"/>
                  <a:gd name="T5" fmla="*/ 2 h 11"/>
                  <a:gd name="T6" fmla="*/ 5 w 36"/>
                  <a:gd name="T7" fmla="*/ 0 h 11"/>
                  <a:gd name="T8" fmla="*/ 31 w 36"/>
                  <a:gd name="T9" fmla="*/ 0 h 11"/>
                  <a:gd name="T10" fmla="*/ 36 w 36"/>
                  <a:gd name="T11" fmla="*/ 6 h 11"/>
                  <a:gd name="T12" fmla="*/ 31 w 36"/>
                  <a:gd name="T13" fmla="*/ 11 h 11"/>
                  <a:gd name="T14" fmla="*/ 5 w 36"/>
                  <a:gd name="T15" fmla="*/ 11 h 11"/>
                  <a:gd name="T16" fmla="*/ 31 w 36"/>
                  <a:gd name="T17" fmla="*/ 1 h 11"/>
                  <a:gd name="T18" fmla="*/ 5 w 36"/>
                  <a:gd name="T19" fmla="*/ 1 h 11"/>
                  <a:gd name="T20" fmla="*/ 2 w 36"/>
                  <a:gd name="T21" fmla="*/ 3 h 11"/>
                  <a:gd name="T22" fmla="*/ 1 w 36"/>
                  <a:gd name="T23" fmla="*/ 6 h 11"/>
                  <a:gd name="T24" fmla="*/ 5 w 36"/>
                  <a:gd name="T25" fmla="*/ 10 h 11"/>
                  <a:gd name="T26" fmla="*/ 5 w 36"/>
                  <a:gd name="T27" fmla="*/ 11 h 11"/>
                  <a:gd name="T28" fmla="*/ 5 w 36"/>
                  <a:gd name="T29" fmla="*/ 10 h 11"/>
                  <a:gd name="T30" fmla="*/ 31 w 36"/>
                  <a:gd name="T31" fmla="*/ 10 h 11"/>
                  <a:gd name="T32" fmla="*/ 35 w 36"/>
                  <a:gd name="T33" fmla="*/ 6 h 11"/>
                  <a:gd name="T34" fmla="*/ 31 w 36"/>
                  <a:gd name="T35"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11">
                    <a:moveTo>
                      <a:pt x="5" y="11"/>
                    </a:moveTo>
                    <a:cubicBezTo>
                      <a:pt x="2" y="11"/>
                      <a:pt x="0" y="9"/>
                      <a:pt x="0" y="6"/>
                    </a:cubicBezTo>
                    <a:cubicBezTo>
                      <a:pt x="0" y="4"/>
                      <a:pt x="0" y="3"/>
                      <a:pt x="1" y="2"/>
                    </a:cubicBezTo>
                    <a:cubicBezTo>
                      <a:pt x="2" y="1"/>
                      <a:pt x="4" y="0"/>
                      <a:pt x="5" y="0"/>
                    </a:cubicBezTo>
                    <a:cubicBezTo>
                      <a:pt x="31" y="0"/>
                      <a:pt x="31" y="0"/>
                      <a:pt x="31" y="0"/>
                    </a:cubicBezTo>
                    <a:cubicBezTo>
                      <a:pt x="34" y="0"/>
                      <a:pt x="36" y="3"/>
                      <a:pt x="36" y="6"/>
                    </a:cubicBezTo>
                    <a:cubicBezTo>
                      <a:pt x="36" y="9"/>
                      <a:pt x="34" y="11"/>
                      <a:pt x="31" y="11"/>
                    </a:cubicBezTo>
                    <a:lnTo>
                      <a:pt x="5" y="11"/>
                    </a:lnTo>
                    <a:close/>
                    <a:moveTo>
                      <a:pt x="31" y="1"/>
                    </a:moveTo>
                    <a:cubicBezTo>
                      <a:pt x="5" y="1"/>
                      <a:pt x="5" y="1"/>
                      <a:pt x="5" y="1"/>
                    </a:cubicBezTo>
                    <a:cubicBezTo>
                      <a:pt x="4" y="1"/>
                      <a:pt x="3" y="2"/>
                      <a:pt x="2" y="3"/>
                    </a:cubicBezTo>
                    <a:cubicBezTo>
                      <a:pt x="1" y="3"/>
                      <a:pt x="1" y="5"/>
                      <a:pt x="1" y="6"/>
                    </a:cubicBezTo>
                    <a:cubicBezTo>
                      <a:pt x="1" y="8"/>
                      <a:pt x="3" y="10"/>
                      <a:pt x="5" y="10"/>
                    </a:cubicBezTo>
                    <a:cubicBezTo>
                      <a:pt x="5" y="11"/>
                      <a:pt x="5" y="11"/>
                      <a:pt x="5" y="11"/>
                    </a:cubicBezTo>
                    <a:cubicBezTo>
                      <a:pt x="5" y="10"/>
                      <a:pt x="5" y="10"/>
                      <a:pt x="5" y="10"/>
                    </a:cubicBezTo>
                    <a:cubicBezTo>
                      <a:pt x="31" y="10"/>
                      <a:pt x="31" y="10"/>
                      <a:pt x="31" y="10"/>
                    </a:cubicBezTo>
                    <a:cubicBezTo>
                      <a:pt x="33" y="10"/>
                      <a:pt x="35" y="8"/>
                      <a:pt x="35" y="6"/>
                    </a:cubicBezTo>
                    <a:cubicBezTo>
                      <a:pt x="35" y="3"/>
                      <a:pt x="33" y="1"/>
                      <a:pt x="31" y="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5" name="Freeform 41">
                <a:extLst>
                  <a:ext uri="{FF2B5EF4-FFF2-40B4-BE49-F238E27FC236}">
                    <a16:creationId xmlns="" xmlns:a16="http://schemas.microsoft.com/office/drawing/2014/main" id="{11C7F927-3C42-4EA3-BAB7-64D2D1B03617}"/>
                  </a:ext>
                </a:extLst>
              </p:cNvPr>
              <p:cNvSpPr>
                <a:spLocks noEditPoints="1"/>
              </p:cNvSpPr>
              <p:nvPr/>
            </p:nvSpPr>
            <p:spPr bwMode="auto">
              <a:xfrm>
                <a:off x="6066" y="2752"/>
                <a:ext cx="300" cy="264"/>
              </a:xfrm>
              <a:custGeom>
                <a:avLst/>
                <a:gdLst>
                  <a:gd name="T0" fmla="*/ 120 w 126"/>
                  <a:gd name="T1" fmla="*/ 99 h 110"/>
                  <a:gd name="T2" fmla="*/ 118 w 126"/>
                  <a:gd name="T3" fmla="*/ 82 h 110"/>
                  <a:gd name="T4" fmla="*/ 101 w 126"/>
                  <a:gd name="T5" fmla="*/ 28 h 110"/>
                  <a:gd name="T6" fmla="*/ 76 w 126"/>
                  <a:gd name="T7" fmla="*/ 2 h 110"/>
                  <a:gd name="T8" fmla="*/ 75 w 126"/>
                  <a:gd name="T9" fmla="*/ 0 h 110"/>
                  <a:gd name="T10" fmla="*/ 48 w 126"/>
                  <a:gd name="T11" fmla="*/ 0 h 110"/>
                  <a:gd name="T12" fmla="*/ 29 w 126"/>
                  <a:gd name="T13" fmla="*/ 22 h 110"/>
                  <a:gd name="T14" fmla="*/ 10 w 126"/>
                  <a:gd name="T15" fmla="*/ 91 h 110"/>
                  <a:gd name="T16" fmla="*/ 4 w 126"/>
                  <a:gd name="T17" fmla="*/ 102 h 110"/>
                  <a:gd name="T18" fmla="*/ 4 w 126"/>
                  <a:gd name="T19" fmla="*/ 105 h 110"/>
                  <a:gd name="T20" fmla="*/ 10 w 126"/>
                  <a:gd name="T21" fmla="*/ 106 h 110"/>
                  <a:gd name="T22" fmla="*/ 19 w 126"/>
                  <a:gd name="T23" fmla="*/ 105 h 110"/>
                  <a:gd name="T24" fmla="*/ 19 w 126"/>
                  <a:gd name="T25" fmla="*/ 105 h 110"/>
                  <a:gd name="T26" fmla="*/ 20 w 126"/>
                  <a:gd name="T27" fmla="*/ 105 h 110"/>
                  <a:gd name="T28" fmla="*/ 61 w 126"/>
                  <a:gd name="T29" fmla="*/ 110 h 110"/>
                  <a:gd name="T30" fmla="*/ 105 w 126"/>
                  <a:gd name="T31" fmla="*/ 104 h 110"/>
                  <a:gd name="T32" fmla="*/ 107 w 126"/>
                  <a:gd name="T33" fmla="*/ 104 h 110"/>
                  <a:gd name="T34" fmla="*/ 114 w 126"/>
                  <a:gd name="T35" fmla="*/ 106 h 110"/>
                  <a:gd name="T36" fmla="*/ 118 w 126"/>
                  <a:gd name="T37" fmla="*/ 107 h 110"/>
                  <a:gd name="T38" fmla="*/ 123 w 126"/>
                  <a:gd name="T39" fmla="*/ 104 h 110"/>
                  <a:gd name="T40" fmla="*/ 120 w 126"/>
                  <a:gd name="T41" fmla="*/ 99 h 110"/>
                  <a:gd name="T42" fmla="*/ 81 w 126"/>
                  <a:gd name="T43" fmla="*/ 55 h 110"/>
                  <a:gd name="T44" fmla="*/ 81 w 126"/>
                  <a:gd name="T45" fmla="*/ 58 h 110"/>
                  <a:gd name="T46" fmla="*/ 53 w 126"/>
                  <a:gd name="T47" fmla="*/ 57 h 110"/>
                  <a:gd name="T48" fmla="*/ 53 w 126"/>
                  <a:gd name="T49" fmla="*/ 62 h 110"/>
                  <a:gd name="T50" fmla="*/ 81 w 126"/>
                  <a:gd name="T51" fmla="*/ 62 h 110"/>
                  <a:gd name="T52" fmla="*/ 81 w 126"/>
                  <a:gd name="T53" fmla="*/ 66 h 110"/>
                  <a:gd name="T54" fmla="*/ 53 w 126"/>
                  <a:gd name="T55" fmla="*/ 65 h 110"/>
                  <a:gd name="T56" fmla="*/ 67 w 126"/>
                  <a:gd name="T57" fmla="*/ 80 h 110"/>
                  <a:gd name="T58" fmla="*/ 83 w 126"/>
                  <a:gd name="T59" fmla="*/ 78 h 110"/>
                  <a:gd name="T60" fmla="*/ 85 w 126"/>
                  <a:gd name="T61" fmla="*/ 83 h 110"/>
                  <a:gd name="T62" fmla="*/ 54 w 126"/>
                  <a:gd name="T63" fmla="*/ 81 h 110"/>
                  <a:gd name="T64" fmla="*/ 45 w 126"/>
                  <a:gd name="T65" fmla="*/ 65 h 110"/>
                  <a:gd name="T66" fmla="*/ 38 w 126"/>
                  <a:gd name="T67" fmla="*/ 65 h 110"/>
                  <a:gd name="T68" fmla="*/ 39 w 126"/>
                  <a:gd name="T69" fmla="*/ 61 h 110"/>
                  <a:gd name="T70" fmla="*/ 44 w 126"/>
                  <a:gd name="T71" fmla="*/ 61 h 110"/>
                  <a:gd name="T72" fmla="*/ 45 w 126"/>
                  <a:gd name="T73" fmla="*/ 58 h 110"/>
                  <a:gd name="T74" fmla="*/ 39 w 126"/>
                  <a:gd name="T75" fmla="*/ 57 h 110"/>
                  <a:gd name="T76" fmla="*/ 39 w 126"/>
                  <a:gd name="T77" fmla="*/ 53 h 110"/>
                  <a:gd name="T78" fmla="*/ 45 w 126"/>
                  <a:gd name="T79" fmla="*/ 53 h 110"/>
                  <a:gd name="T80" fmla="*/ 67 w 126"/>
                  <a:gd name="T81" fmla="*/ 35 h 110"/>
                  <a:gd name="T82" fmla="*/ 86 w 126"/>
                  <a:gd name="T83" fmla="*/ 38 h 110"/>
                  <a:gd name="T84" fmla="*/ 83 w 126"/>
                  <a:gd name="T85" fmla="*/ 43 h 110"/>
                  <a:gd name="T86" fmla="*/ 54 w 126"/>
                  <a:gd name="T87" fmla="*/ 54 h 110"/>
                  <a:gd name="T88" fmla="*/ 81 w 126"/>
                  <a:gd name="T89"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6" h="110">
                    <a:moveTo>
                      <a:pt x="120" y="99"/>
                    </a:moveTo>
                    <a:cubicBezTo>
                      <a:pt x="120" y="99"/>
                      <a:pt x="114" y="94"/>
                      <a:pt x="118" y="82"/>
                    </a:cubicBezTo>
                    <a:cubicBezTo>
                      <a:pt x="118" y="82"/>
                      <a:pt x="126" y="48"/>
                      <a:pt x="101" y="28"/>
                    </a:cubicBezTo>
                    <a:cubicBezTo>
                      <a:pt x="99" y="26"/>
                      <a:pt x="76" y="7"/>
                      <a:pt x="76" y="2"/>
                    </a:cubicBezTo>
                    <a:cubicBezTo>
                      <a:pt x="76" y="1"/>
                      <a:pt x="75" y="1"/>
                      <a:pt x="75" y="0"/>
                    </a:cubicBezTo>
                    <a:cubicBezTo>
                      <a:pt x="48" y="0"/>
                      <a:pt x="48" y="0"/>
                      <a:pt x="48" y="0"/>
                    </a:cubicBezTo>
                    <a:cubicBezTo>
                      <a:pt x="45" y="6"/>
                      <a:pt x="38" y="13"/>
                      <a:pt x="29" y="22"/>
                    </a:cubicBezTo>
                    <a:cubicBezTo>
                      <a:pt x="29" y="22"/>
                      <a:pt x="0" y="49"/>
                      <a:pt x="10" y="91"/>
                    </a:cubicBezTo>
                    <a:cubicBezTo>
                      <a:pt x="10" y="92"/>
                      <a:pt x="10" y="94"/>
                      <a:pt x="4" y="102"/>
                    </a:cubicBezTo>
                    <a:cubicBezTo>
                      <a:pt x="4" y="102"/>
                      <a:pt x="3" y="104"/>
                      <a:pt x="4" y="105"/>
                    </a:cubicBezTo>
                    <a:cubicBezTo>
                      <a:pt x="5" y="106"/>
                      <a:pt x="7" y="107"/>
                      <a:pt x="10" y="106"/>
                    </a:cubicBezTo>
                    <a:cubicBezTo>
                      <a:pt x="10" y="106"/>
                      <a:pt x="14" y="105"/>
                      <a:pt x="19" y="105"/>
                    </a:cubicBezTo>
                    <a:cubicBezTo>
                      <a:pt x="19" y="105"/>
                      <a:pt x="19" y="105"/>
                      <a:pt x="19" y="105"/>
                    </a:cubicBezTo>
                    <a:cubicBezTo>
                      <a:pt x="20" y="105"/>
                      <a:pt x="20" y="105"/>
                      <a:pt x="20" y="105"/>
                    </a:cubicBezTo>
                    <a:cubicBezTo>
                      <a:pt x="20" y="105"/>
                      <a:pt x="36" y="110"/>
                      <a:pt x="61" y="110"/>
                    </a:cubicBezTo>
                    <a:cubicBezTo>
                      <a:pt x="76" y="110"/>
                      <a:pt x="91" y="108"/>
                      <a:pt x="105" y="104"/>
                    </a:cubicBezTo>
                    <a:cubicBezTo>
                      <a:pt x="105" y="104"/>
                      <a:pt x="106" y="104"/>
                      <a:pt x="107" y="104"/>
                    </a:cubicBezTo>
                    <a:cubicBezTo>
                      <a:pt x="109" y="104"/>
                      <a:pt x="112" y="105"/>
                      <a:pt x="114" y="106"/>
                    </a:cubicBezTo>
                    <a:cubicBezTo>
                      <a:pt x="114" y="106"/>
                      <a:pt x="116" y="107"/>
                      <a:pt x="118" y="107"/>
                    </a:cubicBezTo>
                    <a:cubicBezTo>
                      <a:pt x="119" y="107"/>
                      <a:pt x="121" y="106"/>
                      <a:pt x="123" y="104"/>
                    </a:cubicBezTo>
                    <a:cubicBezTo>
                      <a:pt x="123" y="104"/>
                      <a:pt x="125" y="102"/>
                      <a:pt x="120" y="99"/>
                    </a:cubicBezTo>
                    <a:close/>
                    <a:moveTo>
                      <a:pt x="81" y="55"/>
                    </a:moveTo>
                    <a:cubicBezTo>
                      <a:pt x="81" y="58"/>
                      <a:pt x="81" y="58"/>
                      <a:pt x="81" y="58"/>
                    </a:cubicBezTo>
                    <a:cubicBezTo>
                      <a:pt x="53" y="57"/>
                      <a:pt x="53" y="57"/>
                      <a:pt x="53" y="57"/>
                    </a:cubicBezTo>
                    <a:cubicBezTo>
                      <a:pt x="53" y="57"/>
                      <a:pt x="52" y="61"/>
                      <a:pt x="53" y="62"/>
                    </a:cubicBezTo>
                    <a:cubicBezTo>
                      <a:pt x="81" y="62"/>
                      <a:pt x="81" y="62"/>
                      <a:pt x="81" y="62"/>
                    </a:cubicBezTo>
                    <a:cubicBezTo>
                      <a:pt x="81" y="66"/>
                      <a:pt x="81" y="66"/>
                      <a:pt x="81" y="66"/>
                    </a:cubicBezTo>
                    <a:cubicBezTo>
                      <a:pt x="53" y="65"/>
                      <a:pt x="53" y="65"/>
                      <a:pt x="53" y="65"/>
                    </a:cubicBezTo>
                    <a:cubicBezTo>
                      <a:pt x="53" y="65"/>
                      <a:pt x="54" y="78"/>
                      <a:pt x="67" y="80"/>
                    </a:cubicBezTo>
                    <a:cubicBezTo>
                      <a:pt x="67" y="80"/>
                      <a:pt x="76" y="82"/>
                      <a:pt x="83" y="78"/>
                    </a:cubicBezTo>
                    <a:cubicBezTo>
                      <a:pt x="85" y="83"/>
                      <a:pt x="85" y="83"/>
                      <a:pt x="85" y="83"/>
                    </a:cubicBezTo>
                    <a:cubicBezTo>
                      <a:pt x="85" y="83"/>
                      <a:pt x="71" y="91"/>
                      <a:pt x="54" y="81"/>
                    </a:cubicBezTo>
                    <a:cubicBezTo>
                      <a:pt x="54" y="81"/>
                      <a:pt x="46" y="76"/>
                      <a:pt x="45" y="65"/>
                    </a:cubicBezTo>
                    <a:cubicBezTo>
                      <a:pt x="38" y="65"/>
                      <a:pt x="38" y="65"/>
                      <a:pt x="38" y="65"/>
                    </a:cubicBezTo>
                    <a:cubicBezTo>
                      <a:pt x="39" y="61"/>
                      <a:pt x="39" y="61"/>
                      <a:pt x="39" y="61"/>
                    </a:cubicBezTo>
                    <a:cubicBezTo>
                      <a:pt x="44" y="61"/>
                      <a:pt x="44" y="61"/>
                      <a:pt x="44" y="61"/>
                    </a:cubicBezTo>
                    <a:cubicBezTo>
                      <a:pt x="44" y="61"/>
                      <a:pt x="44" y="60"/>
                      <a:pt x="45" y="58"/>
                    </a:cubicBezTo>
                    <a:cubicBezTo>
                      <a:pt x="39" y="57"/>
                      <a:pt x="39" y="57"/>
                      <a:pt x="39" y="57"/>
                    </a:cubicBezTo>
                    <a:cubicBezTo>
                      <a:pt x="39" y="53"/>
                      <a:pt x="39" y="53"/>
                      <a:pt x="39" y="53"/>
                    </a:cubicBezTo>
                    <a:cubicBezTo>
                      <a:pt x="45" y="53"/>
                      <a:pt x="45" y="53"/>
                      <a:pt x="45" y="53"/>
                    </a:cubicBezTo>
                    <a:cubicBezTo>
                      <a:pt x="45" y="53"/>
                      <a:pt x="48" y="37"/>
                      <a:pt x="67" y="35"/>
                    </a:cubicBezTo>
                    <a:cubicBezTo>
                      <a:pt x="67" y="35"/>
                      <a:pt x="81" y="33"/>
                      <a:pt x="86" y="38"/>
                    </a:cubicBezTo>
                    <a:cubicBezTo>
                      <a:pt x="83" y="43"/>
                      <a:pt x="83" y="43"/>
                      <a:pt x="83" y="43"/>
                    </a:cubicBezTo>
                    <a:cubicBezTo>
                      <a:pt x="83" y="43"/>
                      <a:pt x="61" y="33"/>
                      <a:pt x="54" y="54"/>
                    </a:cubicBezTo>
                    <a:lnTo>
                      <a:pt x="81" y="5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96" name="51">
            <a:extLst>
              <a:ext uri="{FF2B5EF4-FFF2-40B4-BE49-F238E27FC236}">
                <a16:creationId xmlns="" xmlns:a16="http://schemas.microsoft.com/office/drawing/2014/main" id="{5B32A8DA-8E55-4EE5-B23B-C31921635B80}"/>
              </a:ext>
            </a:extLst>
          </p:cNvPr>
          <p:cNvGrpSpPr/>
          <p:nvPr/>
        </p:nvGrpSpPr>
        <p:grpSpPr>
          <a:xfrm>
            <a:off x="2085658" y="2841865"/>
            <a:ext cx="375324" cy="60900"/>
            <a:chOff x="2490242" y="3398543"/>
            <a:chExt cx="375275" cy="60914"/>
          </a:xfrm>
        </p:grpSpPr>
        <p:sp>
          <p:nvSpPr>
            <p:cNvPr id="97" name="52">
              <a:extLst>
                <a:ext uri="{FF2B5EF4-FFF2-40B4-BE49-F238E27FC236}">
                  <a16:creationId xmlns="" xmlns:a16="http://schemas.microsoft.com/office/drawing/2014/main" id="{7E0234EF-E171-4520-A252-4D3A486103D4}"/>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8" name="53">
              <a:extLst>
                <a:ext uri="{FF2B5EF4-FFF2-40B4-BE49-F238E27FC236}">
                  <a16:creationId xmlns="" xmlns:a16="http://schemas.microsoft.com/office/drawing/2014/main" id="{72E347A6-3615-4826-A819-F803439D8C6F}"/>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99" name="直接连接符 98">
              <a:extLst>
                <a:ext uri="{FF2B5EF4-FFF2-40B4-BE49-F238E27FC236}">
                  <a16:creationId xmlns="" xmlns:a16="http://schemas.microsoft.com/office/drawing/2014/main" id="{C6830083-030A-418B-88EF-D1EC29D7EF35}"/>
                </a:ext>
              </a:extLst>
            </p:cNvPr>
            <p:cNvCxnSpPr>
              <a:stCxn id="97" idx="6"/>
              <a:endCxn id="98"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00" name="55">
            <a:extLst>
              <a:ext uri="{FF2B5EF4-FFF2-40B4-BE49-F238E27FC236}">
                <a16:creationId xmlns="" xmlns:a16="http://schemas.microsoft.com/office/drawing/2014/main" id="{91BFCDD2-2871-4925-8BBA-2E870EAE03FF}"/>
              </a:ext>
            </a:extLst>
          </p:cNvPr>
          <p:cNvGrpSpPr/>
          <p:nvPr/>
        </p:nvGrpSpPr>
        <p:grpSpPr>
          <a:xfrm>
            <a:off x="4100612" y="2841865"/>
            <a:ext cx="375324" cy="60900"/>
            <a:chOff x="2490242" y="3398543"/>
            <a:chExt cx="375275" cy="60914"/>
          </a:xfrm>
        </p:grpSpPr>
        <p:sp>
          <p:nvSpPr>
            <p:cNvPr id="101" name="56">
              <a:extLst>
                <a:ext uri="{FF2B5EF4-FFF2-40B4-BE49-F238E27FC236}">
                  <a16:creationId xmlns="" xmlns:a16="http://schemas.microsoft.com/office/drawing/2014/main" id="{05827618-06DD-4EDC-9051-3A1F370180FB}"/>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02" name="57">
              <a:extLst>
                <a:ext uri="{FF2B5EF4-FFF2-40B4-BE49-F238E27FC236}">
                  <a16:creationId xmlns="" xmlns:a16="http://schemas.microsoft.com/office/drawing/2014/main" id="{6AEABD63-C75D-4D3F-A9A0-7A0A4FD63452}"/>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03" name="直接连接符 102">
              <a:extLst>
                <a:ext uri="{FF2B5EF4-FFF2-40B4-BE49-F238E27FC236}">
                  <a16:creationId xmlns="" xmlns:a16="http://schemas.microsoft.com/office/drawing/2014/main" id="{E707CC34-1E11-4C99-9239-251F6D1C5A10}"/>
                </a:ext>
              </a:extLst>
            </p:cNvPr>
            <p:cNvCxnSpPr>
              <a:stCxn id="101" idx="6"/>
              <a:endCxn id="102"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04" name="59">
            <a:extLst>
              <a:ext uri="{FF2B5EF4-FFF2-40B4-BE49-F238E27FC236}">
                <a16:creationId xmlns="" xmlns:a16="http://schemas.microsoft.com/office/drawing/2014/main" id="{7F978F8E-5716-429C-96C5-9B4ABBC5F116}"/>
              </a:ext>
            </a:extLst>
          </p:cNvPr>
          <p:cNvGrpSpPr/>
          <p:nvPr/>
        </p:nvGrpSpPr>
        <p:grpSpPr>
          <a:xfrm>
            <a:off x="6830658" y="2841865"/>
            <a:ext cx="375324" cy="60900"/>
            <a:chOff x="2490242" y="3398543"/>
            <a:chExt cx="375275" cy="60914"/>
          </a:xfrm>
        </p:grpSpPr>
        <p:sp>
          <p:nvSpPr>
            <p:cNvPr id="105" name="60">
              <a:extLst>
                <a:ext uri="{FF2B5EF4-FFF2-40B4-BE49-F238E27FC236}">
                  <a16:creationId xmlns="" xmlns:a16="http://schemas.microsoft.com/office/drawing/2014/main" id="{A21DF00A-F4CB-4F41-BA39-3A69C8F2DAD5}"/>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06" name="61">
              <a:extLst>
                <a:ext uri="{FF2B5EF4-FFF2-40B4-BE49-F238E27FC236}">
                  <a16:creationId xmlns="" xmlns:a16="http://schemas.microsoft.com/office/drawing/2014/main" id="{8EAD20B6-9B73-4DEE-81FF-EBE876817971}"/>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07" name="直接连接符 106">
              <a:extLst>
                <a:ext uri="{FF2B5EF4-FFF2-40B4-BE49-F238E27FC236}">
                  <a16:creationId xmlns="" xmlns:a16="http://schemas.microsoft.com/office/drawing/2014/main" id="{616640E3-5469-4F2C-9076-7C28DA3E7CD4}"/>
                </a:ext>
              </a:extLst>
            </p:cNvPr>
            <p:cNvCxnSpPr>
              <a:stCxn id="105" idx="6"/>
              <a:endCxn id="106"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63">
            <a:extLst>
              <a:ext uri="{FF2B5EF4-FFF2-40B4-BE49-F238E27FC236}">
                <a16:creationId xmlns="" xmlns:a16="http://schemas.microsoft.com/office/drawing/2014/main" id="{B83355CD-2BC5-415F-BBC7-5F45D0911C78}"/>
              </a:ext>
            </a:extLst>
          </p:cNvPr>
          <p:cNvGrpSpPr/>
          <p:nvPr/>
        </p:nvGrpSpPr>
        <p:grpSpPr>
          <a:xfrm>
            <a:off x="8845497" y="2841865"/>
            <a:ext cx="375324" cy="60900"/>
            <a:chOff x="2490242" y="3398543"/>
            <a:chExt cx="375275" cy="60914"/>
          </a:xfrm>
        </p:grpSpPr>
        <p:sp>
          <p:nvSpPr>
            <p:cNvPr id="109" name="64">
              <a:extLst>
                <a:ext uri="{FF2B5EF4-FFF2-40B4-BE49-F238E27FC236}">
                  <a16:creationId xmlns="" xmlns:a16="http://schemas.microsoft.com/office/drawing/2014/main" id="{B4236930-AA1F-4698-A529-0D78A85A833E}"/>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10" name="65">
              <a:extLst>
                <a:ext uri="{FF2B5EF4-FFF2-40B4-BE49-F238E27FC236}">
                  <a16:creationId xmlns="" xmlns:a16="http://schemas.microsoft.com/office/drawing/2014/main" id="{86E8A304-273E-4194-BBF4-8339A4A9009B}"/>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11" name="直接连接符 110">
              <a:extLst>
                <a:ext uri="{FF2B5EF4-FFF2-40B4-BE49-F238E27FC236}">
                  <a16:creationId xmlns="" xmlns:a16="http://schemas.microsoft.com/office/drawing/2014/main" id="{3F402EDC-A356-4D8F-9C15-5E4A0B0233AC}"/>
                </a:ext>
              </a:extLst>
            </p:cNvPr>
            <p:cNvCxnSpPr>
              <a:stCxn id="109" idx="6"/>
              <a:endCxn id="110"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2" name="82">
            <a:extLst>
              <a:ext uri="{FF2B5EF4-FFF2-40B4-BE49-F238E27FC236}">
                <a16:creationId xmlns="" xmlns:a16="http://schemas.microsoft.com/office/drawing/2014/main" id="{079232D9-EDB2-41A5-AF7F-5AD6B31F9326}"/>
              </a:ext>
            </a:extLst>
          </p:cNvPr>
          <p:cNvGrpSpPr/>
          <p:nvPr/>
        </p:nvGrpSpPr>
        <p:grpSpPr>
          <a:xfrm>
            <a:off x="2241376" y="2844394"/>
            <a:ext cx="64152" cy="1207857"/>
            <a:chOff x="2684043" y="2810333"/>
            <a:chExt cx="64144" cy="1208135"/>
          </a:xfrm>
        </p:grpSpPr>
        <p:sp>
          <p:nvSpPr>
            <p:cNvPr id="113" name="67">
              <a:extLst>
                <a:ext uri="{FF2B5EF4-FFF2-40B4-BE49-F238E27FC236}">
                  <a16:creationId xmlns="" xmlns:a16="http://schemas.microsoft.com/office/drawing/2014/main" id="{30F3A252-E02D-407B-B4F8-BE0791DA6B46}"/>
                </a:ext>
              </a:extLst>
            </p:cNvPr>
            <p:cNvSpPr/>
            <p:nvPr/>
          </p:nvSpPr>
          <p:spPr>
            <a:xfrm>
              <a:off x="2684043" y="281033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14" name="直接连接符 113">
              <a:extLst>
                <a:ext uri="{FF2B5EF4-FFF2-40B4-BE49-F238E27FC236}">
                  <a16:creationId xmlns="" xmlns:a16="http://schemas.microsoft.com/office/drawing/2014/main" id="{606F3726-33DA-44D6-8526-644C7791356E}"/>
                </a:ext>
              </a:extLst>
            </p:cNvPr>
            <p:cNvCxnSpPr>
              <a:stCxn id="113" idx="4"/>
            </p:cNvCxnSpPr>
            <p:nvPr/>
          </p:nvCxnSpPr>
          <p:spPr>
            <a:xfrm>
              <a:off x="2714500" y="2871246"/>
              <a:ext cx="0" cy="1118937"/>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5" name="74">
              <a:extLst>
                <a:ext uri="{FF2B5EF4-FFF2-40B4-BE49-F238E27FC236}">
                  <a16:creationId xmlns="" xmlns:a16="http://schemas.microsoft.com/office/drawing/2014/main" id="{20BF6B23-3730-44FC-8320-F2C68FA749B4}"/>
                </a:ext>
              </a:extLst>
            </p:cNvPr>
            <p:cNvSpPr/>
            <p:nvPr/>
          </p:nvSpPr>
          <p:spPr>
            <a:xfrm>
              <a:off x="2687273" y="3957554"/>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16" name="组合 115">
            <a:extLst>
              <a:ext uri="{FF2B5EF4-FFF2-40B4-BE49-F238E27FC236}">
                <a16:creationId xmlns="" xmlns:a16="http://schemas.microsoft.com/office/drawing/2014/main" id="{D6D572C8-3E26-41F3-8DBE-3F722E27EB81}"/>
              </a:ext>
            </a:extLst>
          </p:cNvPr>
          <p:cNvGrpSpPr/>
          <p:nvPr/>
        </p:nvGrpSpPr>
        <p:grpSpPr>
          <a:xfrm>
            <a:off x="1928312" y="4030954"/>
            <a:ext cx="686967" cy="686719"/>
            <a:chOff x="2020147" y="4539095"/>
            <a:chExt cx="686967" cy="686719"/>
          </a:xfrm>
        </p:grpSpPr>
        <p:grpSp>
          <p:nvGrpSpPr>
            <p:cNvPr id="117" name="71">
              <a:extLst>
                <a:ext uri="{FF2B5EF4-FFF2-40B4-BE49-F238E27FC236}">
                  <a16:creationId xmlns="" xmlns:a16="http://schemas.microsoft.com/office/drawing/2014/main" id="{06B05BAC-39C2-4695-88A1-487E9D6814AA}"/>
                </a:ext>
              </a:extLst>
            </p:cNvPr>
            <p:cNvGrpSpPr/>
            <p:nvPr/>
          </p:nvGrpSpPr>
          <p:grpSpPr>
            <a:xfrm>
              <a:off x="2020147" y="4539095"/>
              <a:ext cx="686967" cy="686719"/>
              <a:chOff x="1313407" y="4404486"/>
              <a:chExt cx="1245608" cy="1245608"/>
            </a:xfrm>
          </p:grpSpPr>
          <p:sp>
            <p:nvSpPr>
              <p:cNvPr id="119" name="72">
                <a:extLst>
                  <a:ext uri="{FF2B5EF4-FFF2-40B4-BE49-F238E27FC236}">
                    <a16:creationId xmlns="" xmlns:a16="http://schemas.microsoft.com/office/drawing/2014/main" id="{02863FD3-DDB2-4E06-A3EF-29C8E3F45D17}"/>
                  </a:ext>
                </a:extLst>
              </p:cNvPr>
              <p:cNvSpPr/>
              <p:nvPr/>
            </p:nvSpPr>
            <p:spPr>
              <a:xfrm>
                <a:off x="1313407" y="4404486"/>
                <a:ext cx="1245608" cy="1245608"/>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20" name="73">
                <a:extLst>
                  <a:ext uri="{FF2B5EF4-FFF2-40B4-BE49-F238E27FC236}">
                    <a16:creationId xmlns="" xmlns:a16="http://schemas.microsoft.com/office/drawing/2014/main" id="{9D3A0F6F-67A6-468A-A843-865114E1F42F}"/>
                  </a:ext>
                </a:extLst>
              </p:cNvPr>
              <p:cNvSpPr/>
              <p:nvPr/>
            </p:nvSpPr>
            <p:spPr>
              <a:xfrm>
                <a:off x="1405281" y="4473515"/>
                <a:ext cx="1069002" cy="1069002"/>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18" name="111">
              <a:extLst>
                <a:ext uri="{FF2B5EF4-FFF2-40B4-BE49-F238E27FC236}">
                  <a16:creationId xmlns="" xmlns:a16="http://schemas.microsoft.com/office/drawing/2014/main" id="{92985DD2-314A-4EB6-9275-E7604888BC20}"/>
                </a:ext>
              </a:extLst>
            </p:cNvPr>
            <p:cNvSpPr txBox="1"/>
            <p:nvPr/>
          </p:nvSpPr>
          <p:spPr>
            <a:xfrm>
              <a:off x="2065986" y="4653504"/>
              <a:ext cx="580162" cy="461558"/>
            </a:xfrm>
            <a:prstGeom prst="rect">
              <a:avLst/>
            </a:prstGeom>
            <a:noFill/>
          </p:spPr>
          <p:txBody>
            <a:bodyPr wrap="square" rtlCol="0">
              <a:spAutoFit/>
            </a:bodyPr>
            <a:lstStyle/>
            <a:p>
              <a:pPr algn="ctr"/>
              <a:r>
                <a:rPr lang="en-US" altLang="zh-CN" sz="2400" dirty="0">
                  <a:solidFill>
                    <a:schemeClr val="accent1"/>
                  </a:solidFill>
                  <a:cs typeface="+mn-ea"/>
                  <a:sym typeface="+mn-lt"/>
                </a:rPr>
                <a:t>01</a:t>
              </a:r>
              <a:endParaRPr lang="zh-CN" altLang="en-US" sz="2400" dirty="0">
                <a:solidFill>
                  <a:schemeClr val="accent1"/>
                </a:solidFill>
                <a:cs typeface="+mn-ea"/>
                <a:sym typeface="+mn-lt"/>
              </a:endParaRPr>
            </a:p>
          </p:txBody>
        </p:sp>
      </p:grpSp>
      <p:grpSp>
        <p:nvGrpSpPr>
          <p:cNvPr id="121" name="组合 120">
            <a:extLst>
              <a:ext uri="{FF2B5EF4-FFF2-40B4-BE49-F238E27FC236}">
                <a16:creationId xmlns="" xmlns:a16="http://schemas.microsoft.com/office/drawing/2014/main" id="{17D11B33-F922-4317-9EBF-3ED15917DF3C}"/>
              </a:ext>
            </a:extLst>
          </p:cNvPr>
          <p:cNvGrpSpPr/>
          <p:nvPr/>
        </p:nvGrpSpPr>
        <p:grpSpPr>
          <a:xfrm>
            <a:off x="8996317" y="2844394"/>
            <a:ext cx="64694" cy="1207850"/>
            <a:chOff x="9088152" y="3352535"/>
            <a:chExt cx="64694" cy="1207850"/>
          </a:xfrm>
        </p:grpSpPr>
        <p:grpSp>
          <p:nvGrpSpPr>
            <p:cNvPr id="122" name="102">
              <a:extLst>
                <a:ext uri="{FF2B5EF4-FFF2-40B4-BE49-F238E27FC236}">
                  <a16:creationId xmlns="" xmlns:a16="http://schemas.microsoft.com/office/drawing/2014/main" id="{EAC66835-C74F-48D3-A299-8B13404CF9D1}"/>
                </a:ext>
              </a:extLst>
            </p:cNvPr>
            <p:cNvGrpSpPr/>
            <p:nvPr/>
          </p:nvGrpSpPr>
          <p:grpSpPr>
            <a:xfrm>
              <a:off x="9088152" y="3352535"/>
              <a:ext cx="60922" cy="1179580"/>
              <a:chOff x="9438105" y="2810338"/>
              <a:chExt cx="60914" cy="1179853"/>
            </a:xfrm>
          </p:grpSpPr>
          <p:sp>
            <p:nvSpPr>
              <p:cNvPr id="124" name="69">
                <a:extLst>
                  <a:ext uri="{FF2B5EF4-FFF2-40B4-BE49-F238E27FC236}">
                    <a16:creationId xmlns="" xmlns:a16="http://schemas.microsoft.com/office/drawing/2014/main" id="{E970665B-FA33-48EC-871A-1236BC00906F}"/>
                  </a:ext>
                </a:extLst>
              </p:cNvPr>
              <p:cNvSpPr/>
              <p:nvPr/>
            </p:nvSpPr>
            <p:spPr>
              <a:xfrm>
                <a:off x="9438105" y="2810338"/>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25" name="直接连接符 124">
                <a:extLst>
                  <a:ext uri="{FF2B5EF4-FFF2-40B4-BE49-F238E27FC236}">
                    <a16:creationId xmlns="" xmlns:a16="http://schemas.microsoft.com/office/drawing/2014/main" id="{97186034-C09E-4C53-96E3-D2FF560C2977}"/>
                  </a:ext>
                </a:extLst>
              </p:cNvPr>
              <p:cNvCxnSpPr>
                <a:stCxn id="124" idx="4"/>
              </p:cNvCxnSpPr>
              <p:nvPr/>
            </p:nvCxnSpPr>
            <p:spPr>
              <a:xfrm>
                <a:off x="9468562" y="2871252"/>
                <a:ext cx="0" cy="1118939"/>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3" name="78">
              <a:extLst>
                <a:ext uri="{FF2B5EF4-FFF2-40B4-BE49-F238E27FC236}">
                  <a16:creationId xmlns="" xmlns:a16="http://schemas.microsoft.com/office/drawing/2014/main" id="{A4E13E41-CC35-4876-92E5-3EB1787B4CF5}"/>
                </a:ext>
              </a:extLst>
            </p:cNvPr>
            <p:cNvSpPr/>
            <p:nvPr/>
          </p:nvSpPr>
          <p:spPr>
            <a:xfrm>
              <a:off x="9091924" y="4499485"/>
              <a:ext cx="60922" cy="60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26" name="组合 125">
            <a:extLst>
              <a:ext uri="{FF2B5EF4-FFF2-40B4-BE49-F238E27FC236}">
                <a16:creationId xmlns="" xmlns:a16="http://schemas.microsoft.com/office/drawing/2014/main" id="{B24FDC15-6CB7-4E7C-83E5-3DDD4729EB05}"/>
              </a:ext>
            </a:extLst>
          </p:cNvPr>
          <p:cNvGrpSpPr/>
          <p:nvPr/>
        </p:nvGrpSpPr>
        <p:grpSpPr>
          <a:xfrm>
            <a:off x="8683795" y="4030954"/>
            <a:ext cx="686967" cy="686719"/>
            <a:chOff x="8775630" y="4539095"/>
            <a:chExt cx="686967" cy="686719"/>
          </a:xfrm>
        </p:grpSpPr>
        <p:grpSp>
          <p:nvGrpSpPr>
            <p:cNvPr id="127" name="75">
              <a:extLst>
                <a:ext uri="{FF2B5EF4-FFF2-40B4-BE49-F238E27FC236}">
                  <a16:creationId xmlns="" xmlns:a16="http://schemas.microsoft.com/office/drawing/2014/main" id="{BE67D324-694C-471C-A30B-93FE9A1DE49C}"/>
                </a:ext>
              </a:extLst>
            </p:cNvPr>
            <p:cNvGrpSpPr/>
            <p:nvPr/>
          </p:nvGrpSpPr>
          <p:grpSpPr>
            <a:xfrm>
              <a:off x="8775630" y="4539095"/>
              <a:ext cx="686967" cy="686719"/>
              <a:chOff x="1313407" y="4404486"/>
              <a:chExt cx="1245608" cy="1245608"/>
            </a:xfrm>
          </p:grpSpPr>
          <p:sp>
            <p:nvSpPr>
              <p:cNvPr id="129" name="76">
                <a:extLst>
                  <a:ext uri="{FF2B5EF4-FFF2-40B4-BE49-F238E27FC236}">
                    <a16:creationId xmlns="" xmlns:a16="http://schemas.microsoft.com/office/drawing/2014/main" id="{1E068032-9CD0-4980-BD81-54907025A50D}"/>
                  </a:ext>
                </a:extLst>
              </p:cNvPr>
              <p:cNvSpPr/>
              <p:nvPr/>
            </p:nvSpPr>
            <p:spPr>
              <a:xfrm>
                <a:off x="1313407" y="4404486"/>
                <a:ext cx="1245608" cy="1245608"/>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30" name="77">
                <a:extLst>
                  <a:ext uri="{FF2B5EF4-FFF2-40B4-BE49-F238E27FC236}">
                    <a16:creationId xmlns="" xmlns:a16="http://schemas.microsoft.com/office/drawing/2014/main" id="{681A7D93-B9AD-4F3E-AF65-3DECF16A062F}"/>
                  </a:ext>
                </a:extLst>
              </p:cNvPr>
              <p:cNvSpPr/>
              <p:nvPr/>
            </p:nvSpPr>
            <p:spPr>
              <a:xfrm>
                <a:off x="1405281" y="4473515"/>
                <a:ext cx="1069002" cy="1069002"/>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28" name="112">
              <a:extLst>
                <a:ext uri="{FF2B5EF4-FFF2-40B4-BE49-F238E27FC236}">
                  <a16:creationId xmlns="" xmlns:a16="http://schemas.microsoft.com/office/drawing/2014/main" id="{0BCD3943-4D5B-40BC-ADF5-28199ED3EBC8}"/>
                </a:ext>
              </a:extLst>
            </p:cNvPr>
            <p:cNvSpPr txBox="1"/>
            <p:nvPr/>
          </p:nvSpPr>
          <p:spPr>
            <a:xfrm>
              <a:off x="8833633" y="4653504"/>
              <a:ext cx="580162" cy="461558"/>
            </a:xfrm>
            <a:prstGeom prst="rect">
              <a:avLst/>
            </a:prstGeom>
            <a:noFill/>
          </p:spPr>
          <p:txBody>
            <a:bodyPr wrap="square" rtlCol="0">
              <a:spAutoFit/>
            </a:bodyPr>
            <a:lstStyle/>
            <a:p>
              <a:pPr algn="ctr"/>
              <a:r>
                <a:rPr lang="en-US" altLang="zh-CN" sz="2400" dirty="0">
                  <a:solidFill>
                    <a:schemeClr val="accent1"/>
                  </a:solidFill>
                  <a:cs typeface="+mn-ea"/>
                  <a:sym typeface="+mn-lt"/>
                </a:rPr>
                <a:t>03</a:t>
              </a:r>
              <a:endParaRPr lang="zh-CN" altLang="en-US" sz="2400" dirty="0">
                <a:solidFill>
                  <a:schemeClr val="accent1"/>
                </a:solidFill>
                <a:cs typeface="+mn-ea"/>
                <a:sym typeface="+mn-lt"/>
              </a:endParaRPr>
            </a:p>
          </p:txBody>
        </p:sp>
      </p:grpSp>
      <p:sp>
        <p:nvSpPr>
          <p:cNvPr id="131" name="弧形 130">
            <a:extLst>
              <a:ext uri="{FF2B5EF4-FFF2-40B4-BE49-F238E27FC236}">
                <a16:creationId xmlns="" xmlns:a16="http://schemas.microsoft.com/office/drawing/2014/main" id="{EE800CF9-5A2F-4511-829F-1425ABD11247}"/>
              </a:ext>
            </a:extLst>
          </p:cNvPr>
          <p:cNvSpPr/>
          <p:nvPr/>
        </p:nvSpPr>
        <p:spPr>
          <a:xfrm>
            <a:off x="4440991" y="1668002"/>
            <a:ext cx="2416454" cy="2408626"/>
          </a:xfrm>
          <a:prstGeom prst="arc">
            <a:avLst>
              <a:gd name="adj1" fmla="val 49290"/>
              <a:gd name="adj2" fmla="val 16215601"/>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solidFill>
                <a:prstClr val="black"/>
              </a:solidFill>
              <a:cs typeface="+mn-ea"/>
              <a:sym typeface="+mn-lt"/>
            </a:endParaRPr>
          </a:p>
        </p:txBody>
      </p:sp>
      <p:grpSp>
        <p:nvGrpSpPr>
          <p:cNvPr id="132" name="组合 131">
            <a:extLst>
              <a:ext uri="{FF2B5EF4-FFF2-40B4-BE49-F238E27FC236}">
                <a16:creationId xmlns="" xmlns:a16="http://schemas.microsoft.com/office/drawing/2014/main" id="{E7119350-E30A-45A4-98B3-1CBAD6718AE6}"/>
              </a:ext>
            </a:extLst>
          </p:cNvPr>
          <p:cNvGrpSpPr/>
          <p:nvPr/>
        </p:nvGrpSpPr>
        <p:grpSpPr>
          <a:xfrm>
            <a:off x="5667802" y="4061534"/>
            <a:ext cx="64694" cy="1207850"/>
            <a:chOff x="5759637" y="4569675"/>
            <a:chExt cx="64694" cy="1207850"/>
          </a:xfrm>
        </p:grpSpPr>
        <p:grpSp>
          <p:nvGrpSpPr>
            <p:cNvPr id="133" name="102">
              <a:extLst>
                <a:ext uri="{FF2B5EF4-FFF2-40B4-BE49-F238E27FC236}">
                  <a16:creationId xmlns="" xmlns:a16="http://schemas.microsoft.com/office/drawing/2014/main" id="{792D08EB-18DC-40DA-AA17-646C9E90133B}"/>
                </a:ext>
              </a:extLst>
            </p:cNvPr>
            <p:cNvGrpSpPr/>
            <p:nvPr/>
          </p:nvGrpSpPr>
          <p:grpSpPr>
            <a:xfrm>
              <a:off x="5759637" y="4569675"/>
              <a:ext cx="60922" cy="1179580"/>
              <a:chOff x="9438105" y="2810338"/>
              <a:chExt cx="60914" cy="1179853"/>
            </a:xfrm>
          </p:grpSpPr>
          <p:sp>
            <p:nvSpPr>
              <p:cNvPr id="135" name="69">
                <a:extLst>
                  <a:ext uri="{FF2B5EF4-FFF2-40B4-BE49-F238E27FC236}">
                    <a16:creationId xmlns="" xmlns:a16="http://schemas.microsoft.com/office/drawing/2014/main" id="{B2A5CAB6-F90B-4415-8B55-6F4C8B6E4421}"/>
                  </a:ext>
                </a:extLst>
              </p:cNvPr>
              <p:cNvSpPr/>
              <p:nvPr/>
            </p:nvSpPr>
            <p:spPr>
              <a:xfrm>
                <a:off x="9438105" y="2810338"/>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36" name="直接连接符 135">
                <a:extLst>
                  <a:ext uri="{FF2B5EF4-FFF2-40B4-BE49-F238E27FC236}">
                    <a16:creationId xmlns="" xmlns:a16="http://schemas.microsoft.com/office/drawing/2014/main" id="{90165C24-8BEF-4207-A908-0F1A0E2CFEB1}"/>
                  </a:ext>
                </a:extLst>
              </p:cNvPr>
              <p:cNvCxnSpPr>
                <a:stCxn id="135" idx="4"/>
              </p:cNvCxnSpPr>
              <p:nvPr/>
            </p:nvCxnSpPr>
            <p:spPr>
              <a:xfrm>
                <a:off x="9468562" y="2871252"/>
                <a:ext cx="0" cy="1118939"/>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34" name="78">
              <a:extLst>
                <a:ext uri="{FF2B5EF4-FFF2-40B4-BE49-F238E27FC236}">
                  <a16:creationId xmlns="" xmlns:a16="http://schemas.microsoft.com/office/drawing/2014/main" id="{80CDD26B-EE06-40E0-A859-E68D92E07F13}"/>
                </a:ext>
              </a:extLst>
            </p:cNvPr>
            <p:cNvSpPr/>
            <p:nvPr/>
          </p:nvSpPr>
          <p:spPr>
            <a:xfrm>
              <a:off x="5763409" y="5716625"/>
              <a:ext cx="60922" cy="60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37" name="组合 136">
            <a:extLst>
              <a:ext uri="{FF2B5EF4-FFF2-40B4-BE49-F238E27FC236}">
                <a16:creationId xmlns="" xmlns:a16="http://schemas.microsoft.com/office/drawing/2014/main" id="{643F9126-AFFD-4254-A593-1B07BBA32D87}"/>
              </a:ext>
            </a:extLst>
          </p:cNvPr>
          <p:cNvGrpSpPr/>
          <p:nvPr/>
        </p:nvGrpSpPr>
        <p:grpSpPr>
          <a:xfrm>
            <a:off x="5355280" y="5248094"/>
            <a:ext cx="686967" cy="686719"/>
            <a:chOff x="5447115" y="5756235"/>
            <a:chExt cx="686967" cy="686719"/>
          </a:xfrm>
        </p:grpSpPr>
        <p:grpSp>
          <p:nvGrpSpPr>
            <p:cNvPr id="138" name="75">
              <a:extLst>
                <a:ext uri="{FF2B5EF4-FFF2-40B4-BE49-F238E27FC236}">
                  <a16:creationId xmlns="" xmlns:a16="http://schemas.microsoft.com/office/drawing/2014/main" id="{9F955B76-E4DD-4894-9126-7B6E54EF4DD8}"/>
                </a:ext>
              </a:extLst>
            </p:cNvPr>
            <p:cNvGrpSpPr/>
            <p:nvPr/>
          </p:nvGrpSpPr>
          <p:grpSpPr>
            <a:xfrm>
              <a:off x="5447115" y="5756235"/>
              <a:ext cx="686967" cy="686719"/>
              <a:chOff x="1313407" y="4404486"/>
              <a:chExt cx="1245608" cy="1245608"/>
            </a:xfrm>
          </p:grpSpPr>
          <p:sp>
            <p:nvSpPr>
              <p:cNvPr id="140" name="76">
                <a:extLst>
                  <a:ext uri="{FF2B5EF4-FFF2-40B4-BE49-F238E27FC236}">
                    <a16:creationId xmlns="" xmlns:a16="http://schemas.microsoft.com/office/drawing/2014/main" id="{26D36187-A540-4442-8ECD-15C09B485B6E}"/>
                  </a:ext>
                </a:extLst>
              </p:cNvPr>
              <p:cNvSpPr/>
              <p:nvPr/>
            </p:nvSpPr>
            <p:spPr>
              <a:xfrm>
                <a:off x="1313407" y="4404486"/>
                <a:ext cx="1245608" cy="1245608"/>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04040"/>
                  </a:solidFill>
                  <a:cs typeface="+mn-ea"/>
                  <a:sym typeface="+mn-lt"/>
                </a:endParaRPr>
              </a:p>
            </p:txBody>
          </p:sp>
          <p:sp>
            <p:nvSpPr>
              <p:cNvPr id="141" name="77">
                <a:extLst>
                  <a:ext uri="{FF2B5EF4-FFF2-40B4-BE49-F238E27FC236}">
                    <a16:creationId xmlns="" xmlns:a16="http://schemas.microsoft.com/office/drawing/2014/main" id="{080FA8D5-C0A1-4C1C-A707-D3BDF64F42D5}"/>
                  </a:ext>
                </a:extLst>
              </p:cNvPr>
              <p:cNvSpPr/>
              <p:nvPr/>
            </p:nvSpPr>
            <p:spPr>
              <a:xfrm>
                <a:off x="1405281" y="4473515"/>
                <a:ext cx="1069002" cy="1069002"/>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04040"/>
                  </a:solidFill>
                  <a:cs typeface="+mn-ea"/>
                  <a:sym typeface="+mn-lt"/>
                </a:endParaRPr>
              </a:p>
            </p:txBody>
          </p:sp>
        </p:grpSp>
        <p:sp>
          <p:nvSpPr>
            <p:cNvPr id="139" name="112">
              <a:extLst>
                <a:ext uri="{FF2B5EF4-FFF2-40B4-BE49-F238E27FC236}">
                  <a16:creationId xmlns="" xmlns:a16="http://schemas.microsoft.com/office/drawing/2014/main" id="{07CA1B31-F30A-4B1D-98B3-7BD41E5A768D}"/>
                </a:ext>
              </a:extLst>
            </p:cNvPr>
            <p:cNvSpPr txBox="1"/>
            <p:nvPr/>
          </p:nvSpPr>
          <p:spPr>
            <a:xfrm>
              <a:off x="5505118" y="5870644"/>
              <a:ext cx="580162" cy="461558"/>
            </a:xfrm>
            <a:prstGeom prst="rect">
              <a:avLst/>
            </a:prstGeom>
            <a:noFill/>
          </p:spPr>
          <p:txBody>
            <a:bodyPr wrap="square" rtlCol="0">
              <a:spAutoFit/>
            </a:bodyPr>
            <a:lstStyle/>
            <a:p>
              <a:pPr algn="ctr"/>
              <a:r>
                <a:rPr lang="en-US" altLang="zh-CN" sz="2400" dirty="0">
                  <a:solidFill>
                    <a:srgbClr val="404040"/>
                  </a:solidFill>
                  <a:cs typeface="+mn-ea"/>
                  <a:sym typeface="+mn-lt"/>
                </a:rPr>
                <a:t>02</a:t>
              </a:r>
              <a:endParaRPr lang="zh-CN" altLang="en-US" sz="2400" dirty="0">
                <a:solidFill>
                  <a:srgbClr val="404040"/>
                </a:solidFill>
                <a:cs typeface="+mn-ea"/>
                <a:sym typeface="+mn-lt"/>
              </a:endParaRPr>
            </a:p>
          </p:txBody>
        </p:sp>
      </p:grpSp>
      <p:sp>
        <p:nvSpPr>
          <p:cNvPr id="142"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a:extLst>
              <a:ext uri="{FF2B5EF4-FFF2-40B4-BE49-F238E27FC236}">
                <a16:creationId xmlns="" xmlns:a16="http://schemas.microsoft.com/office/drawing/2014/main" id="{A9E81CDB-9450-4DEC-B823-60C3C80940AD}"/>
              </a:ext>
            </a:extLst>
          </p:cNvPr>
          <p:cNvSpPr/>
          <p:nvPr/>
        </p:nvSpPr>
        <p:spPr>
          <a:xfrm>
            <a:off x="2812803" y="3964648"/>
            <a:ext cx="2064928" cy="1354217"/>
          </a:xfrm>
          <a:prstGeom prst="rect">
            <a:avLst/>
          </a:prstGeom>
        </p:spPr>
        <p:txBody>
          <a:bodyPr wrap="square">
            <a:spAutoFit/>
          </a:bodyPr>
          <a:lstStyle/>
          <a:p>
            <a:pPr>
              <a:lnSpc>
                <a:spcPct val="200000"/>
              </a:lnSpc>
            </a:pPr>
            <a:r>
              <a:rPr lang="zh-CN" altLang="en-US" sz="1400" b="1" dirty="0">
                <a:cs typeface="+mn-ea"/>
                <a:sym typeface="+mn-lt"/>
              </a:rPr>
              <a:t>在此添加标题</a:t>
            </a:r>
          </a:p>
          <a:p>
            <a:pPr>
              <a:lnSpc>
                <a:spcPct val="150000"/>
              </a:lnSpc>
            </a:pPr>
            <a:r>
              <a:rPr lang="zh-CN" altLang="en-US" sz="900" dirty="0">
                <a:solidFill>
                  <a:schemeClr val="bg1">
                    <a:lumMod val="50000"/>
                  </a:schemeClr>
                </a:solidFill>
                <a:cs typeface="+mn-ea"/>
                <a:sym typeface="+mn-lt"/>
              </a:rPr>
              <a:t>您的内容打在这里，或者通过复制您的文本后，在此框中选择粘贴，并选择只保留文字。您的内容打在这里，或者通过复制您的文本后</a:t>
            </a:r>
          </a:p>
        </p:txBody>
      </p:sp>
      <p:sp>
        <p:nvSpPr>
          <p:cNvPr id="143"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a:extLst>
              <a:ext uri="{FF2B5EF4-FFF2-40B4-BE49-F238E27FC236}">
                <a16:creationId xmlns="" xmlns:a16="http://schemas.microsoft.com/office/drawing/2014/main" id="{53B013A0-3D23-4877-9C94-CF4AB3BED62A}"/>
              </a:ext>
            </a:extLst>
          </p:cNvPr>
          <p:cNvSpPr/>
          <p:nvPr/>
        </p:nvSpPr>
        <p:spPr>
          <a:xfrm>
            <a:off x="6358541" y="4693282"/>
            <a:ext cx="2064928" cy="1354217"/>
          </a:xfrm>
          <a:prstGeom prst="rect">
            <a:avLst/>
          </a:prstGeom>
        </p:spPr>
        <p:txBody>
          <a:bodyPr wrap="square">
            <a:spAutoFit/>
          </a:bodyPr>
          <a:lstStyle/>
          <a:p>
            <a:pPr>
              <a:lnSpc>
                <a:spcPct val="200000"/>
              </a:lnSpc>
            </a:pPr>
            <a:r>
              <a:rPr lang="zh-CN" altLang="en-US" sz="1400" b="1" dirty="0">
                <a:cs typeface="+mn-ea"/>
                <a:sym typeface="+mn-lt"/>
              </a:rPr>
              <a:t>在此添加标题</a:t>
            </a:r>
          </a:p>
          <a:p>
            <a:pPr>
              <a:lnSpc>
                <a:spcPct val="150000"/>
              </a:lnSpc>
            </a:pPr>
            <a:r>
              <a:rPr lang="zh-CN" altLang="en-US" sz="900" dirty="0">
                <a:solidFill>
                  <a:schemeClr val="bg1">
                    <a:lumMod val="50000"/>
                  </a:schemeClr>
                </a:solidFill>
                <a:cs typeface="+mn-ea"/>
                <a:sym typeface="+mn-lt"/>
              </a:rPr>
              <a:t>您的内容打在这里，或者通过复制您的文本后，在此框中选择粘贴，并选择只保留文字。您的内容打在这里，或者通过复制您的文本后</a:t>
            </a:r>
          </a:p>
        </p:txBody>
      </p:sp>
      <p:sp>
        <p:nvSpPr>
          <p:cNvPr id="144"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a:extLst>
              <a:ext uri="{FF2B5EF4-FFF2-40B4-BE49-F238E27FC236}">
                <a16:creationId xmlns="" xmlns:a16="http://schemas.microsoft.com/office/drawing/2014/main" id="{BE56696E-B674-434E-BF54-6D2B7F23A7A4}"/>
              </a:ext>
            </a:extLst>
          </p:cNvPr>
          <p:cNvSpPr/>
          <p:nvPr/>
        </p:nvSpPr>
        <p:spPr>
          <a:xfrm>
            <a:off x="9647067" y="3964648"/>
            <a:ext cx="2064928" cy="1354217"/>
          </a:xfrm>
          <a:prstGeom prst="rect">
            <a:avLst/>
          </a:prstGeom>
        </p:spPr>
        <p:txBody>
          <a:bodyPr wrap="square">
            <a:spAutoFit/>
          </a:bodyPr>
          <a:lstStyle/>
          <a:p>
            <a:pPr>
              <a:lnSpc>
                <a:spcPct val="200000"/>
              </a:lnSpc>
            </a:pPr>
            <a:r>
              <a:rPr lang="zh-CN" altLang="en-US" sz="1400" b="1" dirty="0">
                <a:cs typeface="+mn-ea"/>
                <a:sym typeface="+mn-lt"/>
              </a:rPr>
              <a:t>在此添加标题</a:t>
            </a:r>
          </a:p>
          <a:p>
            <a:pPr>
              <a:lnSpc>
                <a:spcPct val="150000"/>
              </a:lnSpc>
            </a:pPr>
            <a:r>
              <a:rPr lang="zh-CN" altLang="en-US" sz="900" dirty="0">
                <a:solidFill>
                  <a:schemeClr val="bg1">
                    <a:lumMod val="50000"/>
                  </a:schemeClr>
                </a:solidFill>
                <a:cs typeface="+mn-ea"/>
                <a:sym typeface="+mn-lt"/>
              </a:rPr>
              <a:t>您的内容打在这里，或者通过复制您的文本后，在此框中选择粘贴，并选择只保留文字。您的内容打在这里，或者通过复制您的文本后</a:t>
            </a:r>
          </a:p>
        </p:txBody>
      </p:sp>
      <p:sp>
        <p:nvSpPr>
          <p:cNvPr id="146" name="TextBox 145"/>
          <p:cNvSpPr txBox="1"/>
          <p:nvPr/>
        </p:nvSpPr>
        <p:spPr>
          <a:xfrm>
            <a:off x="151761"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heel(1)">
                                      <p:cBhvr>
                                        <p:cTn id="7" dur="2000"/>
                                        <p:tgtEl>
                                          <p:spTgt spid="131"/>
                                        </p:tgtEl>
                                      </p:cBhvr>
                                    </p:animEffec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wipe(right)">
                                      <p:cBhvr>
                                        <p:cTn id="11" dur="500"/>
                                        <p:tgtEl>
                                          <p:spTgt spid="100"/>
                                        </p:tgtEl>
                                      </p:cBhvr>
                                    </p:animEffect>
                                  </p:childTnLst>
                                </p:cTn>
                              </p:par>
                            </p:childTnLst>
                          </p:cTn>
                        </p:par>
                        <p:par>
                          <p:cTn id="12" fill="hold">
                            <p:stCondLst>
                              <p:cond delay="2500"/>
                            </p:stCondLst>
                            <p:childTnLst>
                              <p:par>
                                <p:cTn id="13" presetID="22" presetClass="entr" presetSubtype="8" fill="hold" nodeType="afterEffect">
                                  <p:stCondLst>
                                    <p:cond delay="0"/>
                                  </p:stCondLst>
                                  <p:childTnLst>
                                    <p:set>
                                      <p:cBhvr>
                                        <p:cTn id="14" dur="1" fill="hold">
                                          <p:stCondLst>
                                            <p:cond delay="0"/>
                                          </p:stCondLst>
                                        </p:cTn>
                                        <p:tgtEl>
                                          <p:spTgt spid="104"/>
                                        </p:tgtEl>
                                        <p:attrNameLst>
                                          <p:attrName>style.visibility</p:attrName>
                                        </p:attrNameLst>
                                      </p:cBhvr>
                                      <p:to>
                                        <p:strVal val="visible"/>
                                      </p:to>
                                    </p:set>
                                    <p:animEffect transition="in" filter="wipe(left)">
                                      <p:cBhvr>
                                        <p:cTn id="15" dur="500"/>
                                        <p:tgtEl>
                                          <p:spTgt spid="104"/>
                                        </p:tgtEl>
                                      </p:cBhvr>
                                    </p:animEffect>
                                  </p:childTnLst>
                                </p:cTn>
                              </p:par>
                            </p:childTnLst>
                          </p:cTn>
                        </p:par>
                        <p:par>
                          <p:cTn id="16" fill="hold">
                            <p:stCondLst>
                              <p:cond delay="3000"/>
                            </p:stCondLst>
                            <p:childTnLst>
                              <p:par>
                                <p:cTn id="17" presetID="21" presetClass="entr" presetSubtype="1"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heel(1)">
                                      <p:cBhvr>
                                        <p:cTn id="19" dur="1000"/>
                                        <p:tgtEl>
                                          <p:spTgt spid="3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heel(1)">
                                      <p:cBhvr>
                                        <p:cTn id="22" dur="1000"/>
                                        <p:tgtEl>
                                          <p:spTgt spid="38"/>
                                        </p:tgtEl>
                                      </p:cBhvr>
                                    </p:animEffect>
                                  </p:childTnLst>
                                </p:cTn>
                              </p:par>
                            </p:childTnLst>
                          </p:cTn>
                        </p:par>
                        <p:par>
                          <p:cTn id="23" fill="hold">
                            <p:stCondLst>
                              <p:cond delay="4000"/>
                            </p:stCondLst>
                            <p:childTnLst>
                              <p:par>
                                <p:cTn id="24" presetID="22" presetClass="entr" presetSubtype="2" fill="hold" nodeType="after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wipe(right)">
                                      <p:cBhvr>
                                        <p:cTn id="26" dur="500"/>
                                        <p:tgtEl>
                                          <p:spTgt spid="96"/>
                                        </p:tgtEl>
                                      </p:cBhvr>
                                    </p:animEffect>
                                  </p:childTnLst>
                                </p:cTn>
                              </p:par>
                            </p:childTnLst>
                          </p:cTn>
                        </p:par>
                        <p:par>
                          <p:cTn id="27" fill="hold">
                            <p:stCondLst>
                              <p:cond delay="4500"/>
                            </p:stCondLst>
                            <p:childTnLst>
                              <p:par>
                                <p:cTn id="28" presetID="22" presetClass="entr" presetSubtype="8" fill="hold" nodeType="after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wipe(left)">
                                      <p:cBhvr>
                                        <p:cTn id="30" dur="500"/>
                                        <p:tgtEl>
                                          <p:spTgt spid="108"/>
                                        </p:tgtEl>
                                      </p:cBhvr>
                                    </p:animEffect>
                                  </p:childTnLst>
                                </p:cTn>
                              </p:par>
                            </p:childTnLst>
                          </p:cTn>
                        </p:par>
                        <p:par>
                          <p:cTn id="31" fill="hold">
                            <p:stCondLst>
                              <p:cond delay="5000"/>
                            </p:stCondLst>
                            <p:childTnLst>
                              <p:par>
                                <p:cTn id="32" presetID="21" presetClass="entr" presetSubtype="1"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heel(1)">
                                      <p:cBhvr>
                                        <p:cTn id="34" dur="1000"/>
                                        <p:tgtEl>
                                          <p:spTgt spid="37"/>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heel(1)">
                                      <p:cBhvr>
                                        <p:cTn id="37" dur="1000"/>
                                        <p:tgtEl>
                                          <p:spTgt spid="32"/>
                                        </p:tgtEl>
                                      </p:cBhvr>
                                    </p:animEffect>
                                  </p:childTnLst>
                                </p:cTn>
                              </p:par>
                            </p:childTnLst>
                          </p:cTn>
                        </p:par>
                        <p:par>
                          <p:cTn id="38" fill="hold">
                            <p:stCondLst>
                              <p:cond delay="6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 fill="hold"/>
                                        <p:tgtEl>
                                          <p:spTgt spid="39"/>
                                        </p:tgtEl>
                                        <p:attrNameLst>
                                          <p:attrName>ppt_w</p:attrName>
                                        </p:attrNameLst>
                                      </p:cBhvr>
                                      <p:tavLst>
                                        <p:tav tm="0">
                                          <p:val>
                                            <p:fltVal val="0"/>
                                          </p:val>
                                        </p:tav>
                                        <p:tav tm="100000">
                                          <p:val>
                                            <p:strVal val="#ppt_w"/>
                                          </p:val>
                                        </p:tav>
                                      </p:tavLst>
                                    </p:anim>
                                    <p:anim calcmode="lin" valueType="num">
                                      <p:cBhvr>
                                        <p:cTn id="42" dur="100" fill="hold"/>
                                        <p:tgtEl>
                                          <p:spTgt spid="39"/>
                                        </p:tgtEl>
                                        <p:attrNameLst>
                                          <p:attrName>ppt_h</p:attrName>
                                        </p:attrNameLst>
                                      </p:cBhvr>
                                      <p:tavLst>
                                        <p:tav tm="0">
                                          <p:val>
                                            <p:fltVal val="0"/>
                                          </p:val>
                                        </p:tav>
                                        <p:tav tm="100000">
                                          <p:val>
                                            <p:strVal val="#ppt_h"/>
                                          </p:val>
                                        </p:tav>
                                      </p:tavLst>
                                    </p:anim>
                                    <p:animEffect transition="in" filter="fade">
                                      <p:cBhvr>
                                        <p:cTn id="43" dur="100"/>
                                        <p:tgtEl>
                                          <p:spTgt spid="39"/>
                                        </p:tgtEl>
                                      </p:cBhvr>
                                    </p:animEffect>
                                  </p:childTnLst>
                                </p:cTn>
                              </p:par>
                              <p:par>
                                <p:cTn id="44" presetID="6" presetClass="emph" presetSubtype="0" fill="hold" nodeType="withEffect">
                                  <p:stCondLst>
                                    <p:cond delay="100"/>
                                  </p:stCondLst>
                                  <p:childTnLst>
                                    <p:animScale>
                                      <p:cBhvr>
                                        <p:cTn id="45" dur="100" fill="hold"/>
                                        <p:tgtEl>
                                          <p:spTgt spid="39"/>
                                        </p:tgtEl>
                                      </p:cBhvr>
                                      <p:by x="110000" y="110000"/>
                                    </p:animScale>
                                  </p:childTnLst>
                                </p:cTn>
                              </p:par>
                              <p:par>
                                <p:cTn id="46" presetID="6" presetClass="emph" presetSubtype="0" fill="hold" nodeType="withEffect">
                                  <p:stCondLst>
                                    <p:cond delay="200"/>
                                  </p:stCondLst>
                                  <p:childTnLst>
                                    <p:animScale>
                                      <p:cBhvr>
                                        <p:cTn id="47" dur="200" fill="hold"/>
                                        <p:tgtEl>
                                          <p:spTgt spid="39"/>
                                        </p:tgtEl>
                                      </p:cBhvr>
                                      <p:by x="90000" y="90000"/>
                                    </p:animScale>
                                  </p:childTnLst>
                                </p:cTn>
                              </p:par>
                              <p:par>
                                <p:cTn id="48" presetID="6" presetClass="emph" presetSubtype="0" fill="hold" nodeType="withEffect">
                                  <p:stCondLst>
                                    <p:cond delay="400"/>
                                  </p:stCondLst>
                                  <p:childTnLst>
                                    <p:animScale>
                                      <p:cBhvr>
                                        <p:cTn id="49" dur="100" fill="hold"/>
                                        <p:tgtEl>
                                          <p:spTgt spid="39"/>
                                        </p:tgtEl>
                                      </p:cBhvr>
                                      <p:by x="105000" y="105000"/>
                                    </p:animScale>
                                  </p:childTnLst>
                                </p:cTn>
                              </p:par>
                              <p:par>
                                <p:cTn id="50" presetID="6" presetClass="emph" presetSubtype="0" fill="hold" nodeType="withEffect">
                                  <p:stCondLst>
                                    <p:cond delay="500"/>
                                  </p:stCondLst>
                                  <p:childTnLst>
                                    <p:animScale>
                                      <p:cBhvr>
                                        <p:cTn id="51" dur="200" fill="hold"/>
                                        <p:tgtEl>
                                          <p:spTgt spid="39"/>
                                        </p:tgtEl>
                                      </p:cBhvr>
                                      <p:by x="95000" y="95000"/>
                                    </p:animScale>
                                  </p:childTnLst>
                                </p:cTn>
                              </p:par>
                            </p:childTnLst>
                          </p:cTn>
                        </p:par>
                        <p:par>
                          <p:cTn id="52" fill="hold">
                            <p:stCondLst>
                              <p:cond delay="6700"/>
                            </p:stCondLst>
                            <p:childTnLst>
                              <p:par>
                                <p:cTn id="53" presetID="53" presetClass="entr" presetSubtype="16"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 calcmode="lin" valueType="num">
                                      <p:cBhvr>
                                        <p:cTn id="55" dur="100" fill="hold"/>
                                        <p:tgtEl>
                                          <p:spTgt spid="65"/>
                                        </p:tgtEl>
                                        <p:attrNameLst>
                                          <p:attrName>ppt_w</p:attrName>
                                        </p:attrNameLst>
                                      </p:cBhvr>
                                      <p:tavLst>
                                        <p:tav tm="0">
                                          <p:val>
                                            <p:fltVal val="0"/>
                                          </p:val>
                                        </p:tav>
                                        <p:tav tm="100000">
                                          <p:val>
                                            <p:strVal val="#ppt_w"/>
                                          </p:val>
                                        </p:tav>
                                      </p:tavLst>
                                    </p:anim>
                                    <p:anim calcmode="lin" valueType="num">
                                      <p:cBhvr>
                                        <p:cTn id="56" dur="100" fill="hold"/>
                                        <p:tgtEl>
                                          <p:spTgt spid="65"/>
                                        </p:tgtEl>
                                        <p:attrNameLst>
                                          <p:attrName>ppt_h</p:attrName>
                                        </p:attrNameLst>
                                      </p:cBhvr>
                                      <p:tavLst>
                                        <p:tav tm="0">
                                          <p:val>
                                            <p:fltVal val="0"/>
                                          </p:val>
                                        </p:tav>
                                        <p:tav tm="100000">
                                          <p:val>
                                            <p:strVal val="#ppt_h"/>
                                          </p:val>
                                        </p:tav>
                                      </p:tavLst>
                                    </p:anim>
                                    <p:animEffect transition="in" filter="fade">
                                      <p:cBhvr>
                                        <p:cTn id="57" dur="100"/>
                                        <p:tgtEl>
                                          <p:spTgt spid="65"/>
                                        </p:tgtEl>
                                      </p:cBhvr>
                                    </p:animEffect>
                                  </p:childTnLst>
                                </p:cTn>
                              </p:par>
                              <p:par>
                                <p:cTn id="58" presetID="6" presetClass="emph" presetSubtype="0" fill="hold" nodeType="withEffect">
                                  <p:stCondLst>
                                    <p:cond delay="100"/>
                                  </p:stCondLst>
                                  <p:childTnLst>
                                    <p:animScale>
                                      <p:cBhvr>
                                        <p:cTn id="59" dur="100" fill="hold"/>
                                        <p:tgtEl>
                                          <p:spTgt spid="65"/>
                                        </p:tgtEl>
                                      </p:cBhvr>
                                      <p:by x="110000" y="110000"/>
                                    </p:animScale>
                                  </p:childTnLst>
                                </p:cTn>
                              </p:par>
                              <p:par>
                                <p:cTn id="60" presetID="6" presetClass="emph" presetSubtype="0" fill="hold" nodeType="withEffect">
                                  <p:stCondLst>
                                    <p:cond delay="200"/>
                                  </p:stCondLst>
                                  <p:childTnLst>
                                    <p:animScale>
                                      <p:cBhvr>
                                        <p:cTn id="61" dur="200" fill="hold"/>
                                        <p:tgtEl>
                                          <p:spTgt spid="65"/>
                                        </p:tgtEl>
                                      </p:cBhvr>
                                      <p:by x="90000" y="90000"/>
                                    </p:animScale>
                                  </p:childTnLst>
                                </p:cTn>
                              </p:par>
                              <p:par>
                                <p:cTn id="62" presetID="6" presetClass="emph" presetSubtype="0" fill="hold" nodeType="withEffect">
                                  <p:stCondLst>
                                    <p:cond delay="400"/>
                                  </p:stCondLst>
                                  <p:childTnLst>
                                    <p:animScale>
                                      <p:cBhvr>
                                        <p:cTn id="63" dur="100" fill="hold"/>
                                        <p:tgtEl>
                                          <p:spTgt spid="65"/>
                                        </p:tgtEl>
                                      </p:cBhvr>
                                      <p:by x="105000" y="105000"/>
                                    </p:animScale>
                                  </p:childTnLst>
                                </p:cTn>
                              </p:par>
                              <p:par>
                                <p:cTn id="64" presetID="6" presetClass="emph" presetSubtype="0" fill="hold" nodeType="withEffect">
                                  <p:stCondLst>
                                    <p:cond delay="500"/>
                                  </p:stCondLst>
                                  <p:childTnLst>
                                    <p:animScale>
                                      <p:cBhvr>
                                        <p:cTn id="65" dur="200" fill="hold"/>
                                        <p:tgtEl>
                                          <p:spTgt spid="65"/>
                                        </p:tgtEl>
                                      </p:cBhvr>
                                      <p:by x="95000" y="95000"/>
                                    </p:animScale>
                                  </p:childTnLst>
                                </p:cTn>
                              </p:par>
                            </p:childTnLst>
                          </p:cTn>
                        </p:par>
                        <p:par>
                          <p:cTn id="66" fill="hold">
                            <p:stCondLst>
                              <p:cond delay="7400"/>
                            </p:stCondLst>
                            <p:childTnLst>
                              <p:par>
                                <p:cTn id="67" presetID="53" presetClass="entr" presetSubtype="16" fill="hold" nodeType="after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p:cTn id="69" dur="100" fill="hold"/>
                                        <p:tgtEl>
                                          <p:spTgt spid="70"/>
                                        </p:tgtEl>
                                        <p:attrNameLst>
                                          <p:attrName>ppt_w</p:attrName>
                                        </p:attrNameLst>
                                      </p:cBhvr>
                                      <p:tavLst>
                                        <p:tav tm="0">
                                          <p:val>
                                            <p:fltVal val="0"/>
                                          </p:val>
                                        </p:tav>
                                        <p:tav tm="100000">
                                          <p:val>
                                            <p:strVal val="#ppt_w"/>
                                          </p:val>
                                        </p:tav>
                                      </p:tavLst>
                                    </p:anim>
                                    <p:anim calcmode="lin" valueType="num">
                                      <p:cBhvr>
                                        <p:cTn id="70" dur="100" fill="hold"/>
                                        <p:tgtEl>
                                          <p:spTgt spid="70"/>
                                        </p:tgtEl>
                                        <p:attrNameLst>
                                          <p:attrName>ppt_h</p:attrName>
                                        </p:attrNameLst>
                                      </p:cBhvr>
                                      <p:tavLst>
                                        <p:tav tm="0">
                                          <p:val>
                                            <p:fltVal val="0"/>
                                          </p:val>
                                        </p:tav>
                                        <p:tav tm="100000">
                                          <p:val>
                                            <p:strVal val="#ppt_h"/>
                                          </p:val>
                                        </p:tav>
                                      </p:tavLst>
                                    </p:anim>
                                    <p:animEffect transition="in" filter="fade">
                                      <p:cBhvr>
                                        <p:cTn id="71" dur="100"/>
                                        <p:tgtEl>
                                          <p:spTgt spid="70"/>
                                        </p:tgtEl>
                                      </p:cBhvr>
                                    </p:animEffect>
                                  </p:childTnLst>
                                </p:cTn>
                              </p:par>
                              <p:par>
                                <p:cTn id="72" presetID="6" presetClass="emph" presetSubtype="0" fill="hold" nodeType="withEffect">
                                  <p:stCondLst>
                                    <p:cond delay="100"/>
                                  </p:stCondLst>
                                  <p:childTnLst>
                                    <p:animScale>
                                      <p:cBhvr>
                                        <p:cTn id="73" dur="100" fill="hold"/>
                                        <p:tgtEl>
                                          <p:spTgt spid="70"/>
                                        </p:tgtEl>
                                      </p:cBhvr>
                                      <p:by x="110000" y="110000"/>
                                    </p:animScale>
                                  </p:childTnLst>
                                </p:cTn>
                              </p:par>
                              <p:par>
                                <p:cTn id="74" presetID="6" presetClass="emph" presetSubtype="0" fill="hold" nodeType="withEffect">
                                  <p:stCondLst>
                                    <p:cond delay="200"/>
                                  </p:stCondLst>
                                  <p:childTnLst>
                                    <p:animScale>
                                      <p:cBhvr>
                                        <p:cTn id="75" dur="200" fill="hold"/>
                                        <p:tgtEl>
                                          <p:spTgt spid="70"/>
                                        </p:tgtEl>
                                      </p:cBhvr>
                                      <p:by x="90000" y="90000"/>
                                    </p:animScale>
                                  </p:childTnLst>
                                </p:cTn>
                              </p:par>
                              <p:par>
                                <p:cTn id="76" presetID="6" presetClass="emph" presetSubtype="0" fill="hold" nodeType="withEffect">
                                  <p:stCondLst>
                                    <p:cond delay="400"/>
                                  </p:stCondLst>
                                  <p:childTnLst>
                                    <p:animScale>
                                      <p:cBhvr>
                                        <p:cTn id="77" dur="100" fill="hold"/>
                                        <p:tgtEl>
                                          <p:spTgt spid="70"/>
                                        </p:tgtEl>
                                      </p:cBhvr>
                                      <p:by x="105000" y="105000"/>
                                    </p:animScale>
                                  </p:childTnLst>
                                </p:cTn>
                              </p:par>
                              <p:par>
                                <p:cTn id="78" presetID="6" presetClass="emph" presetSubtype="0" fill="hold" nodeType="withEffect">
                                  <p:stCondLst>
                                    <p:cond delay="500"/>
                                  </p:stCondLst>
                                  <p:childTnLst>
                                    <p:animScale>
                                      <p:cBhvr>
                                        <p:cTn id="79" dur="200" fill="hold"/>
                                        <p:tgtEl>
                                          <p:spTgt spid="70"/>
                                        </p:tgtEl>
                                      </p:cBhvr>
                                      <p:by x="95000" y="95000"/>
                                    </p:animScale>
                                  </p:childTnLst>
                                </p:cTn>
                              </p:par>
                            </p:childTnLst>
                          </p:cTn>
                        </p:par>
                        <p:par>
                          <p:cTn id="80" fill="hold">
                            <p:stCondLst>
                              <p:cond delay="8100"/>
                            </p:stCondLst>
                            <p:childTnLst>
                              <p:par>
                                <p:cTn id="81" presetID="53" presetClass="entr" presetSubtype="16" fill="hold" nodeType="after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p:cTn id="83" dur="100" fill="hold"/>
                                        <p:tgtEl>
                                          <p:spTgt spid="60"/>
                                        </p:tgtEl>
                                        <p:attrNameLst>
                                          <p:attrName>ppt_w</p:attrName>
                                        </p:attrNameLst>
                                      </p:cBhvr>
                                      <p:tavLst>
                                        <p:tav tm="0">
                                          <p:val>
                                            <p:fltVal val="0"/>
                                          </p:val>
                                        </p:tav>
                                        <p:tav tm="100000">
                                          <p:val>
                                            <p:strVal val="#ppt_w"/>
                                          </p:val>
                                        </p:tav>
                                      </p:tavLst>
                                    </p:anim>
                                    <p:anim calcmode="lin" valueType="num">
                                      <p:cBhvr>
                                        <p:cTn id="84" dur="100" fill="hold"/>
                                        <p:tgtEl>
                                          <p:spTgt spid="60"/>
                                        </p:tgtEl>
                                        <p:attrNameLst>
                                          <p:attrName>ppt_h</p:attrName>
                                        </p:attrNameLst>
                                      </p:cBhvr>
                                      <p:tavLst>
                                        <p:tav tm="0">
                                          <p:val>
                                            <p:fltVal val="0"/>
                                          </p:val>
                                        </p:tav>
                                        <p:tav tm="100000">
                                          <p:val>
                                            <p:strVal val="#ppt_h"/>
                                          </p:val>
                                        </p:tav>
                                      </p:tavLst>
                                    </p:anim>
                                    <p:animEffect transition="in" filter="fade">
                                      <p:cBhvr>
                                        <p:cTn id="85" dur="100"/>
                                        <p:tgtEl>
                                          <p:spTgt spid="60"/>
                                        </p:tgtEl>
                                      </p:cBhvr>
                                    </p:animEffect>
                                  </p:childTnLst>
                                </p:cTn>
                              </p:par>
                              <p:par>
                                <p:cTn id="86" presetID="6" presetClass="emph" presetSubtype="0" fill="hold" nodeType="withEffect">
                                  <p:stCondLst>
                                    <p:cond delay="100"/>
                                  </p:stCondLst>
                                  <p:childTnLst>
                                    <p:animScale>
                                      <p:cBhvr>
                                        <p:cTn id="87" dur="100" fill="hold"/>
                                        <p:tgtEl>
                                          <p:spTgt spid="60"/>
                                        </p:tgtEl>
                                      </p:cBhvr>
                                      <p:by x="110000" y="110000"/>
                                    </p:animScale>
                                  </p:childTnLst>
                                </p:cTn>
                              </p:par>
                              <p:par>
                                <p:cTn id="88" presetID="6" presetClass="emph" presetSubtype="0" fill="hold" nodeType="withEffect">
                                  <p:stCondLst>
                                    <p:cond delay="200"/>
                                  </p:stCondLst>
                                  <p:childTnLst>
                                    <p:animScale>
                                      <p:cBhvr>
                                        <p:cTn id="89" dur="200" fill="hold"/>
                                        <p:tgtEl>
                                          <p:spTgt spid="60"/>
                                        </p:tgtEl>
                                      </p:cBhvr>
                                      <p:by x="90000" y="90000"/>
                                    </p:animScale>
                                  </p:childTnLst>
                                </p:cTn>
                              </p:par>
                              <p:par>
                                <p:cTn id="90" presetID="6" presetClass="emph" presetSubtype="0" fill="hold" nodeType="withEffect">
                                  <p:stCondLst>
                                    <p:cond delay="400"/>
                                  </p:stCondLst>
                                  <p:childTnLst>
                                    <p:animScale>
                                      <p:cBhvr>
                                        <p:cTn id="91" dur="100" fill="hold"/>
                                        <p:tgtEl>
                                          <p:spTgt spid="60"/>
                                        </p:tgtEl>
                                      </p:cBhvr>
                                      <p:by x="105000" y="105000"/>
                                    </p:animScale>
                                  </p:childTnLst>
                                </p:cTn>
                              </p:par>
                              <p:par>
                                <p:cTn id="92" presetID="6" presetClass="emph" presetSubtype="0" fill="hold" nodeType="withEffect">
                                  <p:stCondLst>
                                    <p:cond delay="500"/>
                                  </p:stCondLst>
                                  <p:childTnLst>
                                    <p:animScale>
                                      <p:cBhvr>
                                        <p:cTn id="93" dur="200" fill="hold"/>
                                        <p:tgtEl>
                                          <p:spTgt spid="60"/>
                                        </p:tgtEl>
                                      </p:cBhvr>
                                      <p:by x="95000" y="95000"/>
                                    </p:animScale>
                                  </p:childTnLst>
                                </p:cTn>
                              </p:par>
                            </p:childTnLst>
                          </p:cTn>
                        </p:par>
                        <p:par>
                          <p:cTn id="94" fill="hold">
                            <p:stCondLst>
                              <p:cond delay="8800"/>
                            </p:stCondLst>
                            <p:childTnLst>
                              <p:par>
                                <p:cTn id="95" presetID="53" presetClass="entr" presetSubtype="16" fill="hold" nodeType="after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 fill="hold"/>
                                        <p:tgtEl>
                                          <p:spTgt spid="78"/>
                                        </p:tgtEl>
                                        <p:attrNameLst>
                                          <p:attrName>ppt_w</p:attrName>
                                        </p:attrNameLst>
                                      </p:cBhvr>
                                      <p:tavLst>
                                        <p:tav tm="0">
                                          <p:val>
                                            <p:fltVal val="0"/>
                                          </p:val>
                                        </p:tav>
                                        <p:tav tm="100000">
                                          <p:val>
                                            <p:strVal val="#ppt_w"/>
                                          </p:val>
                                        </p:tav>
                                      </p:tavLst>
                                    </p:anim>
                                    <p:anim calcmode="lin" valueType="num">
                                      <p:cBhvr>
                                        <p:cTn id="98" dur="100" fill="hold"/>
                                        <p:tgtEl>
                                          <p:spTgt spid="78"/>
                                        </p:tgtEl>
                                        <p:attrNameLst>
                                          <p:attrName>ppt_h</p:attrName>
                                        </p:attrNameLst>
                                      </p:cBhvr>
                                      <p:tavLst>
                                        <p:tav tm="0">
                                          <p:val>
                                            <p:fltVal val="0"/>
                                          </p:val>
                                        </p:tav>
                                        <p:tav tm="100000">
                                          <p:val>
                                            <p:strVal val="#ppt_h"/>
                                          </p:val>
                                        </p:tav>
                                      </p:tavLst>
                                    </p:anim>
                                    <p:animEffect transition="in" filter="fade">
                                      <p:cBhvr>
                                        <p:cTn id="99" dur="100"/>
                                        <p:tgtEl>
                                          <p:spTgt spid="78"/>
                                        </p:tgtEl>
                                      </p:cBhvr>
                                    </p:animEffect>
                                  </p:childTnLst>
                                </p:cTn>
                              </p:par>
                              <p:par>
                                <p:cTn id="100" presetID="6" presetClass="emph" presetSubtype="0" fill="hold" nodeType="withEffect">
                                  <p:stCondLst>
                                    <p:cond delay="100"/>
                                  </p:stCondLst>
                                  <p:childTnLst>
                                    <p:animScale>
                                      <p:cBhvr>
                                        <p:cTn id="101" dur="100" fill="hold"/>
                                        <p:tgtEl>
                                          <p:spTgt spid="78"/>
                                        </p:tgtEl>
                                      </p:cBhvr>
                                      <p:by x="110000" y="110000"/>
                                    </p:animScale>
                                  </p:childTnLst>
                                </p:cTn>
                              </p:par>
                              <p:par>
                                <p:cTn id="102" presetID="6" presetClass="emph" presetSubtype="0" fill="hold" nodeType="withEffect">
                                  <p:stCondLst>
                                    <p:cond delay="200"/>
                                  </p:stCondLst>
                                  <p:childTnLst>
                                    <p:animScale>
                                      <p:cBhvr>
                                        <p:cTn id="103" dur="200" fill="hold"/>
                                        <p:tgtEl>
                                          <p:spTgt spid="78"/>
                                        </p:tgtEl>
                                      </p:cBhvr>
                                      <p:by x="90000" y="90000"/>
                                    </p:animScale>
                                  </p:childTnLst>
                                </p:cTn>
                              </p:par>
                              <p:par>
                                <p:cTn id="104" presetID="6" presetClass="emph" presetSubtype="0" fill="hold" nodeType="withEffect">
                                  <p:stCondLst>
                                    <p:cond delay="400"/>
                                  </p:stCondLst>
                                  <p:childTnLst>
                                    <p:animScale>
                                      <p:cBhvr>
                                        <p:cTn id="105" dur="100" fill="hold"/>
                                        <p:tgtEl>
                                          <p:spTgt spid="78"/>
                                        </p:tgtEl>
                                      </p:cBhvr>
                                      <p:by x="105000" y="105000"/>
                                    </p:animScale>
                                  </p:childTnLst>
                                </p:cTn>
                              </p:par>
                              <p:par>
                                <p:cTn id="106" presetID="6" presetClass="emph" presetSubtype="0" fill="hold" nodeType="withEffect">
                                  <p:stCondLst>
                                    <p:cond delay="500"/>
                                  </p:stCondLst>
                                  <p:childTnLst>
                                    <p:animScale>
                                      <p:cBhvr>
                                        <p:cTn id="107" dur="200" fill="hold"/>
                                        <p:tgtEl>
                                          <p:spTgt spid="78"/>
                                        </p:tgtEl>
                                      </p:cBhvr>
                                      <p:by x="95000" y="95000"/>
                                    </p:animScale>
                                  </p:childTnLst>
                                </p:cTn>
                              </p:par>
                            </p:childTnLst>
                          </p:cTn>
                        </p:par>
                        <p:par>
                          <p:cTn id="108" fill="hold">
                            <p:stCondLst>
                              <p:cond delay="9500"/>
                            </p:stCondLst>
                            <p:childTnLst>
                              <p:par>
                                <p:cTn id="109" presetID="22" presetClass="entr" presetSubtype="1" fill="hold" nodeType="afterEffect">
                                  <p:stCondLst>
                                    <p:cond delay="0"/>
                                  </p:stCondLst>
                                  <p:childTnLst>
                                    <p:set>
                                      <p:cBhvr>
                                        <p:cTn id="110" dur="1" fill="hold">
                                          <p:stCondLst>
                                            <p:cond delay="0"/>
                                          </p:stCondLst>
                                        </p:cTn>
                                        <p:tgtEl>
                                          <p:spTgt spid="112"/>
                                        </p:tgtEl>
                                        <p:attrNameLst>
                                          <p:attrName>style.visibility</p:attrName>
                                        </p:attrNameLst>
                                      </p:cBhvr>
                                      <p:to>
                                        <p:strVal val="visible"/>
                                      </p:to>
                                    </p:set>
                                    <p:animEffect transition="in" filter="wipe(up)">
                                      <p:cBhvr>
                                        <p:cTn id="111" dur="500"/>
                                        <p:tgtEl>
                                          <p:spTgt spid="112"/>
                                        </p:tgtEl>
                                      </p:cBhvr>
                                    </p:animEffect>
                                  </p:childTnLst>
                                </p:cTn>
                              </p:par>
                            </p:childTnLst>
                          </p:cTn>
                        </p:par>
                        <p:par>
                          <p:cTn id="112" fill="hold">
                            <p:stCondLst>
                              <p:cond delay="10000"/>
                            </p:stCondLst>
                            <p:childTnLst>
                              <p:par>
                                <p:cTn id="113" presetID="53" presetClass="entr" presetSubtype="16" fill="hold" nodeType="afterEffect">
                                  <p:stCondLst>
                                    <p:cond delay="0"/>
                                  </p:stCondLst>
                                  <p:childTnLst>
                                    <p:set>
                                      <p:cBhvr>
                                        <p:cTn id="114" dur="1" fill="hold">
                                          <p:stCondLst>
                                            <p:cond delay="0"/>
                                          </p:stCondLst>
                                        </p:cTn>
                                        <p:tgtEl>
                                          <p:spTgt spid="116"/>
                                        </p:tgtEl>
                                        <p:attrNameLst>
                                          <p:attrName>style.visibility</p:attrName>
                                        </p:attrNameLst>
                                      </p:cBhvr>
                                      <p:to>
                                        <p:strVal val="visible"/>
                                      </p:to>
                                    </p:set>
                                    <p:anim calcmode="lin" valueType="num">
                                      <p:cBhvr>
                                        <p:cTn id="115" dur="100" fill="hold"/>
                                        <p:tgtEl>
                                          <p:spTgt spid="116"/>
                                        </p:tgtEl>
                                        <p:attrNameLst>
                                          <p:attrName>ppt_w</p:attrName>
                                        </p:attrNameLst>
                                      </p:cBhvr>
                                      <p:tavLst>
                                        <p:tav tm="0">
                                          <p:val>
                                            <p:fltVal val="0"/>
                                          </p:val>
                                        </p:tav>
                                        <p:tav tm="100000">
                                          <p:val>
                                            <p:strVal val="#ppt_w"/>
                                          </p:val>
                                        </p:tav>
                                      </p:tavLst>
                                    </p:anim>
                                    <p:anim calcmode="lin" valueType="num">
                                      <p:cBhvr>
                                        <p:cTn id="116" dur="100" fill="hold"/>
                                        <p:tgtEl>
                                          <p:spTgt spid="116"/>
                                        </p:tgtEl>
                                        <p:attrNameLst>
                                          <p:attrName>ppt_h</p:attrName>
                                        </p:attrNameLst>
                                      </p:cBhvr>
                                      <p:tavLst>
                                        <p:tav tm="0">
                                          <p:val>
                                            <p:fltVal val="0"/>
                                          </p:val>
                                        </p:tav>
                                        <p:tav tm="100000">
                                          <p:val>
                                            <p:strVal val="#ppt_h"/>
                                          </p:val>
                                        </p:tav>
                                      </p:tavLst>
                                    </p:anim>
                                    <p:animEffect transition="in" filter="fade">
                                      <p:cBhvr>
                                        <p:cTn id="117" dur="100"/>
                                        <p:tgtEl>
                                          <p:spTgt spid="116"/>
                                        </p:tgtEl>
                                      </p:cBhvr>
                                    </p:animEffect>
                                  </p:childTnLst>
                                </p:cTn>
                              </p:par>
                              <p:par>
                                <p:cTn id="118" presetID="6" presetClass="emph" presetSubtype="0" fill="hold" nodeType="withEffect">
                                  <p:stCondLst>
                                    <p:cond delay="100"/>
                                  </p:stCondLst>
                                  <p:childTnLst>
                                    <p:animScale>
                                      <p:cBhvr>
                                        <p:cTn id="119" dur="100" fill="hold"/>
                                        <p:tgtEl>
                                          <p:spTgt spid="116"/>
                                        </p:tgtEl>
                                      </p:cBhvr>
                                      <p:by x="110000" y="110000"/>
                                    </p:animScale>
                                  </p:childTnLst>
                                </p:cTn>
                              </p:par>
                              <p:par>
                                <p:cTn id="120" presetID="6" presetClass="emph" presetSubtype="0" fill="hold" nodeType="withEffect">
                                  <p:stCondLst>
                                    <p:cond delay="200"/>
                                  </p:stCondLst>
                                  <p:childTnLst>
                                    <p:animScale>
                                      <p:cBhvr>
                                        <p:cTn id="121" dur="200" fill="hold"/>
                                        <p:tgtEl>
                                          <p:spTgt spid="116"/>
                                        </p:tgtEl>
                                      </p:cBhvr>
                                      <p:by x="90000" y="90000"/>
                                    </p:animScale>
                                  </p:childTnLst>
                                </p:cTn>
                              </p:par>
                              <p:par>
                                <p:cTn id="122" presetID="6" presetClass="emph" presetSubtype="0" fill="hold" nodeType="withEffect">
                                  <p:stCondLst>
                                    <p:cond delay="400"/>
                                  </p:stCondLst>
                                  <p:childTnLst>
                                    <p:animScale>
                                      <p:cBhvr>
                                        <p:cTn id="123" dur="100" fill="hold"/>
                                        <p:tgtEl>
                                          <p:spTgt spid="116"/>
                                        </p:tgtEl>
                                      </p:cBhvr>
                                      <p:by x="105000" y="105000"/>
                                    </p:animScale>
                                  </p:childTnLst>
                                </p:cTn>
                              </p:par>
                              <p:par>
                                <p:cTn id="124" presetID="6" presetClass="emph" presetSubtype="0" fill="hold" nodeType="withEffect">
                                  <p:stCondLst>
                                    <p:cond delay="500"/>
                                  </p:stCondLst>
                                  <p:childTnLst>
                                    <p:animScale>
                                      <p:cBhvr>
                                        <p:cTn id="125" dur="200" fill="hold"/>
                                        <p:tgtEl>
                                          <p:spTgt spid="116"/>
                                        </p:tgtEl>
                                      </p:cBhvr>
                                      <p:by x="95000" y="95000"/>
                                    </p:animScale>
                                  </p:childTnLst>
                                </p:cTn>
                              </p:par>
                              <p:par>
                                <p:cTn id="126" presetID="22" presetClass="entr" presetSubtype="8" fill="hold" grpId="0" nodeType="withEffect">
                                  <p:stCondLst>
                                    <p:cond delay="500"/>
                                  </p:stCondLst>
                                  <p:childTnLst>
                                    <p:set>
                                      <p:cBhvr>
                                        <p:cTn id="127" dur="1" fill="hold">
                                          <p:stCondLst>
                                            <p:cond delay="0"/>
                                          </p:stCondLst>
                                        </p:cTn>
                                        <p:tgtEl>
                                          <p:spTgt spid="142"/>
                                        </p:tgtEl>
                                        <p:attrNameLst>
                                          <p:attrName>style.visibility</p:attrName>
                                        </p:attrNameLst>
                                      </p:cBhvr>
                                      <p:to>
                                        <p:strVal val="visible"/>
                                      </p:to>
                                    </p:set>
                                    <p:animEffect transition="in" filter="wipe(left)">
                                      <p:cBhvr>
                                        <p:cTn id="128" dur="1000"/>
                                        <p:tgtEl>
                                          <p:spTgt spid="142"/>
                                        </p:tgtEl>
                                      </p:cBhvr>
                                    </p:animEffect>
                                  </p:childTnLst>
                                </p:cTn>
                              </p:par>
                            </p:childTnLst>
                          </p:cTn>
                        </p:par>
                        <p:par>
                          <p:cTn id="129" fill="hold">
                            <p:stCondLst>
                              <p:cond delay="11500"/>
                            </p:stCondLst>
                            <p:childTnLst>
                              <p:par>
                                <p:cTn id="130" presetID="22" presetClass="entr" presetSubtype="1" fill="hold" nodeType="afterEffect">
                                  <p:stCondLst>
                                    <p:cond delay="0"/>
                                  </p:stCondLst>
                                  <p:childTnLst>
                                    <p:set>
                                      <p:cBhvr>
                                        <p:cTn id="131" dur="1" fill="hold">
                                          <p:stCondLst>
                                            <p:cond delay="0"/>
                                          </p:stCondLst>
                                        </p:cTn>
                                        <p:tgtEl>
                                          <p:spTgt spid="132"/>
                                        </p:tgtEl>
                                        <p:attrNameLst>
                                          <p:attrName>style.visibility</p:attrName>
                                        </p:attrNameLst>
                                      </p:cBhvr>
                                      <p:to>
                                        <p:strVal val="visible"/>
                                      </p:to>
                                    </p:set>
                                    <p:animEffect transition="in" filter="wipe(up)">
                                      <p:cBhvr>
                                        <p:cTn id="132" dur="500"/>
                                        <p:tgtEl>
                                          <p:spTgt spid="132"/>
                                        </p:tgtEl>
                                      </p:cBhvr>
                                    </p:animEffect>
                                  </p:childTnLst>
                                </p:cTn>
                              </p:par>
                            </p:childTnLst>
                          </p:cTn>
                        </p:par>
                        <p:par>
                          <p:cTn id="133" fill="hold">
                            <p:stCondLst>
                              <p:cond delay="12000"/>
                            </p:stCondLst>
                            <p:childTnLst>
                              <p:par>
                                <p:cTn id="134" presetID="53" presetClass="entr" presetSubtype="16" fill="hold" nodeType="afterEffect">
                                  <p:stCondLst>
                                    <p:cond delay="0"/>
                                  </p:stCondLst>
                                  <p:childTnLst>
                                    <p:set>
                                      <p:cBhvr>
                                        <p:cTn id="135" dur="1" fill="hold">
                                          <p:stCondLst>
                                            <p:cond delay="0"/>
                                          </p:stCondLst>
                                        </p:cTn>
                                        <p:tgtEl>
                                          <p:spTgt spid="137"/>
                                        </p:tgtEl>
                                        <p:attrNameLst>
                                          <p:attrName>style.visibility</p:attrName>
                                        </p:attrNameLst>
                                      </p:cBhvr>
                                      <p:to>
                                        <p:strVal val="visible"/>
                                      </p:to>
                                    </p:set>
                                    <p:anim calcmode="lin" valueType="num">
                                      <p:cBhvr>
                                        <p:cTn id="136" dur="100" fill="hold"/>
                                        <p:tgtEl>
                                          <p:spTgt spid="137"/>
                                        </p:tgtEl>
                                        <p:attrNameLst>
                                          <p:attrName>ppt_w</p:attrName>
                                        </p:attrNameLst>
                                      </p:cBhvr>
                                      <p:tavLst>
                                        <p:tav tm="0">
                                          <p:val>
                                            <p:fltVal val="0"/>
                                          </p:val>
                                        </p:tav>
                                        <p:tav tm="100000">
                                          <p:val>
                                            <p:strVal val="#ppt_w"/>
                                          </p:val>
                                        </p:tav>
                                      </p:tavLst>
                                    </p:anim>
                                    <p:anim calcmode="lin" valueType="num">
                                      <p:cBhvr>
                                        <p:cTn id="137" dur="100" fill="hold"/>
                                        <p:tgtEl>
                                          <p:spTgt spid="137"/>
                                        </p:tgtEl>
                                        <p:attrNameLst>
                                          <p:attrName>ppt_h</p:attrName>
                                        </p:attrNameLst>
                                      </p:cBhvr>
                                      <p:tavLst>
                                        <p:tav tm="0">
                                          <p:val>
                                            <p:fltVal val="0"/>
                                          </p:val>
                                        </p:tav>
                                        <p:tav tm="100000">
                                          <p:val>
                                            <p:strVal val="#ppt_h"/>
                                          </p:val>
                                        </p:tav>
                                      </p:tavLst>
                                    </p:anim>
                                    <p:animEffect transition="in" filter="fade">
                                      <p:cBhvr>
                                        <p:cTn id="138" dur="100"/>
                                        <p:tgtEl>
                                          <p:spTgt spid="137"/>
                                        </p:tgtEl>
                                      </p:cBhvr>
                                    </p:animEffect>
                                  </p:childTnLst>
                                </p:cTn>
                              </p:par>
                              <p:par>
                                <p:cTn id="139" presetID="6" presetClass="emph" presetSubtype="0" fill="hold" nodeType="withEffect">
                                  <p:stCondLst>
                                    <p:cond delay="100"/>
                                  </p:stCondLst>
                                  <p:childTnLst>
                                    <p:animScale>
                                      <p:cBhvr>
                                        <p:cTn id="140" dur="100" fill="hold"/>
                                        <p:tgtEl>
                                          <p:spTgt spid="137"/>
                                        </p:tgtEl>
                                      </p:cBhvr>
                                      <p:by x="110000" y="110000"/>
                                    </p:animScale>
                                  </p:childTnLst>
                                </p:cTn>
                              </p:par>
                              <p:par>
                                <p:cTn id="141" presetID="6" presetClass="emph" presetSubtype="0" fill="hold" nodeType="withEffect">
                                  <p:stCondLst>
                                    <p:cond delay="200"/>
                                  </p:stCondLst>
                                  <p:childTnLst>
                                    <p:animScale>
                                      <p:cBhvr>
                                        <p:cTn id="142" dur="200" fill="hold"/>
                                        <p:tgtEl>
                                          <p:spTgt spid="137"/>
                                        </p:tgtEl>
                                      </p:cBhvr>
                                      <p:by x="90000" y="90000"/>
                                    </p:animScale>
                                  </p:childTnLst>
                                </p:cTn>
                              </p:par>
                              <p:par>
                                <p:cTn id="143" presetID="6" presetClass="emph" presetSubtype="0" fill="hold" nodeType="withEffect">
                                  <p:stCondLst>
                                    <p:cond delay="400"/>
                                  </p:stCondLst>
                                  <p:childTnLst>
                                    <p:animScale>
                                      <p:cBhvr>
                                        <p:cTn id="144" dur="100" fill="hold"/>
                                        <p:tgtEl>
                                          <p:spTgt spid="137"/>
                                        </p:tgtEl>
                                      </p:cBhvr>
                                      <p:by x="105000" y="105000"/>
                                    </p:animScale>
                                  </p:childTnLst>
                                </p:cTn>
                              </p:par>
                              <p:par>
                                <p:cTn id="145" presetID="6" presetClass="emph" presetSubtype="0" fill="hold" nodeType="withEffect">
                                  <p:stCondLst>
                                    <p:cond delay="500"/>
                                  </p:stCondLst>
                                  <p:childTnLst>
                                    <p:animScale>
                                      <p:cBhvr>
                                        <p:cTn id="146" dur="200" fill="hold"/>
                                        <p:tgtEl>
                                          <p:spTgt spid="137"/>
                                        </p:tgtEl>
                                      </p:cBhvr>
                                      <p:by x="95000" y="95000"/>
                                    </p:animScale>
                                  </p:childTnLst>
                                </p:cTn>
                              </p:par>
                              <p:par>
                                <p:cTn id="147" presetID="22" presetClass="entr" presetSubtype="8" fill="hold" grpId="0" nodeType="withEffect">
                                  <p:stCondLst>
                                    <p:cond delay="500"/>
                                  </p:stCondLst>
                                  <p:childTnLst>
                                    <p:set>
                                      <p:cBhvr>
                                        <p:cTn id="148" dur="1" fill="hold">
                                          <p:stCondLst>
                                            <p:cond delay="0"/>
                                          </p:stCondLst>
                                        </p:cTn>
                                        <p:tgtEl>
                                          <p:spTgt spid="143"/>
                                        </p:tgtEl>
                                        <p:attrNameLst>
                                          <p:attrName>style.visibility</p:attrName>
                                        </p:attrNameLst>
                                      </p:cBhvr>
                                      <p:to>
                                        <p:strVal val="visible"/>
                                      </p:to>
                                    </p:set>
                                    <p:animEffect transition="in" filter="wipe(left)">
                                      <p:cBhvr>
                                        <p:cTn id="149" dur="1000"/>
                                        <p:tgtEl>
                                          <p:spTgt spid="143"/>
                                        </p:tgtEl>
                                      </p:cBhvr>
                                    </p:animEffect>
                                  </p:childTnLst>
                                </p:cTn>
                              </p:par>
                            </p:childTnLst>
                          </p:cTn>
                        </p:par>
                        <p:par>
                          <p:cTn id="150" fill="hold">
                            <p:stCondLst>
                              <p:cond delay="13500"/>
                            </p:stCondLst>
                            <p:childTnLst>
                              <p:par>
                                <p:cTn id="151" presetID="22" presetClass="entr" presetSubtype="1" fill="hold" nodeType="afterEffect">
                                  <p:stCondLst>
                                    <p:cond delay="0"/>
                                  </p:stCondLst>
                                  <p:childTnLst>
                                    <p:set>
                                      <p:cBhvr>
                                        <p:cTn id="152" dur="1" fill="hold">
                                          <p:stCondLst>
                                            <p:cond delay="0"/>
                                          </p:stCondLst>
                                        </p:cTn>
                                        <p:tgtEl>
                                          <p:spTgt spid="121"/>
                                        </p:tgtEl>
                                        <p:attrNameLst>
                                          <p:attrName>style.visibility</p:attrName>
                                        </p:attrNameLst>
                                      </p:cBhvr>
                                      <p:to>
                                        <p:strVal val="visible"/>
                                      </p:to>
                                    </p:set>
                                    <p:animEffect transition="in" filter="wipe(up)">
                                      <p:cBhvr>
                                        <p:cTn id="153" dur="500"/>
                                        <p:tgtEl>
                                          <p:spTgt spid="121"/>
                                        </p:tgtEl>
                                      </p:cBhvr>
                                    </p:animEffect>
                                  </p:childTnLst>
                                </p:cTn>
                              </p:par>
                            </p:childTnLst>
                          </p:cTn>
                        </p:par>
                        <p:par>
                          <p:cTn id="154" fill="hold">
                            <p:stCondLst>
                              <p:cond delay="14000"/>
                            </p:stCondLst>
                            <p:childTnLst>
                              <p:par>
                                <p:cTn id="155" presetID="53" presetClass="entr" presetSubtype="16" fill="hold" nodeType="afterEffect">
                                  <p:stCondLst>
                                    <p:cond delay="0"/>
                                  </p:stCondLst>
                                  <p:childTnLst>
                                    <p:set>
                                      <p:cBhvr>
                                        <p:cTn id="156" dur="1" fill="hold">
                                          <p:stCondLst>
                                            <p:cond delay="0"/>
                                          </p:stCondLst>
                                        </p:cTn>
                                        <p:tgtEl>
                                          <p:spTgt spid="126"/>
                                        </p:tgtEl>
                                        <p:attrNameLst>
                                          <p:attrName>style.visibility</p:attrName>
                                        </p:attrNameLst>
                                      </p:cBhvr>
                                      <p:to>
                                        <p:strVal val="visible"/>
                                      </p:to>
                                    </p:set>
                                    <p:anim calcmode="lin" valueType="num">
                                      <p:cBhvr>
                                        <p:cTn id="157" dur="100" fill="hold"/>
                                        <p:tgtEl>
                                          <p:spTgt spid="126"/>
                                        </p:tgtEl>
                                        <p:attrNameLst>
                                          <p:attrName>ppt_w</p:attrName>
                                        </p:attrNameLst>
                                      </p:cBhvr>
                                      <p:tavLst>
                                        <p:tav tm="0">
                                          <p:val>
                                            <p:fltVal val="0"/>
                                          </p:val>
                                        </p:tav>
                                        <p:tav tm="100000">
                                          <p:val>
                                            <p:strVal val="#ppt_w"/>
                                          </p:val>
                                        </p:tav>
                                      </p:tavLst>
                                    </p:anim>
                                    <p:anim calcmode="lin" valueType="num">
                                      <p:cBhvr>
                                        <p:cTn id="158" dur="100" fill="hold"/>
                                        <p:tgtEl>
                                          <p:spTgt spid="126"/>
                                        </p:tgtEl>
                                        <p:attrNameLst>
                                          <p:attrName>ppt_h</p:attrName>
                                        </p:attrNameLst>
                                      </p:cBhvr>
                                      <p:tavLst>
                                        <p:tav tm="0">
                                          <p:val>
                                            <p:fltVal val="0"/>
                                          </p:val>
                                        </p:tav>
                                        <p:tav tm="100000">
                                          <p:val>
                                            <p:strVal val="#ppt_h"/>
                                          </p:val>
                                        </p:tav>
                                      </p:tavLst>
                                    </p:anim>
                                    <p:animEffect transition="in" filter="fade">
                                      <p:cBhvr>
                                        <p:cTn id="159" dur="100"/>
                                        <p:tgtEl>
                                          <p:spTgt spid="126"/>
                                        </p:tgtEl>
                                      </p:cBhvr>
                                    </p:animEffect>
                                  </p:childTnLst>
                                </p:cTn>
                              </p:par>
                              <p:par>
                                <p:cTn id="160" presetID="6" presetClass="emph" presetSubtype="0" fill="hold" nodeType="withEffect">
                                  <p:stCondLst>
                                    <p:cond delay="100"/>
                                  </p:stCondLst>
                                  <p:childTnLst>
                                    <p:animScale>
                                      <p:cBhvr>
                                        <p:cTn id="161" dur="100" fill="hold"/>
                                        <p:tgtEl>
                                          <p:spTgt spid="126"/>
                                        </p:tgtEl>
                                      </p:cBhvr>
                                      <p:by x="110000" y="110000"/>
                                    </p:animScale>
                                  </p:childTnLst>
                                </p:cTn>
                              </p:par>
                              <p:par>
                                <p:cTn id="162" presetID="6" presetClass="emph" presetSubtype="0" fill="hold" nodeType="withEffect">
                                  <p:stCondLst>
                                    <p:cond delay="200"/>
                                  </p:stCondLst>
                                  <p:childTnLst>
                                    <p:animScale>
                                      <p:cBhvr>
                                        <p:cTn id="163" dur="200" fill="hold"/>
                                        <p:tgtEl>
                                          <p:spTgt spid="126"/>
                                        </p:tgtEl>
                                      </p:cBhvr>
                                      <p:by x="90000" y="90000"/>
                                    </p:animScale>
                                  </p:childTnLst>
                                </p:cTn>
                              </p:par>
                              <p:par>
                                <p:cTn id="164" presetID="6" presetClass="emph" presetSubtype="0" fill="hold" nodeType="withEffect">
                                  <p:stCondLst>
                                    <p:cond delay="400"/>
                                  </p:stCondLst>
                                  <p:childTnLst>
                                    <p:animScale>
                                      <p:cBhvr>
                                        <p:cTn id="165" dur="100" fill="hold"/>
                                        <p:tgtEl>
                                          <p:spTgt spid="126"/>
                                        </p:tgtEl>
                                      </p:cBhvr>
                                      <p:by x="105000" y="105000"/>
                                    </p:animScale>
                                  </p:childTnLst>
                                </p:cTn>
                              </p:par>
                              <p:par>
                                <p:cTn id="166" presetID="6" presetClass="emph" presetSubtype="0" fill="hold" nodeType="withEffect">
                                  <p:stCondLst>
                                    <p:cond delay="500"/>
                                  </p:stCondLst>
                                  <p:childTnLst>
                                    <p:animScale>
                                      <p:cBhvr>
                                        <p:cTn id="167" dur="200" fill="hold"/>
                                        <p:tgtEl>
                                          <p:spTgt spid="126"/>
                                        </p:tgtEl>
                                      </p:cBhvr>
                                      <p:by x="95000" y="95000"/>
                                    </p:animScale>
                                  </p:childTnLst>
                                </p:cTn>
                              </p:par>
                              <p:par>
                                <p:cTn id="168" presetID="22" presetClass="entr" presetSubtype="8" fill="hold" grpId="0" nodeType="withEffect">
                                  <p:stCondLst>
                                    <p:cond delay="500"/>
                                  </p:stCondLst>
                                  <p:childTnLst>
                                    <p:set>
                                      <p:cBhvr>
                                        <p:cTn id="169" dur="1" fill="hold">
                                          <p:stCondLst>
                                            <p:cond delay="0"/>
                                          </p:stCondLst>
                                        </p:cTn>
                                        <p:tgtEl>
                                          <p:spTgt spid="144"/>
                                        </p:tgtEl>
                                        <p:attrNameLst>
                                          <p:attrName>style.visibility</p:attrName>
                                        </p:attrNameLst>
                                      </p:cBhvr>
                                      <p:to>
                                        <p:strVal val="visible"/>
                                      </p:to>
                                    </p:set>
                                    <p:animEffect transition="in" filter="wipe(left)">
                                      <p:cBhvr>
                                        <p:cTn id="170"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6" grpId="0" animBg="1"/>
      <p:bldP spid="37" grpId="0" animBg="1"/>
      <p:bldP spid="38" grpId="0" animBg="1"/>
      <p:bldP spid="131" grpId="0" animBg="1"/>
      <p:bldP spid="142" grpId="0"/>
      <p:bldP spid="143" grpId="0"/>
      <p:bldP spid="1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矩形 47"/>
          <p:cNvSpPr>
            <a:spLocks noChangeArrowheads="1"/>
          </p:cNvSpPr>
          <p:nvPr/>
        </p:nvSpPr>
        <p:spPr bwMode="auto">
          <a:xfrm>
            <a:off x="1182853" y="1613375"/>
            <a:ext cx="9118928" cy="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p>
            <a:pPr algn="ctr">
              <a:lnSpc>
                <a:spcPct val="130000"/>
              </a:lnSpc>
            </a:pPr>
            <a:r>
              <a:rPr lang="zh-CN" sz="1600" dirty="0">
                <a:solidFill>
                  <a:schemeClr val="tx1">
                    <a:lumMod val="85000"/>
                    <a:lumOff val="15000"/>
                  </a:schemeClr>
                </a:solidFill>
                <a:cs typeface="+mn-ea"/>
                <a:sym typeface="+mn-lt"/>
              </a:rPr>
              <a:t>请在此添加您的文字内容，请在此添加您的文字内容。请在此添加您的文字内容，请在此添加您的文字内容。请在此添加您的文字内容，请在此添加您的文字内容。请在此添加您的文字内容，请在</a:t>
            </a:r>
            <a:r>
              <a:rPr lang="zh-CN" sz="1600">
                <a:solidFill>
                  <a:schemeClr val="tx1">
                    <a:lumMod val="85000"/>
                    <a:lumOff val="15000"/>
                  </a:schemeClr>
                </a:solidFill>
                <a:cs typeface="+mn-ea"/>
                <a:sym typeface="+mn-lt"/>
              </a:rPr>
              <a:t>此添</a:t>
            </a:r>
            <a:endParaRPr lang="zh-CN" altLang="zh-CN" sz="1600" dirty="0">
              <a:solidFill>
                <a:schemeClr val="tx1">
                  <a:lumMod val="85000"/>
                  <a:lumOff val="15000"/>
                </a:schemeClr>
              </a:solidFill>
              <a:cs typeface="+mn-ea"/>
              <a:sym typeface="+mn-lt"/>
            </a:endParaRPr>
          </a:p>
        </p:txBody>
      </p:sp>
      <p:sp>
        <p:nvSpPr>
          <p:cNvPr id="105" name="矩形 104"/>
          <p:cNvSpPr/>
          <p:nvPr/>
        </p:nvSpPr>
        <p:spPr>
          <a:xfrm>
            <a:off x="6167755" y="2870200"/>
            <a:ext cx="4585970" cy="2809240"/>
          </a:xfrm>
          <a:prstGeom prst="rect">
            <a:avLst/>
          </a:prstGeom>
          <a:gradFill flip="none" rotWithShape="1">
            <a:gsLst>
              <a:gs pos="64000">
                <a:srgbClr val="ECECEC"/>
              </a:gs>
              <a:gs pos="0">
                <a:schemeClr val="bg1"/>
              </a:gs>
              <a:gs pos="100000">
                <a:schemeClr val="bg1">
                  <a:lumMod val="85000"/>
                </a:schemeClr>
              </a:gs>
            </a:gsLst>
            <a:path path="circle">
              <a:fillToRect l="100000" b="100000"/>
            </a:path>
            <a:tileRect t="-100000" r="-100000"/>
          </a:gradFill>
          <a:ln w="19050">
            <a:noFill/>
          </a:ln>
          <a:effectLst>
            <a:outerShdw blurRad="127000" dist="381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nvGrpSpPr>
          <p:cNvPr id="107" name="组合 106"/>
          <p:cNvGrpSpPr/>
          <p:nvPr/>
        </p:nvGrpSpPr>
        <p:grpSpPr>
          <a:xfrm>
            <a:off x="1629114" y="2704755"/>
            <a:ext cx="834275" cy="834275"/>
            <a:chOff x="8761883" y="2061853"/>
            <a:chExt cx="834492" cy="834492"/>
          </a:xfrm>
          <a:solidFill>
            <a:schemeClr val="bg1"/>
          </a:solidFill>
        </p:grpSpPr>
        <p:grpSp>
          <p:nvGrpSpPr>
            <p:cNvPr id="108" name="组合 107"/>
            <p:cNvGrpSpPr/>
            <p:nvPr/>
          </p:nvGrpSpPr>
          <p:grpSpPr>
            <a:xfrm>
              <a:off x="8761883" y="2061853"/>
              <a:ext cx="834492" cy="834492"/>
              <a:chOff x="1705099" y="2564904"/>
              <a:chExt cx="1800200" cy="1800200"/>
            </a:xfrm>
            <a:grpFill/>
          </p:grpSpPr>
          <p:sp>
            <p:nvSpPr>
              <p:cNvPr id="124" name="椭圆 123"/>
              <p:cNvSpPr/>
              <p:nvPr/>
            </p:nvSpPr>
            <p:spPr>
              <a:xfrm>
                <a:off x="1705099" y="2564904"/>
                <a:ext cx="1800200" cy="1800200"/>
              </a:xfrm>
              <a:prstGeom prst="ellipse">
                <a:avLst/>
              </a:prstGeom>
              <a:solidFill>
                <a:schemeClr val="bg1">
                  <a:lumMod val="95000"/>
                </a:schemeClr>
              </a:solidFill>
              <a:ln>
                <a:noFill/>
              </a:ln>
              <a:effectLst>
                <a:outerShdw blurRad="4445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
            <p:nvSpPr>
              <p:cNvPr id="125" name="椭圆 124"/>
              <p:cNvSpPr/>
              <p:nvPr/>
            </p:nvSpPr>
            <p:spPr>
              <a:xfrm>
                <a:off x="1853307" y="2713112"/>
                <a:ext cx="1503784" cy="1503784"/>
              </a:xfrm>
              <a:prstGeom prst="ellipse">
                <a:avLst/>
              </a:prstGeom>
              <a:solidFill>
                <a:srgbClr val="BE0010"/>
              </a:solidFill>
              <a:ln>
                <a:solidFill>
                  <a:srgbClr val="BE001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grpSp>
          <p:nvGrpSpPr>
            <p:cNvPr id="109" name="组合 108"/>
            <p:cNvGrpSpPr/>
            <p:nvPr/>
          </p:nvGrpSpPr>
          <p:grpSpPr>
            <a:xfrm>
              <a:off x="8969180" y="2282033"/>
              <a:ext cx="419897" cy="435380"/>
              <a:chOff x="3602038" y="841375"/>
              <a:chExt cx="4994275" cy="5178426"/>
            </a:xfrm>
            <a:grpFill/>
          </p:grpSpPr>
          <p:sp>
            <p:nvSpPr>
              <p:cNvPr id="110" name="Freeform 51"/>
              <p:cNvSpPr/>
              <p:nvPr/>
            </p:nvSpPr>
            <p:spPr bwMode="auto">
              <a:xfrm>
                <a:off x="8078788" y="5426075"/>
                <a:ext cx="517525" cy="587375"/>
              </a:xfrm>
              <a:custGeom>
                <a:avLst/>
                <a:gdLst>
                  <a:gd name="T0" fmla="*/ 138 w 138"/>
                  <a:gd name="T1" fmla="*/ 63 h 156"/>
                  <a:gd name="T2" fmla="*/ 138 w 138"/>
                  <a:gd name="T3" fmla="*/ 156 h 156"/>
                  <a:gd name="T4" fmla="*/ 10 w 138"/>
                  <a:gd name="T5" fmla="*/ 156 h 156"/>
                  <a:gd name="T6" fmla="*/ 25 w 138"/>
                  <a:gd name="T7" fmla="*/ 133 h 156"/>
                  <a:gd name="T8" fmla="*/ 0 w 138"/>
                  <a:gd name="T9" fmla="*/ 42 h 156"/>
                  <a:gd name="T10" fmla="*/ 60 w 138"/>
                  <a:gd name="T11" fmla="*/ 0 h 156"/>
                  <a:gd name="T12" fmla="*/ 138 w 138"/>
                  <a:gd name="T13" fmla="*/ 63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63"/>
                    </a:moveTo>
                    <a:cubicBezTo>
                      <a:pt x="138" y="126"/>
                      <a:pt x="138" y="156"/>
                      <a:pt x="138" y="156"/>
                    </a:cubicBezTo>
                    <a:cubicBezTo>
                      <a:pt x="10" y="156"/>
                      <a:pt x="10" y="156"/>
                      <a:pt x="10" y="156"/>
                    </a:cubicBezTo>
                    <a:cubicBezTo>
                      <a:pt x="25" y="133"/>
                      <a:pt x="25" y="133"/>
                      <a:pt x="25" y="133"/>
                    </a:cubicBezTo>
                    <a:cubicBezTo>
                      <a:pt x="0" y="42"/>
                      <a:pt x="0" y="42"/>
                      <a:pt x="0" y="42"/>
                    </a:cubicBezTo>
                    <a:cubicBezTo>
                      <a:pt x="27" y="40"/>
                      <a:pt x="49" y="23"/>
                      <a:pt x="60" y="0"/>
                    </a:cubicBezTo>
                    <a:cubicBezTo>
                      <a:pt x="98" y="11"/>
                      <a:pt x="138" y="29"/>
                      <a:pt x="138"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1" name="Freeform 52"/>
              <p:cNvSpPr/>
              <p:nvPr/>
            </p:nvSpPr>
            <p:spPr bwMode="auto">
              <a:xfrm>
                <a:off x="3892551" y="3751263"/>
                <a:ext cx="4486275" cy="1055688"/>
              </a:xfrm>
              <a:custGeom>
                <a:avLst/>
                <a:gdLst>
                  <a:gd name="T0" fmla="*/ 2826 w 2826"/>
                  <a:gd name="T1" fmla="*/ 516 h 665"/>
                  <a:gd name="T2" fmla="*/ 2826 w 2826"/>
                  <a:gd name="T3" fmla="*/ 665 h 665"/>
                  <a:gd name="T4" fmla="*/ 2748 w 2826"/>
                  <a:gd name="T5" fmla="*/ 665 h 665"/>
                  <a:gd name="T6" fmla="*/ 2748 w 2826"/>
                  <a:gd name="T7" fmla="*/ 568 h 665"/>
                  <a:gd name="T8" fmla="*/ 1524 w 2826"/>
                  <a:gd name="T9" fmla="*/ 78 h 665"/>
                  <a:gd name="T10" fmla="*/ 1451 w 2826"/>
                  <a:gd name="T11" fmla="*/ 78 h 665"/>
                  <a:gd name="T12" fmla="*/ 1451 w 2826"/>
                  <a:gd name="T13" fmla="*/ 665 h 665"/>
                  <a:gd name="T14" fmla="*/ 1373 w 2826"/>
                  <a:gd name="T15" fmla="*/ 665 h 665"/>
                  <a:gd name="T16" fmla="*/ 1373 w 2826"/>
                  <a:gd name="T17" fmla="*/ 78 h 665"/>
                  <a:gd name="T18" fmla="*/ 1302 w 2826"/>
                  <a:gd name="T19" fmla="*/ 78 h 665"/>
                  <a:gd name="T20" fmla="*/ 78 w 2826"/>
                  <a:gd name="T21" fmla="*/ 568 h 665"/>
                  <a:gd name="T22" fmla="*/ 78 w 2826"/>
                  <a:gd name="T23" fmla="*/ 665 h 665"/>
                  <a:gd name="T24" fmla="*/ 0 w 2826"/>
                  <a:gd name="T25" fmla="*/ 665 h 665"/>
                  <a:gd name="T26" fmla="*/ 0 w 2826"/>
                  <a:gd name="T27" fmla="*/ 516 h 665"/>
                  <a:gd name="T28" fmla="*/ 1287 w 2826"/>
                  <a:gd name="T29" fmla="*/ 0 h 665"/>
                  <a:gd name="T30" fmla="*/ 1538 w 2826"/>
                  <a:gd name="T31" fmla="*/ 0 h 665"/>
                  <a:gd name="T32" fmla="*/ 2826 w 2826"/>
                  <a:gd name="T33" fmla="*/ 51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26" h="665">
                    <a:moveTo>
                      <a:pt x="2826" y="516"/>
                    </a:moveTo>
                    <a:lnTo>
                      <a:pt x="2826" y="665"/>
                    </a:lnTo>
                    <a:lnTo>
                      <a:pt x="2748" y="665"/>
                    </a:lnTo>
                    <a:lnTo>
                      <a:pt x="2748" y="568"/>
                    </a:lnTo>
                    <a:lnTo>
                      <a:pt x="1524" y="78"/>
                    </a:lnTo>
                    <a:lnTo>
                      <a:pt x="1451" y="78"/>
                    </a:lnTo>
                    <a:lnTo>
                      <a:pt x="1451" y="665"/>
                    </a:lnTo>
                    <a:lnTo>
                      <a:pt x="1373" y="665"/>
                    </a:lnTo>
                    <a:lnTo>
                      <a:pt x="1373" y="78"/>
                    </a:lnTo>
                    <a:lnTo>
                      <a:pt x="1302" y="78"/>
                    </a:lnTo>
                    <a:lnTo>
                      <a:pt x="78" y="568"/>
                    </a:lnTo>
                    <a:lnTo>
                      <a:pt x="78" y="665"/>
                    </a:lnTo>
                    <a:lnTo>
                      <a:pt x="0" y="665"/>
                    </a:lnTo>
                    <a:lnTo>
                      <a:pt x="0" y="516"/>
                    </a:lnTo>
                    <a:lnTo>
                      <a:pt x="1287" y="0"/>
                    </a:lnTo>
                    <a:lnTo>
                      <a:pt x="1538" y="0"/>
                    </a:lnTo>
                    <a:lnTo>
                      <a:pt x="2826" y="5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2" name="Freeform 53"/>
              <p:cNvSpPr>
                <a:spLocks noEditPoints="1"/>
              </p:cNvSpPr>
              <p:nvPr/>
            </p:nvSpPr>
            <p:spPr bwMode="auto">
              <a:xfrm>
                <a:off x="7751763" y="4862513"/>
                <a:ext cx="600075" cy="601663"/>
              </a:xfrm>
              <a:custGeom>
                <a:avLst/>
                <a:gdLst>
                  <a:gd name="T0" fmla="*/ 131 w 160"/>
                  <a:gd name="T1" fmla="*/ 63 h 160"/>
                  <a:gd name="T2" fmla="*/ 95 w 160"/>
                  <a:gd name="T3" fmla="*/ 135 h 160"/>
                  <a:gd name="T4" fmla="*/ 146 w 160"/>
                  <a:gd name="T5" fmla="*/ 77 h 160"/>
                  <a:gd name="T6" fmla="*/ 125 w 160"/>
                  <a:gd name="T7" fmla="*/ 32 h 160"/>
                  <a:gd name="T8" fmla="*/ 125 w 160"/>
                  <a:gd name="T9" fmla="*/ 32 h 160"/>
                  <a:gd name="T10" fmla="*/ 125 w 160"/>
                  <a:gd name="T11" fmla="*/ 32 h 160"/>
                  <a:gd name="T12" fmla="*/ 131 w 160"/>
                  <a:gd name="T13" fmla="*/ 63 h 160"/>
                  <a:gd name="T14" fmla="*/ 80 w 160"/>
                  <a:gd name="T15" fmla="*/ 0 h 160"/>
                  <a:gd name="T16" fmla="*/ 160 w 160"/>
                  <a:gd name="T17" fmla="*/ 80 h 160"/>
                  <a:gd name="T18" fmla="*/ 80 w 160"/>
                  <a:gd name="T19" fmla="*/ 160 h 160"/>
                  <a:gd name="T20" fmla="*/ 0 w 160"/>
                  <a:gd name="T21" fmla="*/ 80 h 160"/>
                  <a:gd name="T22" fmla="*/ 80 w 160"/>
                  <a:gd name="T23"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160">
                    <a:moveTo>
                      <a:pt x="131" y="63"/>
                    </a:moveTo>
                    <a:cubicBezTo>
                      <a:pt x="131" y="92"/>
                      <a:pt x="117" y="118"/>
                      <a:pt x="95" y="135"/>
                    </a:cubicBezTo>
                    <a:cubicBezTo>
                      <a:pt x="124" y="131"/>
                      <a:pt x="146" y="107"/>
                      <a:pt x="146" y="77"/>
                    </a:cubicBezTo>
                    <a:cubicBezTo>
                      <a:pt x="146" y="59"/>
                      <a:pt x="138" y="43"/>
                      <a:pt x="125" y="32"/>
                    </a:cubicBezTo>
                    <a:cubicBezTo>
                      <a:pt x="125" y="32"/>
                      <a:pt x="125" y="32"/>
                      <a:pt x="125" y="32"/>
                    </a:cubicBezTo>
                    <a:cubicBezTo>
                      <a:pt x="125" y="32"/>
                      <a:pt x="125" y="32"/>
                      <a:pt x="125" y="32"/>
                    </a:cubicBezTo>
                    <a:cubicBezTo>
                      <a:pt x="129" y="42"/>
                      <a:pt x="131" y="52"/>
                      <a:pt x="131" y="63"/>
                    </a:cubicBezTo>
                    <a:close/>
                    <a:moveTo>
                      <a:pt x="80" y="0"/>
                    </a:moveTo>
                    <a:cubicBezTo>
                      <a:pt x="124" y="0"/>
                      <a:pt x="160" y="36"/>
                      <a:pt x="160" y="80"/>
                    </a:cubicBezTo>
                    <a:cubicBezTo>
                      <a:pt x="160" y="124"/>
                      <a:pt x="124" y="160"/>
                      <a:pt x="80" y="160"/>
                    </a:cubicBezTo>
                    <a:cubicBezTo>
                      <a:pt x="36" y="160"/>
                      <a:pt x="0" y="124"/>
                      <a:pt x="0" y="80"/>
                    </a:cubicBezTo>
                    <a:cubicBezTo>
                      <a:pt x="0" y="36"/>
                      <a:pt x="36" y="0"/>
                      <a:pt x="8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3" name="Freeform 54"/>
              <p:cNvSpPr/>
              <p:nvPr/>
            </p:nvSpPr>
            <p:spPr bwMode="auto">
              <a:xfrm>
                <a:off x="8221663" y="49831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4" name="Freeform 55"/>
              <p:cNvSpPr/>
              <p:nvPr/>
            </p:nvSpPr>
            <p:spPr bwMode="auto">
              <a:xfrm>
                <a:off x="7521576" y="5426075"/>
                <a:ext cx="519113" cy="587375"/>
              </a:xfrm>
              <a:custGeom>
                <a:avLst/>
                <a:gdLst>
                  <a:gd name="T0" fmla="*/ 138 w 138"/>
                  <a:gd name="T1" fmla="*/ 42 h 156"/>
                  <a:gd name="T2" fmla="*/ 112 w 138"/>
                  <a:gd name="T3" fmla="*/ 133 h 156"/>
                  <a:gd name="T4" fmla="*/ 128 w 138"/>
                  <a:gd name="T5" fmla="*/ 156 h 156"/>
                  <a:gd name="T6" fmla="*/ 0 w 138"/>
                  <a:gd name="T7" fmla="*/ 156 h 156"/>
                  <a:gd name="T8" fmla="*/ 0 w 138"/>
                  <a:gd name="T9" fmla="*/ 63 h 156"/>
                  <a:gd name="T10" fmla="*/ 77 w 138"/>
                  <a:gd name="T11" fmla="*/ 0 h 156"/>
                  <a:gd name="T12" fmla="*/ 138 w 138"/>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42"/>
                    </a:moveTo>
                    <a:cubicBezTo>
                      <a:pt x="112" y="133"/>
                      <a:pt x="112" y="133"/>
                      <a:pt x="112" y="133"/>
                    </a:cubicBezTo>
                    <a:cubicBezTo>
                      <a:pt x="128" y="156"/>
                      <a:pt x="128" y="156"/>
                      <a:pt x="128" y="156"/>
                    </a:cubicBezTo>
                    <a:cubicBezTo>
                      <a:pt x="0" y="156"/>
                      <a:pt x="0" y="156"/>
                      <a:pt x="0" y="156"/>
                    </a:cubicBezTo>
                    <a:cubicBezTo>
                      <a:pt x="0" y="156"/>
                      <a:pt x="0" y="126"/>
                      <a:pt x="0" y="63"/>
                    </a:cubicBezTo>
                    <a:cubicBezTo>
                      <a:pt x="0" y="29"/>
                      <a:pt x="40" y="11"/>
                      <a:pt x="77" y="0"/>
                    </a:cubicBezTo>
                    <a:cubicBezTo>
                      <a:pt x="88" y="23"/>
                      <a:pt x="111" y="40"/>
                      <a:pt x="13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5" name="Freeform 56"/>
              <p:cNvSpPr/>
              <p:nvPr/>
            </p:nvSpPr>
            <p:spPr bwMode="auto">
              <a:xfrm>
                <a:off x="6199188" y="2232025"/>
                <a:ext cx="1270000" cy="1431925"/>
              </a:xfrm>
              <a:custGeom>
                <a:avLst/>
                <a:gdLst>
                  <a:gd name="T0" fmla="*/ 61 w 338"/>
                  <a:gd name="T1" fmla="*/ 324 h 381"/>
                  <a:gd name="T2" fmla="*/ 0 w 338"/>
                  <a:gd name="T3" fmla="*/ 101 h 381"/>
                  <a:gd name="T4" fmla="*/ 147 w 338"/>
                  <a:gd name="T5" fmla="*/ 0 h 381"/>
                  <a:gd name="T6" fmla="*/ 338 w 338"/>
                  <a:gd name="T7" fmla="*/ 153 h 381"/>
                  <a:gd name="T8" fmla="*/ 338 w 338"/>
                  <a:gd name="T9" fmla="*/ 381 h 381"/>
                  <a:gd name="T10" fmla="*/ 24 w 338"/>
                  <a:gd name="T11" fmla="*/ 381 h 381"/>
                  <a:gd name="T12" fmla="*/ 61 w 338"/>
                  <a:gd name="T13" fmla="*/ 324 h 381"/>
                </a:gdLst>
                <a:ahLst/>
                <a:cxnLst>
                  <a:cxn ang="0">
                    <a:pos x="T0" y="T1"/>
                  </a:cxn>
                  <a:cxn ang="0">
                    <a:pos x="T2" y="T3"/>
                  </a:cxn>
                  <a:cxn ang="0">
                    <a:pos x="T4" y="T5"/>
                  </a:cxn>
                  <a:cxn ang="0">
                    <a:pos x="T6" y="T7"/>
                  </a:cxn>
                  <a:cxn ang="0">
                    <a:pos x="T8" y="T9"/>
                  </a:cxn>
                  <a:cxn ang="0">
                    <a:pos x="T10" y="T11"/>
                  </a:cxn>
                  <a:cxn ang="0">
                    <a:pos x="T12" y="T13"/>
                  </a:cxn>
                </a:cxnLst>
                <a:rect l="0" t="0" r="r" b="b"/>
                <a:pathLst>
                  <a:path w="338" h="381">
                    <a:moveTo>
                      <a:pt x="61" y="324"/>
                    </a:moveTo>
                    <a:cubicBezTo>
                      <a:pt x="0" y="101"/>
                      <a:pt x="0" y="101"/>
                      <a:pt x="0" y="101"/>
                    </a:cubicBezTo>
                    <a:cubicBezTo>
                      <a:pt x="65" y="96"/>
                      <a:pt x="120" y="56"/>
                      <a:pt x="147" y="0"/>
                    </a:cubicBezTo>
                    <a:cubicBezTo>
                      <a:pt x="240" y="25"/>
                      <a:pt x="338" y="71"/>
                      <a:pt x="338" y="153"/>
                    </a:cubicBezTo>
                    <a:cubicBezTo>
                      <a:pt x="338" y="307"/>
                      <a:pt x="338" y="381"/>
                      <a:pt x="338" y="381"/>
                    </a:cubicBezTo>
                    <a:cubicBezTo>
                      <a:pt x="24" y="381"/>
                      <a:pt x="24" y="381"/>
                      <a:pt x="24" y="381"/>
                    </a:cubicBezTo>
                    <a:lnTo>
                      <a:pt x="61" y="3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6" name="Freeform 57"/>
              <p:cNvSpPr/>
              <p:nvPr/>
            </p:nvSpPr>
            <p:spPr bwMode="auto">
              <a:xfrm>
                <a:off x="6154738" y="5426075"/>
                <a:ext cx="517525" cy="582613"/>
              </a:xfrm>
              <a:custGeom>
                <a:avLst/>
                <a:gdLst>
                  <a:gd name="T0" fmla="*/ 138 w 138"/>
                  <a:gd name="T1" fmla="*/ 62 h 155"/>
                  <a:gd name="T2" fmla="*/ 138 w 138"/>
                  <a:gd name="T3" fmla="*/ 155 h 155"/>
                  <a:gd name="T4" fmla="*/ 10 w 138"/>
                  <a:gd name="T5" fmla="*/ 155 h 155"/>
                  <a:gd name="T6" fmla="*/ 25 w 138"/>
                  <a:gd name="T7" fmla="*/ 132 h 155"/>
                  <a:gd name="T8" fmla="*/ 0 w 138"/>
                  <a:gd name="T9" fmla="*/ 41 h 155"/>
                  <a:gd name="T10" fmla="*/ 60 w 138"/>
                  <a:gd name="T11" fmla="*/ 0 h 155"/>
                  <a:gd name="T12" fmla="*/ 138 w 138"/>
                  <a:gd name="T13" fmla="*/ 62 h 155"/>
                </a:gdLst>
                <a:ahLst/>
                <a:cxnLst>
                  <a:cxn ang="0">
                    <a:pos x="T0" y="T1"/>
                  </a:cxn>
                  <a:cxn ang="0">
                    <a:pos x="T2" y="T3"/>
                  </a:cxn>
                  <a:cxn ang="0">
                    <a:pos x="T4" y="T5"/>
                  </a:cxn>
                  <a:cxn ang="0">
                    <a:pos x="T6" y="T7"/>
                  </a:cxn>
                  <a:cxn ang="0">
                    <a:pos x="T8" y="T9"/>
                  </a:cxn>
                  <a:cxn ang="0">
                    <a:pos x="T10" y="T11"/>
                  </a:cxn>
                  <a:cxn ang="0">
                    <a:pos x="T12" y="T13"/>
                  </a:cxn>
                </a:cxnLst>
                <a:rect l="0" t="0" r="r" b="b"/>
                <a:pathLst>
                  <a:path w="138" h="155">
                    <a:moveTo>
                      <a:pt x="138" y="62"/>
                    </a:moveTo>
                    <a:cubicBezTo>
                      <a:pt x="138" y="125"/>
                      <a:pt x="138" y="155"/>
                      <a:pt x="138" y="155"/>
                    </a:cubicBezTo>
                    <a:cubicBezTo>
                      <a:pt x="10" y="155"/>
                      <a:pt x="10" y="155"/>
                      <a:pt x="10" y="155"/>
                    </a:cubicBezTo>
                    <a:cubicBezTo>
                      <a:pt x="25" y="132"/>
                      <a:pt x="25" y="132"/>
                      <a:pt x="25" y="132"/>
                    </a:cubicBezTo>
                    <a:cubicBezTo>
                      <a:pt x="0" y="41"/>
                      <a:pt x="0" y="41"/>
                      <a:pt x="0" y="41"/>
                    </a:cubicBezTo>
                    <a:cubicBezTo>
                      <a:pt x="26" y="39"/>
                      <a:pt x="49" y="23"/>
                      <a:pt x="60" y="0"/>
                    </a:cubicBezTo>
                    <a:cubicBezTo>
                      <a:pt x="98" y="10"/>
                      <a:pt x="138" y="29"/>
                      <a:pt x="138"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7" name="Freeform 58"/>
              <p:cNvSpPr>
                <a:spLocks noEditPoints="1"/>
              </p:cNvSpPr>
              <p:nvPr/>
            </p:nvSpPr>
            <p:spPr bwMode="auto">
              <a:xfrm>
                <a:off x="5395913" y="841375"/>
                <a:ext cx="1479550" cy="1481138"/>
              </a:xfrm>
              <a:custGeom>
                <a:avLst/>
                <a:gdLst>
                  <a:gd name="T0" fmla="*/ 197 w 394"/>
                  <a:gd name="T1" fmla="*/ 0 h 394"/>
                  <a:gd name="T2" fmla="*/ 394 w 394"/>
                  <a:gd name="T3" fmla="*/ 197 h 394"/>
                  <a:gd name="T4" fmla="*/ 197 w 394"/>
                  <a:gd name="T5" fmla="*/ 394 h 394"/>
                  <a:gd name="T6" fmla="*/ 0 w 394"/>
                  <a:gd name="T7" fmla="*/ 197 h 394"/>
                  <a:gd name="T8" fmla="*/ 197 w 394"/>
                  <a:gd name="T9" fmla="*/ 0 h 394"/>
                  <a:gd name="T10" fmla="*/ 359 w 394"/>
                  <a:gd name="T11" fmla="*/ 190 h 394"/>
                  <a:gd name="T12" fmla="*/ 307 w 394"/>
                  <a:gd name="T13" fmla="*/ 79 h 394"/>
                  <a:gd name="T14" fmla="*/ 321 w 394"/>
                  <a:gd name="T15" fmla="*/ 157 h 394"/>
                  <a:gd name="T16" fmla="*/ 235 w 394"/>
                  <a:gd name="T17" fmla="*/ 331 h 394"/>
                  <a:gd name="T18" fmla="*/ 359 w 394"/>
                  <a:gd name="T19" fmla="*/ 19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94">
                    <a:moveTo>
                      <a:pt x="197" y="0"/>
                    </a:moveTo>
                    <a:cubicBezTo>
                      <a:pt x="306" y="0"/>
                      <a:pt x="394" y="88"/>
                      <a:pt x="394" y="197"/>
                    </a:cubicBezTo>
                    <a:cubicBezTo>
                      <a:pt x="394" y="306"/>
                      <a:pt x="306" y="394"/>
                      <a:pt x="197" y="394"/>
                    </a:cubicBezTo>
                    <a:cubicBezTo>
                      <a:pt x="88" y="394"/>
                      <a:pt x="0" y="306"/>
                      <a:pt x="0" y="197"/>
                    </a:cubicBezTo>
                    <a:cubicBezTo>
                      <a:pt x="0" y="88"/>
                      <a:pt x="88" y="0"/>
                      <a:pt x="197" y="0"/>
                    </a:cubicBezTo>
                    <a:close/>
                    <a:moveTo>
                      <a:pt x="359" y="190"/>
                    </a:moveTo>
                    <a:cubicBezTo>
                      <a:pt x="359" y="145"/>
                      <a:pt x="339" y="105"/>
                      <a:pt x="307" y="79"/>
                    </a:cubicBezTo>
                    <a:cubicBezTo>
                      <a:pt x="316" y="103"/>
                      <a:pt x="321" y="130"/>
                      <a:pt x="321" y="157"/>
                    </a:cubicBezTo>
                    <a:cubicBezTo>
                      <a:pt x="321" y="228"/>
                      <a:pt x="287" y="291"/>
                      <a:pt x="235" y="331"/>
                    </a:cubicBezTo>
                    <a:cubicBezTo>
                      <a:pt x="305" y="322"/>
                      <a:pt x="359" y="262"/>
                      <a:pt x="359"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8" name="Freeform 59"/>
              <p:cNvSpPr/>
              <p:nvPr/>
            </p:nvSpPr>
            <p:spPr bwMode="auto">
              <a:xfrm>
                <a:off x="5594351" y="5426075"/>
                <a:ext cx="522288" cy="582613"/>
              </a:xfrm>
              <a:custGeom>
                <a:avLst/>
                <a:gdLst>
                  <a:gd name="T0" fmla="*/ 139 w 139"/>
                  <a:gd name="T1" fmla="*/ 41 h 155"/>
                  <a:gd name="T2" fmla="*/ 113 w 139"/>
                  <a:gd name="T3" fmla="*/ 132 h 155"/>
                  <a:gd name="T4" fmla="*/ 129 w 139"/>
                  <a:gd name="T5" fmla="*/ 155 h 155"/>
                  <a:gd name="T6" fmla="*/ 0 w 139"/>
                  <a:gd name="T7" fmla="*/ 155 h 155"/>
                  <a:gd name="T8" fmla="*/ 0 w 139"/>
                  <a:gd name="T9" fmla="*/ 62 h 155"/>
                  <a:gd name="T10" fmla="*/ 78 w 139"/>
                  <a:gd name="T11" fmla="*/ 0 h 155"/>
                  <a:gd name="T12" fmla="*/ 139 w 139"/>
                  <a:gd name="T13" fmla="*/ 41 h 155"/>
                </a:gdLst>
                <a:ahLst/>
                <a:cxnLst>
                  <a:cxn ang="0">
                    <a:pos x="T0" y="T1"/>
                  </a:cxn>
                  <a:cxn ang="0">
                    <a:pos x="T2" y="T3"/>
                  </a:cxn>
                  <a:cxn ang="0">
                    <a:pos x="T4" y="T5"/>
                  </a:cxn>
                  <a:cxn ang="0">
                    <a:pos x="T6" y="T7"/>
                  </a:cxn>
                  <a:cxn ang="0">
                    <a:pos x="T8" y="T9"/>
                  </a:cxn>
                  <a:cxn ang="0">
                    <a:pos x="T10" y="T11"/>
                  </a:cxn>
                  <a:cxn ang="0">
                    <a:pos x="T12" y="T13"/>
                  </a:cxn>
                </a:cxnLst>
                <a:rect l="0" t="0" r="r" b="b"/>
                <a:pathLst>
                  <a:path w="139" h="155">
                    <a:moveTo>
                      <a:pt x="139" y="41"/>
                    </a:moveTo>
                    <a:cubicBezTo>
                      <a:pt x="113" y="132"/>
                      <a:pt x="113" y="132"/>
                      <a:pt x="113" y="132"/>
                    </a:cubicBezTo>
                    <a:cubicBezTo>
                      <a:pt x="129" y="155"/>
                      <a:pt x="129" y="155"/>
                      <a:pt x="129" y="155"/>
                    </a:cubicBezTo>
                    <a:cubicBezTo>
                      <a:pt x="0" y="155"/>
                      <a:pt x="0" y="155"/>
                      <a:pt x="0" y="155"/>
                    </a:cubicBezTo>
                    <a:cubicBezTo>
                      <a:pt x="0" y="155"/>
                      <a:pt x="0" y="125"/>
                      <a:pt x="0" y="62"/>
                    </a:cubicBezTo>
                    <a:cubicBezTo>
                      <a:pt x="0" y="29"/>
                      <a:pt x="41" y="10"/>
                      <a:pt x="78" y="0"/>
                    </a:cubicBezTo>
                    <a:cubicBezTo>
                      <a:pt x="89" y="23"/>
                      <a:pt x="112" y="39"/>
                      <a:pt x="139"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9" name="Freeform 60"/>
              <p:cNvSpPr>
                <a:spLocks noEditPoints="1"/>
              </p:cNvSpPr>
              <p:nvPr/>
            </p:nvSpPr>
            <p:spPr bwMode="auto">
              <a:xfrm>
                <a:off x="5827713" y="4859338"/>
                <a:ext cx="601663" cy="601663"/>
              </a:xfrm>
              <a:custGeom>
                <a:avLst/>
                <a:gdLst>
                  <a:gd name="T0" fmla="*/ 95 w 160"/>
                  <a:gd name="T1" fmla="*/ 135 h 160"/>
                  <a:gd name="T2" fmla="*/ 146 w 160"/>
                  <a:gd name="T3" fmla="*/ 77 h 160"/>
                  <a:gd name="T4" fmla="*/ 125 w 160"/>
                  <a:gd name="T5" fmla="*/ 32 h 160"/>
                  <a:gd name="T6" fmla="*/ 130 w 160"/>
                  <a:gd name="T7" fmla="*/ 64 h 160"/>
                  <a:gd name="T8" fmla="*/ 95 w 160"/>
                  <a:gd name="T9" fmla="*/ 135 h 160"/>
                  <a:gd name="T10" fmla="*/ 160 w 160"/>
                  <a:gd name="T11" fmla="*/ 80 h 160"/>
                  <a:gd name="T12" fmla="*/ 80 w 160"/>
                  <a:gd name="T13" fmla="*/ 160 h 160"/>
                  <a:gd name="T14" fmla="*/ 0 w 160"/>
                  <a:gd name="T15" fmla="*/ 80 h 160"/>
                  <a:gd name="T16" fmla="*/ 80 w 160"/>
                  <a:gd name="T17" fmla="*/ 0 h 160"/>
                  <a:gd name="T18" fmla="*/ 160 w 160"/>
                  <a:gd name="T19"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160">
                    <a:moveTo>
                      <a:pt x="95" y="135"/>
                    </a:moveTo>
                    <a:cubicBezTo>
                      <a:pt x="124" y="131"/>
                      <a:pt x="146" y="107"/>
                      <a:pt x="146" y="77"/>
                    </a:cubicBezTo>
                    <a:cubicBezTo>
                      <a:pt x="146" y="59"/>
                      <a:pt x="138" y="43"/>
                      <a:pt x="125" y="32"/>
                    </a:cubicBezTo>
                    <a:cubicBezTo>
                      <a:pt x="128" y="42"/>
                      <a:pt x="130" y="53"/>
                      <a:pt x="130" y="64"/>
                    </a:cubicBezTo>
                    <a:cubicBezTo>
                      <a:pt x="130" y="93"/>
                      <a:pt x="117" y="119"/>
                      <a:pt x="95" y="135"/>
                    </a:cubicBezTo>
                    <a:close/>
                    <a:moveTo>
                      <a:pt x="160" y="80"/>
                    </a:moveTo>
                    <a:cubicBezTo>
                      <a:pt x="160" y="124"/>
                      <a:pt x="124" y="160"/>
                      <a:pt x="80" y="160"/>
                    </a:cubicBezTo>
                    <a:cubicBezTo>
                      <a:pt x="36" y="160"/>
                      <a:pt x="0" y="124"/>
                      <a:pt x="0" y="80"/>
                    </a:cubicBezTo>
                    <a:cubicBezTo>
                      <a:pt x="0" y="36"/>
                      <a:pt x="36" y="0"/>
                      <a:pt x="80" y="0"/>
                    </a:cubicBezTo>
                    <a:cubicBezTo>
                      <a:pt x="124" y="0"/>
                      <a:pt x="160" y="36"/>
                      <a:pt x="160"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0" name="Freeform 61"/>
              <p:cNvSpPr/>
              <p:nvPr/>
            </p:nvSpPr>
            <p:spPr bwMode="auto">
              <a:xfrm>
                <a:off x="4830763" y="2232025"/>
                <a:ext cx="1274763" cy="1431925"/>
              </a:xfrm>
              <a:custGeom>
                <a:avLst/>
                <a:gdLst>
                  <a:gd name="T0" fmla="*/ 0 w 339"/>
                  <a:gd name="T1" fmla="*/ 381 h 381"/>
                  <a:gd name="T2" fmla="*/ 0 w 339"/>
                  <a:gd name="T3" fmla="*/ 153 h 381"/>
                  <a:gd name="T4" fmla="*/ 191 w 339"/>
                  <a:gd name="T5" fmla="*/ 0 h 381"/>
                  <a:gd name="T6" fmla="*/ 339 w 339"/>
                  <a:gd name="T7" fmla="*/ 101 h 381"/>
                  <a:gd name="T8" fmla="*/ 277 w 339"/>
                  <a:gd name="T9" fmla="*/ 324 h 381"/>
                  <a:gd name="T10" fmla="*/ 314 w 339"/>
                  <a:gd name="T11" fmla="*/ 381 h 381"/>
                  <a:gd name="T12" fmla="*/ 0 w 339"/>
                  <a:gd name="T13" fmla="*/ 381 h 381"/>
                </a:gdLst>
                <a:ahLst/>
                <a:cxnLst>
                  <a:cxn ang="0">
                    <a:pos x="T0" y="T1"/>
                  </a:cxn>
                  <a:cxn ang="0">
                    <a:pos x="T2" y="T3"/>
                  </a:cxn>
                  <a:cxn ang="0">
                    <a:pos x="T4" y="T5"/>
                  </a:cxn>
                  <a:cxn ang="0">
                    <a:pos x="T6" y="T7"/>
                  </a:cxn>
                  <a:cxn ang="0">
                    <a:pos x="T8" y="T9"/>
                  </a:cxn>
                  <a:cxn ang="0">
                    <a:pos x="T10" y="T11"/>
                  </a:cxn>
                  <a:cxn ang="0">
                    <a:pos x="T12" y="T13"/>
                  </a:cxn>
                </a:cxnLst>
                <a:rect l="0" t="0" r="r" b="b"/>
                <a:pathLst>
                  <a:path w="339" h="381">
                    <a:moveTo>
                      <a:pt x="0" y="381"/>
                    </a:moveTo>
                    <a:cubicBezTo>
                      <a:pt x="0" y="381"/>
                      <a:pt x="0" y="307"/>
                      <a:pt x="0" y="153"/>
                    </a:cubicBezTo>
                    <a:cubicBezTo>
                      <a:pt x="0" y="71"/>
                      <a:pt x="98" y="25"/>
                      <a:pt x="191" y="0"/>
                    </a:cubicBezTo>
                    <a:cubicBezTo>
                      <a:pt x="218" y="56"/>
                      <a:pt x="273" y="96"/>
                      <a:pt x="339" y="101"/>
                    </a:cubicBezTo>
                    <a:cubicBezTo>
                      <a:pt x="277" y="324"/>
                      <a:pt x="277" y="324"/>
                      <a:pt x="277" y="324"/>
                    </a:cubicBezTo>
                    <a:cubicBezTo>
                      <a:pt x="314" y="381"/>
                      <a:pt x="314" y="381"/>
                      <a:pt x="314" y="381"/>
                    </a:cubicBezTo>
                    <a:lnTo>
                      <a:pt x="0" y="3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1" name="Freeform 62"/>
              <p:cNvSpPr/>
              <p:nvPr/>
            </p:nvSpPr>
            <p:spPr bwMode="auto">
              <a:xfrm>
                <a:off x="4162426" y="5434013"/>
                <a:ext cx="519113" cy="585788"/>
              </a:xfrm>
              <a:custGeom>
                <a:avLst/>
                <a:gdLst>
                  <a:gd name="T0" fmla="*/ 138 w 138"/>
                  <a:gd name="T1" fmla="*/ 62 h 156"/>
                  <a:gd name="T2" fmla="*/ 138 w 138"/>
                  <a:gd name="T3" fmla="*/ 156 h 156"/>
                  <a:gd name="T4" fmla="*/ 10 w 138"/>
                  <a:gd name="T5" fmla="*/ 156 h 156"/>
                  <a:gd name="T6" fmla="*/ 25 w 138"/>
                  <a:gd name="T7" fmla="*/ 132 h 156"/>
                  <a:gd name="T8" fmla="*/ 0 w 138"/>
                  <a:gd name="T9" fmla="*/ 41 h 156"/>
                  <a:gd name="T10" fmla="*/ 60 w 138"/>
                  <a:gd name="T11" fmla="*/ 0 h 156"/>
                  <a:gd name="T12" fmla="*/ 138 w 138"/>
                  <a:gd name="T13" fmla="*/ 62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62"/>
                    </a:moveTo>
                    <a:cubicBezTo>
                      <a:pt x="138" y="125"/>
                      <a:pt x="138" y="156"/>
                      <a:pt x="138" y="156"/>
                    </a:cubicBezTo>
                    <a:cubicBezTo>
                      <a:pt x="10" y="156"/>
                      <a:pt x="10" y="156"/>
                      <a:pt x="10" y="156"/>
                    </a:cubicBezTo>
                    <a:cubicBezTo>
                      <a:pt x="25" y="132"/>
                      <a:pt x="25" y="132"/>
                      <a:pt x="25" y="132"/>
                    </a:cubicBezTo>
                    <a:cubicBezTo>
                      <a:pt x="0" y="41"/>
                      <a:pt x="0" y="41"/>
                      <a:pt x="0" y="41"/>
                    </a:cubicBezTo>
                    <a:cubicBezTo>
                      <a:pt x="26" y="39"/>
                      <a:pt x="49" y="23"/>
                      <a:pt x="60" y="0"/>
                    </a:cubicBezTo>
                    <a:cubicBezTo>
                      <a:pt x="98" y="10"/>
                      <a:pt x="138" y="29"/>
                      <a:pt x="138"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2" name="Freeform 63"/>
              <p:cNvSpPr>
                <a:spLocks noEditPoints="1"/>
              </p:cNvSpPr>
              <p:nvPr/>
            </p:nvSpPr>
            <p:spPr bwMode="auto">
              <a:xfrm>
                <a:off x="3832226" y="4867275"/>
                <a:ext cx="604838" cy="604838"/>
              </a:xfrm>
              <a:custGeom>
                <a:avLst/>
                <a:gdLst>
                  <a:gd name="T0" fmla="*/ 147 w 161"/>
                  <a:gd name="T1" fmla="*/ 78 h 161"/>
                  <a:gd name="T2" fmla="*/ 126 w 161"/>
                  <a:gd name="T3" fmla="*/ 32 h 161"/>
                  <a:gd name="T4" fmla="*/ 131 w 161"/>
                  <a:gd name="T5" fmla="*/ 64 h 161"/>
                  <a:gd name="T6" fmla="*/ 96 w 161"/>
                  <a:gd name="T7" fmla="*/ 135 h 161"/>
                  <a:gd name="T8" fmla="*/ 147 w 161"/>
                  <a:gd name="T9" fmla="*/ 78 h 161"/>
                  <a:gd name="T10" fmla="*/ 81 w 161"/>
                  <a:gd name="T11" fmla="*/ 0 h 161"/>
                  <a:gd name="T12" fmla="*/ 161 w 161"/>
                  <a:gd name="T13" fmla="*/ 80 h 161"/>
                  <a:gd name="T14" fmla="*/ 81 w 161"/>
                  <a:gd name="T15" fmla="*/ 161 h 161"/>
                  <a:gd name="T16" fmla="*/ 0 w 161"/>
                  <a:gd name="T17" fmla="*/ 80 h 161"/>
                  <a:gd name="T18" fmla="*/ 81 w 161"/>
                  <a:gd name="T19"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161">
                    <a:moveTo>
                      <a:pt x="147" y="78"/>
                    </a:moveTo>
                    <a:cubicBezTo>
                      <a:pt x="147" y="59"/>
                      <a:pt x="139" y="43"/>
                      <a:pt x="126" y="32"/>
                    </a:cubicBezTo>
                    <a:cubicBezTo>
                      <a:pt x="129" y="42"/>
                      <a:pt x="131" y="53"/>
                      <a:pt x="131" y="64"/>
                    </a:cubicBezTo>
                    <a:cubicBezTo>
                      <a:pt x="131" y="93"/>
                      <a:pt x="118" y="119"/>
                      <a:pt x="96" y="135"/>
                    </a:cubicBezTo>
                    <a:cubicBezTo>
                      <a:pt x="125" y="132"/>
                      <a:pt x="147" y="107"/>
                      <a:pt x="147" y="78"/>
                    </a:cubicBezTo>
                    <a:close/>
                    <a:moveTo>
                      <a:pt x="81" y="0"/>
                    </a:moveTo>
                    <a:cubicBezTo>
                      <a:pt x="125" y="0"/>
                      <a:pt x="161" y="36"/>
                      <a:pt x="161" y="80"/>
                    </a:cubicBezTo>
                    <a:cubicBezTo>
                      <a:pt x="161" y="125"/>
                      <a:pt x="125" y="161"/>
                      <a:pt x="81" y="161"/>
                    </a:cubicBezTo>
                    <a:cubicBezTo>
                      <a:pt x="36" y="161"/>
                      <a:pt x="0" y="125"/>
                      <a:pt x="0" y="80"/>
                    </a:cubicBezTo>
                    <a:cubicBezTo>
                      <a:pt x="0" y="36"/>
                      <a:pt x="36" y="0"/>
                      <a:pt x="8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3" name="Freeform 64"/>
              <p:cNvSpPr/>
              <p:nvPr/>
            </p:nvSpPr>
            <p:spPr bwMode="auto">
              <a:xfrm>
                <a:off x="3602038" y="5434013"/>
                <a:ext cx="519113" cy="585788"/>
              </a:xfrm>
              <a:custGeom>
                <a:avLst/>
                <a:gdLst>
                  <a:gd name="T0" fmla="*/ 138 w 138"/>
                  <a:gd name="T1" fmla="*/ 41 h 156"/>
                  <a:gd name="T2" fmla="*/ 113 w 138"/>
                  <a:gd name="T3" fmla="*/ 132 h 156"/>
                  <a:gd name="T4" fmla="*/ 128 w 138"/>
                  <a:gd name="T5" fmla="*/ 156 h 156"/>
                  <a:gd name="T6" fmla="*/ 0 w 138"/>
                  <a:gd name="T7" fmla="*/ 156 h 156"/>
                  <a:gd name="T8" fmla="*/ 0 w 138"/>
                  <a:gd name="T9" fmla="*/ 62 h 156"/>
                  <a:gd name="T10" fmla="*/ 78 w 138"/>
                  <a:gd name="T11" fmla="*/ 0 h 156"/>
                  <a:gd name="T12" fmla="*/ 138 w 138"/>
                  <a:gd name="T13" fmla="*/ 41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41"/>
                    </a:moveTo>
                    <a:cubicBezTo>
                      <a:pt x="113" y="132"/>
                      <a:pt x="113" y="132"/>
                      <a:pt x="113" y="132"/>
                    </a:cubicBezTo>
                    <a:cubicBezTo>
                      <a:pt x="128" y="156"/>
                      <a:pt x="128" y="156"/>
                      <a:pt x="128" y="156"/>
                    </a:cubicBezTo>
                    <a:cubicBezTo>
                      <a:pt x="0" y="156"/>
                      <a:pt x="0" y="156"/>
                      <a:pt x="0" y="156"/>
                    </a:cubicBezTo>
                    <a:cubicBezTo>
                      <a:pt x="0" y="156"/>
                      <a:pt x="0" y="125"/>
                      <a:pt x="0" y="62"/>
                    </a:cubicBezTo>
                    <a:cubicBezTo>
                      <a:pt x="0" y="29"/>
                      <a:pt x="40" y="10"/>
                      <a:pt x="78" y="0"/>
                    </a:cubicBezTo>
                    <a:cubicBezTo>
                      <a:pt x="89" y="23"/>
                      <a:pt x="112" y="39"/>
                      <a:pt x="138"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grpSp>
      </p:grpSp>
      <p:grpSp>
        <p:nvGrpSpPr>
          <p:cNvPr id="129" name="组合 128"/>
          <p:cNvGrpSpPr/>
          <p:nvPr/>
        </p:nvGrpSpPr>
        <p:grpSpPr>
          <a:xfrm>
            <a:off x="1629114" y="3830914"/>
            <a:ext cx="834275" cy="834275"/>
            <a:chOff x="8522033" y="3429000"/>
            <a:chExt cx="834492" cy="834492"/>
          </a:xfrm>
          <a:solidFill>
            <a:schemeClr val="bg1"/>
          </a:solidFill>
        </p:grpSpPr>
        <p:grpSp>
          <p:nvGrpSpPr>
            <p:cNvPr id="130" name="组合 129"/>
            <p:cNvGrpSpPr/>
            <p:nvPr/>
          </p:nvGrpSpPr>
          <p:grpSpPr>
            <a:xfrm>
              <a:off x="8522033" y="3429000"/>
              <a:ext cx="834492" cy="834492"/>
              <a:chOff x="1705099" y="2564904"/>
              <a:chExt cx="1800200" cy="1800200"/>
            </a:xfrm>
            <a:grpFill/>
          </p:grpSpPr>
          <p:sp>
            <p:nvSpPr>
              <p:cNvPr id="146" name="椭圆 145"/>
              <p:cNvSpPr/>
              <p:nvPr/>
            </p:nvSpPr>
            <p:spPr>
              <a:xfrm>
                <a:off x="1705099" y="2564904"/>
                <a:ext cx="1800200" cy="1800200"/>
              </a:xfrm>
              <a:prstGeom prst="ellipse">
                <a:avLst/>
              </a:prstGeom>
              <a:solidFill>
                <a:schemeClr val="bg1">
                  <a:lumMod val="95000"/>
                </a:schemeClr>
              </a:solidFill>
              <a:ln>
                <a:noFill/>
              </a:ln>
              <a:effectLst>
                <a:outerShdw blurRad="4445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
            <p:nvSpPr>
              <p:cNvPr id="147" name="椭圆 146"/>
              <p:cNvSpPr/>
              <p:nvPr/>
            </p:nvSpPr>
            <p:spPr>
              <a:xfrm>
                <a:off x="1853307" y="2669265"/>
                <a:ext cx="1503784" cy="1503784"/>
              </a:xfrm>
              <a:prstGeom prst="ellipse">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grpSp>
          <p:nvGrpSpPr>
            <p:cNvPr id="131" name="组合 130"/>
            <p:cNvGrpSpPr/>
            <p:nvPr/>
          </p:nvGrpSpPr>
          <p:grpSpPr>
            <a:xfrm>
              <a:off x="8751897" y="3624839"/>
              <a:ext cx="444667" cy="442813"/>
              <a:chOff x="3632200" y="998538"/>
              <a:chExt cx="4949826" cy="4929188"/>
            </a:xfrm>
            <a:grpFill/>
          </p:grpSpPr>
          <p:sp>
            <p:nvSpPr>
              <p:cNvPr id="132" name="Rectangle 94"/>
              <p:cNvSpPr>
                <a:spLocks noChangeArrowheads="1"/>
              </p:cNvSpPr>
              <p:nvPr/>
            </p:nvSpPr>
            <p:spPr bwMode="auto">
              <a:xfrm>
                <a:off x="3632200" y="4795838"/>
                <a:ext cx="615950" cy="10001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3" name="Freeform 95"/>
              <p:cNvSpPr>
                <a:spLocks noEditPoints="1"/>
              </p:cNvSpPr>
              <p:nvPr/>
            </p:nvSpPr>
            <p:spPr bwMode="auto">
              <a:xfrm>
                <a:off x="4451350" y="2814638"/>
                <a:ext cx="1409700" cy="1409700"/>
              </a:xfrm>
              <a:custGeom>
                <a:avLst/>
                <a:gdLst>
                  <a:gd name="T0" fmla="*/ 20 w 375"/>
                  <a:gd name="T1" fmla="*/ 187 h 375"/>
                  <a:gd name="T2" fmla="*/ 188 w 375"/>
                  <a:gd name="T3" fmla="*/ 20 h 375"/>
                  <a:gd name="T4" fmla="*/ 356 w 375"/>
                  <a:gd name="T5" fmla="*/ 187 h 375"/>
                  <a:gd name="T6" fmla="*/ 188 w 375"/>
                  <a:gd name="T7" fmla="*/ 355 h 375"/>
                  <a:gd name="T8" fmla="*/ 20 w 375"/>
                  <a:gd name="T9" fmla="*/ 187 h 375"/>
                  <a:gd name="T10" fmla="*/ 188 w 375"/>
                  <a:gd name="T11" fmla="*/ 0 h 375"/>
                  <a:gd name="T12" fmla="*/ 0 w 375"/>
                  <a:gd name="T13" fmla="*/ 187 h 375"/>
                  <a:gd name="T14" fmla="*/ 188 w 375"/>
                  <a:gd name="T15" fmla="*/ 375 h 375"/>
                  <a:gd name="T16" fmla="*/ 375 w 375"/>
                  <a:gd name="T17" fmla="*/ 187 h 375"/>
                  <a:gd name="T18" fmla="*/ 188 w 375"/>
                  <a:gd name="T19"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375">
                    <a:moveTo>
                      <a:pt x="20" y="187"/>
                    </a:moveTo>
                    <a:cubicBezTo>
                      <a:pt x="20" y="95"/>
                      <a:pt x="95" y="20"/>
                      <a:pt x="188" y="20"/>
                    </a:cubicBezTo>
                    <a:cubicBezTo>
                      <a:pt x="280" y="20"/>
                      <a:pt x="356" y="95"/>
                      <a:pt x="356" y="187"/>
                    </a:cubicBezTo>
                    <a:cubicBezTo>
                      <a:pt x="356" y="280"/>
                      <a:pt x="280" y="355"/>
                      <a:pt x="188" y="355"/>
                    </a:cubicBezTo>
                    <a:cubicBezTo>
                      <a:pt x="95" y="355"/>
                      <a:pt x="20" y="280"/>
                      <a:pt x="20" y="187"/>
                    </a:cubicBezTo>
                    <a:close/>
                    <a:moveTo>
                      <a:pt x="188" y="0"/>
                    </a:moveTo>
                    <a:cubicBezTo>
                      <a:pt x="84" y="0"/>
                      <a:pt x="0" y="84"/>
                      <a:pt x="0" y="187"/>
                    </a:cubicBezTo>
                    <a:cubicBezTo>
                      <a:pt x="0" y="291"/>
                      <a:pt x="84" y="375"/>
                      <a:pt x="188" y="375"/>
                    </a:cubicBezTo>
                    <a:cubicBezTo>
                      <a:pt x="291" y="375"/>
                      <a:pt x="375" y="291"/>
                      <a:pt x="375" y="187"/>
                    </a:cubicBezTo>
                    <a:cubicBezTo>
                      <a:pt x="375" y="84"/>
                      <a:pt x="291" y="0"/>
                      <a:pt x="1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4" name="Freeform 96"/>
              <p:cNvSpPr/>
              <p:nvPr/>
            </p:nvSpPr>
            <p:spPr bwMode="auto">
              <a:xfrm>
                <a:off x="4737100" y="3438526"/>
                <a:ext cx="406400" cy="455613"/>
              </a:xfrm>
              <a:custGeom>
                <a:avLst/>
                <a:gdLst>
                  <a:gd name="T0" fmla="*/ 88 w 108"/>
                  <a:gd name="T1" fmla="*/ 103 h 121"/>
                  <a:gd name="T2" fmla="*/ 108 w 108"/>
                  <a:gd name="T3" fmla="*/ 32 h 121"/>
                  <a:gd name="T4" fmla="*/ 61 w 108"/>
                  <a:gd name="T5" fmla="*/ 0 h 121"/>
                  <a:gd name="T6" fmla="*/ 0 w 108"/>
                  <a:gd name="T7" fmla="*/ 48 h 121"/>
                  <a:gd name="T8" fmla="*/ 0 w 108"/>
                  <a:gd name="T9" fmla="*/ 121 h 121"/>
                  <a:gd name="T10" fmla="*/ 100 w 108"/>
                  <a:gd name="T11" fmla="*/ 121 h 121"/>
                  <a:gd name="T12" fmla="*/ 88 w 108"/>
                  <a:gd name="T13" fmla="*/ 103 h 121"/>
                </a:gdLst>
                <a:ahLst/>
                <a:cxnLst>
                  <a:cxn ang="0">
                    <a:pos x="T0" y="T1"/>
                  </a:cxn>
                  <a:cxn ang="0">
                    <a:pos x="T2" y="T3"/>
                  </a:cxn>
                  <a:cxn ang="0">
                    <a:pos x="T4" y="T5"/>
                  </a:cxn>
                  <a:cxn ang="0">
                    <a:pos x="T6" y="T7"/>
                  </a:cxn>
                  <a:cxn ang="0">
                    <a:pos x="T8" y="T9"/>
                  </a:cxn>
                  <a:cxn ang="0">
                    <a:pos x="T10" y="T11"/>
                  </a:cxn>
                  <a:cxn ang="0">
                    <a:pos x="T12" y="T13"/>
                  </a:cxn>
                </a:cxnLst>
                <a:rect l="0" t="0" r="r" b="b"/>
                <a:pathLst>
                  <a:path w="108" h="121">
                    <a:moveTo>
                      <a:pt x="88" y="103"/>
                    </a:moveTo>
                    <a:cubicBezTo>
                      <a:pt x="108" y="32"/>
                      <a:pt x="108" y="32"/>
                      <a:pt x="108" y="32"/>
                    </a:cubicBezTo>
                    <a:cubicBezTo>
                      <a:pt x="87" y="31"/>
                      <a:pt x="69" y="18"/>
                      <a:pt x="61" y="0"/>
                    </a:cubicBezTo>
                    <a:cubicBezTo>
                      <a:pt x="31" y="8"/>
                      <a:pt x="0" y="23"/>
                      <a:pt x="0" y="48"/>
                    </a:cubicBezTo>
                    <a:cubicBezTo>
                      <a:pt x="0" y="97"/>
                      <a:pt x="0" y="121"/>
                      <a:pt x="0" y="121"/>
                    </a:cubicBezTo>
                    <a:cubicBezTo>
                      <a:pt x="100" y="121"/>
                      <a:pt x="100" y="121"/>
                      <a:pt x="100" y="121"/>
                    </a:cubicBezTo>
                    <a:lnTo>
                      <a:pt x="88" y="1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5" name="Freeform 97"/>
              <p:cNvSpPr/>
              <p:nvPr/>
            </p:nvSpPr>
            <p:spPr bwMode="auto">
              <a:xfrm>
                <a:off x="4335463" y="4067176"/>
                <a:ext cx="4246563" cy="1860550"/>
              </a:xfrm>
              <a:custGeom>
                <a:avLst/>
                <a:gdLst>
                  <a:gd name="T0" fmla="*/ 1102 w 1130"/>
                  <a:gd name="T1" fmla="*/ 108 h 495"/>
                  <a:gd name="T2" fmla="*/ 1120 w 1130"/>
                  <a:gd name="T3" fmla="*/ 34 h 495"/>
                  <a:gd name="T4" fmla="*/ 1042 w 1130"/>
                  <a:gd name="T5" fmla="*/ 36 h 495"/>
                  <a:gd name="T6" fmla="*/ 962 w 1130"/>
                  <a:gd name="T7" fmla="*/ 171 h 495"/>
                  <a:gd name="T8" fmla="*/ 775 w 1130"/>
                  <a:gd name="T9" fmla="*/ 275 h 495"/>
                  <a:gd name="T10" fmla="*/ 587 w 1130"/>
                  <a:gd name="T11" fmla="*/ 275 h 495"/>
                  <a:gd name="T12" fmla="*/ 479 w 1130"/>
                  <a:gd name="T13" fmla="*/ 223 h 495"/>
                  <a:gd name="T14" fmla="*/ 611 w 1130"/>
                  <a:gd name="T15" fmla="*/ 223 h 495"/>
                  <a:gd name="T16" fmla="*/ 715 w 1130"/>
                  <a:gd name="T17" fmla="*/ 152 h 495"/>
                  <a:gd name="T18" fmla="*/ 639 w 1130"/>
                  <a:gd name="T19" fmla="*/ 108 h 495"/>
                  <a:gd name="T20" fmla="*/ 575 w 1130"/>
                  <a:gd name="T21" fmla="*/ 108 h 495"/>
                  <a:gd name="T22" fmla="*/ 386 w 1130"/>
                  <a:gd name="T23" fmla="*/ 108 h 495"/>
                  <a:gd name="T24" fmla="*/ 310 w 1130"/>
                  <a:gd name="T25" fmla="*/ 128 h 495"/>
                  <a:gd name="T26" fmla="*/ 159 w 1130"/>
                  <a:gd name="T27" fmla="*/ 195 h 495"/>
                  <a:gd name="T28" fmla="*/ 53 w 1130"/>
                  <a:gd name="T29" fmla="*/ 215 h 495"/>
                  <a:gd name="T30" fmla="*/ 0 w 1130"/>
                  <a:gd name="T31" fmla="*/ 215 h 495"/>
                  <a:gd name="T32" fmla="*/ 0 w 1130"/>
                  <a:gd name="T33" fmla="*/ 435 h 495"/>
                  <a:gd name="T34" fmla="*/ 282 w 1130"/>
                  <a:gd name="T35" fmla="*/ 463 h 495"/>
                  <a:gd name="T36" fmla="*/ 641 w 1130"/>
                  <a:gd name="T37" fmla="*/ 463 h 495"/>
                  <a:gd name="T38" fmla="*/ 858 w 1130"/>
                  <a:gd name="T39" fmla="*/ 379 h 495"/>
                  <a:gd name="T40" fmla="*/ 1030 w 1130"/>
                  <a:gd name="T41" fmla="*/ 247 h 495"/>
                  <a:gd name="T42" fmla="*/ 1102 w 1130"/>
                  <a:gd name="T43" fmla="*/ 108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30" h="495">
                    <a:moveTo>
                      <a:pt x="1102" y="108"/>
                    </a:moveTo>
                    <a:cubicBezTo>
                      <a:pt x="1111" y="89"/>
                      <a:pt x="1130" y="54"/>
                      <a:pt x="1120" y="34"/>
                    </a:cubicBezTo>
                    <a:cubicBezTo>
                      <a:pt x="1105" y="0"/>
                      <a:pt x="1063" y="13"/>
                      <a:pt x="1042" y="36"/>
                    </a:cubicBezTo>
                    <a:cubicBezTo>
                      <a:pt x="962" y="171"/>
                      <a:pt x="962" y="171"/>
                      <a:pt x="962" y="171"/>
                    </a:cubicBezTo>
                    <a:cubicBezTo>
                      <a:pt x="775" y="275"/>
                      <a:pt x="775" y="275"/>
                      <a:pt x="775" y="275"/>
                    </a:cubicBezTo>
                    <a:cubicBezTo>
                      <a:pt x="775" y="275"/>
                      <a:pt x="667" y="275"/>
                      <a:pt x="587" y="275"/>
                    </a:cubicBezTo>
                    <a:cubicBezTo>
                      <a:pt x="507" y="275"/>
                      <a:pt x="479" y="223"/>
                      <a:pt x="479" y="223"/>
                    </a:cubicBezTo>
                    <a:cubicBezTo>
                      <a:pt x="479" y="223"/>
                      <a:pt x="531" y="223"/>
                      <a:pt x="611" y="223"/>
                    </a:cubicBezTo>
                    <a:cubicBezTo>
                      <a:pt x="691" y="223"/>
                      <a:pt x="715" y="207"/>
                      <a:pt x="715" y="152"/>
                    </a:cubicBezTo>
                    <a:cubicBezTo>
                      <a:pt x="715" y="96"/>
                      <a:pt x="639" y="108"/>
                      <a:pt x="639" y="108"/>
                    </a:cubicBezTo>
                    <a:cubicBezTo>
                      <a:pt x="575" y="108"/>
                      <a:pt x="575" y="108"/>
                      <a:pt x="575" y="108"/>
                    </a:cubicBezTo>
                    <a:cubicBezTo>
                      <a:pt x="575" y="108"/>
                      <a:pt x="435" y="108"/>
                      <a:pt x="386" y="108"/>
                    </a:cubicBezTo>
                    <a:cubicBezTo>
                      <a:pt x="338" y="108"/>
                      <a:pt x="310" y="128"/>
                      <a:pt x="310" y="128"/>
                    </a:cubicBezTo>
                    <a:cubicBezTo>
                      <a:pt x="159" y="195"/>
                      <a:pt x="159" y="195"/>
                      <a:pt x="159" y="195"/>
                    </a:cubicBezTo>
                    <a:cubicBezTo>
                      <a:pt x="159" y="195"/>
                      <a:pt x="107" y="215"/>
                      <a:pt x="53" y="215"/>
                    </a:cubicBezTo>
                    <a:cubicBezTo>
                      <a:pt x="0" y="215"/>
                      <a:pt x="0" y="215"/>
                      <a:pt x="0" y="215"/>
                    </a:cubicBezTo>
                    <a:cubicBezTo>
                      <a:pt x="0" y="435"/>
                      <a:pt x="0" y="435"/>
                      <a:pt x="0" y="435"/>
                    </a:cubicBezTo>
                    <a:cubicBezTo>
                      <a:pt x="0" y="435"/>
                      <a:pt x="213" y="443"/>
                      <a:pt x="282" y="463"/>
                    </a:cubicBezTo>
                    <a:cubicBezTo>
                      <a:pt x="282" y="463"/>
                      <a:pt x="448" y="495"/>
                      <a:pt x="641" y="463"/>
                    </a:cubicBezTo>
                    <a:cubicBezTo>
                      <a:pt x="707" y="452"/>
                      <a:pt x="858" y="379"/>
                      <a:pt x="858" y="379"/>
                    </a:cubicBezTo>
                    <a:cubicBezTo>
                      <a:pt x="1030" y="247"/>
                      <a:pt x="1030" y="247"/>
                      <a:pt x="1030" y="247"/>
                    </a:cubicBezTo>
                    <a:cubicBezTo>
                      <a:pt x="1030" y="247"/>
                      <a:pt x="1066" y="184"/>
                      <a:pt x="1102"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6" name="Freeform 98"/>
              <p:cNvSpPr>
                <a:spLocks noEditPoints="1"/>
              </p:cNvSpPr>
              <p:nvPr/>
            </p:nvSpPr>
            <p:spPr bwMode="auto">
              <a:xfrm>
                <a:off x="4924425" y="2998788"/>
                <a:ext cx="469900" cy="469900"/>
              </a:xfrm>
              <a:custGeom>
                <a:avLst/>
                <a:gdLst>
                  <a:gd name="T0" fmla="*/ 24 w 125"/>
                  <a:gd name="T1" fmla="*/ 50 h 125"/>
                  <a:gd name="T2" fmla="*/ 51 w 125"/>
                  <a:gd name="T3" fmla="*/ 105 h 125"/>
                  <a:gd name="T4" fmla="*/ 12 w 125"/>
                  <a:gd name="T5" fmla="*/ 60 h 125"/>
                  <a:gd name="T6" fmla="*/ 28 w 125"/>
                  <a:gd name="T7" fmla="*/ 25 h 125"/>
                  <a:gd name="T8" fmla="*/ 24 w 125"/>
                  <a:gd name="T9" fmla="*/ 50 h 125"/>
                  <a:gd name="T10" fmla="*/ 125 w 125"/>
                  <a:gd name="T11" fmla="*/ 62 h 125"/>
                  <a:gd name="T12" fmla="*/ 63 w 125"/>
                  <a:gd name="T13" fmla="*/ 0 h 125"/>
                  <a:gd name="T14" fmla="*/ 0 w 125"/>
                  <a:gd name="T15" fmla="*/ 62 h 125"/>
                  <a:gd name="T16" fmla="*/ 63 w 125"/>
                  <a:gd name="T17" fmla="*/ 125 h 125"/>
                  <a:gd name="T18" fmla="*/ 125 w 125"/>
                  <a:gd name="T1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24" y="50"/>
                    </a:moveTo>
                    <a:cubicBezTo>
                      <a:pt x="24" y="72"/>
                      <a:pt x="34" y="92"/>
                      <a:pt x="51" y="105"/>
                    </a:cubicBezTo>
                    <a:cubicBezTo>
                      <a:pt x="29" y="102"/>
                      <a:pt x="12" y="83"/>
                      <a:pt x="12" y="60"/>
                    </a:cubicBezTo>
                    <a:cubicBezTo>
                      <a:pt x="12" y="46"/>
                      <a:pt x="18" y="33"/>
                      <a:pt x="28" y="25"/>
                    </a:cubicBezTo>
                    <a:cubicBezTo>
                      <a:pt x="25" y="33"/>
                      <a:pt x="24" y="41"/>
                      <a:pt x="24" y="50"/>
                    </a:cubicBezTo>
                    <a:close/>
                    <a:moveTo>
                      <a:pt x="125" y="62"/>
                    </a:moveTo>
                    <a:cubicBezTo>
                      <a:pt x="125" y="28"/>
                      <a:pt x="97" y="0"/>
                      <a:pt x="63" y="0"/>
                    </a:cubicBezTo>
                    <a:cubicBezTo>
                      <a:pt x="28" y="0"/>
                      <a:pt x="0" y="28"/>
                      <a:pt x="0" y="62"/>
                    </a:cubicBezTo>
                    <a:cubicBezTo>
                      <a:pt x="0" y="97"/>
                      <a:pt x="28" y="125"/>
                      <a:pt x="63" y="125"/>
                    </a:cubicBezTo>
                    <a:cubicBezTo>
                      <a:pt x="97" y="125"/>
                      <a:pt x="125" y="97"/>
                      <a:pt x="125"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7" name="Freeform 99"/>
              <p:cNvSpPr/>
              <p:nvPr/>
            </p:nvSpPr>
            <p:spPr bwMode="auto">
              <a:xfrm>
                <a:off x="5173663" y="3438526"/>
                <a:ext cx="401638" cy="455613"/>
              </a:xfrm>
              <a:custGeom>
                <a:avLst/>
                <a:gdLst>
                  <a:gd name="T0" fmla="*/ 46 w 107"/>
                  <a:gd name="T1" fmla="*/ 0 h 121"/>
                  <a:gd name="T2" fmla="*/ 0 w 107"/>
                  <a:gd name="T3" fmla="*/ 32 h 121"/>
                  <a:gd name="T4" fmla="*/ 19 w 107"/>
                  <a:gd name="T5" fmla="*/ 103 h 121"/>
                  <a:gd name="T6" fmla="*/ 7 w 107"/>
                  <a:gd name="T7" fmla="*/ 121 h 121"/>
                  <a:gd name="T8" fmla="*/ 107 w 107"/>
                  <a:gd name="T9" fmla="*/ 121 h 121"/>
                  <a:gd name="T10" fmla="*/ 107 w 107"/>
                  <a:gd name="T11" fmla="*/ 48 h 121"/>
                  <a:gd name="T12" fmla="*/ 46 w 107"/>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7" h="121">
                    <a:moveTo>
                      <a:pt x="46" y="0"/>
                    </a:moveTo>
                    <a:cubicBezTo>
                      <a:pt x="38" y="18"/>
                      <a:pt x="20" y="31"/>
                      <a:pt x="0" y="32"/>
                    </a:cubicBezTo>
                    <a:cubicBezTo>
                      <a:pt x="19" y="103"/>
                      <a:pt x="19" y="103"/>
                      <a:pt x="19" y="103"/>
                    </a:cubicBezTo>
                    <a:cubicBezTo>
                      <a:pt x="7" y="121"/>
                      <a:pt x="7" y="121"/>
                      <a:pt x="7" y="121"/>
                    </a:cubicBezTo>
                    <a:cubicBezTo>
                      <a:pt x="107" y="121"/>
                      <a:pt x="107" y="121"/>
                      <a:pt x="107" y="121"/>
                    </a:cubicBezTo>
                    <a:cubicBezTo>
                      <a:pt x="107" y="121"/>
                      <a:pt x="107" y="97"/>
                      <a:pt x="107" y="48"/>
                    </a:cubicBezTo>
                    <a:cubicBezTo>
                      <a:pt x="107" y="23"/>
                      <a:pt x="76" y="8"/>
                      <a:pt x="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8" name="Freeform 100"/>
              <p:cNvSpPr>
                <a:spLocks noEditPoints="1"/>
              </p:cNvSpPr>
              <p:nvPr/>
            </p:nvSpPr>
            <p:spPr bwMode="auto">
              <a:xfrm>
                <a:off x="5751513" y="998538"/>
                <a:ext cx="2093913" cy="2093913"/>
              </a:xfrm>
              <a:custGeom>
                <a:avLst/>
                <a:gdLst>
                  <a:gd name="T0" fmla="*/ 278 w 557"/>
                  <a:gd name="T1" fmla="*/ 557 h 557"/>
                  <a:gd name="T2" fmla="*/ 557 w 557"/>
                  <a:gd name="T3" fmla="*/ 278 h 557"/>
                  <a:gd name="T4" fmla="*/ 278 w 557"/>
                  <a:gd name="T5" fmla="*/ 0 h 557"/>
                  <a:gd name="T6" fmla="*/ 0 w 557"/>
                  <a:gd name="T7" fmla="*/ 278 h 557"/>
                  <a:gd name="T8" fmla="*/ 278 w 557"/>
                  <a:gd name="T9" fmla="*/ 557 h 557"/>
                  <a:gd name="T10" fmla="*/ 278 w 557"/>
                  <a:gd name="T11" fmla="*/ 29 h 557"/>
                  <a:gd name="T12" fmla="*/ 528 w 557"/>
                  <a:gd name="T13" fmla="*/ 278 h 557"/>
                  <a:gd name="T14" fmla="*/ 278 w 557"/>
                  <a:gd name="T15" fmla="*/ 528 h 557"/>
                  <a:gd name="T16" fmla="*/ 29 w 557"/>
                  <a:gd name="T17" fmla="*/ 278 h 557"/>
                  <a:gd name="T18" fmla="*/ 278 w 557"/>
                  <a:gd name="T19" fmla="*/ 2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7">
                    <a:moveTo>
                      <a:pt x="278" y="557"/>
                    </a:moveTo>
                    <a:cubicBezTo>
                      <a:pt x="432" y="557"/>
                      <a:pt x="557" y="432"/>
                      <a:pt x="557" y="278"/>
                    </a:cubicBezTo>
                    <a:cubicBezTo>
                      <a:pt x="557" y="125"/>
                      <a:pt x="432" y="0"/>
                      <a:pt x="278" y="0"/>
                    </a:cubicBezTo>
                    <a:cubicBezTo>
                      <a:pt x="125" y="0"/>
                      <a:pt x="0" y="125"/>
                      <a:pt x="0" y="278"/>
                    </a:cubicBezTo>
                    <a:cubicBezTo>
                      <a:pt x="0" y="432"/>
                      <a:pt x="125" y="557"/>
                      <a:pt x="278" y="557"/>
                    </a:cubicBezTo>
                    <a:close/>
                    <a:moveTo>
                      <a:pt x="278" y="29"/>
                    </a:moveTo>
                    <a:cubicBezTo>
                      <a:pt x="416" y="29"/>
                      <a:pt x="528" y="141"/>
                      <a:pt x="528" y="278"/>
                    </a:cubicBezTo>
                    <a:cubicBezTo>
                      <a:pt x="528" y="416"/>
                      <a:pt x="416" y="528"/>
                      <a:pt x="278" y="528"/>
                    </a:cubicBezTo>
                    <a:cubicBezTo>
                      <a:pt x="141" y="528"/>
                      <a:pt x="29" y="416"/>
                      <a:pt x="29" y="278"/>
                    </a:cubicBezTo>
                    <a:cubicBezTo>
                      <a:pt x="29" y="141"/>
                      <a:pt x="141" y="29"/>
                      <a:pt x="278"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9" name="Freeform 101"/>
              <p:cNvSpPr/>
              <p:nvPr/>
            </p:nvSpPr>
            <p:spPr bwMode="auto">
              <a:xfrm>
                <a:off x="6180138" y="1938338"/>
                <a:ext cx="598488" cy="673100"/>
              </a:xfrm>
              <a:custGeom>
                <a:avLst/>
                <a:gdLst>
                  <a:gd name="T0" fmla="*/ 0 w 159"/>
                  <a:gd name="T1" fmla="*/ 179 h 179"/>
                  <a:gd name="T2" fmla="*/ 147 w 159"/>
                  <a:gd name="T3" fmla="*/ 179 h 179"/>
                  <a:gd name="T4" fmla="*/ 130 w 159"/>
                  <a:gd name="T5" fmla="*/ 152 h 179"/>
                  <a:gd name="T6" fmla="*/ 159 w 159"/>
                  <a:gd name="T7" fmla="*/ 48 h 179"/>
                  <a:gd name="T8" fmla="*/ 90 w 159"/>
                  <a:gd name="T9" fmla="*/ 0 h 179"/>
                  <a:gd name="T10" fmla="*/ 0 w 159"/>
                  <a:gd name="T11" fmla="*/ 72 h 179"/>
                  <a:gd name="T12" fmla="*/ 0 w 159"/>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159" h="179">
                    <a:moveTo>
                      <a:pt x="0" y="179"/>
                    </a:moveTo>
                    <a:cubicBezTo>
                      <a:pt x="147" y="179"/>
                      <a:pt x="147" y="179"/>
                      <a:pt x="147" y="179"/>
                    </a:cubicBezTo>
                    <a:cubicBezTo>
                      <a:pt x="130" y="152"/>
                      <a:pt x="130" y="152"/>
                      <a:pt x="130" y="152"/>
                    </a:cubicBezTo>
                    <a:cubicBezTo>
                      <a:pt x="159" y="48"/>
                      <a:pt x="159" y="48"/>
                      <a:pt x="159" y="48"/>
                    </a:cubicBezTo>
                    <a:cubicBezTo>
                      <a:pt x="128" y="45"/>
                      <a:pt x="102" y="27"/>
                      <a:pt x="90" y="0"/>
                    </a:cubicBezTo>
                    <a:cubicBezTo>
                      <a:pt x="46" y="12"/>
                      <a:pt x="0" y="34"/>
                      <a:pt x="0" y="72"/>
                    </a:cubicBezTo>
                    <a:cubicBezTo>
                      <a:pt x="0" y="144"/>
                      <a:pt x="0" y="179"/>
                      <a:pt x="0" y="1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0" name="Freeform 102"/>
              <p:cNvSpPr>
                <a:spLocks noEditPoints="1"/>
              </p:cNvSpPr>
              <p:nvPr/>
            </p:nvSpPr>
            <p:spPr bwMode="auto">
              <a:xfrm>
                <a:off x="6457950" y="1292226"/>
                <a:ext cx="692150" cy="692150"/>
              </a:xfrm>
              <a:custGeom>
                <a:avLst/>
                <a:gdLst>
                  <a:gd name="T0" fmla="*/ 92 w 184"/>
                  <a:gd name="T1" fmla="*/ 184 h 184"/>
                  <a:gd name="T2" fmla="*/ 184 w 184"/>
                  <a:gd name="T3" fmla="*/ 92 h 184"/>
                  <a:gd name="T4" fmla="*/ 92 w 184"/>
                  <a:gd name="T5" fmla="*/ 0 h 184"/>
                  <a:gd name="T6" fmla="*/ 0 w 184"/>
                  <a:gd name="T7" fmla="*/ 92 h 184"/>
                  <a:gd name="T8" fmla="*/ 92 w 184"/>
                  <a:gd name="T9" fmla="*/ 184 h 184"/>
                  <a:gd name="T10" fmla="*/ 34 w 184"/>
                  <a:gd name="T11" fmla="*/ 73 h 184"/>
                  <a:gd name="T12" fmla="*/ 75 w 184"/>
                  <a:gd name="T13" fmla="*/ 154 h 184"/>
                  <a:gd name="T14" fmla="*/ 17 w 184"/>
                  <a:gd name="T15" fmla="*/ 88 h 184"/>
                  <a:gd name="T16" fmla="*/ 41 w 184"/>
                  <a:gd name="T17" fmla="*/ 37 h 184"/>
                  <a:gd name="T18" fmla="*/ 34 w 184"/>
                  <a:gd name="T19" fmla="*/ 73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184"/>
                    </a:moveTo>
                    <a:cubicBezTo>
                      <a:pt x="143" y="184"/>
                      <a:pt x="184" y="142"/>
                      <a:pt x="184" y="92"/>
                    </a:cubicBezTo>
                    <a:cubicBezTo>
                      <a:pt x="184" y="41"/>
                      <a:pt x="143" y="0"/>
                      <a:pt x="92" y="0"/>
                    </a:cubicBezTo>
                    <a:cubicBezTo>
                      <a:pt x="41" y="0"/>
                      <a:pt x="0" y="41"/>
                      <a:pt x="0" y="92"/>
                    </a:cubicBezTo>
                    <a:cubicBezTo>
                      <a:pt x="0" y="142"/>
                      <a:pt x="41" y="184"/>
                      <a:pt x="92" y="184"/>
                    </a:cubicBezTo>
                    <a:close/>
                    <a:moveTo>
                      <a:pt x="34" y="73"/>
                    </a:moveTo>
                    <a:cubicBezTo>
                      <a:pt x="34" y="106"/>
                      <a:pt x="50" y="136"/>
                      <a:pt x="75" y="154"/>
                    </a:cubicBezTo>
                    <a:cubicBezTo>
                      <a:pt x="42" y="150"/>
                      <a:pt x="17" y="122"/>
                      <a:pt x="17" y="88"/>
                    </a:cubicBezTo>
                    <a:cubicBezTo>
                      <a:pt x="17" y="68"/>
                      <a:pt x="26" y="49"/>
                      <a:pt x="41" y="37"/>
                    </a:cubicBezTo>
                    <a:cubicBezTo>
                      <a:pt x="37" y="48"/>
                      <a:pt x="34" y="60"/>
                      <a:pt x="34"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1" name="Freeform 103"/>
              <p:cNvSpPr/>
              <p:nvPr/>
            </p:nvSpPr>
            <p:spPr bwMode="auto">
              <a:xfrm>
                <a:off x="6819900" y="1938338"/>
                <a:ext cx="593725" cy="673100"/>
              </a:xfrm>
              <a:custGeom>
                <a:avLst/>
                <a:gdLst>
                  <a:gd name="T0" fmla="*/ 69 w 158"/>
                  <a:gd name="T1" fmla="*/ 0 h 179"/>
                  <a:gd name="T2" fmla="*/ 0 w 158"/>
                  <a:gd name="T3" fmla="*/ 48 h 179"/>
                  <a:gd name="T4" fmla="*/ 29 w 158"/>
                  <a:gd name="T5" fmla="*/ 152 h 179"/>
                  <a:gd name="T6" fmla="*/ 12 w 158"/>
                  <a:gd name="T7" fmla="*/ 179 h 179"/>
                  <a:gd name="T8" fmla="*/ 158 w 158"/>
                  <a:gd name="T9" fmla="*/ 179 h 179"/>
                  <a:gd name="T10" fmla="*/ 158 w 158"/>
                  <a:gd name="T11" fmla="*/ 72 h 179"/>
                  <a:gd name="T12" fmla="*/ 69 w 158"/>
                  <a:gd name="T13" fmla="*/ 0 h 179"/>
                </a:gdLst>
                <a:ahLst/>
                <a:cxnLst>
                  <a:cxn ang="0">
                    <a:pos x="T0" y="T1"/>
                  </a:cxn>
                  <a:cxn ang="0">
                    <a:pos x="T2" y="T3"/>
                  </a:cxn>
                  <a:cxn ang="0">
                    <a:pos x="T4" y="T5"/>
                  </a:cxn>
                  <a:cxn ang="0">
                    <a:pos x="T6" y="T7"/>
                  </a:cxn>
                  <a:cxn ang="0">
                    <a:pos x="T8" y="T9"/>
                  </a:cxn>
                  <a:cxn ang="0">
                    <a:pos x="T10" y="T11"/>
                  </a:cxn>
                  <a:cxn ang="0">
                    <a:pos x="T12" y="T13"/>
                  </a:cxn>
                </a:cxnLst>
                <a:rect l="0" t="0" r="r" b="b"/>
                <a:pathLst>
                  <a:path w="158" h="179">
                    <a:moveTo>
                      <a:pt x="69" y="0"/>
                    </a:moveTo>
                    <a:cubicBezTo>
                      <a:pt x="57" y="27"/>
                      <a:pt x="31" y="45"/>
                      <a:pt x="0" y="48"/>
                    </a:cubicBezTo>
                    <a:cubicBezTo>
                      <a:pt x="29" y="152"/>
                      <a:pt x="29" y="152"/>
                      <a:pt x="29" y="152"/>
                    </a:cubicBezTo>
                    <a:cubicBezTo>
                      <a:pt x="12" y="179"/>
                      <a:pt x="12" y="179"/>
                      <a:pt x="12" y="179"/>
                    </a:cubicBezTo>
                    <a:cubicBezTo>
                      <a:pt x="158" y="179"/>
                      <a:pt x="158" y="179"/>
                      <a:pt x="158" y="179"/>
                    </a:cubicBezTo>
                    <a:cubicBezTo>
                      <a:pt x="158" y="179"/>
                      <a:pt x="158" y="144"/>
                      <a:pt x="158" y="72"/>
                    </a:cubicBezTo>
                    <a:cubicBezTo>
                      <a:pt x="158" y="34"/>
                      <a:pt x="112" y="12"/>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2" name="Freeform 104"/>
              <p:cNvSpPr/>
              <p:nvPr/>
            </p:nvSpPr>
            <p:spPr bwMode="auto">
              <a:xfrm>
                <a:off x="7037388" y="3814763"/>
                <a:ext cx="271463" cy="300038"/>
              </a:xfrm>
              <a:custGeom>
                <a:avLst/>
                <a:gdLst>
                  <a:gd name="T0" fmla="*/ 41 w 72"/>
                  <a:gd name="T1" fmla="*/ 0 h 80"/>
                  <a:gd name="T2" fmla="*/ 0 w 72"/>
                  <a:gd name="T3" fmla="*/ 32 h 80"/>
                  <a:gd name="T4" fmla="*/ 0 w 72"/>
                  <a:gd name="T5" fmla="*/ 80 h 80"/>
                  <a:gd name="T6" fmla="*/ 67 w 72"/>
                  <a:gd name="T7" fmla="*/ 80 h 80"/>
                  <a:gd name="T8" fmla="*/ 59 w 72"/>
                  <a:gd name="T9" fmla="*/ 68 h 80"/>
                  <a:gd name="T10" fmla="*/ 72 w 72"/>
                  <a:gd name="T11" fmla="*/ 21 h 80"/>
                  <a:gd name="T12" fmla="*/ 41 w 72"/>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72" h="80">
                    <a:moveTo>
                      <a:pt x="41" y="0"/>
                    </a:moveTo>
                    <a:cubicBezTo>
                      <a:pt x="21" y="5"/>
                      <a:pt x="0" y="15"/>
                      <a:pt x="0" y="32"/>
                    </a:cubicBezTo>
                    <a:cubicBezTo>
                      <a:pt x="0" y="65"/>
                      <a:pt x="0" y="80"/>
                      <a:pt x="0" y="80"/>
                    </a:cubicBezTo>
                    <a:cubicBezTo>
                      <a:pt x="67" y="80"/>
                      <a:pt x="67" y="80"/>
                      <a:pt x="67" y="80"/>
                    </a:cubicBezTo>
                    <a:cubicBezTo>
                      <a:pt x="59" y="68"/>
                      <a:pt x="59" y="68"/>
                      <a:pt x="59" y="68"/>
                    </a:cubicBezTo>
                    <a:cubicBezTo>
                      <a:pt x="72" y="21"/>
                      <a:pt x="72" y="21"/>
                      <a:pt x="72" y="21"/>
                    </a:cubicBezTo>
                    <a:cubicBezTo>
                      <a:pt x="58" y="20"/>
                      <a:pt x="46" y="12"/>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3" name="Freeform 105"/>
              <p:cNvSpPr>
                <a:spLocks noEditPoints="1"/>
              </p:cNvSpPr>
              <p:nvPr/>
            </p:nvSpPr>
            <p:spPr bwMode="auto">
              <a:xfrm>
                <a:off x="7165975" y="3517901"/>
                <a:ext cx="311150" cy="315913"/>
              </a:xfrm>
              <a:custGeom>
                <a:avLst/>
                <a:gdLst>
                  <a:gd name="T0" fmla="*/ 33 w 83"/>
                  <a:gd name="T1" fmla="*/ 70 h 84"/>
                  <a:gd name="T2" fmla="*/ 7 w 83"/>
                  <a:gd name="T3" fmla="*/ 40 h 84"/>
                  <a:gd name="T4" fmla="*/ 18 w 83"/>
                  <a:gd name="T5" fmla="*/ 17 h 84"/>
                  <a:gd name="T6" fmla="*/ 15 w 83"/>
                  <a:gd name="T7" fmla="*/ 34 h 84"/>
                  <a:gd name="T8" fmla="*/ 33 w 83"/>
                  <a:gd name="T9" fmla="*/ 70 h 84"/>
                  <a:gd name="T10" fmla="*/ 41 w 83"/>
                  <a:gd name="T11" fmla="*/ 84 h 84"/>
                  <a:gd name="T12" fmla="*/ 83 w 83"/>
                  <a:gd name="T13" fmla="*/ 42 h 84"/>
                  <a:gd name="T14" fmla="*/ 41 w 83"/>
                  <a:gd name="T15" fmla="*/ 0 h 84"/>
                  <a:gd name="T16" fmla="*/ 0 w 83"/>
                  <a:gd name="T17" fmla="*/ 42 h 84"/>
                  <a:gd name="T18" fmla="*/ 41 w 83"/>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4">
                    <a:moveTo>
                      <a:pt x="33" y="70"/>
                    </a:moveTo>
                    <a:cubicBezTo>
                      <a:pt x="19" y="69"/>
                      <a:pt x="7" y="56"/>
                      <a:pt x="7" y="40"/>
                    </a:cubicBezTo>
                    <a:cubicBezTo>
                      <a:pt x="7" y="31"/>
                      <a:pt x="11" y="23"/>
                      <a:pt x="18" y="17"/>
                    </a:cubicBezTo>
                    <a:cubicBezTo>
                      <a:pt x="16" y="22"/>
                      <a:pt x="15" y="28"/>
                      <a:pt x="15" y="34"/>
                    </a:cubicBezTo>
                    <a:cubicBezTo>
                      <a:pt x="15" y="49"/>
                      <a:pt x="22" y="62"/>
                      <a:pt x="33" y="70"/>
                    </a:cubicBezTo>
                    <a:close/>
                    <a:moveTo>
                      <a:pt x="41" y="84"/>
                    </a:moveTo>
                    <a:cubicBezTo>
                      <a:pt x="64" y="84"/>
                      <a:pt x="83" y="65"/>
                      <a:pt x="83" y="42"/>
                    </a:cubicBezTo>
                    <a:cubicBezTo>
                      <a:pt x="83" y="19"/>
                      <a:pt x="64" y="0"/>
                      <a:pt x="41" y="0"/>
                    </a:cubicBezTo>
                    <a:cubicBezTo>
                      <a:pt x="18" y="0"/>
                      <a:pt x="0" y="19"/>
                      <a:pt x="0" y="42"/>
                    </a:cubicBezTo>
                    <a:cubicBezTo>
                      <a:pt x="0" y="65"/>
                      <a:pt x="18" y="84"/>
                      <a:pt x="41"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4" name="Freeform 106"/>
              <p:cNvSpPr/>
              <p:nvPr/>
            </p:nvSpPr>
            <p:spPr bwMode="auto">
              <a:xfrm>
                <a:off x="7326313" y="3814763"/>
                <a:ext cx="271463" cy="300038"/>
              </a:xfrm>
              <a:custGeom>
                <a:avLst/>
                <a:gdLst>
                  <a:gd name="T0" fmla="*/ 72 w 72"/>
                  <a:gd name="T1" fmla="*/ 80 h 80"/>
                  <a:gd name="T2" fmla="*/ 72 w 72"/>
                  <a:gd name="T3" fmla="*/ 32 h 80"/>
                  <a:gd name="T4" fmla="*/ 31 w 72"/>
                  <a:gd name="T5" fmla="*/ 0 h 80"/>
                  <a:gd name="T6" fmla="*/ 0 w 72"/>
                  <a:gd name="T7" fmla="*/ 21 h 80"/>
                  <a:gd name="T8" fmla="*/ 13 w 72"/>
                  <a:gd name="T9" fmla="*/ 68 h 80"/>
                  <a:gd name="T10" fmla="*/ 5 w 72"/>
                  <a:gd name="T11" fmla="*/ 80 h 80"/>
                  <a:gd name="T12" fmla="*/ 72 w 72"/>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72" h="80">
                    <a:moveTo>
                      <a:pt x="72" y="80"/>
                    </a:moveTo>
                    <a:cubicBezTo>
                      <a:pt x="72" y="80"/>
                      <a:pt x="72" y="65"/>
                      <a:pt x="72" y="32"/>
                    </a:cubicBezTo>
                    <a:cubicBezTo>
                      <a:pt x="72" y="15"/>
                      <a:pt x="51" y="5"/>
                      <a:pt x="31" y="0"/>
                    </a:cubicBezTo>
                    <a:cubicBezTo>
                      <a:pt x="26" y="12"/>
                      <a:pt x="14" y="20"/>
                      <a:pt x="0" y="21"/>
                    </a:cubicBezTo>
                    <a:cubicBezTo>
                      <a:pt x="13" y="68"/>
                      <a:pt x="13" y="68"/>
                      <a:pt x="13" y="68"/>
                    </a:cubicBezTo>
                    <a:cubicBezTo>
                      <a:pt x="5" y="80"/>
                      <a:pt x="5" y="80"/>
                      <a:pt x="5" y="80"/>
                    </a:cubicBezTo>
                    <a:lnTo>
                      <a:pt x="72"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5" name="Freeform 107"/>
              <p:cNvSpPr>
                <a:spLocks noEditPoints="1"/>
              </p:cNvSpPr>
              <p:nvPr/>
            </p:nvSpPr>
            <p:spPr bwMode="auto">
              <a:xfrm>
                <a:off x="6834188" y="3394076"/>
                <a:ext cx="1003300" cy="1000125"/>
              </a:xfrm>
              <a:custGeom>
                <a:avLst/>
                <a:gdLst>
                  <a:gd name="T0" fmla="*/ 134 w 267"/>
                  <a:gd name="T1" fmla="*/ 266 h 266"/>
                  <a:gd name="T2" fmla="*/ 267 w 267"/>
                  <a:gd name="T3" fmla="*/ 133 h 266"/>
                  <a:gd name="T4" fmla="*/ 134 w 267"/>
                  <a:gd name="T5" fmla="*/ 0 h 266"/>
                  <a:gd name="T6" fmla="*/ 0 w 267"/>
                  <a:gd name="T7" fmla="*/ 133 h 266"/>
                  <a:gd name="T8" fmla="*/ 134 w 267"/>
                  <a:gd name="T9" fmla="*/ 266 h 266"/>
                  <a:gd name="T10" fmla="*/ 134 w 267"/>
                  <a:gd name="T11" fmla="*/ 14 h 266"/>
                  <a:gd name="T12" fmla="*/ 253 w 267"/>
                  <a:gd name="T13" fmla="*/ 133 h 266"/>
                  <a:gd name="T14" fmla="*/ 134 w 267"/>
                  <a:gd name="T15" fmla="*/ 253 h 266"/>
                  <a:gd name="T16" fmla="*/ 14 w 267"/>
                  <a:gd name="T17" fmla="*/ 133 h 266"/>
                  <a:gd name="T18" fmla="*/ 134 w 267"/>
                  <a:gd name="T19" fmla="*/ 1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7" h="266">
                    <a:moveTo>
                      <a:pt x="134" y="266"/>
                    </a:moveTo>
                    <a:cubicBezTo>
                      <a:pt x="207" y="266"/>
                      <a:pt x="267" y="207"/>
                      <a:pt x="267" y="133"/>
                    </a:cubicBezTo>
                    <a:cubicBezTo>
                      <a:pt x="267" y="60"/>
                      <a:pt x="207" y="0"/>
                      <a:pt x="134" y="0"/>
                    </a:cubicBezTo>
                    <a:cubicBezTo>
                      <a:pt x="60" y="0"/>
                      <a:pt x="0" y="60"/>
                      <a:pt x="0" y="133"/>
                    </a:cubicBezTo>
                    <a:cubicBezTo>
                      <a:pt x="0" y="207"/>
                      <a:pt x="60" y="266"/>
                      <a:pt x="134" y="266"/>
                    </a:cubicBezTo>
                    <a:close/>
                    <a:moveTo>
                      <a:pt x="134" y="14"/>
                    </a:moveTo>
                    <a:cubicBezTo>
                      <a:pt x="199" y="14"/>
                      <a:pt x="253" y="67"/>
                      <a:pt x="253" y="133"/>
                    </a:cubicBezTo>
                    <a:cubicBezTo>
                      <a:pt x="253" y="199"/>
                      <a:pt x="199" y="253"/>
                      <a:pt x="134" y="253"/>
                    </a:cubicBezTo>
                    <a:cubicBezTo>
                      <a:pt x="68" y="253"/>
                      <a:pt x="14" y="199"/>
                      <a:pt x="14" y="133"/>
                    </a:cubicBezTo>
                    <a:cubicBezTo>
                      <a:pt x="14" y="67"/>
                      <a:pt x="68" y="14"/>
                      <a:pt x="13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grpSp>
      </p:grpSp>
      <p:grpSp>
        <p:nvGrpSpPr>
          <p:cNvPr id="151" name="组合 150"/>
          <p:cNvGrpSpPr/>
          <p:nvPr/>
        </p:nvGrpSpPr>
        <p:grpSpPr>
          <a:xfrm>
            <a:off x="1629114" y="5104661"/>
            <a:ext cx="834275" cy="834275"/>
            <a:chOff x="8500277" y="4725144"/>
            <a:chExt cx="834492" cy="834492"/>
          </a:xfrm>
          <a:solidFill>
            <a:schemeClr val="bg1"/>
          </a:solidFill>
        </p:grpSpPr>
        <p:grpSp>
          <p:nvGrpSpPr>
            <p:cNvPr id="152" name="组合 151"/>
            <p:cNvGrpSpPr/>
            <p:nvPr/>
          </p:nvGrpSpPr>
          <p:grpSpPr>
            <a:xfrm>
              <a:off x="8500277" y="4725144"/>
              <a:ext cx="834492" cy="834492"/>
              <a:chOff x="1705099" y="2564904"/>
              <a:chExt cx="1800200" cy="1800200"/>
            </a:xfrm>
            <a:grpFill/>
          </p:grpSpPr>
          <p:sp>
            <p:nvSpPr>
              <p:cNvPr id="166" name="椭圆 165"/>
              <p:cNvSpPr/>
              <p:nvPr/>
            </p:nvSpPr>
            <p:spPr>
              <a:xfrm>
                <a:off x="1705099" y="2564904"/>
                <a:ext cx="1800200" cy="1800200"/>
              </a:xfrm>
              <a:prstGeom prst="ellipse">
                <a:avLst/>
              </a:prstGeom>
              <a:solidFill>
                <a:schemeClr val="bg1">
                  <a:lumMod val="95000"/>
                </a:schemeClr>
              </a:solidFill>
              <a:ln>
                <a:noFill/>
              </a:ln>
              <a:effectLst>
                <a:outerShdw blurRad="4445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
            <p:nvSpPr>
              <p:cNvPr id="167" name="椭圆 166"/>
              <p:cNvSpPr/>
              <p:nvPr/>
            </p:nvSpPr>
            <p:spPr>
              <a:xfrm>
                <a:off x="1853307" y="2713112"/>
                <a:ext cx="1503784" cy="1503784"/>
              </a:xfrm>
              <a:prstGeom prst="ellipse">
                <a:avLst/>
              </a:prstGeom>
              <a:solidFill>
                <a:srgbClr val="BE0010"/>
              </a:solidFill>
              <a:ln>
                <a:solidFill>
                  <a:srgbClr val="BE001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grpSp>
          <p:nvGrpSpPr>
            <p:cNvPr id="153" name="组合 152"/>
            <p:cNvGrpSpPr/>
            <p:nvPr/>
          </p:nvGrpSpPr>
          <p:grpSpPr>
            <a:xfrm>
              <a:off x="8666169" y="4928068"/>
              <a:ext cx="502709" cy="429419"/>
              <a:chOff x="5322888" y="2767013"/>
              <a:chExt cx="1546225" cy="1320801"/>
            </a:xfrm>
            <a:grpFill/>
          </p:grpSpPr>
          <p:sp>
            <p:nvSpPr>
              <p:cNvPr id="154" name="Rectangle 85"/>
              <p:cNvSpPr>
                <a:spLocks noChangeArrowheads="1"/>
              </p:cNvSpPr>
              <p:nvPr/>
            </p:nvSpPr>
            <p:spPr bwMode="auto">
              <a:xfrm>
                <a:off x="6092825" y="3098801"/>
                <a:ext cx="71438" cy="3905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5" name="Rectangle 86"/>
              <p:cNvSpPr>
                <a:spLocks noChangeArrowheads="1"/>
              </p:cNvSpPr>
              <p:nvPr/>
            </p:nvSpPr>
            <p:spPr bwMode="auto">
              <a:xfrm>
                <a:off x="5899151" y="4041776"/>
                <a:ext cx="4572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6" name="Freeform 87"/>
              <p:cNvSpPr>
                <a:spLocks noEditPoints="1"/>
              </p:cNvSpPr>
              <p:nvPr/>
            </p:nvSpPr>
            <p:spPr bwMode="auto">
              <a:xfrm>
                <a:off x="5322888" y="2871788"/>
                <a:ext cx="739775" cy="723900"/>
              </a:xfrm>
              <a:custGeom>
                <a:avLst/>
                <a:gdLst>
                  <a:gd name="T0" fmla="*/ 125 w 196"/>
                  <a:gd name="T1" fmla="*/ 165 h 191"/>
                  <a:gd name="T2" fmla="*/ 125 w 196"/>
                  <a:gd name="T3" fmla="*/ 165 h 191"/>
                  <a:gd name="T4" fmla="*/ 125 w 196"/>
                  <a:gd name="T5" fmla="*/ 163 h 191"/>
                  <a:gd name="T6" fmla="*/ 68 w 196"/>
                  <a:gd name="T7" fmla="*/ 24 h 191"/>
                  <a:gd name="T8" fmla="*/ 68 w 196"/>
                  <a:gd name="T9" fmla="*/ 22 h 191"/>
                  <a:gd name="T10" fmla="*/ 80 w 196"/>
                  <a:gd name="T11" fmla="*/ 17 h 191"/>
                  <a:gd name="T12" fmla="*/ 196 w 196"/>
                  <a:gd name="T13" fmla="*/ 37 h 191"/>
                  <a:gd name="T14" fmla="*/ 196 w 196"/>
                  <a:gd name="T15" fmla="*/ 14 h 191"/>
                  <a:gd name="T16" fmla="*/ 78 w 196"/>
                  <a:gd name="T17" fmla="*/ 8 h 191"/>
                  <a:gd name="T18" fmla="*/ 68 w 196"/>
                  <a:gd name="T19" fmla="*/ 15 h 191"/>
                  <a:gd name="T20" fmla="*/ 68 w 196"/>
                  <a:gd name="T21" fmla="*/ 14 h 191"/>
                  <a:gd name="T22" fmla="*/ 64 w 196"/>
                  <a:gd name="T23" fmla="*/ 11 h 191"/>
                  <a:gd name="T24" fmla="*/ 61 w 196"/>
                  <a:gd name="T25" fmla="*/ 14 h 191"/>
                  <a:gd name="T26" fmla="*/ 55 w 196"/>
                  <a:gd name="T27" fmla="*/ 3 h 191"/>
                  <a:gd name="T28" fmla="*/ 51 w 196"/>
                  <a:gd name="T29" fmla="*/ 3 h 191"/>
                  <a:gd name="T30" fmla="*/ 61 w 196"/>
                  <a:gd name="T31" fmla="*/ 21 h 191"/>
                  <a:gd name="T32" fmla="*/ 61 w 196"/>
                  <a:gd name="T33" fmla="*/ 24 h 191"/>
                  <a:gd name="T34" fmla="*/ 4 w 196"/>
                  <a:gd name="T35" fmla="*/ 163 h 191"/>
                  <a:gd name="T36" fmla="*/ 4 w 196"/>
                  <a:gd name="T37" fmla="*/ 165 h 191"/>
                  <a:gd name="T38" fmla="*/ 4 w 196"/>
                  <a:gd name="T39" fmla="*/ 165 h 191"/>
                  <a:gd name="T40" fmla="*/ 2 w 196"/>
                  <a:gd name="T41" fmla="*/ 168 h 191"/>
                  <a:gd name="T42" fmla="*/ 20 w 196"/>
                  <a:gd name="T43" fmla="*/ 186 h 191"/>
                  <a:gd name="T44" fmla="*/ 65 w 196"/>
                  <a:gd name="T45" fmla="*/ 191 h 191"/>
                  <a:gd name="T46" fmla="*/ 109 w 196"/>
                  <a:gd name="T47" fmla="*/ 186 h 191"/>
                  <a:gd name="T48" fmla="*/ 127 w 196"/>
                  <a:gd name="T49" fmla="*/ 168 h 191"/>
                  <a:gd name="T50" fmla="*/ 125 w 196"/>
                  <a:gd name="T51" fmla="*/ 165 h 191"/>
                  <a:gd name="T52" fmla="*/ 71 w 196"/>
                  <a:gd name="T53" fmla="*/ 165 h 191"/>
                  <a:gd name="T54" fmla="*/ 64 w 196"/>
                  <a:gd name="T55" fmla="*/ 165 h 191"/>
                  <a:gd name="T56" fmla="*/ 58 w 196"/>
                  <a:gd name="T57" fmla="*/ 165 h 191"/>
                  <a:gd name="T58" fmla="*/ 11 w 196"/>
                  <a:gd name="T59" fmla="*/ 165 h 191"/>
                  <a:gd name="T60" fmla="*/ 64 w 196"/>
                  <a:gd name="T61" fmla="*/ 36 h 191"/>
                  <a:gd name="T62" fmla="*/ 64 w 196"/>
                  <a:gd name="T63" fmla="*/ 36 h 191"/>
                  <a:gd name="T64" fmla="*/ 65 w 196"/>
                  <a:gd name="T65" fmla="*/ 36 h 191"/>
                  <a:gd name="T66" fmla="*/ 118 w 196"/>
                  <a:gd name="T67" fmla="*/ 165 h 191"/>
                  <a:gd name="T68" fmla="*/ 71 w 196"/>
                  <a:gd name="T69" fmla="*/ 16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6" h="191">
                    <a:moveTo>
                      <a:pt x="125" y="165"/>
                    </a:moveTo>
                    <a:cubicBezTo>
                      <a:pt x="125" y="165"/>
                      <a:pt x="125" y="165"/>
                      <a:pt x="125" y="165"/>
                    </a:cubicBezTo>
                    <a:cubicBezTo>
                      <a:pt x="125" y="164"/>
                      <a:pt x="125" y="163"/>
                      <a:pt x="125" y="163"/>
                    </a:cubicBezTo>
                    <a:cubicBezTo>
                      <a:pt x="68" y="24"/>
                      <a:pt x="68" y="24"/>
                      <a:pt x="68" y="24"/>
                    </a:cubicBezTo>
                    <a:cubicBezTo>
                      <a:pt x="68" y="22"/>
                      <a:pt x="68" y="22"/>
                      <a:pt x="68" y="22"/>
                    </a:cubicBezTo>
                    <a:cubicBezTo>
                      <a:pt x="76" y="22"/>
                      <a:pt x="80" y="17"/>
                      <a:pt x="80" y="17"/>
                    </a:cubicBezTo>
                    <a:cubicBezTo>
                      <a:pt x="80" y="17"/>
                      <a:pt x="94" y="6"/>
                      <a:pt x="196" y="37"/>
                    </a:cubicBezTo>
                    <a:cubicBezTo>
                      <a:pt x="196" y="14"/>
                      <a:pt x="196" y="14"/>
                      <a:pt x="196" y="14"/>
                    </a:cubicBezTo>
                    <a:cubicBezTo>
                      <a:pt x="172" y="8"/>
                      <a:pt x="127" y="1"/>
                      <a:pt x="78" y="8"/>
                    </a:cubicBezTo>
                    <a:cubicBezTo>
                      <a:pt x="78" y="8"/>
                      <a:pt x="74" y="14"/>
                      <a:pt x="68" y="15"/>
                    </a:cubicBezTo>
                    <a:cubicBezTo>
                      <a:pt x="68" y="14"/>
                      <a:pt x="68" y="14"/>
                      <a:pt x="68" y="14"/>
                    </a:cubicBezTo>
                    <a:cubicBezTo>
                      <a:pt x="68" y="12"/>
                      <a:pt x="66" y="11"/>
                      <a:pt x="64" y="11"/>
                    </a:cubicBezTo>
                    <a:cubicBezTo>
                      <a:pt x="62" y="11"/>
                      <a:pt x="61" y="12"/>
                      <a:pt x="61" y="14"/>
                    </a:cubicBezTo>
                    <a:cubicBezTo>
                      <a:pt x="52" y="11"/>
                      <a:pt x="55" y="3"/>
                      <a:pt x="55" y="3"/>
                    </a:cubicBezTo>
                    <a:cubicBezTo>
                      <a:pt x="55" y="3"/>
                      <a:pt x="52" y="0"/>
                      <a:pt x="51" y="3"/>
                    </a:cubicBezTo>
                    <a:cubicBezTo>
                      <a:pt x="50" y="5"/>
                      <a:pt x="49" y="17"/>
                      <a:pt x="61" y="21"/>
                    </a:cubicBezTo>
                    <a:cubicBezTo>
                      <a:pt x="61" y="24"/>
                      <a:pt x="61" y="24"/>
                      <a:pt x="61" y="24"/>
                    </a:cubicBezTo>
                    <a:cubicBezTo>
                      <a:pt x="4" y="163"/>
                      <a:pt x="4" y="163"/>
                      <a:pt x="4" y="163"/>
                    </a:cubicBezTo>
                    <a:cubicBezTo>
                      <a:pt x="4" y="163"/>
                      <a:pt x="4" y="164"/>
                      <a:pt x="4" y="165"/>
                    </a:cubicBezTo>
                    <a:cubicBezTo>
                      <a:pt x="4" y="165"/>
                      <a:pt x="4" y="165"/>
                      <a:pt x="4" y="165"/>
                    </a:cubicBezTo>
                    <a:cubicBezTo>
                      <a:pt x="1" y="165"/>
                      <a:pt x="0" y="167"/>
                      <a:pt x="2" y="168"/>
                    </a:cubicBezTo>
                    <a:cubicBezTo>
                      <a:pt x="2" y="168"/>
                      <a:pt x="18" y="184"/>
                      <a:pt x="20" y="186"/>
                    </a:cubicBezTo>
                    <a:cubicBezTo>
                      <a:pt x="20" y="186"/>
                      <a:pt x="25" y="191"/>
                      <a:pt x="65" y="191"/>
                    </a:cubicBezTo>
                    <a:cubicBezTo>
                      <a:pt x="104" y="191"/>
                      <a:pt x="109" y="186"/>
                      <a:pt x="109" y="186"/>
                    </a:cubicBezTo>
                    <a:cubicBezTo>
                      <a:pt x="111" y="184"/>
                      <a:pt x="127" y="168"/>
                      <a:pt x="127" y="168"/>
                    </a:cubicBezTo>
                    <a:cubicBezTo>
                      <a:pt x="129" y="167"/>
                      <a:pt x="128" y="165"/>
                      <a:pt x="125" y="165"/>
                    </a:cubicBezTo>
                    <a:close/>
                    <a:moveTo>
                      <a:pt x="71" y="165"/>
                    </a:moveTo>
                    <a:cubicBezTo>
                      <a:pt x="68" y="165"/>
                      <a:pt x="65" y="165"/>
                      <a:pt x="64" y="165"/>
                    </a:cubicBezTo>
                    <a:cubicBezTo>
                      <a:pt x="64" y="165"/>
                      <a:pt x="61" y="165"/>
                      <a:pt x="58" y="165"/>
                    </a:cubicBezTo>
                    <a:cubicBezTo>
                      <a:pt x="11" y="165"/>
                      <a:pt x="11" y="165"/>
                      <a:pt x="11" y="165"/>
                    </a:cubicBezTo>
                    <a:cubicBezTo>
                      <a:pt x="64" y="36"/>
                      <a:pt x="64" y="36"/>
                      <a:pt x="64" y="36"/>
                    </a:cubicBezTo>
                    <a:cubicBezTo>
                      <a:pt x="64" y="36"/>
                      <a:pt x="64" y="36"/>
                      <a:pt x="64" y="36"/>
                    </a:cubicBezTo>
                    <a:cubicBezTo>
                      <a:pt x="65" y="36"/>
                      <a:pt x="65" y="36"/>
                      <a:pt x="65" y="36"/>
                    </a:cubicBezTo>
                    <a:cubicBezTo>
                      <a:pt x="118" y="165"/>
                      <a:pt x="118" y="165"/>
                      <a:pt x="118" y="165"/>
                    </a:cubicBezTo>
                    <a:lnTo>
                      <a:pt x="71" y="1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7" name="Freeform 88"/>
              <p:cNvSpPr>
                <a:spLocks noEditPoints="1"/>
              </p:cNvSpPr>
              <p:nvPr/>
            </p:nvSpPr>
            <p:spPr bwMode="auto">
              <a:xfrm>
                <a:off x="6073776" y="2906713"/>
                <a:ext cx="109538" cy="177800"/>
              </a:xfrm>
              <a:custGeom>
                <a:avLst/>
                <a:gdLst>
                  <a:gd name="T0" fmla="*/ 29 w 29"/>
                  <a:gd name="T1" fmla="*/ 0 h 47"/>
                  <a:gd name="T2" fmla="*/ 0 w 29"/>
                  <a:gd name="T3" fmla="*/ 0 h 47"/>
                  <a:gd name="T4" fmla="*/ 0 w 29"/>
                  <a:gd name="T5" fmla="*/ 47 h 47"/>
                  <a:gd name="T6" fmla="*/ 29 w 29"/>
                  <a:gd name="T7" fmla="*/ 47 h 47"/>
                  <a:gd name="T8" fmla="*/ 29 w 29"/>
                  <a:gd name="T9" fmla="*/ 0 h 47"/>
                  <a:gd name="T10" fmla="*/ 14 w 29"/>
                  <a:gd name="T11" fmla="*/ 28 h 47"/>
                  <a:gd name="T12" fmla="*/ 8 w 29"/>
                  <a:gd name="T13" fmla="*/ 21 h 47"/>
                  <a:gd name="T14" fmla="*/ 14 w 29"/>
                  <a:gd name="T15" fmla="*/ 14 h 47"/>
                  <a:gd name="T16" fmla="*/ 21 w 29"/>
                  <a:gd name="T17" fmla="*/ 21 h 47"/>
                  <a:gd name="T18" fmla="*/ 14 w 29"/>
                  <a:gd name="T19"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47">
                    <a:moveTo>
                      <a:pt x="29" y="0"/>
                    </a:moveTo>
                    <a:cubicBezTo>
                      <a:pt x="0" y="0"/>
                      <a:pt x="0" y="0"/>
                      <a:pt x="0" y="0"/>
                    </a:cubicBezTo>
                    <a:cubicBezTo>
                      <a:pt x="0" y="47"/>
                      <a:pt x="0" y="47"/>
                      <a:pt x="0" y="47"/>
                    </a:cubicBezTo>
                    <a:cubicBezTo>
                      <a:pt x="29" y="47"/>
                      <a:pt x="29" y="47"/>
                      <a:pt x="29" y="47"/>
                    </a:cubicBezTo>
                    <a:lnTo>
                      <a:pt x="29" y="0"/>
                    </a:lnTo>
                    <a:close/>
                    <a:moveTo>
                      <a:pt x="14" y="28"/>
                    </a:moveTo>
                    <a:cubicBezTo>
                      <a:pt x="11" y="28"/>
                      <a:pt x="8" y="25"/>
                      <a:pt x="8" y="21"/>
                    </a:cubicBezTo>
                    <a:cubicBezTo>
                      <a:pt x="8" y="17"/>
                      <a:pt x="11" y="14"/>
                      <a:pt x="14" y="14"/>
                    </a:cubicBezTo>
                    <a:cubicBezTo>
                      <a:pt x="18" y="14"/>
                      <a:pt x="21" y="17"/>
                      <a:pt x="21" y="21"/>
                    </a:cubicBezTo>
                    <a:cubicBezTo>
                      <a:pt x="21" y="25"/>
                      <a:pt x="18" y="28"/>
                      <a:pt x="14"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8" name="Freeform 89"/>
              <p:cNvSpPr/>
              <p:nvPr/>
            </p:nvSpPr>
            <p:spPr bwMode="auto">
              <a:xfrm>
                <a:off x="5959476" y="3917951"/>
                <a:ext cx="336550" cy="101600"/>
              </a:xfrm>
              <a:custGeom>
                <a:avLst/>
                <a:gdLst>
                  <a:gd name="T0" fmla="*/ 0 w 89"/>
                  <a:gd name="T1" fmla="*/ 27 h 27"/>
                  <a:gd name="T2" fmla="*/ 89 w 89"/>
                  <a:gd name="T3" fmla="*/ 27 h 27"/>
                  <a:gd name="T4" fmla="*/ 89 w 89"/>
                  <a:gd name="T5" fmla="*/ 19 h 27"/>
                  <a:gd name="T6" fmla="*/ 58 w 89"/>
                  <a:gd name="T7" fmla="*/ 0 h 27"/>
                  <a:gd name="T8" fmla="*/ 31 w 89"/>
                  <a:gd name="T9" fmla="*/ 0 h 27"/>
                  <a:gd name="T10" fmla="*/ 0 w 89"/>
                  <a:gd name="T11" fmla="*/ 19 h 27"/>
                  <a:gd name="T12" fmla="*/ 0 w 89"/>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89" h="27">
                    <a:moveTo>
                      <a:pt x="0" y="27"/>
                    </a:moveTo>
                    <a:cubicBezTo>
                      <a:pt x="89" y="27"/>
                      <a:pt x="89" y="27"/>
                      <a:pt x="89" y="27"/>
                    </a:cubicBezTo>
                    <a:cubicBezTo>
                      <a:pt x="89" y="19"/>
                      <a:pt x="89" y="19"/>
                      <a:pt x="89" y="19"/>
                    </a:cubicBezTo>
                    <a:cubicBezTo>
                      <a:pt x="89" y="19"/>
                      <a:pt x="73" y="12"/>
                      <a:pt x="58" y="0"/>
                    </a:cubicBezTo>
                    <a:cubicBezTo>
                      <a:pt x="31" y="0"/>
                      <a:pt x="31" y="0"/>
                      <a:pt x="31" y="0"/>
                    </a:cubicBezTo>
                    <a:cubicBezTo>
                      <a:pt x="16" y="12"/>
                      <a:pt x="0" y="19"/>
                      <a:pt x="0" y="19"/>
                    </a:cubicBez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9" name="Freeform 90"/>
              <p:cNvSpPr/>
              <p:nvPr/>
            </p:nvSpPr>
            <p:spPr bwMode="auto">
              <a:xfrm>
                <a:off x="6076951" y="3508376"/>
                <a:ext cx="101599" cy="390526"/>
              </a:xfrm>
              <a:custGeom>
                <a:avLst/>
                <a:gdLst>
                  <a:gd name="T0" fmla="*/ 0 w 27"/>
                  <a:gd name="T1" fmla="*/ 9 h 103"/>
                  <a:gd name="T2" fmla="*/ 0 w 27"/>
                  <a:gd name="T3" fmla="*/ 11 h 103"/>
                  <a:gd name="T4" fmla="*/ 0 w 27"/>
                  <a:gd name="T5" fmla="*/ 11 h 103"/>
                  <a:gd name="T6" fmla="*/ 2 w 27"/>
                  <a:gd name="T7" fmla="*/ 103 h 103"/>
                  <a:gd name="T8" fmla="*/ 25 w 27"/>
                  <a:gd name="T9" fmla="*/ 103 h 103"/>
                  <a:gd name="T10" fmla="*/ 27 w 27"/>
                  <a:gd name="T11" fmla="*/ 11 h 103"/>
                  <a:gd name="T12" fmla="*/ 27 w 27"/>
                  <a:gd name="T13" fmla="*/ 11 h 103"/>
                  <a:gd name="T14" fmla="*/ 27 w 27"/>
                  <a:gd name="T15" fmla="*/ 9 h 103"/>
                  <a:gd name="T16" fmla="*/ 24 w 27"/>
                  <a:gd name="T17" fmla="*/ 0 h 103"/>
                  <a:gd name="T18" fmla="*/ 3 w 27"/>
                  <a:gd name="T19" fmla="*/ 0 h 103"/>
                  <a:gd name="T20" fmla="*/ 0 w 27"/>
                  <a:gd name="T21"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03">
                    <a:moveTo>
                      <a:pt x="0" y="9"/>
                    </a:moveTo>
                    <a:cubicBezTo>
                      <a:pt x="0" y="11"/>
                      <a:pt x="0" y="11"/>
                      <a:pt x="0" y="11"/>
                    </a:cubicBezTo>
                    <a:cubicBezTo>
                      <a:pt x="0" y="11"/>
                      <a:pt x="0" y="11"/>
                      <a:pt x="0" y="11"/>
                    </a:cubicBezTo>
                    <a:cubicBezTo>
                      <a:pt x="2" y="103"/>
                      <a:pt x="2" y="103"/>
                      <a:pt x="2" y="103"/>
                    </a:cubicBezTo>
                    <a:cubicBezTo>
                      <a:pt x="25" y="103"/>
                      <a:pt x="25" y="103"/>
                      <a:pt x="25" y="103"/>
                    </a:cubicBezTo>
                    <a:cubicBezTo>
                      <a:pt x="27" y="11"/>
                      <a:pt x="27" y="11"/>
                      <a:pt x="27" y="11"/>
                    </a:cubicBezTo>
                    <a:cubicBezTo>
                      <a:pt x="27" y="11"/>
                      <a:pt x="27" y="11"/>
                      <a:pt x="27" y="11"/>
                    </a:cubicBezTo>
                    <a:cubicBezTo>
                      <a:pt x="27" y="9"/>
                      <a:pt x="27" y="9"/>
                      <a:pt x="27" y="9"/>
                    </a:cubicBezTo>
                    <a:cubicBezTo>
                      <a:pt x="27" y="9"/>
                      <a:pt x="27" y="5"/>
                      <a:pt x="24" y="0"/>
                    </a:cubicBezTo>
                    <a:cubicBezTo>
                      <a:pt x="3" y="0"/>
                      <a:pt x="3" y="0"/>
                      <a:pt x="3" y="0"/>
                    </a:cubicBezTo>
                    <a:cubicBezTo>
                      <a:pt x="0" y="5"/>
                      <a:pt x="0" y="9"/>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0" name="Freeform 91"/>
              <p:cNvSpPr/>
              <p:nvPr/>
            </p:nvSpPr>
            <p:spPr bwMode="auto">
              <a:xfrm>
                <a:off x="6076951" y="2767013"/>
                <a:ext cx="98425" cy="120650"/>
              </a:xfrm>
              <a:custGeom>
                <a:avLst/>
                <a:gdLst>
                  <a:gd name="T0" fmla="*/ 5 w 26"/>
                  <a:gd name="T1" fmla="*/ 32 h 32"/>
                  <a:gd name="T2" fmla="*/ 12 w 26"/>
                  <a:gd name="T3" fmla="*/ 32 h 32"/>
                  <a:gd name="T4" fmla="*/ 13 w 26"/>
                  <a:gd name="T5" fmla="*/ 32 h 32"/>
                  <a:gd name="T6" fmla="*/ 21 w 26"/>
                  <a:gd name="T7" fmla="*/ 32 h 32"/>
                  <a:gd name="T8" fmla="*/ 26 w 26"/>
                  <a:gd name="T9" fmla="*/ 10 h 32"/>
                  <a:gd name="T10" fmla="*/ 26 w 26"/>
                  <a:gd name="T11" fmla="*/ 4 h 32"/>
                  <a:gd name="T12" fmla="*/ 26 w 26"/>
                  <a:gd name="T13" fmla="*/ 4 h 32"/>
                  <a:gd name="T14" fmla="*/ 19 w 26"/>
                  <a:gd name="T15" fmla="*/ 0 h 32"/>
                  <a:gd name="T16" fmla="*/ 13 w 26"/>
                  <a:gd name="T17" fmla="*/ 0 h 32"/>
                  <a:gd name="T18" fmla="*/ 12 w 26"/>
                  <a:gd name="T19" fmla="*/ 0 h 32"/>
                  <a:gd name="T20" fmla="*/ 7 w 26"/>
                  <a:gd name="T21" fmla="*/ 0 h 32"/>
                  <a:gd name="T22" fmla="*/ 0 w 26"/>
                  <a:gd name="T23" fmla="*/ 4 h 32"/>
                  <a:gd name="T24" fmla="*/ 0 w 26"/>
                  <a:gd name="T25" fmla="*/ 4 h 32"/>
                  <a:gd name="T26" fmla="*/ 0 w 26"/>
                  <a:gd name="T27" fmla="*/ 10 h 32"/>
                  <a:gd name="T28" fmla="*/ 5 w 26"/>
                  <a:gd name="T2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2">
                    <a:moveTo>
                      <a:pt x="5" y="32"/>
                    </a:moveTo>
                    <a:cubicBezTo>
                      <a:pt x="12" y="32"/>
                      <a:pt x="12" y="32"/>
                      <a:pt x="12" y="32"/>
                    </a:cubicBezTo>
                    <a:cubicBezTo>
                      <a:pt x="13" y="32"/>
                      <a:pt x="13" y="32"/>
                      <a:pt x="13" y="32"/>
                    </a:cubicBezTo>
                    <a:cubicBezTo>
                      <a:pt x="21" y="32"/>
                      <a:pt x="21" y="32"/>
                      <a:pt x="21" y="32"/>
                    </a:cubicBezTo>
                    <a:cubicBezTo>
                      <a:pt x="21" y="13"/>
                      <a:pt x="26" y="10"/>
                      <a:pt x="26" y="10"/>
                    </a:cubicBezTo>
                    <a:cubicBezTo>
                      <a:pt x="26" y="4"/>
                      <a:pt x="26" y="4"/>
                      <a:pt x="26" y="4"/>
                    </a:cubicBezTo>
                    <a:cubicBezTo>
                      <a:pt x="26" y="4"/>
                      <a:pt x="26" y="4"/>
                      <a:pt x="26" y="4"/>
                    </a:cubicBezTo>
                    <a:cubicBezTo>
                      <a:pt x="19" y="0"/>
                      <a:pt x="19" y="0"/>
                      <a:pt x="19" y="0"/>
                    </a:cubicBezTo>
                    <a:cubicBezTo>
                      <a:pt x="13" y="0"/>
                      <a:pt x="13" y="0"/>
                      <a:pt x="13" y="0"/>
                    </a:cubicBezTo>
                    <a:cubicBezTo>
                      <a:pt x="12" y="0"/>
                      <a:pt x="12" y="0"/>
                      <a:pt x="12" y="0"/>
                    </a:cubicBezTo>
                    <a:cubicBezTo>
                      <a:pt x="7" y="0"/>
                      <a:pt x="7" y="0"/>
                      <a:pt x="7" y="0"/>
                    </a:cubicBezTo>
                    <a:cubicBezTo>
                      <a:pt x="0" y="4"/>
                      <a:pt x="0" y="4"/>
                      <a:pt x="0" y="4"/>
                    </a:cubicBezTo>
                    <a:cubicBezTo>
                      <a:pt x="0" y="4"/>
                      <a:pt x="0" y="4"/>
                      <a:pt x="0" y="4"/>
                    </a:cubicBezTo>
                    <a:cubicBezTo>
                      <a:pt x="0" y="10"/>
                      <a:pt x="0" y="10"/>
                      <a:pt x="0" y="10"/>
                    </a:cubicBezTo>
                    <a:cubicBezTo>
                      <a:pt x="0" y="10"/>
                      <a:pt x="5" y="13"/>
                      <a:pt x="5"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1" name="Freeform 92"/>
              <p:cNvSpPr/>
              <p:nvPr/>
            </p:nvSpPr>
            <p:spPr bwMode="auto">
              <a:xfrm>
                <a:off x="6556376" y="3538538"/>
                <a:ext cx="142875" cy="30163"/>
              </a:xfrm>
              <a:custGeom>
                <a:avLst/>
                <a:gdLst>
                  <a:gd name="T0" fmla="*/ 35 w 38"/>
                  <a:gd name="T1" fmla="*/ 8 h 8"/>
                  <a:gd name="T2" fmla="*/ 38 w 38"/>
                  <a:gd name="T3" fmla="*/ 4 h 8"/>
                  <a:gd name="T4" fmla="*/ 35 w 38"/>
                  <a:gd name="T5" fmla="*/ 0 h 8"/>
                  <a:gd name="T6" fmla="*/ 4 w 38"/>
                  <a:gd name="T7" fmla="*/ 0 h 8"/>
                  <a:gd name="T8" fmla="*/ 0 w 38"/>
                  <a:gd name="T9" fmla="*/ 4 h 8"/>
                  <a:gd name="T10" fmla="*/ 4 w 38"/>
                  <a:gd name="T11" fmla="*/ 8 h 8"/>
                  <a:gd name="T12" fmla="*/ 35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35" y="8"/>
                    </a:moveTo>
                    <a:cubicBezTo>
                      <a:pt x="36" y="8"/>
                      <a:pt x="38" y="6"/>
                      <a:pt x="38" y="4"/>
                    </a:cubicBezTo>
                    <a:cubicBezTo>
                      <a:pt x="38" y="2"/>
                      <a:pt x="36" y="0"/>
                      <a:pt x="35" y="0"/>
                    </a:cubicBezTo>
                    <a:cubicBezTo>
                      <a:pt x="4" y="0"/>
                      <a:pt x="4" y="0"/>
                      <a:pt x="4" y="0"/>
                    </a:cubicBezTo>
                    <a:cubicBezTo>
                      <a:pt x="2" y="0"/>
                      <a:pt x="0" y="2"/>
                      <a:pt x="0" y="4"/>
                    </a:cubicBezTo>
                    <a:cubicBezTo>
                      <a:pt x="0" y="6"/>
                      <a:pt x="2" y="8"/>
                      <a:pt x="4" y="8"/>
                    </a:cubicBezTo>
                    <a:lnTo>
                      <a:pt x="35"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2" name="Freeform 93"/>
              <p:cNvSpPr/>
              <p:nvPr/>
            </p:nvSpPr>
            <p:spPr bwMode="auto">
              <a:xfrm>
                <a:off x="6503988" y="3417888"/>
                <a:ext cx="260350" cy="106363"/>
              </a:xfrm>
              <a:custGeom>
                <a:avLst/>
                <a:gdLst>
                  <a:gd name="T0" fmla="*/ 40 w 69"/>
                  <a:gd name="T1" fmla="*/ 18 h 28"/>
                  <a:gd name="T2" fmla="*/ 44 w 69"/>
                  <a:gd name="T3" fmla="*/ 3 h 28"/>
                  <a:gd name="T4" fmla="*/ 33 w 69"/>
                  <a:gd name="T5" fmla="*/ 0 h 28"/>
                  <a:gd name="T6" fmla="*/ 23 w 69"/>
                  <a:gd name="T7" fmla="*/ 3 h 28"/>
                  <a:gd name="T8" fmla="*/ 27 w 69"/>
                  <a:gd name="T9" fmla="*/ 18 h 28"/>
                  <a:gd name="T10" fmla="*/ 18 w 69"/>
                  <a:gd name="T11" fmla="*/ 5 h 28"/>
                  <a:gd name="T12" fmla="*/ 7 w 69"/>
                  <a:gd name="T13" fmla="*/ 7 h 28"/>
                  <a:gd name="T14" fmla="*/ 16 w 69"/>
                  <a:gd name="T15" fmla="*/ 28 h 28"/>
                  <a:gd name="T16" fmla="*/ 33 w 69"/>
                  <a:gd name="T17" fmla="*/ 28 h 28"/>
                  <a:gd name="T18" fmla="*/ 34 w 69"/>
                  <a:gd name="T19" fmla="*/ 28 h 28"/>
                  <a:gd name="T20" fmla="*/ 51 w 69"/>
                  <a:gd name="T21" fmla="*/ 28 h 28"/>
                  <a:gd name="T22" fmla="*/ 59 w 69"/>
                  <a:gd name="T23" fmla="*/ 7 h 28"/>
                  <a:gd name="T24" fmla="*/ 49 w 69"/>
                  <a:gd name="T25" fmla="*/ 5 h 28"/>
                  <a:gd name="T26" fmla="*/ 40 w 69"/>
                  <a:gd name="T2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28">
                    <a:moveTo>
                      <a:pt x="40" y="18"/>
                    </a:moveTo>
                    <a:cubicBezTo>
                      <a:pt x="40" y="15"/>
                      <a:pt x="46" y="6"/>
                      <a:pt x="44" y="3"/>
                    </a:cubicBezTo>
                    <a:cubicBezTo>
                      <a:pt x="42" y="0"/>
                      <a:pt x="35" y="0"/>
                      <a:pt x="33" y="0"/>
                    </a:cubicBezTo>
                    <a:cubicBezTo>
                      <a:pt x="32" y="0"/>
                      <a:pt x="24" y="0"/>
                      <a:pt x="23" y="3"/>
                    </a:cubicBezTo>
                    <a:cubicBezTo>
                      <a:pt x="21" y="6"/>
                      <a:pt x="27" y="15"/>
                      <a:pt x="27" y="18"/>
                    </a:cubicBezTo>
                    <a:cubicBezTo>
                      <a:pt x="22" y="17"/>
                      <a:pt x="20" y="7"/>
                      <a:pt x="18" y="5"/>
                    </a:cubicBezTo>
                    <a:cubicBezTo>
                      <a:pt x="16" y="3"/>
                      <a:pt x="10" y="5"/>
                      <a:pt x="7" y="7"/>
                    </a:cubicBezTo>
                    <a:cubicBezTo>
                      <a:pt x="0" y="16"/>
                      <a:pt x="11" y="10"/>
                      <a:pt x="16" y="28"/>
                    </a:cubicBezTo>
                    <a:cubicBezTo>
                      <a:pt x="33" y="28"/>
                      <a:pt x="33" y="28"/>
                      <a:pt x="33" y="28"/>
                    </a:cubicBezTo>
                    <a:cubicBezTo>
                      <a:pt x="34" y="28"/>
                      <a:pt x="34" y="28"/>
                      <a:pt x="34" y="28"/>
                    </a:cubicBezTo>
                    <a:cubicBezTo>
                      <a:pt x="51" y="28"/>
                      <a:pt x="51" y="28"/>
                      <a:pt x="51" y="28"/>
                    </a:cubicBezTo>
                    <a:cubicBezTo>
                      <a:pt x="56" y="10"/>
                      <a:pt x="69" y="12"/>
                      <a:pt x="59" y="7"/>
                    </a:cubicBezTo>
                    <a:cubicBezTo>
                      <a:pt x="57" y="6"/>
                      <a:pt x="51" y="3"/>
                      <a:pt x="49" y="5"/>
                    </a:cubicBezTo>
                    <a:cubicBezTo>
                      <a:pt x="47" y="7"/>
                      <a:pt x="45" y="17"/>
                      <a:pt x="4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3" name="Freeform 94"/>
              <p:cNvSpPr>
                <a:spLocks noEditPoints="1"/>
              </p:cNvSpPr>
              <p:nvPr/>
            </p:nvSpPr>
            <p:spPr bwMode="auto">
              <a:xfrm>
                <a:off x="6432551" y="3579814"/>
                <a:ext cx="395288" cy="250824"/>
              </a:xfrm>
              <a:custGeom>
                <a:avLst/>
                <a:gdLst>
                  <a:gd name="T0" fmla="*/ 0 w 105"/>
                  <a:gd name="T1" fmla="*/ 66 h 66"/>
                  <a:gd name="T2" fmla="*/ 44 w 105"/>
                  <a:gd name="T3" fmla="*/ 66 h 66"/>
                  <a:gd name="T4" fmla="*/ 52 w 105"/>
                  <a:gd name="T5" fmla="*/ 66 h 66"/>
                  <a:gd name="T6" fmla="*/ 60 w 105"/>
                  <a:gd name="T7" fmla="*/ 66 h 66"/>
                  <a:gd name="T8" fmla="*/ 104 w 105"/>
                  <a:gd name="T9" fmla="*/ 66 h 66"/>
                  <a:gd name="T10" fmla="*/ 104 w 105"/>
                  <a:gd name="T11" fmla="*/ 62 h 66"/>
                  <a:gd name="T12" fmla="*/ 70 w 105"/>
                  <a:gd name="T13" fmla="*/ 0 h 66"/>
                  <a:gd name="T14" fmla="*/ 53 w 105"/>
                  <a:gd name="T15" fmla="*/ 0 h 66"/>
                  <a:gd name="T16" fmla="*/ 51 w 105"/>
                  <a:gd name="T17" fmla="*/ 0 h 66"/>
                  <a:gd name="T18" fmla="*/ 34 w 105"/>
                  <a:gd name="T19" fmla="*/ 0 h 66"/>
                  <a:gd name="T20" fmla="*/ 0 w 105"/>
                  <a:gd name="T21" fmla="*/ 62 h 66"/>
                  <a:gd name="T22" fmla="*/ 0 w 105"/>
                  <a:gd name="T23" fmla="*/ 66 h 66"/>
                  <a:gd name="T24" fmla="*/ 60 w 105"/>
                  <a:gd name="T25" fmla="*/ 44 h 66"/>
                  <a:gd name="T26" fmla="*/ 56 w 105"/>
                  <a:gd name="T27" fmla="*/ 41 h 66"/>
                  <a:gd name="T28" fmla="*/ 54 w 105"/>
                  <a:gd name="T29" fmla="*/ 41 h 66"/>
                  <a:gd name="T30" fmla="*/ 40 w 105"/>
                  <a:gd name="T31" fmla="*/ 35 h 66"/>
                  <a:gd name="T32" fmla="*/ 35 w 105"/>
                  <a:gd name="T33" fmla="*/ 30 h 66"/>
                  <a:gd name="T34" fmla="*/ 38 w 105"/>
                  <a:gd name="T35" fmla="*/ 17 h 66"/>
                  <a:gd name="T36" fmla="*/ 47 w 105"/>
                  <a:gd name="T37" fmla="*/ 13 h 66"/>
                  <a:gd name="T38" fmla="*/ 47 w 105"/>
                  <a:gd name="T39" fmla="*/ 9 h 66"/>
                  <a:gd name="T40" fmla="*/ 49 w 105"/>
                  <a:gd name="T41" fmla="*/ 8 h 66"/>
                  <a:gd name="T42" fmla="*/ 54 w 105"/>
                  <a:gd name="T43" fmla="*/ 8 h 66"/>
                  <a:gd name="T44" fmla="*/ 55 w 105"/>
                  <a:gd name="T45" fmla="*/ 9 h 66"/>
                  <a:gd name="T46" fmla="*/ 55 w 105"/>
                  <a:gd name="T47" fmla="*/ 13 h 66"/>
                  <a:gd name="T48" fmla="*/ 58 w 105"/>
                  <a:gd name="T49" fmla="*/ 13 h 66"/>
                  <a:gd name="T50" fmla="*/ 69 w 105"/>
                  <a:gd name="T51" fmla="*/ 19 h 66"/>
                  <a:gd name="T52" fmla="*/ 68 w 105"/>
                  <a:gd name="T53" fmla="*/ 22 h 66"/>
                  <a:gd name="T54" fmla="*/ 64 w 105"/>
                  <a:gd name="T55" fmla="*/ 25 h 66"/>
                  <a:gd name="T56" fmla="*/ 61 w 105"/>
                  <a:gd name="T57" fmla="*/ 24 h 66"/>
                  <a:gd name="T58" fmla="*/ 61 w 105"/>
                  <a:gd name="T59" fmla="*/ 23 h 66"/>
                  <a:gd name="T60" fmla="*/ 61 w 105"/>
                  <a:gd name="T61" fmla="*/ 23 h 66"/>
                  <a:gd name="T62" fmla="*/ 60 w 105"/>
                  <a:gd name="T63" fmla="*/ 23 h 66"/>
                  <a:gd name="T64" fmla="*/ 56 w 105"/>
                  <a:gd name="T65" fmla="*/ 20 h 66"/>
                  <a:gd name="T66" fmla="*/ 51 w 105"/>
                  <a:gd name="T67" fmla="*/ 20 h 66"/>
                  <a:gd name="T68" fmla="*/ 45 w 105"/>
                  <a:gd name="T69" fmla="*/ 22 h 66"/>
                  <a:gd name="T70" fmla="*/ 44 w 105"/>
                  <a:gd name="T71" fmla="*/ 27 h 66"/>
                  <a:gd name="T72" fmla="*/ 48 w 105"/>
                  <a:gd name="T73" fmla="*/ 30 h 66"/>
                  <a:gd name="T74" fmla="*/ 48 w 105"/>
                  <a:gd name="T75" fmla="*/ 30 h 66"/>
                  <a:gd name="T76" fmla="*/ 54 w 105"/>
                  <a:gd name="T77" fmla="*/ 32 h 66"/>
                  <a:gd name="T78" fmla="*/ 55 w 105"/>
                  <a:gd name="T79" fmla="*/ 32 h 66"/>
                  <a:gd name="T80" fmla="*/ 70 w 105"/>
                  <a:gd name="T81" fmla="*/ 42 h 66"/>
                  <a:gd name="T82" fmla="*/ 66 w 105"/>
                  <a:gd name="T83" fmla="*/ 54 h 66"/>
                  <a:gd name="T84" fmla="*/ 55 w 105"/>
                  <a:gd name="T85" fmla="*/ 58 h 66"/>
                  <a:gd name="T86" fmla="*/ 55 w 105"/>
                  <a:gd name="T87" fmla="*/ 62 h 66"/>
                  <a:gd name="T88" fmla="*/ 54 w 105"/>
                  <a:gd name="T89" fmla="*/ 63 h 66"/>
                  <a:gd name="T90" fmla="*/ 49 w 105"/>
                  <a:gd name="T91" fmla="*/ 63 h 66"/>
                  <a:gd name="T92" fmla="*/ 47 w 105"/>
                  <a:gd name="T93" fmla="*/ 62 h 66"/>
                  <a:gd name="T94" fmla="*/ 47 w 105"/>
                  <a:gd name="T95" fmla="*/ 57 h 66"/>
                  <a:gd name="T96" fmla="*/ 33 w 105"/>
                  <a:gd name="T97" fmla="*/ 51 h 66"/>
                  <a:gd name="T98" fmla="*/ 33 w 105"/>
                  <a:gd name="T99" fmla="*/ 48 h 66"/>
                  <a:gd name="T100" fmla="*/ 38 w 105"/>
                  <a:gd name="T101" fmla="*/ 45 h 66"/>
                  <a:gd name="T102" fmla="*/ 41 w 105"/>
                  <a:gd name="T103" fmla="*/ 46 h 66"/>
                  <a:gd name="T104" fmla="*/ 41 w 105"/>
                  <a:gd name="T105" fmla="*/ 47 h 66"/>
                  <a:gd name="T106" fmla="*/ 41 w 105"/>
                  <a:gd name="T107" fmla="*/ 47 h 66"/>
                  <a:gd name="T108" fmla="*/ 41 w 105"/>
                  <a:gd name="T109" fmla="*/ 47 h 66"/>
                  <a:gd name="T110" fmla="*/ 42 w 105"/>
                  <a:gd name="T111" fmla="*/ 47 h 66"/>
                  <a:gd name="T112" fmla="*/ 46 w 105"/>
                  <a:gd name="T113" fmla="*/ 49 h 66"/>
                  <a:gd name="T114" fmla="*/ 53 w 105"/>
                  <a:gd name="T115" fmla="*/ 51 h 66"/>
                  <a:gd name="T116" fmla="*/ 59 w 105"/>
                  <a:gd name="T117" fmla="*/ 49 h 66"/>
                  <a:gd name="T118" fmla="*/ 60 w 105"/>
                  <a:gd name="T119" fmla="*/ 4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66">
                    <a:moveTo>
                      <a:pt x="0" y="66"/>
                    </a:moveTo>
                    <a:cubicBezTo>
                      <a:pt x="44" y="66"/>
                      <a:pt x="44" y="66"/>
                      <a:pt x="44" y="66"/>
                    </a:cubicBezTo>
                    <a:cubicBezTo>
                      <a:pt x="48" y="66"/>
                      <a:pt x="51" y="66"/>
                      <a:pt x="52" y="66"/>
                    </a:cubicBezTo>
                    <a:cubicBezTo>
                      <a:pt x="53" y="66"/>
                      <a:pt x="57" y="66"/>
                      <a:pt x="60" y="66"/>
                    </a:cubicBezTo>
                    <a:cubicBezTo>
                      <a:pt x="104" y="66"/>
                      <a:pt x="104" y="66"/>
                      <a:pt x="104" y="66"/>
                    </a:cubicBezTo>
                    <a:cubicBezTo>
                      <a:pt x="104" y="65"/>
                      <a:pt x="104" y="63"/>
                      <a:pt x="104" y="62"/>
                    </a:cubicBezTo>
                    <a:cubicBezTo>
                      <a:pt x="105" y="27"/>
                      <a:pt x="75" y="12"/>
                      <a:pt x="70" y="0"/>
                    </a:cubicBezTo>
                    <a:cubicBezTo>
                      <a:pt x="53" y="0"/>
                      <a:pt x="53" y="0"/>
                      <a:pt x="53" y="0"/>
                    </a:cubicBezTo>
                    <a:cubicBezTo>
                      <a:pt x="51" y="0"/>
                      <a:pt x="51" y="0"/>
                      <a:pt x="51" y="0"/>
                    </a:cubicBezTo>
                    <a:cubicBezTo>
                      <a:pt x="34" y="0"/>
                      <a:pt x="34" y="0"/>
                      <a:pt x="34" y="0"/>
                    </a:cubicBezTo>
                    <a:cubicBezTo>
                      <a:pt x="29" y="12"/>
                      <a:pt x="0" y="27"/>
                      <a:pt x="0" y="62"/>
                    </a:cubicBezTo>
                    <a:cubicBezTo>
                      <a:pt x="0" y="63"/>
                      <a:pt x="0" y="65"/>
                      <a:pt x="0" y="66"/>
                    </a:cubicBezTo>
                    <a:close/>
                    <a:moveTo>
                      <a:pt x="60" y="44"/>
                    </a:moveTo>
                    <a:cubicBezTo>
                      <a:pt x="59" y="43"/>
                      <a:pt x="58" y="42"/>
                      <a:pt x="56" y="41"/>
                    </a:cubicBezTo>
                    <a:cubicBezTo>
                      <a:pt x="54" y="41"/>
                      <a:pt x="54" y="41"/>
                      <a:pt x="54" y="41"/>
                    </a:cubicBezTo>
                    <a:cubicBezTo>
                      <a:pt x="50" y="39"/>
                      <a:pt x="42" y="36"/>
                      <a:pt x="40" y="35"/>
                    </a:cubicBezTo>
                    <a:cubicBezTo>
                      <a:pt x="38" y="34"/>
                      <a:pt x="36" y="32"/>
                      <a:pt x="35" y="30"/>
                    </a:cubicBezTo>
                    <a:cubicBezTo>
                      <a:pt x="32" y="26"/>
                      <a:pt x="33" y="20"/>
                      <a:pt x="38" y="17"/>
                    </a:cubicBezTo>
                    <a:cubicBezTo>
                      <a:pt x="40" y="15"/>
                      <a:pt x="43" y="13"/>
                      <a:pt x="47" y="13"/>
                    </a:cubicBezTo>
                    <a:cubicBezTo>
                      <a:pt x="47" y="9"/>
                      <a:pt x="47" y="9"/>
                      <a:pt x="47" y="9"/>
                    </a:cubicBezTo>
                    <a:cubicBezTo>
                      <a:pt x="47" y="8"/>
                      <a:pt x="48" y="8"/>
                      <a:pt x="49" y="8"/>
                    </a:cubicBezTo>
                    <a:cubicBezTo>
                      <a:pt x="54" y="8"/>
                      <a:pt x="54" y="8"/>
                      <a:pt x="54" y="8"/>
                    </a:cubicBezTo>
                    <a:cubicBezTo>
                      <a:pt x="54" y="8"/>
                      <a:pt x="55" y="8"/>
                      <a:pt x="55" y="9"/>
                    </a:cubicBezTo>
                    <a:cubicBezTo>
                      <a:pt x="55" y="13"/>
                      <a:pt x="55" y="13"/>
                      <a:pt x="55" y="13"/>
                    </a:cubicBezTo>
                    <a:cubicBezTo>
                      <a:pt x="56" y="13"/>
                      <a:pt x="57" y="13"/>
                      <a:pt x="58" y="13"/>
                    </a:cubicBezTo>
                    <a:cubicBezTo>
                      <a:pt x="62" y="14"/>
                      <a:pt x="66" y="16"/>
                      <a:pt x="69" y="19"/>
                    </a:cubicBezTo>
                    <a:cubicBezTo>
                      <a:pt x="69" y="20"/>
                      <a:pt x="69" y="21"/>
                      <a:pt x="68" y="22"/>
                    </a:cubicBezTo>
                    <a:cubicBezTo>
                      <a:pt x="68" y="24"/>
                      <a:pt x="66" y="25"/>
                      <a:pt x="64" y="25"/>
                    </a:cubicBezTo>
                    <a:cubicBezTo>
                      <a:pt x="63" y="25"/>
                      <a:pt x="62" y="25"/>
                      <a:pt x="61" y="24"/>
                    </a:cubicBezTo>
                    <a:cubicBezTo>
                      <a:pt x="61" y="24"/>
                      <a:pt x="61" y="24"/>
                      <a:pt x="61" y="23"/>
                    </a:cubicBezTo>
                    <a:cubicBezTo>
                      <a:pt x="61" y="23"/>
                      <a:pt x="61" y="23"/>
                      <a:pt x="61" y="23"/>
                    </a:cubicBezTo>
                    <a:cubicBezTo>
                      <a:pt x="61" y="23"/>
                      <a:pt x="60" y="23"/>
                      <a:pt x="60" y="23"/>
                    </a:cubicBezTo>
                    <a:cubicBezTo>
                      <a:pt x="59" y="22"/>
                      <a:pt x="57" y="21"/>
                      <a:pt x="56" y="20"/>
                    </a:cubicBezTo>
                    <a:cubicBezTo>
                      <a:pt x="54" y="20"/>
                      <a:pt x="53" y="20"/>
                      <a:pt x="51" y="20"/>
                    </a:cubicBezTo>
                    <a:cubicBezTo>
                      <a:pt x="49" y="20"/>
                      <a:pt x="47" y="20"/>
                      <a:pt x="45" y="22"/>
                    </a:cubicBezTo>
                    <a:cubicBezTo>
                      <a:pt x="43" y="23"/>
                      <a:pt x="43" y="25"/>
                      <a:pt x="44" y="27"/>
                    </a:cubicBezTo>
                    <a:cubicBezTo>
                      <a:pt x="45" y="28"/>
                      <a:pt x="46" y="29"/>
                      <a:pt x="48" y="30"/>
                    </a:cubicBezTo>
                    <a:cubicBezTo>
                      <a:pt x="48" y="30"/>
                      <a:pt x="48" y="30"/>
                      <a:pt x="48" y="30"/>
                    </a:cubicBezTo>
                    <a:cubicBezTo>
                      <a:pt x="49" y="30"/>
                      <a:pt x="52" y="31"/>
                      <a:pt x="54" y="32"/>
                    </a:cubicBezTo>
                    <a:cubicBezTo>
                      <a:pt x="55" y="32"/>
                      <a:pt x="55" y="32"/>
                      <a:pt x="55" y="32"/>
                    </a:cubicBezTo>
                    <a:cubicBezTo>
                      <a:pt x="60" y="34"/>
                      <a:pt x="68" y="37"/>
                      <a:pt x="70" y="42"/>
                    </a:cubicBezTo>
                    <a:cubicBezTo>
                      <a:pt x="72" y="46"/>
                      <a:pt x="70" y="51"/>
                      <a:pt x="66" y="54"/>
                    </a:cubicBezTo>
                    <a:cubicBezTo>
                      <a:pt x="63" y="56"/>
                      <a:pt x="59" y="57"/>
                      <a:pt x="55" y="58"/>
                    </a:cubicBezTo>
                    <a:cubicBezTo>
                      <a:pt x="55" y="62"/>
                      <a:pt x="55" y="62"/>
                      <a:pt x="55" y="62"/>
                    </a:cubicBezTo>
                    <a:cubicBezTo>
                      <a:pt x="55" y="62"/>
                      <a:pt x="54" y="63"/>
                      <a:pt x="54" y="63"/>
                    </a:cubicBezTo>
                    <a:cubicBezTo>
                      <a:pt x="49" y="63"/>
                      <a:pt x="49" y="63"/>
                      <a:pt x="49" y="63"/>
                    </a:cubicBezTo>
                    <a:cubicBezTo>
                      <a:pt x="48" y="63"/>
                      <a:pt x="47" y="62"/>
                      <a:pt x="47" y="62"/>
                    </a:cubicBezTo>
                    <a:cubicBezTo>
                      <a:pt x="47" y="57"/>
                      <a:pt x="47" y="57"/>
                      <a:pt x="47" y="57"/>
                    </a:cubicBezTo>
                    <a:cubicBezTo>
                      <a:pt x="42" y="57"/>
                      <a:pt x="36" y="55"/>
                      <a:pt x="33" y="51"/>
                    </a:cubicBezTo>
                    <a:cubicBezTo>
                      <a:pt x="33" y="50"/>
                      <a:pt x="33" y="49"/>
                      <a:pt x="33" y="48"/>
                    </a:cubicBezTo>
                    <a:cubicBezTo>
                      <a:pt x="34" y="46"/>
                      <a:pt x="36" y="45"/>
                      <a:pt x="38" y="45"/>
                    </a:cubicBezTo>
                    <a:cubicBezTo>
                      <a:pt x="39" y="45"/>
                      <a:pt x="40" y="46"/>
                      <a:pt x="41" y="46"/>
                    </a:cubicBezTo>
                    <a:cubicBezTo>
                      <a:pt x="41" y="46"/>
                      <a:pt x="41" y="47"/>
                      <a:pt x="41" y="47"/>
                    </a:cubicBezTo>
                    <a:cubicBezTo>
                      <a:pt x="41" y="47"/>
                      <a:pt x="41" y="47"/>
                      <a:pt x="41" y="47"/>
                    </a:cubicBezTo>
                    <a:cubicBezTo>
                      <a:pt x="41" y="47"/>
                      <a:pt x="41" y="47"/>
                      <a:pt x="41" y="47"/>
                    </a:cubicBezTo>
                    <a:cubicBezTo>
                      <a:pt x="41" y="47"/>
                      <a:pt x="41" y="47"/>
                      <a:pt x="42" y="47"/>
                    </a:cubicBezTo>
                    <a:cubicBezTo>
                      <a:pt x="43" y="48"/>
                      <a:pt x="45" y="49"/>
                      <a:pt x="46" y="49"/>
                    </a:cubicBezTo>
                    <a:cubicBezTo>
                      <a:pt x="48" y="50"/>
                      <a:pt x="51" y="51"/>
                      <a:pt x="53" y="51"/>
                    </a:cubicBezTo>
                    <a:cubicBezTo>
                      <a:pt x="55" y="51"/>
                      <a:pt x="57" y="50"/>
                      <a:pt x="59" y="49"/>
                    </a:cubicBezTo>
                    <a:cubicBezTo>
                      <a:pt x="60" y="48"/>
                      <a:pt x="61" y="46"/>
                      <a:pt x="6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4" name="Freeform 95"/>
              <p:cNvSpPr/>
              <p:nvPr/>
            </p:nvSpPr>
            <p:spPr bwMode="auto">
              <a:xfrm>
                <a:off x="6386513" y="3841751"/>
                <a:ext cx="482600" cy="101600"/>
              </a:xfrm>
              <a:custGeom>
                <a:avLst/>
                <a:gdLst>
                  <a:gd name="T0" fmla="*/ 125 w 128"/>
                  <a:gd name="T1" fmla="*/ 0 h 27"/>
                  <a:gd name="T2" fmla="*/ 70 w 128"/>
                  <a:gd name="T3" fmla="*/ 0 h 27"/>
                  <a:gd name="T4" fmla="*/ 64 w 128"/>
                  <a:gd name="T5" fmla="*/ 0 h 27"/>
                  <a:gd name="T6" fmla="*/ 58 w 128"/>
                  <a:gd name="T7" fmla="*/ 0 h 27"/>
                  <a:gd name="T8" fmla="*/ 3 w 128"/>
                  <a:gd name="T9" fmla="*/ 0 h 27"/>
                  <a:gd name="T10" fmla="*/ 2 w 128"/>
                  <a:gd name="T11" fmla="*/ 4 h 27"/>
                  <a:gd name="T12" fmla="*/ 19 w 128"/>
                  <a:gd name="T13" fmla="*/ 21 h 27"/>
                  <a:gd name="T14" fmla="*/ 64 w 128"/>
                  <a:gd name="T15" fmla="*/ 27 h 27"/>
                  <a:gd name="T16" fmla="*/ 109 w 128"/>
                  <a:gd name="T17" fmla="*/ 21 h 27"/>
                  <a:gd name="T18" fmla="*/ 126 w 128"/>
                  <a:gd name="T19" fmla="*/ 4 h 27"/>
                  <a:gd name="T20" fmla="*/ 125 w 128"/>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27">
                    <a:moveTo>
                      <a:pt x="125" y="0"/>
                    </a:moveTo>
                    <a:cubicBezTo>
                      <a:pt x="70" y="0"/>
                      <a:pt x="70" y="0"/>
                      <a:pt x="70" y="0"/>
                    </a:cubicBezTo>
                    <a:cubicBezTo>
                      <a:pt x="68" y="0"/>
                      <a:pt x="65" y="0"/>
                      <a:pt x="64" y="0"/>
                    </a:cubicBezTo>
                    <a:cubicBezTo>
                      <a:pt x="63" y="0"/>
                      <a:pt x="61" y="0"/>
                      <a:pt x="58" y="0"/>
                    </a:cubicBezTo>
                    <a:cubicBezTo>
                      <a:pt x="3" y="0"/>
                      <a:pt x="3" y="0"/>
                      <a:pt x="3" y="0"/>
                    </a:cubicBezTo>
                    <a:cubicBezTo>
                      <a:pt x="1" y="0"/>
                      <a:pt x="0" y="2"/>
                      <a:pt x="2" y="4"/>
                    </a:cubicBezTo>
                    <a:cubicBezTo>
                      <a:pt x="2" y="4"/>
                      <a:pt x="17" y="19"/>
                      <a:pt x="19" y="21"/>
                    </a:cubicBezTo>
                    <a:cubicBezTo>
                      <a:pt x="19" y="21"/>
                      <a:pt x="24" y="27"/>
                      <a:pt x="64" y="27"/>
                    </a:cubicBezTo>
                    <a:cubicBezTo>
                      <a:pt x="103" y="27"/>
                      <a:pt x="109" y="21"/>
                      <a:pt x="109" y="21"/>
                    </a:cubicBezTo>
                    <a:cubicBezTo>
                      <a:pt x="111" y="19"/>
                      <a:pt x="126" y="4"/>
                      <a:pt x="126" y="4"/>
                    </a:cubicBezTo>
                    <a:cubicBezTo>
                      <a:pt x="128" y="2"/>
                      <a:pt x="127" y="0"/>
                      <a:pt x="1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5" name="Freeform 96"/>
              <p:cNvSpPr/>
              <p:nvPr/>
            </p:nvSpPr>
            <p:spPr bwMode="auto">
              <a:xfrm>
                <a:off x="6194426" y="2967038"/>
                <a:ext cx="498475" cy="458788"/>
              </a:xfrm>
              <a:custGeom>
                <a:avLst/>
                <a:gdLst>
                  <a:gd name="T0" fmla="*/ 99 w 132"/>
                  <a:gd name="T1" fmla="*/ 72 h 121"/>
                  <a:gd name="T2" fmla="*/ 110 w 132"/>
                  <a:gd name="T3" fmla="*/ 86 h 121"/>
                  <a:gd name="T4" fmla="*/ 111 w 132"/>
                  <a:gd name="T5" fmla="*/ 87 h 121"/>
                  <a:gd name="T6" fmla="*/ 111 w 132"/>
                  <a:gd name="T7" fmla="*/ 90 h 121"/>
                  <a:gd name="T8" fmla="*/ 99 w 132"/>
                  <a:gd name="T9" fmla="*/ 120 h 121"/>
                  <a:gd name="T10" fmla="*/ 100 w 132"/>
                  <a:gd name="T11" fmla="*/ 120 h 121"/>
                  <a:gd name="T12" fmla="*/ 101 w 132"/>
                  <a:gd name="T13" fmla="*/ 121 h 121"/>
                  <a:gd name="T14" fmla="*/ 102 w 132"/>
                  <a:gd name="T15" fmla="*/ 120 h 121"/>
                  <a:gd name="T16" fmla="*/ 108 w 132"/>
                  <a:gd name="T17" fmla="*/ 117 h 121"/>
                  <a:gd name="T18" fmla="*/ 114 w 132"/>
                  <a:gd name="T19" fmla="*/ 102 h 121"/>
                  <a:gd name="T20" fmla="*/ 115 w 132"/>
                  <a:gd name="T21" fmla="*/ 102 h 121"/>
                  <a:gd name="T22" fmla="*/ 116 w 132"/>
                  <a:gd name="T23" fmla="*/ 102 h 121"/>
                  <a:gd name="T24" fmla="*/ 121 w 132"/>
                  <a:gd name="T25" fmla="*/ 114 h 121"/>
                  <a:gd name="T26" fmla="*/ 123 w 132"/>
                  <a:gd name="T27" fmla="*/ 117 h 121"/>
                  <a:gd name="T28" fmla="*/ 128 w 132"/>
                  <a:gd name="T29" fmla="*/ 120 h 121"/>
                  <a:gd name="T30" fmla="*/ 130 w 132"/>
                  <a:gd name="T31" fmla="*/ 121 h 121"/>
                  <a:gd name="T32" fmla="*/ 131 w 132"/>
                  <a:gd name="T33" fmla="*/ 121 h 121"/>
                  <a:gd name="T34" fmla="*/ 132 w 132"/>
                  <a:gd name="T35" fmla="*/ 120 h 121"/>
                  <a:gd name="T36" fmla="*/ 128 w 132"/>
                  <a:gd name="T37" fmla="*/ 111 h 121"/>
                  <a:gd name="T38" fmla="*/ 119 w 132"/>
                  <a:gd name="T39" fmla="*/ 90 h 121"/>
                  <a:gd name="T40" fmla="*/ 119 w 132"/>
                  <a:gd name="T41" fmla="*/ 88 h 121"/>
                  <a:gd name="T42" fmla="*/ 131 w 132"/>
                  <a:gd name="T43" fmla="*/ 78 h 121"/>
                  <a:gd name="T44" fmla="*/ 128 w 132"/>
                  <a:gd name="T45" fmla="*/ 76 h 121"/>
                  <a:gd name="T46" fmla="*/ 119 w 132"/>
                  <a:gd name="T47" fmla="*/ 82 h 121"/>
                  <a:gd name="T48" fmla="*/ 119 w 132"/>
                  <a:gd name="T49" fmla="*/ 81 h 121"/>
                  <a:gd name="T50" fmla="*/ 115 w 132"/>
                  <a:gd name="T51" fmla="*/ 77 h 121"/>
                  <a:gd name="T52" fmla="*/ 112 w 132"/>
                  <a:gd name="T53" fmla="*/ 80 h 121"/>
                  <a:gd name="T54" fmla="*/ 106 w 132"/>
                  <a:gd name="T55" fmla="*/ 66 h 121"/>
                  <a:gd name="T56" fmla="*/ 0 w 132"/>
                  <a:gd name="T57" fmla="*/ 0 h 121"/>
                  <a:gd name="T58" fmla="*/ 0 w 132"/>
                  <a:gd name="T59" fmla="*/ 23 h 121"/>
                  <a:gd name="T60" fmla="*/ 99 w 132"/>
                  <a:gd name="T61" fmla="*/ 7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2" h="121">
                    <a:moveTo>
                      <a:pt x="99" y="72"/>
                    </a:moveTo>
                    <a:cubicBezTo>
                      <a:pt x="99" y="72"/>
                      <a:pt x="100" y="81"/>
                      <a:pt x="110" y="86"/>
                    </a:cubicBezTo>
                    <a:cubicBezTo>
                      <a:pt x="110" y="86"/>
                      <a:pt x="111" y="86"/>
                      <a:pt x="111" y="87"/>
                    </a:cubicBezTo>
                    <a:cubicBezTo>
                      <a:pt x="111" y="90"/>
                      <a:pt x="111" y="90"/>
                      <a:pt x="111" y="90"/>
                    </a:cubicBezTo>
                    <a:cubicBezTo>
                      <a:pt x="107" y="100"/>
                      <a:pt x="103" y="110"/>
                      <a:pt x="99" y="120"/>
                    </a:cubicBezTo>
                    <a:cubicBezTo>
                      <a:pt x="99" y="120"/>
                      <a:pt x="100" y="120"/>
                      <a:pt x="100" y="120"/>
                    </a:cubicBezTo>
                    <a:cubicBezTo>
                      <a:pt x="100" y="121"/>
                      <a:pt x="101" y="121"/>
                      <a:pt x="101" y="121"/>
                    </a:cubicBezTo>
                    <a:cubicBezTo>
                      <a:pt x="101" y="121"/>
                      <a:pt x="102" y="120"/>
                      <a:pt x="102" y="120"/>
                    </a:cubicBezTo>
                    <a:cubicBezTo>
                      <a:pt x="103" y="119"/>
                      <a:pt x="104" y="117"/>
                      <a:pt x="108" y="117"/>
                    </a:cubicBezTo>
                    <a:cubicBezTo>
                      <a:pt x="110" y="112"/>
                      <a:pt x="112" y="107"/>
                      <a:pt x="114" y="102"/>
                    </a:cubicBezTo>
                    <a:cubicBezTo>
                      <a:pt x="114" y="102"/>
                      <a:pt x="115" y="102"/>
                      <a:pt x="115" y="102"/>
                    </a:cubicBezTo>
                    <a:cubicBezTo>
                      <a:pt x="115" y="102"/>
                      <a:pt x="116" y="102"/>
                      <a:pt x="116" y="102"/>
                    </a:cubicBezTo>
                    <a:cubicBezTo>
                      <a:pt x="118" y="106"/>
                      <a:pt x="120" y="110"/>
                      <a:pt x="121" y="114"/>
                    </a:cubicBezTo>
                    <a:cubicBezTo>
                      <a:pt x="122" y="115"/>
                      <a:pt x="122" y="116"/>
                      <a:pt x="123" y="117"/>
                    </a:cubicBezTo>
                    <a:cubicBezTo>
                      <a:pt x="127" y="117"/>
                      <a:pt x="128" y="119"/>
                      <a:pt x="128" y="120"/>
                    </a:cubicBezTo>
                    <a:cubicBezTo>
                      <a:pt x="129" y="120"/>
                      <a:pt x="129" y="121"/>
                      <a:pt x="130" y="121"/>
                    </a:cubicBezTo>
                    <a:cubicBezTo>
                      <a:pt x="130" y="121"/>
                      <a:pt x="130" y="121"/>
                      <a:pt x="131" y="121"/>
                    </a:cubicBezTo>
                    <a:cubicBezTo>
                      <a:pt x="131" y="120"/>
                      <a:pt x="132" y="120"/>
                      <a:pt x="132" y="120"/>
                    </a:cubicBezTo>
                    <a:cubicBezTo>
                      <a:pt x="131" y="117"/>
                      <a:pt x="129" y="114"/>
                      <a:pt x="128" y="111"/>
                    </a:cubicBezTo>
                    <a:cubicBezTo>
                      <a:pt x="124" y="102"/>
                      <a:pt x="120" y="94"/>
                      <a:pt x="119" y="90"/>
                    </a:cubicBezTo>
                    <a:cubicBezTo>
                      <a:pt x="119" y="88"/>
                      <a:pt x="119" y="88"/>
                      <a:pt x="119" y="88"/>
                    </a:cubicBezTo>
                    <a:cubicBezTo>
                      <a:pt x="127" y="87"/>
                      <a:pt x="131" y="80"/>
                      <a:pt x="131" y="78"/>
                    </a:cubicBezTo>
                    <a:cubicBezTo>
                      <a:pt x="132" y="75"/>
                      <a:pt x="128" y="76"/>
                      <a:pt x="128" y="76"/>
                    </a:cubicBezTo>
                    <a:cubicBezTo>
                      <a:pt x="128" y="76"/>
                      <a:pt x="126" y="82"/>
                      <a:pt x="119" y="82"/>
                    </a:cubicBezTo>
                    <a:cubicBezTo>
                      <a:pt x="119" y="81"/>
                      <a:pt x="119" y="81"/>
                      <a:pt x="119" y="81"/>
                    </a:cubicBezTo>
                    <a:cubicBezTo>
                      <a:pt x="119" y="79"/>
                      <a:pt x="117" y="77"/>
                      <a:pt x="115" y="77"/>
                    </a:cubicBezTo>
                    <a:cubicBezTo>
                      <a:pt x="113" y="77"/>
                      <a:pt x="112" y="78"/>
                      <a:pt x="112" y="80"/>
                    </a:cubicBezTo>
                    <a:cubicBezTo>
                      <a:pt x="105" y="75"/>
                      <a:pt x="106" y="66"/>
                      <a:pt x="106" y="66"/>
                    </a:cubicBezTo>
                    <a:cubicBezTo>
                      <a:pt x="67" y="28"/>
                      <a:pt x="21" y="8"/>
                      <a:pt x="0" y="0"/>
                    </a:cubicBezTo>
                    <a:cubicBezTo>
                      <a:pt x="0" y="23"/>
                      <a:pt x="0" y="23"/>
                      <a:pt x="0" y="23"/>
                    </a:cubicBezTo>
                    <a:cubicBezTo>
                      <a:pt x="94" y="56"/>
                      <a:pt x="99" y="72"/>
                      <a:pt x="99"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grpSp>
      </p:grpSp>
      <p:sp>
        <p:nvSpPr>
          <p:cNvPr id="93" name="文本框 92"/>
          <p:cNvSpPr txBox="1"/>
          <p:nvPr/>
        </p:nvSpPr>
        <p:spPr>
          <a:xfrm>
            <a:off x="2720340" y="2773680"/>
            <a:ext cx="2974340" cy="701346"/>
          </a:xfrm>
          <a:prstGeom prst="rect">
            <a:avLst/>
          </a:prstGeom>
          <a:noFill/>
        </p:spPr>
        <p:txBody>
          <a:bodyPr wrap="square" rtlCol="0">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zh-CN" sz="1600" dirty="0">
              <a:solidFill>
                <a:schemeClr val="tx1">
                  <a:lumMod val="85000"/>
                  <a:lumOff val="15000"/>
                </a:schemeClr>
              </a:solidFill>
              <a:cs typeface="+mn-ea"/>
              <a:sym typeface="+mn-lt"/>
            </a:endParaRPr>
          </a:p>
        </p:txBody>
      </p:sp>
      <p:sp>
        <p:nvSpPr>
          <p:cNvPr id="2" name="文本框 1"/>
          <p:cNvSpPr txBox="1"/>
          <p:nvPr/>
        </p:nvSpPr>
        <p:spPr>
          <a:xfrm>
            <a:off x="2720340" y="3949700"/>
            <a:ext cx="2974340" cy="701346"/>
          </a:xfrm>
          <a:prstGeom prst="rect">
            <a:avLst/>
          </a:prstGeom>
          <a:noFill/>
        </p:spPr>
        <p:txBody>
          <a:bodyPr wrap="square" rtlCol="0">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zh-CN" sz="1600" dirty="0">
              <a:solidFill>
                <a:schemeClr val="tx1">
                  <a:lumMod val="85000"/>
                  <a:lumOff val="15000"/>
                </a:schemeClr>
              </a:solidFill>
              <a:cs typeface="+mn-ea"/>
              <a:sym typeface="+mn-lt"/>
            </a:endParaRPr>
          </a:p>
        </p:txBody>
      </p:sp>
      <p:sp>
        <p:nvSpPr>
          <p:cNvPr id="3" name="文本框 2"/>
          <p:cNvSpPr txBox="1"/>
          <p:nvPr/>
        </p:nvSpPr>
        <p:spPr>
          <a:xfrm>
            <a:off x="2720340" y="5219700"/>
            <a:ext cx="2974340" cy="701346"/>
          </a:xfrm>
          <a:prstGeom prst="rect">
            <a:avLst/>
          </a:prstGeom>
          <a:noFill/>
        </p:spPr>
        <p:txBody>
          <a:bodyPr wrap="square" rtlCol="0">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zh-CN" sz="1600" dirty="0">
              <a:solidFill>
                <a:schemeClr val="tx1">
                  <a:lumMod val="85000"/>
                  <a:lumOff val="15000"/>
                </a:schemeClr>
              </a:solidFill>
              <a:cs typeface="+mn-ea"/>
              <a:sym typeface="+mn-lt"/>
            </a:endParaRPr>
          </a:p>
        </p:txBody>
      </p:sp>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t="15439" b="15439"/>
          <a:stretch/>
        </p:blipFill>
        <p:spPr>
          <a:xfrm>
            <a:off x="6328826" y="3175000"/>
            <a:ext cx="4263828" cy="2210434"/>
          </a:xfrm>
          <a:prstGeom prst="rect">
            <a:avLst/>
          </a:prstGeom>
        </p:spPr>
      </p:pic>
      <p:sp>
        <p:nvSpPr>
          <p:cNvPr id="69" name="矩形 68"/>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1000"/>
                                        <p:tgtEl>
                                          <p:spTgt spid="103"/>
                                        </p:tgtEl>
                                      </p:cBhvr>
                                    </p:animEffect>
                                    <p:anim calcmode="lin" valueType="num">
                                      <p:cBhvr>
                                        <p:cTn id="8" dur="1000" fill="hold"/>
                                        <p:tgtEl>
                                          <p:spTgt spid="103"/>
                                        </p:tgtEl>
                                        <p:attrNameLst>
                                          <p:attrName>ppt_x</p:attrName>
                                        </p:attrNameLst>
                                      </p:cBhvr>
                                      <p:tavLst>
                                        <p:tav tm="0">
                                          <p:val>
                                            <p:strVal val="#ppt_x"/>
                                          </p:val>
                                        </p:tav>
                                        <p:tav tm="100000">
                                          <p:val>
                                            <p:strVal val="#ppt_x"/>
                                          </p:val>
                                        </p:tav>
                                      </p:tavLst>
                                    </p:anim>
                                    <p:anim calcmode="lin" valueType="num">
                                      <p:cBhvr>
                                        <p:cTn id="9" dur="1000" fill="hold"/>
                                        <p:tgtEl>
                                          <p:spTgt spid="10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107"/>
                                        </p:tgtEl>
                                        <p:attrNameLst>
                                          <p:attrName>style.visibility</p:attrName>
                                        </p:attrNameLst>
                                      </p:cBhvr>
                                      <p:to>
                                        <p:strVal val="visible"/>
                                      </p:to>
                                    </p:set>
                                    <p:animEffect transition="in" filter="fade">
                                      <p:cBhvr>
                                        <p:cTn id="13" dur="750"/>
                                        <p:tgtEl>
                                          <p:spTgt spid="107"/>
                                        </p:tgtEl>
                                      </p:cBhvr>
                                    </p:animEffect>
                                    <p:anim calcmode="lin" valueType="num">
                                      <p:cBhvr>
                                        <p:cTn id="14" dur="750" fill="hold"/>
                                        <p:tgtEl>
                                          <p:spTgt spid="107"/>
                                        </p:tgtEl>
                                        <p:attrNameLst>
                                          <p:attrName>ppt_w</p:attrName>
                                        </p:attrNameLst>
                                      </p:cBhvr>
                                      <p:tavLst>
                                        <p:tav tm="0" fmla="#ppt_w*sin(2.5*pi*$)">
                                          <p:val>
                                            <p:fltVal val="0"/>
                                          </p:val>
                                        </p:tav>
                                        <p:tav tm="100000">
                                          <p:val>
                                            <p:fltVal val="1"/>
                                          </p:val>
                                        </p:tav>
                                      </p:tavLst>
                                    </p:anim>
                                    <p:anim calcmode="lin" valueType="num">
                                      <p:cBhvr>
                                        <p:cTn id="15" dur="750" fill="hold"/>
                                        <p:tgtEl>
                                          <p:spTgt spid="107"/>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45" presetClass="entr" presetSubtype="0" fill="hold" nodeType="afterEffect">
                                  <p:stCondLst>
                                    <p:cond delay="0"/>
                                  </p:stCondLst>
                                  <p:childTnLst>
                                    <p:set>
                                      <p:cBhvr>
                                        <p:cTn id="18" dur="1" fill="hold">
                                          <p:stCondLst>
                                            <p:cond delay="0"/>
                                          </p:stCondLst>
                                        </p:cTn>
                                        <p:tgtEl>
                                          <p:spTgt spid="129"/>
                                        </p:tgtEl>
                                        <p:attrNameLst>
                                          <p:attrName>style.visibility</p:attrName>
                                        </p:attrNameLst>
                                      </p:cBhvr>
                                      <p:to>
                                        <p:strVal val="visible"/>
                                      </p:to>
                                    </p:set>
                                    <p:animEffect transition="in" filter="fade">
                                      <p:cBhvr>
                                        <p:cTn id="19" dur="750"/>
                                        <p:tgtEl>
                                          <p:spTgt spid="129"/>
                                        </p:tgtEl>
                                      </p:cBhvr>
                                    </p:animEffect>
                                    <p:anim calcmode="lin" valueType="num">
                                      <p:cBhvr>
                                        <p:cTn id="20" dur="750" fill="hold"/>
                                        <p:tgtEl>
                                          <p:spTgt spid="129"/>
                                        </p:tgtEl>
                                        <p:attrNameLst>
                                          <p:attrName>ppt_w</p:attrName>
                                        </p:attrNameLst>
                                      </p:cBhvr>
                                      <p:tavLst>
                                        <p:tav tm="0" fmla="#ppt_w*sin(2.5*pi*$)">
                                          <p:val>
                                            <p:fltVal val="0"/>
                                          </p:val>
                                        </p:tav>
                                        <p:tav tm="100000">
                                          <p:val>
                                            <p:fltVal val="1"/>
                                          </p:val>
                                        </p:tav>
                                      </p:tavLst>
                                    </p:anim>
                                    <p:anim calcmode="lin" valueType="num">
                                      <p:cBhvr>
                                        <p:cTn id="21" dur="750" fill="hold"/>
                                        <p:tgtEl>
                                          <p:spTgt spid="129"/>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45" presetClass="entr" presetSubtype="0" fill="hold" nodeType="afterEffect">
                                  <p:stCondLst>
                                    <p:cond delay="0"/>
                                  </p:stCondLst>
                                  <p:childTnLst>
                                    <p:set>
                                      <p:cBhvr>
                                        <p:cTn id="24" dur="1" fill="hold">
                                          <p:stCondLst>
                                            <p:cond delay="0"/>
                                          </p:stCondLst>
                                        </p:cTn>
                                        <p:tgtEl>
                                          <p:spTgt spid="151"/>
                                        </p:tgtEl>
                                        <p:attrNameLst>
                                          <p:attrName>style.visibility</p:attrName>
                                        </p:attrNameLst>
                                      </p:cBhvr>
                                      <p:to>
                                        <p:strVal val="visible"/>
                                      </p:to>
                                    </p:set>
                                    <p:animEffect transition="in" filter="fade">
                                      <p:cBhvr>
                                        <p:cTn id="25" dur="750"/>
                                        <p:tgtEl>
                                          <p:spTgt spid="151"/>
                                        </p:tgtEl>
                                      </p:cBhvr>
                                    </p:animEffect>
                                    <p:anim calcmode="lin" valueType="num">
                                      <p:cBhvr>
                                        <p:cTn id="26" dur="750" fill="hold"/>
                                        <p:tgtEl>
                                          <p:spTgt spid="151"/>
                                        </p:tgtEl>
                                        <p:attrNameLst>
                                          <p:attrName>ppt_w</p:attrName>
                                        </p:attrNameLst>
                                      </p:cBhvr>
                                      <p:tavLst>
                                        <p:tav tm="0" fmla="#ppt_w*sin(2.5*pi*$)">
                                          <p:val>
                                            <p:fltVal val="0"/>
                                          </p:val>
                                        </p:tav>
                                        <p:tav tm="100000">
                                          <p:val>
                                            <p:fltVal val="1"/>
                                          </p:val>
                                        </p:tav>
                                      </p:tavLst>
                                    </p:anim>
                                    <p:anim calcmode="lin" valueType="num">
                                      <p:cBhvr>
                                        <p:cTn id="27" dur="750" fill="hold"/>
                                        <p:tgtEl>
                                          <p:spTgt spid="151"/>
                                        </p:tgtEl>
                                        <p:attrNameLst>
                                          <p:attrName>ppt_h</p:attrName>
                                        </p:attrNameLst>
                                      </p:cBhvr>
                                      <p:tavLst>
                                        <p:tav tm="0">
                                          <p:val>
                                            <p:strVal val="#ppt_h"/>
                                          </p:val>
                                        </p:tav>
                                        <p:tav tm="100000">
                                          <p:val>
                                            <p:strVal val="#ppt_h"/>
                                          </p:val>
                                        </p:tav>
                                      </p:tavLst>
                                    </p:anim>
                                  </p:childTnLst>
                                </p:cTn>
                              </p:par>
                              <p:par>
                                <p:cTn id="28" presetID="21" presetClass="entr" presetSubtype="1" fill="hold" grpId="0" nodeType="withEffect">
                                  <p:stCondLst>
                                    <p:cond delay="0"/>
                                  </p:stCondLst>
                                  <p:childTnLst>
                                    <p:set>
                                      <p:cBhvr>
                                        <p:cTn id="29" dur="1" fill="hold">
                                          <p:stCondLst>
                                            <p:cond delay="0"/>
                                          </p:stCondLst>
                                        </p:cTn>
                                        <p:tgtEl>
                                          <p:spTgt spid="93"/>
                                        </p:tgtEl>
                                        <p:attrNameLst>
                                          <p:attrName>style.visibility</p:attrName>
                                        </p:attrNameLst>
                                      </p:cBhvr>
                                      <p:to>
                                        <p:strVal val="visible"/>
                                      </p:to>
                                    </p:set>
                                    <p:animEffect transition="in" filter="wheel(1)">
                                      <p:cBhvr>
                                        <p:cTn id="30" dur="2000"/>
                                        <p:tgtEl>
                                          <p:spTgt spid="93"/>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heel(1)">
                                      <p:cBhvr>
                                        <p:cTn id="33" dur="2000"/>
                                        <p:tgtEl>
                                          <p:spTgt spid="2"/>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heel(1)">
                                      <p:cBhvr>
                                        <p:cTn id="3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93"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成果展示</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defPPr>
              <a:defRPr lang="zh-CN"/>
            </a:defPPr>
            <a:lvl1pPr algn="ctr">
              <a:defRPr sz="9600">
                <a:solidFill>
                  <a:schemeClr val="bg1"/>
                </a:solidFill>
                <a:latin typeface="Agency FB" panose="020B0503020202020204" pitchFamily="34" charset="0"/>
                <a:cs typeface="+mn-ea"/>
              </a:defRPr>
            </a:lvl1pPr>
          </a:lstStyle>
          <a:p>
            <a:r>
              <a:rPr lang="en-US" altLang="zh-CN" dirty="0">
                <a:sym typeface="+mn-lt"/>
              </a:rPr>
              <a:t>02</a:t>
            </a:r>
            <a:endParaRPr lang="zh-CN" altLang="en-US" dirty="0">
              <a:sym typeface="+mn-lt"/>
            </a:endParaRPr>
          </a:p>
        </p:txBody>
      </p:sp>
      <p:grpSp>
        <p:nvGrpSpPr>
          <p:cNvPr id="15" name="组合 14">
            <a:extLst>
              <a:ext uri="{FF2B5EF4-FFF2-40B4-BE49-F238E27FC236}">
                <a16:creationId xmlns="" xmlns:a16="http://schemas.microsoft.com/office/drawing/2014/main" id="{B61D2B8F-D6C1-416C-BC60-7AAC147417E8}"/>
              </a:ext>
            </a:extLst>
          </p:cNvPr>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6" name="Freeform 5">
              <a:extLst>
                <a:ext uri="{FF2B5EF4-FFF2-40B4-BE49-F238E27FC236}">
                  <a16:creationId xmlns="" xmlns:a16="http://schemas.microsoft.com/office/drawing/2014/main" id="{C03633B1-2BF1-49A5-993C-E1F72F8EF0FB}"/>
                </a:ext>
              </a:extLst>
            </p:cNvPr>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7" name="Freeform 5">
              <a:extLst>
                <a:ext uri="{FF2B5EF4-FFF2-40B4-BE49-F238E27FC236}">
                  <a16:creationId xmlns="" xmlns:a16="http://schemas.microsoft.com/office/drawing/2014/main" id="{CF0CCAD8-221E-45D7-8814-7EA5FBD8FF28}"/>
                </a:ext>
              </a:extLst>
            </p:cNvPr>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lumMod val="75000"/>
                <a:lumOff val="25000"/>
              </a:schemeClr>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Tree>
    <p:extLst>
      <p:ext uri="{BB962C8B-B14F-4D97-AF65-F5344CB8AC3E}">
        <p14:creationId xmlns:p14="http://schemas.microsoft.com/office/powerpoint/2010/main" val="667073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500"/>
                                  </p:stCondLst>
                                  <p:childTnLst>
                                    <p:set>
                                      <p:cBhvr>
                                        <p:cTn id="9" dur="1" fill="hold">
                                          <p:stCondLst>
                                            <p:cond delay="0"/>
                                          </p:stCondLst>
                                        </p:cTn>
                                        <p:tgtEl>
                                          <p:spTgt spid="121"/>
                                        </p:tgtEl>
                                        <p:attrNameLst>
                                          <p:attrName>style.visibility</p:attrName>
                                        </p:attrNameLst>
                                      </p:cBhvr>
                                      <p:to>
                                        <p:strVal val="visible"/>
                                      </p:to>
                                    </p:set>
                                    <p:animScale>
                                      <p:cBhvr>
                                        <p:cTn id="10"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21"/>
                                        </p:tgtEl>
                                        <p:attrNameLst>
                                          <p:attrName>ppt_x</p:attrName>
                                          <p:attrName>ppt_y</p:attrName>
                                        </p:attrNameLst>
                                      </p:cBhvr>
                                    </p:animMotion>
                                    <p:animEffect transition="in" filter="fade">
                                      <p:cBhvr>
                                        <p:cTn id="12" dur="1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52" presetClass="entr" presetSubtype="0"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grpSp>
        <p:nvGrpSpPr>
          <p:cNvPr id="44" name="组合 43">
            <a:extLst>
              <a:ext uri="{FF2B5EF4-FFF2-40B4-BE49-F238E27FC236}">
                <a16:creationId xmlns="" xmlns:a16="http://schemas.microsoft.com/office/drawing/2014/main" id="{BC5B90B7-392B-4EEA-8746-D31E7E83A667}"/>
              </a:ext>
            </a:extLst>
          </p:cNvPr>
          <p:cNvGrpSpPr/>
          <p:nvPr/>
        </p:nvGrpSpPr>
        <p:grpSpPr>
          <a:xfrm>
            <a:off x="1771650" y="1869895"/>
            <a:ext cx="2153019" cy="1983832"/>
            <a:chOff x="2067317" y="1810431"/>
            <a:chExt cx="2488837" cy="2293259"/>
          </a:xfrm>
          <a:effectLst>
            <a:outerShdw blurRad="139700" dist="63500" dir="2700000" algn="tl" rotWithShape="0">
              <a:prstClr val="black">
                <a:alpha val="40000"/>
              </a:prstClr>
            </a:outerShdw>
          </a:effectLst>
        </p:grpSpPr>
        <p:sp>
          <p:nvSpPr>
            <p:cNvPr id="45" name="圆角矩形 4">
              <a:extLst>
                <a:ext uri="{FF2B5EF4-FFF2-40B4-BE49-F238E27FC236}">
                  <a16:creationId xmlns="" xmlns:a16="http://schemas.microsoft.com/office/drawing/2014/main" id="{8434C59A-AAF3-4765-A8DA-1C06FDE9E56B}"/>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6" name="圆角矩形 3">
              <a:extLst>
                <a:ext uri="{FF2B5EF4-FFF2-40B4-BE49-F238E27FC236}">
                  <a16:creationId xmlns="" xmlns:a16="http://schemas.microsoft.com/office/drawing/2014/main" id="{418A5FE5-50E8-4958-9C19-8ACD292CBB50}"/>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solidFill>
                <a:schemeClr val="accent1"/>
              </a:soli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7" name="组合 46">
            <a:extLst>
              <a:ext uri="{FF2B5EF4-FFF2-40B4-BE49-F238E27FC236}">
                <a16:creationId xmlns="" xmlns:a16="http://schemas.microsoft.com/office/drawing/2014/main" id="{D87B8D84-C554-41D1-8DCF-763669A978AF}"/>
              </a:ext>
            </a:extLst>
          </p:cNvPr>
          <p:cNvGrpSpPr/>
          <p:nvPr/>
        </p:nvGrpSpPr>
        <p:grpSpPr>
          <a:xfrm>
            <a:off x="5019491" y="1869895"/>
            <a:ext cx="2153019" cy="1983832"/>
            <a:chOff x="2067317" y="1810431"/>
            <a:chExt cx="2488837" cy="2293259"/>
          </a:xfrm>
          <a:effectLst>
            <a:outerShdw blurRad="139700" dist="63500" dir="2700000" algn="tl" rotWithShape="0">
              <a:prstClr val="black">
                <a:alpha val="40000"/>
              </a:prstClr>
            </a:outerShdw>
          </a:effectLst>
        </p:grpSpPr>
        <p:sp>
          <p:nvSpPr>
            <p:cNvPr id="48" name="圆角矩形 7">
              <a:extLst>
                <a:ext uri="{FF2B5EF4-FFF2-40B4-BE49-F238E27FC236}">
                  <a16:creationId xmlns="" xmlns:a16="http://schemas.microsoft.com/office/drawing/2014/main" id="{6E8F468E-9882-457F-989D-13C87A60748B}"/>
                </a:ext>
              </a:extLst>
            </p:cNvPr>
            <p:cNvSpPr/>
            <p:nvPr/>
          </p:nvSpPr>
          <p:spPr>
            <a:xfrm rot="2700000">
              <a:off x="2262896" y="1810432"/>
              <a:ext cx="2293258" cy="2293258"/>
            </a:xfrm>
            <a:prstGeom prst="roundRect">
              <a:avLst>
                <a:gd name="adj" fmla="val 12083"/>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0" name="圆角矩形 8">
              <a:extLst>
                <a:ext uri="{FF2B5EF4-FFF2-40B4-BE49-F238E27FC236}">
                  <a16:creationId xmlns="" xmlns:a16="http://schemas.microsoft.com/office/drawing/2014/main" id="{82ADF9D1-3CCA-4AD7-81BD-74A4C6FF9B68}"/>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51" name="组合 50">
            <a:extLst>
              <a:ext uri="{FF2B5EF4-FFF2-40B4-BE49-F238E27FC236}">
                <a16:creationId xmlns="" xmlns:a16="http://schemas.microsoft.com/office/drawing/2014/main" id="{6F41AAAB-74F4-4180-843A-CD82DF683811}"/>
              </a:ext>
            </a:extLst>
          </p:cNvPr>
          <p:cNvGrpSpPr/>
          <p:nvPr/>
        </p:nvGrpSpPr>
        <p:grpSpPr>
          <a:xfrm>
            <a:off x="8267331" y="1869895"/>
            <a:ext cx="2153019" cy="1983832"/>
            <a:chOff x="2067317" y="1810431"/>
            <a:chExt cx="2488837" cy="2293259"/>
          </a:xfrm>
          <a:effectLst>
            <a:outerShdw blurRad="139700" dist="63500" dir="2700000" algn="tl" rotWithShape="0">
              <a:prstClr val="black">
                <a:alpha val="40000"/>
              </a:prstClr>
            </a:outerShdw>
          </a:effectLst>
        </p:grpSpPr>
        <p:sp>
          <p:nvSpPr>
            <p:cNvPr id="52" name="圆角矩形 10">
              <a:extLst>
                <a:ext uri="{FF2B5EF4-FFF2-40B4-BE49-F238E27FC236}">
                  <a16:creationId xmlns="" xmlns:a16="http://schemas.microsoft.com/office/drawing/2014/main" id="{BC085FD4-77D6-4110-91E3-39DBE8F79C61}"/>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3" name="圆角矩形 11">
              <a:extLst>
                <a:ext uri="{FF2B5EF4-FFF2-40B4-BE49-F238E27FC236}">
                  <a16:creationId xmlns="" xmlns:a16="http://schemas.microsoft.com/office/drawing/2014/main" id="{9BFB6B2C-54CF-46C0-96D4-395A8EDA4374}"/>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54" name="文本框 53">
            <a:extLst>
              <a:ext uri="{FF2B5EF4-FFF2-40B4-BE49-F238E27FC236}">
                <a16:creationId xmlns="" xmlns:a16="http://schemas.microsoft.com/office/drawing/2014/main" id="{3C96DEC4-7362-43EF-B81D-92697E8CE318}"/>
              </a:ext>
            </a:extLst>
          </p:cNvPr>
          <p:cNvSpPr txBox="1"/>
          <p:nvPr/>
        </p:nvSpPr>
        <p:spPr>
          <a:xfrm>
            <a:off x="2118752"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95</a:t>
            </a:r>
            <a:r>
              <a:rPr lang="en-US" altLang="zh-CN" sz="2400" dirty="0">
                <a:solidFill>
                  <a:schemeClr val="accent1"/>
                </a:solidFill>
                <a:cs typeface="+mn-ea"/>
                <a:sym typeface="+mn-lt"/>
              </a:rPr>
              <a:t>%</a:t>
            </a:r>
            <a:endParaRPr lang="zh-CN" altLang="en-US" sz="4000" dirty="0">
              <a:solidFill>
                <a:schemeClr val="accent1"/>
              </a:solidFill>
              <a:cs typeface="+mn-ea"/>
              <a:sym typeface="+mn-lt"/>
            </a:endParaRPr>
          </a:p>
        </p:txBody>
      </p:sp>
      <p:sp>
        <p:nvSpPr>
          <p:cNvPr id="55" name="文本框 54">
            <a:extLst>
              <a:ext uri="{FF2B5EF4-FFF2-40B4-BE49-F238E27FC236}">
                <a16:creationId xmlns="" xmlns:a16="http://schemas.microsoft.com/office/drawing/2014/main" id="{A7D7C3CA-3F8F-4E88-96CD-1DF473A3776F}"/>
              </a:ext>
            </a:extLst>
          </p:cNvPr>
          <p:cNvSpPr txBox="1"/>
          <p:nvPr/>
        </p:nvSpPr>
        <p:spPr>
          <a:xfrm>
            <a:off x="5274411" y="2125809"/>
            <a:ext cx="1442024" cy="707886"/>
          </a:xfrm>
          <a:prstGeom prst="rect">
            <a:avLst/>
          </a:prstGeom>
          <a:noFill/>
        </p:spPr>
        <p:txBody>
          <a:bodyPr wrap="square" rtlCol="0">
            <a:spAutoFit/>
          </a:bodyPr>
          <a:lstStyle/>
          <a:p>
            <a:pPr algn="ctr"/>
            <a:r>
              <a:rPr lang="en-US" altLang="zh-CN" sz="4000" dirty="0">
                <a:solidFill>
                  <a:srgbClr val="404040"/>
                </a:solidFill>
                <a:cs typeface="+mn-ea"/>
                <a:sym typeface="+mn-lt"/>
              </a:rPr>
              <a:t>76</a:t>
            </a:r>
            <a:r>
              <a:rPr lang="en-US" altLang="zh-CN" sz="2400" dirty="0">
                <a:solidFill>
                  <a:srgbClr val="404040"/>
                </a:solidFill>
                <a:cs typeface="+mn-ea"/>
                <a:sym typeface="+mn-lt"/>
              </a:rPr>
              <a:t>%</a:t>
            </a:r>
            <a:endParaRPr lang="zh-CN" altLang="en-US" sz="3600" dirty="0">
              <a:solidFill>
                <a:srgbClr val="404040"/>
              </a:solidFill>
              <a:cs typeface="+mn-ea"/>
              <a:sym typeface="+mn-lt"/>
            </a:endParaRPr>
          </a:p>
        </p:txBody>
      </p:sp>
      <p:sp>
        <p:nvSpPr>
          <p:cNvPr id="56" name="文本框 55">
            <a:extLst>
              <a:ext uri="{FF2B5EF4-FFF2-40B4-BE49-F238E27FC236}">
                <a16:creationId xmlns="" xmlns:a16="http://schemas.microsoft.com/office/drawing/2014/main" id="{7913DABD-D994-4AC5-A8D2-B677CE951188}"/>
              </a:ext>
            </a:extLst>
          </p:cNvPr>
          <p:cNvSpPr txBox="1"/>
          <p:nvPr/>
        </p:nvSpPr>
        <p:spPr>
          <a:xfrm>
            <a:off x="8614433"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47</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57" name="文本框 56">
            <a:extLst>
              <a:ext uri="{FF2B5EF4-FFF2-40B4-BE49-F238E27FC236}">
                <a16:creationId xmlns="" xmlns:a16="http://schemas.microsoft.com/office/drawing/2014/main" id="{BF251146-7BE8-4FBA-83FF-CF2AE56F0794}"/>
              </a:ext>
            </a:extLst>
          </p:cNvPr>
          <p:cNvSpPr txBox="1"/>
          <p:nvPr/>
        </p:nvSpPr>
        <p:spPr>
          <a:xfrm>
            <a:off x="2118752"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58" name="文本框 57">
            <a:extLst>
              <a:ext uri="{FF2B5EF4-FFF2-40B4-BE49-F238E27FC236}">
                <a16:creationId xmlns="" xmlns:a16="http://schemas.microsoft.com/office/drawing/2014/main" id="{6E9BCD20-B5DA-4FD4-A2EF-4B671626AD6A}"/>
              </a:ext>
            </a:extLst>
          </p:cNvPr>
          <p:cNvSpPr txBox="1"/>
          <p:nvPr/>
        </p:nvSpPr>
        <p:spPr>
          <a:xfrm>
            <a:off x="5274411"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59" name="文本框 58">
            <a:extLst>
              <a:ext uri="{FF2B5EF4-FFF2-40B4-BE49-F238E27FC236}">
                <a16:creationId xmlns="" xmlns:a16="http://schemas.microsoft.com/office/drawing/2014/main" id="{2A451B7D-278D-4C27-BB7E-6440F29A96B7}"/>
              </a:ext>
            </a:extLst>
          </p:cNvPr>
          <p:cNvSpPr txBox="1"/>
          <p:nvPr/>
        </p:nvSpPr>
        <p:spPr>
          <a:xfrm>
            <a:off x="8616619"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60" name="Text Placeholder 32">
            <a:extLst>
              <a:ext uri="{FF2B5EF4-FFF2-40B4-BE49-F238E27FC236}">
                <a16:creationId xmlns="" xmlns:a16="http://schemas.microsoft.com/office/drawing/2014/main" id="{5B9E9858-2CB3-492C-ACDC-78D1D42E55F5}"/>
              </a:ext>
            </a:extLst>
          </p:cNvPr>
          <p:cNvSpPr txBox="1">
            <a:spLocks/>
          </p:cNvSpPr>
          <p:nvPr/>
        </p:nvSpPr>
        <p:spPr>
          <a:xfrm>
            <a:off x="1872836"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61" name="Text Placeholder 33">
            <a:extLst>
              <a:ext uri="{FF2B5EF4-FFF2-40B4-BE49-F238E27FC236}">
                <a16:creationId xmlns="" xmlns:a16="http://schemas.microsoft.com/office/drawing/2014/main" id="{16B7B9C6-5D3C-44A2-83EC-6EEAE250A498}"/>
              </a:ext>
            </a:extLst>
          </p:cNvPr>
          <p:cNvSpPr txBox="1">
            <a:spLocks/>
          </p:cNvSpPr>
          <p:nvPr/>
        </p:nvSpPr>
        <p:spPr>
          <a:xfrm>
            <a:off x="2030969"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62" name="Text Placeholder 32">
            <a:extLst>
              <a:ext uri="{FF2B5EF4-FFF2-40B4-BE49-F238E27FC236}">
                <a16:creationId xmlns="" xmlns:a16="http://schemas.microsoft.com/office/drawing/2014/main" id="{D13FB6C9-77AB-49C1-AB26-2C08BA504FFA}"/>
              </a:ext>
            </a:extLst>
          </p:cNvPr>
          <p:cNvSpPr txBox="1">
            <a:spLocks/>
          </p:cNvSpPr>
          <p:nvPr/>
        </p:nvSpPr>
        <p:spPr>
          <a:xfrm>
            <a:off x="5109159" y="5142762"/>
            <a:ext cx="2020956" cy="6924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72" name="Text Placeholder 33">
            <a:extLst>
              <a:ext uri="{FF2B5EF4-FFF2-40B4-BE49-F238E27FC236}">
                <a16:creationId xmlns="" xmlns:a16="http://schemas.microsoft.com/office/drawing/2014/main" id="{89DCCC98-5584-4B65-AF54-D00163B094E3}"/>
              </a:ext>
            </a:extLst>
          </p:cNvPr>
          <p:cNvSpPr txBox="1">
            <a:spLocks/>
          </p:cNvSpPr>
          <p:nvPr/>
        </p:nvSpPr>
        <p:spPr>
          <a:xfrm>
            <a:off x="5267292"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73" name="Text Placeholder 32">
            <a:extLst>
              <a:ext uri="{FF2B5EF4-FFF2-40B4-BE49-F238E27FC236}">
                <a16:creationId xmlns="" xmlns:a16="http://schemas.microsoft.com/office/drawing/2014/main" id="{754FE4CE-C274-421E-8900-9BAB0784EA1C}"/>
              </a:ext>
            </a:extLst>
          </p:cNvPr>
          <p:cNvSpPr txBox="1">
            <a:spLocks/>
          </p:cNvSpPr>
          <p:nvPr/>
        </p:nvSpPr>
        <p:spPr>
          <a:xfrm>
            <a:off x="8345482"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74" name="Text Placeholder 33">
            <a:extLst>
              <a:ext uri="{FF2B5EF4-FFF2-40B4-BE49-F238E27FC236}">
                <a16:creationId xmlns="" xmlns:a16="http://schemas.microsoft.com/office/drawing/2014/main" id="{370B79F0-9B6C-4454-BA16-FB4BAE22D14A}"/>
              </a:ext>
            </a:extLst>
          </p:cNvPr>
          <p:cNvSpPr txBox="1">
            <a:spLocks/>
          </p:cNvSpPr>
          <p:nvPr/>
        </p:nvSpPr>
        <p:spPr>
          <a:xfrm>
            <a:off x="8503615"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50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500" fill="hold"/>
                                        <p:tgtEl>
                                          <p:spTgt spid="44"/>
                                        </p:tgtEl>
                                        <p:attrNameLst>
                                          <p:attrName>ppt_x</p:attrName>
                                        </p:attrNameLst>
                                      </p:cBhvr>
                                      <p:tavLst>
                                        <p:tav tm="0">
                                          <p:val>
                                            <p:strVal val="1+#ppt_w/2"/>
                                          </p:val>
                                        </p:tav>
                                        <p:tav tm="100000">
                                          <p:val>
                                            <p:strVal val="#ppt_x"/>
                                          </p:val>
                                        </p:tav>
                                      </p:tavLst>
                                    </p:anim>
                                    <p:anim calcmode="lin" valueType="num">
                                      <p:cBhvr additive="base">
                                        <p:cTn id="8" dur="1500" fill="hold"/>
                                        <p:tgtEl>
                                          <p:spTgt spid="4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100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1500" fill="hold"/>
                                        <p:tgtEl>
                                          <p:spTgt spid="47"/>
                                        </p:tgtEl>
                                        <p:attrNameLst>
                                          <p:attrName>ppt_x</p:attrName>
                                        </p:attrNameLst>
                                      </p:cBhvr>
                                      <p:tavLst>
                                        <p:tav tm="0">
                                          <p:val>
                                            <p:strVal val="1+#ppt_w/2"/>
                                          </p:val>
                                        </p:tav>
                                        <p:tav tm="100000">
                                          <p:val>
                                            <p:strVal val="#ppt_x"/>
                                          </p:val>
                                        </p:tav>
                                      </p:tavLst>
                                    </p:anim>
                                    <p:anim calcmode="lin" valueType="num">
                                      <p:cBhvr additive="base">
                                        <p:cTn id="12" dur="1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50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1500" fill="hold"/>
                                        <p:tgtEl>
                                          <p:spTgt spid="51"/>
                                        </p:tgtEl>
                                        <p:attrNameLst>
                                          <p:attrName>ppt_x</p:attrName>
                                        </p:attrNameLst>
                                      </p:cBhvr>
                                      <p:tavLst>
                                        <p:tav tm="0">
                                          <p:val>
                                            <p:strVal val="1+#ppt_w/2"/>
                                          </p:val>
                                        </p:tav>
                                        <p:tav tm="100000">
                                          <p:val>
                                            <p:strVal val="#ppt_x"/>
                                          </p:val>
                                        </p:tav>
                                      </p:tavLst>
                                    </p:anim>
                                    <p:anim calcmode="lin" valueType="num">
                                      <p:cBhvr additive="base">
                                        <p:cTn id="16" dur="1500" fill="hold"/>
                                        <p:tgtEl>
                                          <p:spTgt spid="51"/>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53" presetClass="entr" presetSubtype="16"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 calcmode="lin" valueType="num">
                                      <p:cBhvr>
                                        <p:cTn id="20" dur="500" fill="hold"/>
                                        <p:tgtEl>
                                          <p:spTgt spid="54"/>
                                        </p:tgtEl>
                                        <p:attrNameLst>
                                          <p:attrName>ppt_w</p:attrName>
                                        </p:attrNameLst>
                                      </p:cBhvr>
                                      <p:tavLst>
                                        <p:tav tm="0">
                                          <p:val>
                                            <p:fltVal val="0"/>
                                          </p:val>
                                        </p:tav>
                                        <p:tav tm="100000">
                                          <p:val>
                                            <p:strVal val="#ppt_w"/>
                                          </p:val>
                                        </p:tav>
                                      </p:tavLst>
                                    </p:anim>
                                    <p:anim calcmode="lin" valueType="num">
                                      <p:cBhvr>
                                        <p:cTn id="21" dur="500" fill="hold"/>
                                        <p:tgtEl>
                                          <p:spTgt spid="54"/>
                                        </p:tgtEl>
                                        <p:attrNameLst>
                                          <p:attrName>ppt_h</p:attrName>
                                        </p:attrNameLst>
                                      </p:cBhvr>
                                      <p:tavLst>
                                        <p:tav tm="0">
                                          <p:val>
                                            <p:fltVal val="0"/>
                                          </p:val>
                                        </p:tav>
                                        <p:tav tm="100000">
                                          <p:val>
                                            <p:strVal val="#ppt_h"/>
                                          </p:val>
                                        </p:tav>
                                      </p:tavLst>
                                    </p:anim>
                                    <p:animEffect transition="in" filter="fade">
                                      <p:cBhvr>
                                        <p:cTn id="22" dur="500"/>
                                        <p:tgtEl>
                                          <p:spTgt spid="54"/>
                                        </p:tgtEl>
                                      </p:cBhvr>
                                    </p:animEffect>
                                  </p:childTnLst>
                                </p:cTn>
                              </p:par>
                            </p:childTnLst>
                          </p:cTn>
                        </p:par>
                        <p:par>
                          <p:cTn id="23" fill="hold">
                            <p:stCondLst>
                              <p:cond delay="3500"/>
                            </p:stCondLst>
                            <p:childTnLst>
                              <p:par>
                                <p:cTn id="24" presetID="53" presetClass="entr" presetSubtype="16" fill="hold" grpId="0" nodeType="after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4000"/>
                            </p:stCondLst>
                            <p:childTnLst>
                              <p:par>
                                <p:cTn id="30" presetID="53" presetClass="entr" presetSubtype="16"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 calcmode="lin" valueType="num">
                                      <p:cBhvr>
                                        <p:cTn id="32" dur="500" fill="hold"/>
                                        <p:tgtEl>
                                          <p:spTgt spid="56"/>
                                        </p:tgtEl>
                                        <p:attrNameLst>
                                          <p:attrName>ppt_w</p:attrName>
                                        </p:attrNameLst>
                                      </p:cBhvr>
                                      <p:tavLst>
                                        <p:tav tm="0">
                                          <p:val>
                                            <p:fltVal val="0"/>
                                          </p:val>
                                        </p:tav>
                                        <p:tav tm="100000">
                                          <p:val>
                                            <p:strVal val="#ppt_w"/>
                                          </p:val>
                                        </p:tav>
                                      </p:tavLst>
                                    </p:anim>
                                    <p:anim calcmode="lin" valueType="num">
                                      <p:cBhvr>
                                        <p:cTn id="33" dur="500" fill="hold"/>
                                        <p:tgtEl>
                                          <p:spTgt spid="56"/>
                                        </p:tgtEl>
                                        <p:attrNameLst>
                                          <p:attrName>ppt_h</p:attrName>
                                        </p:attrNameLst>
                                      </p:cBhvr>
                                      <p:tavLst>
                                        <p:tav tm="0">
                                          <p:val>
                                            <p:fltVal val="0"/>
                                          </p:val>
                                        </p:tav>
                                        <p:tav tm="100000">
                                          <p:val>
                                            <p:strVal val="#ppt_h"/>
                                          </p:val>
                                        </p:tav>
                                      </p:tavLst>
                                    </p:anim>
                                    <p:animEffect transition="in" filter="fade">
                                      <p:cBhvr>
                                        <p:cTn id="34" dur="500"/>
                                        <p:tgtEl>
                                          <p:spTgt spid="56"/>
                                        </p:tgtEl>
                                      </p:cBhvr>
                                    </p:animEffect>
                                  </p:childTnLst>
                                </p:cTn>
                              </p:par>
                            </p:childTnLst>
                          </p:cTn>
                        </p:par>
                        <p:par>
                          <p:cTn id="35" fill="hold">
                            <p:stCondLst>
                              <p:cond delay="4500"/>
                            </p:stCondLst>
                            <p:childTnLst>
                              <p:par>
                                <p:cTn id="36" presetID="14" presetClass="entr" presetSubtype="1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randombar(horizontal)">
                                      <p:cBhvr>
                                        <p:cTn id="38" dur="500"/>
                                        <p:tgtEl>
                                          <p:spTgt spid="5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randombar(horizontal)">
                                      <p:cBhvr>
                                        <p:cTn id="41" dur="500"/>
                                        <p:tgtEl>
                                          <p:spTgt spid="58"/>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randombar(horizontal)">
                                      <p:cBhvr>
                                        <p:cTn id="44" dur="500"/>
                                        <p:tgtEl>
                                          <p:spTgt spid="59"/>
                                        </p:tgtEl>
                                      </p:cBhvr>
                                    </p:animEffect>
                                  </p:childTnLst>
                                </p:cTn>
                              </p:par>
                            </p:childTnLst>
                          </p:cTn>
                        </p:par>
                        <p:par>
                          <p:cTn id="45" fill="hold">
                            <p:stCondLst>
                              <p:cond delay="5000"/>
                            </p:stCondLst>
                            <p:childTnLst>
                              <p:par>
                                <p:cTn id="46" presetID="18" presetClass="entr" presetSubtype="12"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strips(downLeft)">
                                      <p:cBhvr>
                                        <p:cTn id="48" dur="500"/>
                                        <p:tgtEl>
                                          <p:spTgt spid="60"/>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p:cTn id="51" dur="1000" fill="hold"/>
                                        <p:tgtEl>
                                          <p:spTgt spid="61"/>
                                        </p:tgtEl>
                                        <p:attrNameLst>
                                          <p:attrName>ppt_w</p:attrName>
                                        </p:attrNameLst>
                                      </p:cBhvr>
                                      <p:tavLst>
                                        <p:tav tm="0">
                                          <p:val>
                                            <p:strVal val="#ppt_w*0.70"/>
                                          </p:val>
                                        </p:tav>
                                        <p:tav tm="100000">
                                          <p:val>
                                            <p:strVal val="#ppt_w"/>
                                          </p:val>
                                        </p:tav>
                                      </p:tavLst>
                                    </p:anim>
                                    <p:anim calcmode="lin" valueType="num">
                                      <p:cBhvr>
                                        <p:cTn id="52" dur="1000" fill="hold"/>
                                        <p:tgtEl>
                                          <p:spTgt spid="61"/>
                                        </p:tgtEl>
                                        <p:attrNameLst>
                                          <p:attrName>ppt_h</p:attrName>
                                        </p:attrNameLst>
                                      </p:cBhvr>
                                      <p:tavLst>
                                        <p:tav tm="0">
                                          <p:val>
                                            <p:strVal val="#ppt_h"/>
                                          </p:val>
                                        </p:tav>
                                        <p:tav tm="100000">
                                          <p:val>
                                            <p:strVal val="#ppt_h"/>
                                          </p:val>
                                        </p:tav>
                                      </p:tavLst>
                                    </p:anim>
                                    <p:animEffect transition="in" filter="fade">
                                      <p:cBhvr>
                                        <p:cTn id="53" dur="1000"/>
                                        <p:tgtEl>
                                          <p:spTgt spid="61"/>
                                        </p:tgtEl>
                                      </p:cBhvr>
                                    </p:animEffect>
                                  </p:childTnLst>
                                </p:cTn>
                              </p:par>
                            </p:childTnLst>
                          </p:cTn>
                        </p:par>
                        <p:par>
                          <p:cTn id="54" fill="hold">
                            <p:stCondLst>
                              <p:cond delay="6000"/>
                            </p:stCondLst>
                            <p:childTnLst>
                              <p:par>
                                <p:cTn id="55" presetID="18" presetClass="entr" presetSubtype="12"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strips(downLeft)">
                                      <p:cBhvr>
                                        <p:cTn id="57" dur="500"/>
                                        <p:tgtEl>
                                          <p:spTgt spid="62"/>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72"/>
                                        </p:tgtEl>
                                        <p:attrNameLst>
                                          <p:attrName>style.visibility</p:attrName>
                                        </p:attrNameLst>
                                      </p:cBhvr>
                                      <p:to>
                                        <p:strVal val="visible"/>
                                      </p:to>
                                    </p:set>
                                    <p:anim calcmode="lin" valueType="num">
                                      <p:cBhvr>
                                        <p:cTn id="60" dur="1000" fill="hold"/>
                                        <p:tgtEl>
                                          <p:spTgt spid="72"/>
                                        </p:tgtEl>
                                        <p:attrNameLst>
                                          <p:attrName>ppt_w</p:attrName>
                                        </p:attrNameLst>
                                      </p:cBhvr>
                                      <p:tavLst>
                                        <p:tav tm="0">
                                          <p:val>
                                            <p:strVal val="#ppt_w*0.70"/>
                                          </p:val>
                                        </p:tav>
                                        <p:tav tm="100000">
                                          <p:val>
                                            <p:strVal val="#ppt_w"/>
                                          </p:val>
                                        </p:tav>
                                      </p:tavLst>
                                    </p:anim>
                                    <p:anim calcmode="lin" valueType="num">
                                      <p:cBhvr>
                                        <p:cTn id="61" dur="1000" fill="hold"/>
                                        <p:tgtEl>
                                          <p:spTgt spid="72"/>
                                        </p:tgtEl>
                                        <p:attrNameLst>
                                          <p:attrName>ppt_h</p:attrName>
                                        </p:attrNameLst>
                                      </p:cBhvr>
                                      <p:tavLst>
                                        <p:tav tm="0">
                                          <p:val>
                                            <p:strVal val="#ppt_h"/>
                                          </p:val>
                                        </p:tav>
                                        <p:tav tm="100000">
                                          <p:val>
                                            <p:strVal val="#ppt_h"/>
                                          </p:val>
                                        </p:tav>
                                      </p:tavLst>
                                    </p:anim>
                                    <p:animEffect transition="in" filter="fade">
                                      <p:cBhvr>
                                        <p:cTn id="62" dur="1000"/>
                                        <p:tgtEl>
                                          <p:spTgt spid="72"/>
                                        </p:tgtEl>
                                      </p:cBhvr>
                                    </p:animEffect>
                                  </p:childTnLst>
                                </p:cTn>
                              </p:par>
                            </p:childTnLst>
                          </p:cTn>
                        </p:par>
                        <p:par>
                          <p:cTn id="63" fill="hold">
                            <p:stCondLst>
                              <p:cond delay="7000"/>
                            </p:stCondLst>
                            <p:childTnLst>
                              <p:par>
                                <p:cTn id="64" presetID="18" presetClass="entr" presetSubtype="12"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strips(downLeft)">
                                      <p:cBhvr>
                                        <p:cTn id="66" dur="500"/>
                                        <p:tgtEl>
                                          <p:spTgt spid="73"/>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74"/>
                                        </p:tgtEl>
                                        <p:attrNameLst>
                                          <p:attrName>style.visibility</p:attrName>
                                        </p:attrNameLst>
                                      </p:cBhvr>
                                      <p:to>
                                        <p:strVal val="visible"/>
                                      </p:to>
                                    </p:set>
                                    <p:anim calcmode="lin" valueType="num">
                                      <p:cBhvr>
                                        <p:cTn id="69" dur="1000" fill="hold"/>
                                        <p:tgtEl>
                                          <p:spTgt spid="74"/>
                                        </p:tgtEl>
                                        <p:attrNameLst>
                                          <p:attrName>ppt_w</p:attrName>
                                        </p:attrNameLst>
                                      </p:cBhvr>
                                      <p:tavLst>
                                        <p:tav tm="0">
                                          <p:val>
                                            <p:strVal val="#ppt_w*0.70"/>
                                          </p:val>
                                        </p:tav>
                                        <p:tav tm="100000">
                                          <p:val>
                                            <p:strVal val="#ppt_w"/>
                                          </p:val>
                                        </p:tav>
                                      </p:tavLst>
                                    </p:anim>
                                    <p:anim calcmode="lin" valueType="num">
                                      <p:cBhvr>
                                        <p:cTn id="70" dur="1000" fill="hold"/>
                                        <p:tgtEl>
                                          <p:spTgt spid="74"/>
                                        </p:tgtEl>
                                        <p:attrNameLst>
                                          <p:attrName>ppt_h</p:attrName>
                                        </p:attrNameLst>
                                      </p:cBhvr>
                                      <p:tavLst>
                                        <p:tav tm="0">
                                          <p:val>
                                            <p:strVal val="#ppt_h"/>
                                          </p:val>
                                        </p:tav>
                                        <p:tav tm="100000">
                                          <p:val>
                                            <p:strVal val="#ppt_h"/>
                                          </p:val>
                                        </p:tav>
                                      </p:tavLst>
                                    </p:anim>
                                    <p:animEffect transition="in" filter="fade">
                                      <p:cBhvr>
                                        <p:cTn id="71"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1" grpId="0"/>
      <p:bldP spid="62" grpId="0"/>
      <p:bldP spid="72" grpId="0"/>
      <p:bldP spid="73" grpId="0"/>
      <p:bldP spid="7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自定义 951">
      <a:dk1>
        <a:sysClr val="windowText" lastClr="000000"/>
      </a:dk1>
      <a:lt1>
        <a:sysClr val="window" lastClr="FFFFFF"/>
      </a:lt1>
      <a:dk2>
        <a:srgbClr val="44546A"/>
      </a:dk2>
      <a:lt2>
        <a:srgbClr val="E7E6E6"/>
      </a:lt2>
      <a:accent1>
        <a:srgbClr val="BE0010"/>
      </a:accent1>
      <a:accent2>
        <a:srgbClr val="BE0010"/>
      </a:accent2>
      <a:accent3>
        <a:srgbClr val="A5A5A5"/>
      </a:accent3>
      <a:accent4>
        <a:srgbClr val="FFC000"/>
      </a:accent4>
      <a:accent5>
        <a:srgbClr val="5B9BD5"/>
      </a:accent5>
      <a:accent6>
        <a:srgbClr val="70AD47"/>
      </a:accent6>
      <a:hlink>
        <a:srgbClr val="0563C1"/>
      </a:hlink>
      <a:folHlink>
        <a:srgbClr val="954F72"/>
      </a:folHlink>
    </a:clrScheme>
    <a:fontScheme name="yhc0iwwq">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96">
    <a:dk1>
      <a:srgbClr val="000000"/>
    </a:dk1>
    <a:lt1>
      <a:srgbClr val="FFFFFF"/>
    </a:lt1>
    <a:dk2>
      <a:srgbClr val="768394"/>
    </a:dk2>
    <a:lt2>
      <a:srgbClr val="F0F0F0"/>
    </a:lt2>
    <a:accent1>
      <a:srgbClr val="5893D9"/>
    </a:accent1>
    <a:accent2>
      <a:srgbClr val="003984"/>
    </a:accent2>
    <a:accent3>
      <a:srgbClr val="3B80D4"/>
    </a:accent3>
    <a:accent4>
      <a:srgbClr val="787C87"/>
    </a:accent4>
    <a:accent5>
      <a:srgbClr val="949AA8"/>
    </a:accent5>
    <a:accent6>
      <a:srgbClr val="ACB3C6"/>
    </a:accent6>
    <a:hlink>
      <a:srgbClr val="4276AA"/>
    </a:hlink>
    <a:folHlink>
      <a:srgbClr val="BFBFBF"/>
    </a:folHlink>
  </a:clrScheme>
  <a:fontScheme name="自定义 1">
    <a:majorFont>
      <a:latin typeface="Franklin Gothic Medium"/>
      <a:ea typeface="微软雅黑"/>
      <a:cs typeface=""/>
    </a:majorFont>
    <a:minorFont>
      <a:latin typeface="Microsoft Sans Serif"/>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2001</Words>
  <Application>Microsoft Office PowerPoint</Application>
  <PresentationFormat>宽屏</PresentationFormat>
  <Paragraphs>260</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23</vt:i4>
      </vt:variant>
    </vt:vector>
  </HeadingPairs>
  <TitlesOfParts>
    <vt:vector size="34" baseType="lpstr">
      <vt:lpstr>Meiryo</vt:lpstr>
      <vt:lpstr>等线</vt:lpstr>
      <vt:lpstr>宋体</vt:lpstr>
      <vt:lpstr>微软雅黑</vt:lpstr>
      <vt:lpstr>Agency FB</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2021-11-06T06:33:05Z</dcterms:created>
  <dcterms:modified xsi:type="dcterms:W3CDTF">2023-01-28T04:13:32Z</dcterms:modified>
</cp:coreProperties>
</file>