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30"/>
  </p:notesMasterIdLst>
  <p:sldIdLst>
    <p:sldId id="256" r:id="rId4"/>
    <p:sldId id="257" r:id="rId5"/>
    <p:sldId id="258" r:id="rId6"/>
    <p:sldId id="264" r:id="rId7"/>
    <p:sldId id="259" r:id="rId8"/>
    <p:sldId id="260" r:id="rId9"/>
    <p:sldId id="261" r:id="rId10"/>
    <p:sldId id="262" r:id="rId11"/>
    <p:sldId id="265" r:id="rId12"/>
    <p:sldId id="263" r:id="rId13"/>
    <p:sldId id="266" r:id="rId14"/>
    <p:sldId id="267" r:id="rId15"/>
    <p:sldId id="268" r:id="rId16"/>
    <p:sldId id="269" r:id="rId17"/>
    <p:sldId id="271" r:id="rId18"/>
    <p:sldId id="270" r:id="rId19"/>
    <p:sldId id="272" r:id="rId20"/>
    <p:sldId id="273" r:id="rId21"/>
    <p:sldId id="274" r:id="rId22"/>
    <p:sldId id="276" r:id="rId23"/>
    <p:sldId id="275" r:id="rId24"/>
    <p:sldId id="277" r:id="rId25"/>
    <p:sldId id="278" r:id="rId26"/>
    <p:sldId id="279" r:id="rId27"/>
    <p:sldId id="280" r:id="rId28"/>
    <p:sldId id="281"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331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howGuides="1">
      <p:cViewPr varScale="1">
        <p:scale>
          <a:sx n="108" d="100"/>
          <a:sy n="108" d="100"/>
        </p:scale>
        <p:origin x="86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74390-D4A2-4FE7-87AD-9D8169643F9D}" type="datetimeFigureOut">
              <a:rPr lang="zh-CN" altLang="en-US" smtClean="0"/>
              <a:t>2023/1/27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485CA-E69E-4CF0-8DEB-0BB70133DD37}" type="slidenum">
              <a:rPr lang="zh-CN" altLang="en-US" smtClean="0"/>
              <a:t>‹#›</a:t>
            </a:fld>
            <a:endParaRPr lang="zh-CN" altLang="en-US"/>
          </a:p>
        </p:txBody>
      </p:sp>
    </p:spTree>
    <p:extLst>
      <p:ext uri="{BB962C8B-B14F-4D97-AF65-F5344CB8AC3E}">
        <p14:creationId xmlns:p14="http://schemas.microsoft.com/office/powerpoint/2010/main" val="4022912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9E4485CA-E69E-4CF0-8DEB-0BB70133DD37}" type="slidenum">
              <a:rPr lang="zh-CN" altLang="en-US" smtClean="0"/>
              <a:t>12</a:t>
            </a:fld>
            <a:endParaRPr lang="zh-CN" altLang="en-US"/>
          </a:p>
        </p:txBody>
      </p:sp>
    </p:spTree>
    <p:extLst>
      <p:ext uri="{BB962C8B-B14F-4D97-AF65-F5344CB8AC3E}">
        <p14:creationId xmlns:p14="http://schemas.microsoft.com/office/powerpoint/2010/main" val="2589253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559135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74C9BA3-61BE-4492-ADDE-FD2FB79F0CE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CCDC1388-FE6E-42C7-ABE1-EB384AF18E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3AE31D56-9A69-44BF-AF31-AC606960EF83}"/>
              </a:ext>
            </a:extLst>
          </p:cNvPr>
          <p:cNvSpPr>
            <a:spLocks noGrp="1"/>
          </p:cNvSpPr>
          <p:nvPr>
            <p:ph type="dt" sz="half" idx="10"/>
          </p:nvPr>
        </p:nvSpPr>
        <p:spPr/>
        <p:txBody>
          <a:bodyPr/>
          <a:lstStyle/>
          <a:p>
            <a:fld id="{EDC4F355-3679-4E60-AA90-7CB6270082D5}" type="datetimeFigureOut">
              <a:rPr lang="zh-CN" altLang="en-US" smtClean="0"/>
              <a:t>2023/1/27</a:t>
            </a:fld>
            <a:endParaRPr lang="zh-CN" altLang="en-US"/>
          </a:p>
        </p:txBody>
      </p:sp>
      <p:sp>
        <p:nvSpPr>
          <p:cNvPr id="5" name="页脚占位符 4">
            <a:extLst>
              <a:ext uri="{FF2B5EF4-FFF2-40B4-BE49-F238E27FC236}">
                <a16:creationId xmlns:a16="http://schemas.microsoft.com/office/drawing/2014/main" xmlns="" id="{FBCB5D36-C87E-4617-A9C3-3CC911A843A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1826849-E8DB-4498-AAA9-2D63AE8B214D}"/>
              </a:ext>
            </a:extLst>
          </p:cNvPr>
          <p:cNvSpPr>
            <a:spLocks noGrp="1"/>
          </p:cNvSpPr>
          <p:nvPr>
            <p:ph type="sldNum" sz="quarter" idx="12"/>
          </p:nvPr>
        </p:nvSpPr>
        <p:spPr/>
        <p:txBody>
          <a:bodyPr/>
          <a:lstStyle/>
          <a:p>
            <a:fld id="{D2C9BAFA-04BA-4599-B89B-B0FC510734F5}" type="slidenum">
              <a:rPr lang="zh-CN" altLang="en-US" smtClean="0"/>
              <a:t>‹#›</a:t>
            </a:fld>
            <a:endParaRPr lang="zh-CN" altLang="en-US"/>
          </a:p>
        </p:txBody>
      </p:sp>
    </p:spTree>
    <p:extLst>
      <p:ext uri="{BB962C8B-B14F-4D97-AF65-F5344CB8AC3E}">
        <p14:creationId xmlns:p14="http://schemas.microsoft.com/office/powerpoint/2010/main" val="2758945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9FD21B9-60A7-4C24-9C6D-BBB2017B15A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8DC578DE-3DAF-4DFC-A39A-5FB13A0785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DC795E84-B528-4067-82AC-C25818F689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A13B4348-CE63-4472-8D10-EDFCBD141487}"/>
              </a:ext>
            </a:extLst>
          </p:cNvPr>
          <p:cNvSpPr>
            <a:spLocks noGrp="1"/>
          </p:cNvSpPr>
          <p:nvPr>
            <p:ph type="dt" sz="half" idx="10"/>
          </p:nvPr>
        </p:nvSpPr>
        <p:spPr/>
        <p:txBody>
          <a:bodyPr/>
          <a:lstStyle/>
          <a:p>
            <a:fld id="{EDC4F355-3679-4E60-AA90-7CB6270082D5}" type="datetimeFigureOut">
              <a:rPr lang="zh-CN" altLang="en-US" smtClean="0"/>
              <a:t>2023/1/27</a:t>
            </a:fld>
            <a:endParaRPr lang="zh-CN" altLang="en-US"/>
          </a:p>
        </p:txBody>
      </p:sp>
      <p:sp>
        <p:nvSpPr>
          <p:cNvPr id="6" name="页脚占位符 5">
            <a:extLst>
              <a:ext uri="{FF2B5EF4-FFF2-40B4-BE49-F238E27FC236}">
                <a16:creationId xmlns:a16="http://schemas.microsoft.com/office/drawing/2014/main" xmlns="" id="{4D4E97FC-E57B-46DF-A362-016B915C082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AFF4E6F3-DB08-418A-96DE-4B34A127FE79}"/>
              </a:ext>
            </a:extLst>
          </p:cNvPr>
          <p:cNvSpPr>
            <a:spLocks noGrp="1"/>
          </p:cNvSpPr>
          <p:nvPr>
            <p:ph type="sldNum" sz="quarter" idx="12"/>
          </p:nvPr>
        </p:nvSpPr>
        <p:spPr/>
        <p:txBody>
          <a:bodyPr/>
          <a:lstStyle/>
          <a:p>
            <a:fld id="{D2C9BAFA-04BA-4599-B89B-B0FC510734F5}" type="slidenum">
              <a:rPr lang="zh-CN" altLang="en-US" smtClean="0"/>
              <a:t>‹#›</a:t>
            </a:fld>
            <a:endParaRPr lang="zh-CN" altLang="en-US"/>
          </a:p>
        </p:txBody>
      </p:sp>
    </p:spTree>
    <p:extLst>
      <p:ext uri="{BB962C8B-B14F-4D97-AF65-F5344CB8AC3E}">
        <p14:creationId xmlns:p14="http://schemas.microsoft.com/office/powerpoint/2010/main" val="1990525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07322B1-A96B-4726-8A36-8EE2731EB89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A928BE5-916B-4451-96E6-5E1F091FD2C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B2252D9-9569-44D2-8E60-9E8A2976A376}"/>
              </a:ext>
            </a:extLst>
          </p:cNvPr>
          <p:cNvSpPr>
            <a:spLocks noGrp="1"/>
          </p:cNvSpPr>
          <p:nvPr>
            <p:ph type="dt" sz="half" idx="10"/>
          </p:nvPr>
        </p:nvSpPr>
        <p:spPr/>
        <p:txBody>
          <a:bodyPr/>
          <a:lstStyle/>
          <a:p>
            <a:fld id="{EDC4F355-3679-4E60-AA90-7CB6270082D5}" type="datetimeFigureOut">
              <a:rPr lang="zh-CN" altLang="en-US" smtClean="0"/>
              <a:t>2023/1/27</a:t>
            </a:fld>
            <a:endParaRPr lang="zh-CN" altLang="en-US"/>
          </a:p>
        </p:txBody>
      </p:sp>
      <p:sp>
        <p:nvSpPr>
          <p:cNvPr id="5" name="页脚占位符 4">
            <a:extLst>
              <a:ext uri="{FF2B5EF4-FFF2-40B4-BE49-F238E27FC236}">
                <a16:creationId xmlns:a16="http://schemas.microsoft.com/office/drawing/2014/main" xmlns="" id="{DA44FE15-728A-4B13-A6DA-5CD4961A08D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FF109BE-5C61-46BC-9766-BE07DA834031}"/>
              </a:ext>
            </a:extLst>
          </p:cNvPr>
          <p:cNvSpPr>
            <a:spLocks noGrp="1"/>
          </p:cNvSpPr>
          <p:nvPr>
            <p:ph type="sldNum" sz="quarter" idx="12"/>
          </p:nvPr>
        </p:nvSpPr>
        <p:spPr/>
        <p:txBody>
          <a:bodyPr/>
          <a:lstStyle/>
          <a:p>
            <a:fld id="{D2C9BAFA-04BA-4599-B89B-B0FC510734F5}" type="slidenum">
              <a:rPr lang="zh-CN" altLang="en-US" smtClean="0"/>
              <a:t>‹#›</a:t>
            </a:fld>
            <a:endParaRPr lang="zh-CN" altLang="en-US"/>
          </a:p>
        </p:txBody>
      </p:sp>
    </p:spTree>
    <p:extLst>
      <p:ext uri="{BB962C8B-B14F-4D97-AF65-F5344CB8AC3E}">
        <p14:creationId xmlns:p14="http://schemas.microsoft.com/office/powerpoint/2010/main" val="3097815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161F1974-3FC4-4F13-A3B6-8DB8E20C9C7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29257434-903E-493A-BF1E-CFF4FA37D8C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91B8D8A9-5F6A-47D5-9BC4-23FA0325CF5C}"/>
              </a:ext>
            </a:extLst>
          </p:cNvPr>
          <p:cNvSpPr>
            <a:spLocks noGrp="1"/>
          </p:cNvSpPr>
          <p:nvPr>
            <p:ph type="dt" sz="half" idx="10"/>
          </p:nvPr>
        </p:nvSpPr>
        <p:spPr/>
        <p:txBody>
          <a:bodyPr/>
          <a:lstStyle/>
          <a:p>
            <a:fld id="{EDC4F355-3679-4E60-AA90-7CB6270082D5}" type="datetimeFigureOut">
              <a:rPr lang="zh-CN" altLang="en-US" smtClean="0"/>
              <a:t>2023/1/27</a:t>
            </a:fld>
            <a:endParaRPr lang="zh-CN" altLang="en-US"/>
          </a:p>
        </p:txBody>
      </p:sp>
      <p:sp>
        <p:nvSpPr>
          <p:cNvPr id="5" name="页脚占位符 4">
            <a:extLst>
              <a:ext uri="{FF2B5EF4-FFF2-40B4-BE49-F238E27FC236}">
                <a16:creationId xmlns:a16="http://schemas.microsoft.com/office/drawing/2014/main" xmlns="" id="{5C60C077-2CC6-4D11-8A1E-0BB702E8A6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4902113-C699-4CE4-B6F8-D7702FEADDD6}"/>
              </a:ext>
            </a:extLst>
          </p:cNvPr>
          <p:cNvSpPr>
            <a:spLocks noGrp="1"/>
          </p:cNvSpPr>
          <p:nvPr>
            <p:ph type="sldNum" sz="quarter" idx="12"/>
          </p:nvPr>
        </p:nvSpPr>
        <p:spPr/>
        <p:txBody>
          <a:bodyPr/>
          <a:lstStyle/>
          <a:p>
            <a:fld id="{D2C9BAFA-04BA-4599-B89B-B0FC510734F5}" type="slidenum">
              <a:rPr lang="zh-CN" altLang="en-US" smtClean="0"/>
              <a:t>‹#›</a:t>
            </a:fld>
            <a:endParaRPr lang="zh-CN" altLang="en-US"/>
          </a:p>
        </p:txBody>
      </p:sp>
    </p:spTree>
    <p:extLst>
      <p:ext uri="{BB962C8B-B14F-4D97-AF65-F5344CB8AC3E}">
        <p14:creationId xmlns:p14="http://schemas.microsoft.com/office/powerpoint/2010/main" val="3858129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39585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314319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002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50332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5071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34216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42215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3AB2EE9-8E8B-48A5-8FC7-1AC7D31D7E0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F4535FB-5A2D-43FA-81CC-E4781DE071C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C03FA90-48C1-4060-BC15-282F4AF39F40}"/>
              </a:ext>
            </a:extLst>
          </p:cNvPr>
          <p:cNvSpPr>
            <a:spLocks noGrp="1"/>
          </p:cNvSpPr>
          <p:nvPr>
            <p:ph type="dt" sz="half" idx="10"/>
          </p:nvPr>
        </p:nvSpPr>
        <p:spPr/>
        <p:txBody>
          <a:bodyPr/>
          <a:lstStyle/>
          <a:p>
            <a:fld id="{EDC4F355-3679-4E60-AA90-7CB6270082D5}" type="datetimeFigureOut">
              <a:rPr lang="zh-CN" altLang="en-US" smtClean="0"/>
              <a:t>2023/1/27</a:t>
            </a:fld>
            <a:endParaRPr lang="zh-CN" altLang="en-US"/>
          </a:p>
        </p:txBody>
      </p:sp>
      <p:sp>
        <p:nvSpPr>
          <p:cNvPr id="5" name="页脚占位符 4">
            <a:extLst>
              <a:ext uri="{FF2B5EF4-FFF2-40B4-BE49-F238E27FC236}">
                <a16:creationId xmlns:a16="http://schemas.microsoft.com/office/drawing/2014/main" xmlns="" id="{C14AA9A2-4520-4C8D-872C-8EA1CB8F417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A744D7A8-869E-4FFF-8369-E5FA20DDE1A4}"/>
              </a:ext>
            </a:extLst>
          </p:cNvPr>
          <p:cNvSpPr>
            <a:spLocks noGrp="1"/>
          </p:cNvSpPr>
          <p:nvPr>
            <p:ph type="sldNum" sz="quarter" idx="12"/>
          </p:nvPr>
        </p:nvSpPr>
        <p:spPr/>
        <p:txBody>
          <a:bodyPr/>
          <a:lstStyle/>
          <a:p>
            <a:fld id="{D2C9BAFA-04BA-4599-B89B-B0FC510734F5}" type="slidenum">
              <a:rPr lang="zh-CN" altLang="en-US" smtClean="0"/>
              <a:t>‹#›</a:t>
            </a:fld>
            <a:endParaRPr lang="zh-CN" altLang="en-US"/>
          </a:p>
        </p:txBody>
      </p:sp>
    </p:spTree>
    <p:extLst>
      <p:ext uri="{BB962C8B-B14F-4D97-AF65-F5344CB8AC3E}">
        <p14:creationId xmlns:p14="http://schemas.microsoft.com/office/powerpoint/2010/main" val="2112784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60505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48185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67404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56033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22204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18822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90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695CB2E-8D96-47D0-AFC9-D13E736F2EB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ABE58E45-ED53-4720-822A-EF06168C86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4C928D3E-DFB0-4A36-B299-A42FC6EEA1DA}"/>
              </a:ext>
            </a:extLst>
          </p:cNvPr>
          <p:cNvSpPr>
            <a:spLocks noGrp="1"/>
          </p:cNvSpPr>
          <p:nvPr>
            <p:ph type="dt" sz="half" idx="10"/>
          </p:nvPr>
        </p:nvSpPr>
        <p:spPr/>
        <p:txBody>
          <a:bodyPr/>
          <a:lstStyle/>
          <a:p>
            <a:fld id="{EDC4F355-3679-4E60-AA90-7CB6270082D5}" type="datetimeFigureOut">
              <a:rPr lang="zh-CN" altLang="en-US" smtClean="0"/>
              <a:t>2023/1/27</a:t>
            </a:fld>
            <a:endParaRPr lang="zh-CN" altLang="en-US"/>
          </a:p>
        </p:txBody>
      </p:sp>
      <p:sp>
        <p:nvSpPr>
          <p:cNvPr id="5" name="页脚占位符 4">
            <a:extLst>
              <a:ext uri="{FF2B5EF4-FFF2-40B4-BE49-F238E27FC236}">
                <a16:creationId xmlns:a16="http://schemas.microsoft.com/office/drawing/2014/main" xmlns="" id="{09929851-9DB5-4D90-AC24-3543F12810D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0B2B00B-7C17-4FFC-8CC3-F28A64C35AFB}"/>
              </a:ext>
            </a:extLst>
          </p:cNvPr>
          <p:cNvSpPr>
            <a:spLocks noGrp="1"/>
          </p:cNvSpPr>
          <p:nvPr>
            <p:ph type="sldNum" sz="quarter" idx="12"/>
          </p:nvPr>
        </p:nvSpPr>
        <p:spPr/>
        <p:txBody>
          <a:bodyPr/>
          <a:lstStyle/>
          <a:p>
            <a:fld id="{D2C9BAFA-04BA-4599-B89B-B0FC510734F5}" type="slidenum">
              <a:rPr lang="zh-CN" altLang="en-US" smtClean="0"/>
              <a:t>‹#›</a:t>
            </a:fld>
            <a:endParaRPr lang="zh-CN" altLang="en-US"/>
          </a:p>
        </p:txBody>
      </p:sp>
    </p:spTree>
    <p:extLst>
      <p:ext uri="{BB962C8B-B14F-4D97-AF65-F5344CB8AC3E}">
        <p14:creationId xmlns:p14="http://schemas.microsoft.com/office/powerpoint/2010/main" val="1605617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6424431-A599-4D94-AB2D-AB1E16DF06D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D837AD31-B8B1-4468-BE89-D01AECC4103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749F9CED-4A70-4320-9B03-6093AFA9CC2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83035322-3393-496B-8814-A19A0777708E}"/>
              </a:ext>
            </a:extLst>
          </p:cNvPr>
          <p:cNvSpPr>
            <a:spLocks noGrp="1"/>
          </p:cNvSpPr>
          <p:nvPr>
            <p:ph type="dt" sz="half" idx="10"/>
          </p:nvPr>
        </p:nvSpPr>
        <p:spPr/>
        <p:txBody>
          <a:bodyPr/>
          <a:lstStyle/>
          <a:p>
            <a:fld id="{EDC4F355-3679-4E60-AA90-7CB6270082D5}" type="datetimeFigureOut">
              <a:rPr lang="zh-CN" altLang="en-US" smtClean="0"/>
              <a:t>2023/1/27</a:t>
            </a:fld>
            <a:endParaRPr lang="zh-CN" altLang="en-US"/>
          </a:p>
        </p:txBody>
      </p:sp>
      <p:sp>
        <p:nvSpPr>
          <p:cNvPr id="6" name="页脚占位符 5">
            <a:extLst>
              <a:ext uri="{FF2B5EF4-FFF2-40B4-BE49-F238E27FC236}">
                <a16:creationId xmlns:a16="http://schemas.microsoft.com/office/drawing/2014/main" xmlns="" id="{8CD325B6-F6CB-4A1E-BF82-486A8ECBD18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9F3C32C-7C70-45AA-9300-5163ECBE6F39}"/>
              </a:ext>
            </a:extLst>
          </p:cNvPr>
          <p:cNvSpPr>
            <a:spLocks noGrp="1"/>
          </p:cNvSpPr>
          <p:nvPr>
            <p:ph type="sldNum" sz="quarter" idx="12"/>
          </p:nvPr>
        </p:nvSpPr>
        <p:spPr/>
        <p:txBody>
          <a:bodyPr/>
          <a:lstStyle/>
          <a:p>
            <a:fld id="{D2C9BAFA-04BA-4599-B89B-B0FC510734F5}" type="slidenum">
              <a:rPr lang="zh-CN" altLang="en-US" smtClean="0"/>
              <a:t>‹#›</a:t>
            </a:fld>
            <a:endParaRPr lang="zh-CN" altLang="en-US"/>
          </a:p>
        </p:txBody>
      </p:sp>
    </p:spTree>
    <p:extLst>
      <p:ext uri="{BB962C8B-B14F-4D97-AF65-F5344CB8AC3E}">
        <p14:creationId xmlns:p14="http://schemas.microsoft.com/office/powerpoint/2010/main" val="1040426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DC1B2C0-066F-4910-BFFC-73154ED4580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60FA6BC-D4E5-4784-AE80-EF56EEB415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84A6D3B8-669E-4E32-83F7-07C8AB011CE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20F68BBE-CC1E-4730-982B-5D05191D8C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4FB32710-C2A4-4D5D-9C84-9D287CE223D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DB60634F-F642-41F9-8B23-E6D99B9E7111}"/>
              </a:ext>
            </a:extLst>
          </p:cNvPr>
          <p:cNvSpPr>
            <a:spLocks noGrp="1"/>
          </p:cNvSpPr>
          <p:nvPr>
            <p:ph type="dt" sz="half" idx="10"/>
          </p:nvPr>
        </p:nvSpPr>
        <p:spPr/>
        <p:txBody>
          <a:bodyPr/>
          <a:lstStyle/>
          <a:p>
            <a:fld id="{EDC4F355-3679-4E60-AA90-7CB6270082D5}" type="datetimeFigureOut">
              <a:rPr lang="zh-CN" altLang="en-US" smtClean="0"/>
              <a:t>2023/1/27</a:t>
            </a:fld>
            <a:endParaRPr lang="zh-CN" altLang="en-US"/>
          </a:p>
        </p:txBody>
      </p:sp>
      <p:sp>
        <p:nvSpPr>
          <p:cNvPr id="8" name="页脚占位符 7">
            <a:extLst>
              <a:ext uri="{FF2B5EF4-FFF2-40B4-BE49-F238E27FC236}">
                <a16:creationId xmlns:a16="http://schemas.microsoft.com/office/drawing/2014/main" xmlns="" id="{92FDE25C-7305-4169-9B3F-B6E1B6FA066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8411DADD-1621-43C1-B002-65A37142AE82}"/>
              </a:ext>
            </a:extLst>
          </p:cNvPr>
          <p:cNvSpPr>
            <a:spLocks noGrp="1"/>
          </p:cNvSpPr>
          <p:nvPr>
            <p:ph type="sldNum" sz="quarter" idx="12"/>
          </p:nvPr>
        </p:nvSpPr>
        <p:spPr/>
        <p:txBody>
          <a:bodyPr/>
          <a:lstStyle/>
          <a:p>
            <a:fld id="{D2C9BAFA-04BA-4599-B89B-B0FC510734F5}" type="slidenum">
              <a:rPr lang="zh-CN" altLang="en-US" smtClean="0"/>
              <a:t>‹#›</a:t>
            </a:fld>
            <a:endParaRPr lang="zh-CN" altLang="en-US"/>
          </a:p>
        </p:txBody>
      </p:sp>
    </p:spTree>
    <p:extLst>
      <p:ext uri="{BB962C8B-B14F-4D97-AF65-F5344CB8AC3E}">
        <p14:creationId xmlns:p14="http://schemas.microsoft.com/office/powerpoint/2010/main" val="676290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DC1B2C0-066F-4910-BFFC-73154ED4580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60FA6BC-D4E5-4784-AE80-EF56EEB415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84A6D3B8-669E-4E32-83F7-07C8AB011CE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20F68BBE-CC1E-4730-982B-5D05191D8C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4FB32710-C2A4-4D5D-9C84-9D287CE223D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DB60634F-F642-41F9-8B23-E6D99B9E7111}"/>
              </a:ext>
            </a:extLst>
          </p:cNvPr>
          <p:cNvSpPr>
            <a:spLocks noGrp="1"/>
          </p:cNvSpPr>
          <p:nvPr>
            <p:ph type="dt" sz="half" idx="10"/>
          </p:nvPr>
        </p:nvSpPr>
        <p:spPr/>
        <p:txBody>
          <a:bodyPr/>
          <a:lstStyle/>
          <a:p>
            <a:fld id="{EDC4F355-3679-4E60-AA90-7CB6270082D5}" type="datetimeFigureOut">
              <a:rPr lang="zh-CN" altLang="en-US" smtClean="0"/>
              <a:t>2023/1/27</a:t>
            </a:fld>
            <a:endParaRPr lang="zh-CN" altLang="en-US"/>
          </a:p>
        </p:txBody>
      </p:sp>
      <p:sp>
        <p:nvSpPr>
          <p:cNvPr id="8" name="页脚占位符 7">
            <a:extLst>
              <a:ext uri="{FF2B5EF4-FFF2-40B4-BE49-F238E27FC236}">
                <a16:creationId xmlns:a16="http://schemas.microsoft.com/office/drawing/2014/main" xmlns="" id="{92FDE25C-7305-4169-9B3F-B6E1B6FA066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8411DADD-1621-43C1-B002-65A37142AE82}"/>
              </a:ext>
            </a:extLst>
          </p:cNvPr>
          <p:cNvSpPr>
            <a:spLocks noGrp="1"/>
          </p:cNvSpPr>
          <p:nvPr>
            <p:ph type="sldNum" sz="quarter" idx="12"/>
          </p:nvPr>
        </p:nvSpPr>
        <p:spPr/>
        <p:txBody>
          <a:bodyPr/>
          <a:lstStyle/>
          <a:p>
            <a:fld id="{D2C9BAFA-04BA-4599-B89B-B0FC510734F5}" type="slidenum">
              <a:rPr lang="zh-CN" altLang="en-US" smtClean="0"/>
              <a:t>‹#›</a:t>
            </a:fld>
            <a:endParaRPr lang="zh-CN" altLang="en-US"/>
          </a:p>
        </p:txBody>
      </p:sp>
      <p:sp>
        <p:nvSpPr>
          <p:cNvPr id="11" name="TextBox 10"/>
          <p:cNvSpPr txBox="1"/>
          <p:nvPr userDrawn="1"/>
        </p:nvSpPr>
        <p:spPr>
          <a:xfrm>
            <a:off x="623392" y="6739570"/>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http://www.ypppt.com/hangye/</a:t>
            </a:r>
          </a:p>
        </p:txBody>
      </p:sp>
    </p:spTree>
    <p:extLst>
      <p:ext uri="{BB962C8B-B14F-4D97-AF65-F5344CB8AC3E}">
        <p14:creationId xmlns:p14="http://schemas.microsoft.com/office/powerpoint/2010/main" val="3732598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F91C45E-8E88-4426-8DDA-8CC94ED49DB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502FA96-01F6-498C-AC24-457B6D78D298}"/>
              </a:ext>
            </a:extLst>
          </p:cNvPr>
          <p:cNvSpPr>
            <a:spLocks noGrp="1"/>
          </p:cNvSpPr>
          <p:nvPr>
            <p:ph type="dt" sz="half" idx="10"/>
          </p:nvPr>
        </p:nvSpPr>
        <p:spPr/>
        <p:txBody>
          <a:bodyPr/>
          <a:lstStyle/>
          <a:p>
            <a:fld id="{EDC4F355-3679-4E60-AA90-7CB6270082D5}" type="datetimeFigureOut">
              <a:rPr lang="zh-CN" altLang="en-US" smtClean="0"/>
              <a:t>2023/1/27</a:t>
            </a:fld>
            <a:endParaRPr lang="zh-CN" altLang="en-US"/>
          </a:p>
        </p:txBody>
      </p:sp>
      <p:sp>
        <p:nvSpPr>
          <p:cNvPr id="4" name="页脚占位符 3">
            <a:extLst>
              <a:ext uri="{FF2B5EF4-FFF2-40B4-BE49-F238E27FC236}">
                <a16:creationId xmlns:a16="http://schemas.microsoft.com/office/drawing/2014/main" xmlns="" id="{D6CF00DB-C31D-4829-B872-618F510C338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69E06C40-A97A-41F8-ADA8-79AE642CC3E3}"/>
              </a:ext>
            </a:extLst>
          </p:cNvPr>
          <p:cNvSpPr>
            <a:spLocks noGrp="1"/>
          </p:cNvSpPr>
          <p:nvPr>
            <p:ph type="sldNum" sz="quarter" idx="12"/>
          </p:nvPr>
        </p:nvSpPr>
        <p:spPr/>
        <p:txBody>
          <a:bodyPr/>
          <a:lstStyle/>
          <a:p>
            <a:fld id="{D2C9BAFA-04BA-4599-B89B-B0FC510734F5}" type="slidenum">
              <a:rPr lang="zh-CN" altLang="en-US" smtClean="0"/>
              <a:t>‹#›</a:t>
            </a:fld>
            <a:endParaRPr lang="zh-CN" altLang="en-US"/>
          </a:p>
        </p:txBody>
      </p:sp>
    </p:spTree>
    <p:extLst>
      <p:ext uri="{BB962C8B-B14F-4D97-AF65-F5344CB8AC3E}">
        <p14:creationId xmlns:p14="http://schemas.microsoft.com/office/powerpoint/2010/main" val="3381907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70F22E9D-67AF-45EC-8BB3-5F8074054791}"/>
              </a:ext>
            </a:extLst>
          </p:cNvPr>
          <p:cNvSpPr>
            <a:spLocks noGrp="1"/>
          </p:cNvSpPr>
          <p:nvPr>
            <p:ph type="dt" sz="half" idx="10"/>
          </p:nvPr>
        </p:nvSpPr>
        <p:spPr/>
        <p:txBody>
          <a:bodyPr/>
          <a:lstStyle/>
          <a:p>
            <a:fld id="{EDC4F355-3679-4E60-AA90-7CB6270082D5}" type="datetimeFigureOut">
              <a:rPr lang="zh-CN" altLang="en-US" smtClean="0"/>
              <a:t>2023/1/27</a:t>
            </a:fld>
            <a:endParaRPr lang="zh-CN" altLang="en-US"/>
          </a:p>
        </p:txBody>
      </p:sp>
      <p:sp>
        <p:nvSpPr>
          <p:cNvPr id="3" name="页脚占位符 2">
            <a:extLst>
              <a:ext uri="{FF2B5EF4-FFF2-40B4-BE49-F238E27FC236}">
                <a16:creationId xmlns:a16="http://schemas.microsoft.com/office/drawing/2014/main" xmlns="" id="{D8E31D6A-43DA-4DFA-9977-A4B81F99B87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3D86E88B-27D2-4207-A3AC-095539E03DD6}"/>
              </a:ext>
            </a:extLst>
          </p:cNvPr>
          <p:cNvSpPr>
            <a:spLocks noGrp="1"/>
          </p:cNvSpPr>
          <p:nvPr>
            <p:ph type="sldNum" sz="quarter" idx="12"/>
          </p:nvPr>
        </p:nvSpPr>
        <p:spPr/>
        <p:txBody>
          <a:bodyPr/>
          <a:lstStyle/>
          <a:p>
            <a:fld id="{D2C9BAFA-04BA-4599-B89B-B0FC510734F5}" type="slidenum">
              <a:rPr lang="zh-CN" altLang="en-US" smtClean="0"/>
              <a:t>‹#›</a:t>
            </a:fld>
            <a:endParaRPr lang="zh-CN" altLang="en-US"/>
          </a:p>
        </p:txBody>
      </p:sp>
    </p:spTree>
    <p:extLst>
      <p:ext uri="{BB962C8B-B14F-4D97-AF65-F5344CB8AC3E}">
        <p14:creationId xmlns:p14="http://schemas.microsoft.com/office/powerpoint/2010/main" val="2960882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156B0AC-90F7-4281-AAAC-9EC254BC126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2AF3CF6E-6748-45AE-86B9-FADA47B41E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D4B3793D-4E2A-4519-B461-2BEEA84AF5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B47481E6-A773-4105-8FF5-0E545DEDE7A8}"/>
              </a:ext>
            </a:extLst>
          </p:cNvPr>
          <p:cNvSpPr>
            <a:spLocks noGrp="1"/>
          </p:cNvSpPr>
          <p:nvPr>
            <p:ph type="dt" sz="half" idx="10"/>
          </p:nvPr>
        </p:nvSpPr>
        <p:spPr/>
        <p:txBody>
          <a:bodyPr/>
          <a:lstStyle/>
          <a:p>
            <a:fld id="{EDC4F355-3679-4E60-AA90-7CB6270082D5}" type="datetimeFigureOut">
              <a:rPr lang="zh-CN" altLang="en-US" smtClean="0"/>
              <a:t>2023/1/27</a:t>
            </a:fld>
            <a:endParaRPr lang="zh-CN" altLang="en-US"/>
          </a:p>
        </p:txBody>
      </p:sp>
      <p:sp>
        <p:nvSpPr>
          <p:cNvPr id="6" name="页脚占位符 5">
            <a:extLst>
              <a:ext uri="{FF2B5EF4-FFF2-40B4-BE49-F238E27FC236}">
                <a16:creationId xmlns:a16="http://schemas.microsoft.com/office/drawing/2014/main" xmlns="" id="{0F3124FF-142E-42C8-96DB-02976F55450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1B1AA93D-3576-4ED3-B48A-7ABEE717D51F}"/>
              </a:ext>
            </a:extLst>
          </p:cNvPr>
          <p:cNvSpPr>
            <a:spLocks noGrp="1"/>
          </p:cNvSpPr>
          <p:nvPr>
            <p:ph type="sldNum" sz="quarter" idx="12"/>
          </p:nvPr>
        </p:nvSpPr>
        <p:spPr/>
        <p:txBody>
          <a:bodyPr/>
          <a:lstStyle/>
          <a:p>
            <a:fld id="{D2C9BAFA-04BA-4599-B89B-B0FC510734F5}" type="slidenum">
              <a:rPr lang="zh-CN" altLang="en-US" smtClean="0"/>
              <a:t>‹#›</a:t>
            </a:fld>
            <a:endParaRPr lang="zh-CN" altLang="en-US"/>
          </a:p>
        </p:txBody>
      </p:sp>
    </p:spTree>
    <p:extLst>
      <p:ext uri="{BB962C8B-B14F-4D97-AF65-F5344CB8AC3E}">
        <p14:creationId xmlns:p14="http://schemas.microsoft.com/office/powerpoint/2010/main" val="2400607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F806EB7D-FC74-45F6-A836-10338A41D6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F693E91-75BB-43AF-901E-3EF30B6286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E725F1BA-FA88-42DE-B420-AC9DBABEBE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4F355-3679-4E60-AA90-7CB6270082D5}" type="datetimeFigureOut">
              <a:rPr lang="zh-CN" altLang="en-US" smtClean="0"/>
              <a:t>2023/1/27</a:t>
            </a:fld>
            <a:endParaRPr lang="zh-CN" altLang="en-US"/>
          </a:p>
        </p:txBody>
      </p:sp>
      <p:sp>
        <p:nvSpPr>
          <p:cNvPr id="5" name="页脚占位符 4">
            <a:extLst>
              <a:ext uri="{FF2B5EF4-FFF2-40B4-BE49-F238E27FC236}">
                <a16:creationId xmlns:a16="http://schemas.microsoft.com/office/drawing/2014/main" xmlns="" id="{B7B3F0E1-0CE7-4DC5-8514-BAEE9B3840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2D116F0B-05FC-4626-B886-3B649A50E1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9BAFA-04BA-4599-B89B-B0FC510734F5}" type="slidenum">
              <a:rPr lang="zh-CN" altLang="en-US" smtClean="0"/>
              <a:t>‹#›</a:t>
            </a:fld>
            <a:endParaRPr lang="zh-CN" altLang="en-US"/>
          </a:p>
        </p:txBody>
      </p:sp>
    </p:spTree>
    <p:extLst>
      <p:ext uri="{BB962C8B-B14F-4D97-AF65-F5344CB8AC3E}">
        <p14:creationId xmlns:p14="http://schemas.microsoft.com/office/powerpoint/2010/main" val="3099811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0868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3298976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3" Type="http://schemas.openxmlformats.org/officeDocument/2006/relationships/tags" Target="../tags/tag6.xml"/><Relationship Id="rId21" Type="http://schemas.openxmlformats.org/officeDocument/2006/relationships/tags" Target="../tags/tag24.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19" Type="http://schemas.openxmlformats.org/officeDocument/2006/relationships/tags" Target="../tags/tag2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CA2E74C9-73F5-41D8-B708-6326E24AD537}"/>
              </a:ext>
            </a:extLst>
          </p:cNvPr>
          <p:cNvPicPr>
            <a:picLocks noChangeAspect="1"/>
          </p:cNvPicPr>
          <p:nvPr/>
        </p:nvPicPr>
        <p:blipFill rotWithShape="1">
          <a:blip r:embed="rId3" cstate="screen">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b="-174"/>
          <a:stretch/>
        </p:blipFill>
        <p:spPr>
          <a:xfrm flipH="1">
            <a:off x="0" y="-3153"/>
            <a:ext cx="12192000" cy="6957392"/>
          </a:xfrm>
          <a:prstGeom prst="rect">
            <a:avLst/>
          </a:prstGeom>
        </p:spPr>
      </p:pic>
      <p:pic>
        <p:nvPicPr>
          <p:cNvPr id="26" name="图片 25">
            <a:extLst>
              <a:ext uri="{FF2B5EF4-FFF2-40B4-BE49-F238E27FC236}">
                <a16:creationId xmlns:a16="http://schemas.microsoft.com/office/drawing/2014/main" xmlns="" id="{9C83DE4B-3A99-4FBC-82D8-0B0790AF78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5663952" y="1488964"/>
            <a:ext cx="6744057" cy="5386713"/>
          </a:xfrm>
          <a:prstGeom prst="rect">
            <a:avLst/>
          </a:prstGeom>
          <a:effectLst>
            <a:outerShdw blurRad="63500" algn="ctr" rotWithShape="0">
              <a:prstClr val="black">
                <a:alpha val="40000"/>
              </a:prstClr>
            </a:outerShdw>
          </a:effectLst>
        </p:spPr>
      </p:pic>
      <p:sp>
        <p:nvSpPr>
          <p:cNvPr id="28" name="任意多边形: 形状 27">
            <a:extLst>
              <a:ext uri="{FF2B5EF4-FFF2-40B4-BE49-F238E27FC236}">
                <a16:creationId xmlns:a16="http://schemas.microsoft.com/office/drawing/2014/main" xmlns="" id="{CD086659-9EF7-485A-AD06-D7F9B760A0F7}"/>
              </a:ext>
            </a:extLst>
          </p:cNvPr>
          <p:cNvSpPr/>
          <p:nvPr/>
        </p:nvSpPr>
        <p:spPr>
          <a:xfrm rot="21427085" flipH="1">
            <a:off x="-1112630" y="-1041024"/>
            <a:ext cx="8486739" cy="9577064"/>
          </a:xfrm>
          <a:custGeom>
            <a:avLst/>
            <a:gdLst>
              <a:gd name="connsiteX0" fmla="*/ 963698 w 8042265"/>
              <a:gd name="connsiteY0" fmla="*/ 781862 h 9223237"/>
              <a:gd name="connsiteX1" fmla="*/ 97425 w 8042265"/>
              <a:gd name="connsiteY1" fmla="*/ 3197803 h 9223237"/>
              <a:gd name="connsiteX2" fmla="*/ 1695218 w 8042265"/>
              <a:gd name="connsiteY2" fmla="*/ 5392363 h 9223237"/>
              <a:gd name="connsiteX3" fmla="*/ 1772220 w 8042265"/>
              <a:gd name="connsiteY3" fmla="*/ 7606173 h 9223237"/>
              <a:gd name="connsiteX4" fmla="*/ 1781846 w 8042265"/>
              <a:gd name="connsiteY4" fmla="*/ 9049963 h 9223237"/>
              <a:gd name="connsiteX5" fmla="*/ 4736801 w 8042265"/>
              <a:gd name="connsiteY5" fmla="*/ 9078838 h 9223237"/>
              <a:gd name="connsiteX6" fmla="*/ 7614755 w 8042265"/>
              <a:gd name="connsiteY6" fmla="*/ 7981558 h 9223237"/>
              <a:gd name="connsiteX7" fmla="*/ 7316372 w 8042265"/>
              <a:gd name="connsiteY7" fmla="*/ 579731 h 9223237"/>
              <a:gd name="connsiteX8" fmla="*/ 963698 w 8042265"/>
              <a:gd name="connsiteY8" fmla="*/ 781862 h 922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2265" h="9223237">
                <a:moveTo>
                  <a:pt x="963698" y="781862"/>
                </a:moveTo>
                <a:cubicBezTo>
                  <a:pt x="-239460" y="1218207"/>
                  <a:pt x="-24495" y="2429386"/>
                  <a:pt x="97425" y="3197803"/>
                </a:cubicBezTo>
                <a:cubicBezTo>
                  <a:pt x="219345" y="3966220"/>
                  <a:pt x="1416085" y="4657635"/>
                  <a:pt x="1695218" y="5392363"/>
                </a:cubicBezTo>
                <a:cubicBezTo>
                  <a:pt x="1974351" y="6127091"/>
                  <a:pt x="1757782" y="6996573"/>
                  <a:pt x="1772220" y="7606173"/>
                </a:cubicBezTo>
                <a:cubicBezTo>
                  <a:pt x="1786658" y="8215773"/>
                  <a:pt x="1287749" y="8804519"/>
                  <a:pt x="1781846" y="9049963"/>
                </a:cubicBezTo>
                <a:cubicBezTo>
                  <a:pt x="2275943" y="9295407"/>
                  <a:pt x="3764650" y="9256905"/>
                  <a:pt x="4736801" y="9078838"/>
                </a:cubicBezTo>
                <a:cubicBezTo>
                  <a:pt x="5708952" y="8900771"/>
                  <a:pt x="7184827" y="9398076"/>
                  <a:pt x="7614755" y="7981558"/>
                </a:cubicBezTo>
                <a:cubicBezTo>
                  <a:pt x="8044684" y="6565040"/>
                  <a:pt x="8423277" y="1779680"/>
                  <a:pt x="7316372" y="579731"/>
                </a:cubicBezTo>
                <a:cubicBezTo>
                  <a:pt x="6209467" y="-620218"/>
                  <a:pt x="2166856" y="345517"/>
                  <a:pt x="963698" y="7818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a:extLst>
              <a:ext uri="{FF2B5EF4-FFF2-40B4-BE49-F238E27FC236}">
                <a16:creationId xmlns:a16="http://schemas.microsoft.com/office/drawing/2014/main" xmlns="" id="{5EF87966-7598-4C92-BBF9-0E8E92113F7C}"/>
              </a:ext>
            </a:extLst>
          </p:cNvPr>
          <p:cNvGrpSpPr/>
          <p:nvPr/>
        </p:nvGrpSpPr>
        <p:grpSpPr>
          <a:xfrm>
            <a:off x="11726597" y="692696"/>
            <a:ext cx="369332" cy="3755779"/>
            <a:chOff x="11687685" y="1908421"/>
            <a:chExt cx="369332" cy="3755779"/>
          </a:xfrm>
        </p:grpSpPr>
        <p:grpSp>
          <p:nvGrpSpPr>
            <p:cNvPr id="12" name="组合 11">
              <a:extLst>
                <a:ext uri="{FF2B5EF4-FFF2-40B4-BE49-F238E27FC236}">
                  <a16:creationId xmlns:a16="http://schemas.microsoft.com/office/drawing/2014/main" xmlns="" id="{FC7238E6-A482-4323-894D-454B4D88EF47}"/>
                </a:ext>
              </a:extLst>
            </p:cNvPr>
            <p:cNvGrpSpPr/>
            <p:nvPr/>
          </p:nvGrpSpPr>
          <p:grpSpPr>
            <a:xfrm>
              <a:off x="11687685" y="1908421"/>
              <a:ext cx="369332" cy="2518379"/>
              <a:chOff x="11687685" y="1908421"/>
              <a:chExt cx="369332" cy="2518379"/>
            </a:xfrm>
          </p:grpSpPr>
          <p:sp>
            <p:nvSpPr>
              <p:cNvPr id="14" name="文本框 13">
                <a:extLst>
                  <a:ext uri="{FF2B5EF4-FFF2-40B4-BE49-F238E27FC236}">
                    <a16:creationId xmlns:a16="http://schemas.microsoft.com/office/drawing/2014/main" xmlns="" id="{E6FAB039-1128-4964-B1F9-16B61F09E643}"/>
                  </a:ext>
                </a:extLst>
              </p:cNvPr>
              <p:cNvSpPr txBox="1"/>
              <p:nvPr/>
            </p:nvSpPr>
            <p:spPr>
              <a:xfrm>
                <a:off x="11687685" y="1908421"/>
                <a:ext cx="369332" cy="2518379"/>
              </a:xfrm>
              <a:prstGeom prst="rect">
                <a:avLst/>
              </a:prstGeom>
              <a:noFill/>
              <a:ln>
                <a:noFill/>
              </a:ln>
            </p:spPr>
            <p:txBody>
              <a:bodyPr vert="eaVert" wrap="square" rtlCol="0">
                <a:spAutoFit/>
              </a:bodyPr>
              <a:lstStyle/>
              <a:p>
                <a:pPr algn="dist"/>
                <a:r>
                  <a:rPr lang="zh-CN" altLang="en-US" sz="1200" dirty="0">
                    <a:solidFill>
                      <a:schemeClr val="bg1"/>
                    </a:solidFill>
                    <a:effectLst>
                      <a:outerShdw blurRad="38100" dist="38100" dir="2700000" algn="tl">
                        <a:srgbClr val="000000">
                          <a:alpha val="43137"/>
                        </a:srgbClr>
                      </a:outerShdw>
                    </a:effectLst>
                    <a:cs typeface="+mn-ea"/>
                    <a:sym typeface="+mn-lt"/>
                  </a:rPr>
                  <a:t>聚能前行不负韶华</a:t>
                </a:r>
              </a:p>
            </p:txBody>
          </p:sp>
          <p:cxnSp>
            <p:nvCxnSpPr>
              <p:cNvPr id="15" name="直接连接符 14">
                <a:extLst>
                  <a:ext uri="{FF2B5EF4-FFF2-40B4-BE49-F238E27FC236}">
                    <a16:creationId xmlns:a16="http://schemas.microsoft.com/office/drawing/2014/main" xmlns="" id="{30FD5E34-40D4-4F78-9C35-0912E37FB5EF}"/>
                  </a:ext>
                </a:extLst>
              </p:cNvPr>
              <p:cNvCxnSpPr>
                <a:cxnSpLocks/>
              </p:cNvCxnSpPr>
              <p:nvPr/>
            </p:nvCxnSpPr>
            <p:spPr>
              <a:xfrm>
                <a:off x="11790893" y="2149317"/>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02E2ABE8-3285-4A91-AE42-4952C6400F18}"/>
                  </a:ext>
                </a:extLst>
              </p:cNvPr>
              <p:cNvCxnSpPr>
                <a:cxnSpLocks/>
              </p:cNvCxnSpPr>
              <p:nvPr/>
            </p:nvCxnSpPr>
            <p:spPr>
              <a:xfrm>
                <a:off x="11790893" y="2475938"/>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F73CDDE2-F445-44F0-AF50-27553A787062}"/>
                  </a:ext>
                </a:extLst>
              </p:cNvPr>
              <p:cNvCxnSpPr>
                <a:cxnSpLocks/>
              </p:cNvCxnSpPr>
              <p:nvPr/>
            </p:nvCxnSpPr>
            <p:spPr>
              <a:xfrm>
                <a:off x="11790893" y="2802559"/>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33CCB898-3EE1-4801-A25E-BFFB521B7E74}"/>
                  </a:ext>
                </a:extLst>
              </p:cNvPr>
              <p:cNvCxnSpPr>
                <a:cxnSpLocks/>
              </p:cNvCxnSpPr>
              <p:nvPr/>
            </p:nvCxnSpPr>
            <p:spPr>
              <a:xfrm>
                <a:off x="11790893" y="3129180"/>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EA2AAF3F-6C86-4730-893D-7BEE5DB8AE34}"/>
                  </a:ext>
                </a:extLst>
              </p:cNvPr>
              <p:cNvCxnSpPr>
                <a:cxnSpLocks/>
              </p:cNvCxnSpPr>
              <p:nvPr/>
            </p:nvCxnSpPr>
            <p:spPr>
              <a:xfrm>
                <a:off x="11790893" y="3455801"/>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8A29A8D1-F805-4A53-93D5-9AEF1CB28B28}"/>
                  </a:ext>
                </a:extLst>
              </p:cNvPr>
              <p:cNvCxnSpPr>
                <a:cxnSpLocks/>
              </p:cNvCxnSpPr>
              <p:nvPr/>
            </p:nvCxnSpPr>
            <p:spPr>
              <a:xfrm>
                <a:off x="11790893" y="3782422"/>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ABF6BC3C-EEA5-4D9B-8D8E-91EF0AD4AF99}"/>
                  </a:ext>
                </a:extLst>
              </p:cNvPr>
              <p:cNvCxnSpPr>
                <a:cxnSpLocks/>
              </p:cNvCxnSpPr>
              <p:nvPr/>
            </p:nvCxnSpPr>
            <p:spPr>
              <a:xfrm>
                <a:off x="11790893" y="4109044"/>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3" name="直接连接符 12">
              <a:extLst>
                <a:ext uri="{FF2B5EF4-FFF2-40B4-BE49-F238E27FC236}">
                  <a16:creationId xmlns:a16="http://schemas.microsoft.com/office/drawing/2014/main" xmlns="" id="{9B2DFDE9-3D1D-46EB-87F7-7BB381CB3C96}"/>
                </a:ext>
              </a:extLst>
            </p:cNvPr>
            <p:cNvCxnSpPr/>
            <p:nvPr/>
          </p:nvCxnSpPr>
          <p:spPr>
            <a:xfrm>
              <a:off x="11872351" y="4432300"/>
              <a:ext cx="0" cy="12319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组合 21">
            <a:extLst>
              <a:ext uri="{FF2B5EF4-FFF2-40B4-BE49-F238E27FC236}">
                <a16:creationId xmlns:a16="http://schemas.microsoft.com/office/drawing/2014/main" xmlns="" id="{AC3540A7-3288-4D54-A974-E156081918B0}"/>
              </a:ext>
            </a:extLst>
          </p:cNvPr>
          <p:cNvGrpSpPr/>
          <p:nvPr/>
        </p:nvGrpSpPr>
        <p:grpSpPr>
          <a:xfrm>
            <a:off x="10303041" y="6007200"/>
            <a:ext cx="1638300" cy="546247"/>
            <a:chOff x="10303041" y="6007200"/>
            <a:chExt cx="1638300" cy="546247"/>
          </a:xfrm>
        </p:grpSpPr>
        <p:sp>
          <p:nvSpPr>
            <p:cNvPr id="23" name="文本框 22">
              <a:extLst>
                <a:ext uri="{FF2B5EF4-FFF2-40B4-BE49-F238E27FC236}">
                  <a16:creationId xmlns:a16="http://schemas.microsoft.com/office/drawing/2014/main" xmlns="" id="{0713A734-9F6A-4825-8B88-268578DFB3E9}"/>
                </a:ext>
              </a:extLst>
            </p:cNvPr>
            <p:cNvSpPr txBox="1"/>
            <p:nvPr/>
          </p:nvSpPr>
          <p:spPr>
            <a:xfrm>
              <a:off x="10537448" y="6007200"/>
              <a:ext cx="1403893" cy="261610"/>
            </a:xfrm>
            <a:prstGeom prst="rect">
              <a:avLst/>
            </a:prstGeom>
            <a:noFill/>
            <a:ln>
              <a:noFill/>
            </a:ln>
          </p:spPr>
          <p:txBody>
            <a:bodyPr wrap="square" rtlCol="0">
              <a:spAutoFit/>
            </a:bodyPr>
            <a:lstStyle/>
            <a:p>
              <a:pPr algn="dist"/>
              <a:r>
                <a:rPr lang="en-US" altLang="zh-CN" sz="1050" dirty="0">
                  <a:solidFill>
                    <a:schemeClr val="bg1"/>
                  </a:solidFill>
                  <a:effectLst>
                    <a:outerShdw blurRad="38100" dist="38100" dir="2700000" algn="tl">
                      <a:srgbClr val="000000">
                        <a:alpha val="43137"/>
                      </a:srgbClr>
                    </a:outerShdw>
                  </a:effectLst>
                  <a:cs typeface="+mn-ea"/>
                  <a:sym typeface="+mn-lt"/>
                </a:rPr>
                <a:t>THANKS YOU</a:t>
              </a:r>
              <a:endParaRPr lang="zh-CN" altLang="en-US" sz="1050" dirty="0">
                <a:solidFill>
                  <a:schemeClr val="bg1"/>
                </a:solidFill>
                <a:effectLst>
                  <a:outerShdw blurRad="38100" dist="38100" dir="2700000" algn="tl">
                    <a:srgbClr val="000000">
                      <a:alpha val="43137"/>
                    </a:srgbClr>
                  </a:outerShdw>
                </a:effectLst>
                <a:cs typeface="+mn-ea"/>
                <a:sym typeface="+mn-lt"/>
              </a:endParaRPr>
            </a:p>
          </p:txBody>
        </p:sp>
        <p:sp>
          <p:nvSpPr>
            <p:cNvPr id="24" name="文本框 23">
              <a:extLst>
                <a:ext uri="{FF2B5EF4-FFF2-40B4-BE49-F238E27FC236}">
                  <a16:creationId xmlns:a16="http://schemas.microsoft.com/office/drawing/2014/main" xmlns="" id="{12011665-652F-4C62-8E84-53E052E0A4ED}"/>
                </a:ext>
              </a:extLst>
            </p:cNvPr>
            <p:cNvSpPr txBox="1"/>
            <p:nvPr/>
          </p:nvSpPr>
          <p:spPr>
            <a:xfrm>
              <a:off x="10303041" y="6291837"/>
              <a:ext cx="1638300" cy="261610"/>
            </a:xfrm>
            <a:prstGeom prst="rect">
              <a:avLst/>
            </a:prstGeom>
            <a:noFill/>
            <a:ln>
              <a:noFill/>
            </a:ln>
          </p:spPr>
          <p:txBody>
            <a:bodyPr wrap="square" rtlCol="0">
              <a:spAutoFit/>
            </a:bodyPr>
            <a:lstStyle/>
            <a:p>
              <a:pPr algn="dist"/>
              <a:r>
                <a:rPr lang="en-US" altLang="zh-CN" sz="1100" dirty="0" smtClean="0">
                  <a:solidFill>
                    <a:schemeClr val="bg1"/>
                  </a:solidFill>
                  <a:effectLst>
                    <a:outerShdw blurRad="38100" dist="38100" dir="2700000" algn="tl">
                      <a:srgbClr val="000000">
                        <a:alpha val="43137"/>
                      </a:srgbClr>
                    </a:outerShdw>
                  </a:effectLst>
                  <a:cs typeface="+mn-ea"/>
                  <a:sym typeface="+mn-lt"/>
                </a:rPr>
                <a:t>20XX·</a:t>
              </a:r>
              <a:r>
                <a:rPr lang="zh-CN" altLang="en-US" sz="1100" dirty="0">
                  <a:solidFill>
                    <a:schemeClr val="bg1"/>
                  </a:solidFill>
                  <a:effectLst>
                    <a:outerShdw blurRad="38100" dist="38100" dir="2700000" algn="tl">
                      <a:srgbClr val="000000">
                        <a:alpha val="43137"/>
                      </a:srgbClr>
                    </a:outerShdw>
                  </a:effectLst>
                  <a:cs typeface="+mn-ea"/>
                  <a:sym typeface="+mn-lt"/>
                </a:rPr>
                <a:t>筑梦起航</a:t>
              </a:r>
            </a:p>
          </p:txBody>
        </p:sp>
      </p:grpSp>
      <p:sp>
        <p:nvSpPr>
          <p:cNvPr id="27" name="文本框 26">
            <a:extLst>
              <a:ext uri="{FF2B5EF4-FFF2-40B4-BE49-F238E27FC236}">
                <a16:creationId xmlns:a16="http://schemas.microsoft.com/office/drawing/2014/main" xmlns="" id="{3620C7A4-1C20-4A38-836C-291336605937}"/>
              </a:ext>
            </a:extLst>
          </p:cNvPr>
          <p:cNvSpPr txBox="1"/>
          <p:nvPr/>
        </p:nvSpPr>
        <p:spPr>
          <a:xfrm>
            <a:off x="544838" y="2937848"/>
            <a:ext cx="4821560" cy="769441"/>
          </a:xfrm>
          <a:prstGeom prst="rect">
            <a:avLst/>
          </a:prstGeom>
          <a:noFill/>
        </p:spPr>
        <p:txBody>
          <a:bodyPr wrap="square" rtlCol="0">
            <a:spAutoFit/>
          </a:bodyPr>
          <a:lstStyle/>
          <a:p>
            <a:pPr algn="dist"/>
            <a:r>
              <a:rPr lang="zh-CN" altLang="en-US" sz="4400" b="1" dirty="0">
                <a:solidFill>
                  <a:srgbClr val="033180"/>
                </a:solidFill>
                <a:cs typeface="+mn-ea"/>
                <a:sym typeface="+mn-lt"/>
              </a:rPr>
              <a:t>产品介绍模板</a:t>
            </a:r>
          </a:p>
        </p:txBody>
      </p:sp>
      <p:sp>
        <p:nvSpPr>
          <p:cNvPr id="30" name="文本框 29">
            <a:extLst>
              <a:ext uri="{FF2B5EF4-FFF2-40B4-BE49-F238E27FC236}">
                <a16:creationId xmlns:a16="http://schemas.microsoft.com/office/drawing/2014/main" xmlns="" id="{E0C63694-3FED-4A0D-9F4D-23C92B4B743E}"/>
              </a:ext>
            </a:extLst>
          </p:cNvPr>
          <p:cNvSpPr txBox="1"/>
          <p:nvPr/>
        </p:nvSpPr>
        <p:spPr>
          <a:xfrm>
            <a:off x="583358" y="3747509"/>
            <a:ext cx="4783040" cy="1078116"/>
          </a:xfrm>
          <a:prstGeom prst="rect">
            <a:avLst/>
          </a:prstGeom>
          <a:noFill/>
        </p:spPr>
        <p:txBody>
          <a:bodyPr wrap="square" rtlCol="0">
            <a:spAutoFit/>
          </a:bodyPr>
          <a:lstStyle/>
          <a:p>
            <a:pPr>
              <a:lnSpc>
                <a:spcPct val="150000"/>
              </a:lnSpc>
            </a:pPr>
            <a:r>
              <a:rPr lang="en-US" altLang="zh-CN" sz="1100" dirty="0">
                <a:solidFill>
                  <a:srgbClr val="033180"/>
                </a:solidFill>
                <a:cs typeface="+mn-ea"/>
                <a:sym typeface="+mn-lt"/>
              </a:rPr>
              <a:t>WORK REPORT BUSINESS REPORT GENERAL BUSINESS STYLE MONTHLY REPORT ANNUAL REPORT BUSINESS PLAN PROJECT PLAN PROJECT REPORT COMPLETION REPORT MONTHLY SUMMARY MID-YEAR SUMMARY</a:t>
            </a:r>
            <a:endParaRPr lang="zh-CN" altLang="en-US" sz="1100" dirty="0">
              <a:solidFill>
                <a:srgbClr val="033180"/>
              </a:solidFill>
              <a:cs typeface="+mn-ea"/>
              <a:sym typeface="+mn-lt"/>
            </a:endParaRPr>
          </a:p>
        </p:txBody>
      </p:sp>
      <p:sp>
        <p:nvSpPr>
          <p:cNvPr id="31" name="文本框 30">
            <a:extLst>
              <a:ext uri="{FF2B5EF4-FFF2-40B4-BE49-F238E27FC236}">
                <a16:creationId xmlns:a16="http://schemas.microsoft.com/office/drawing/2014/main" xmlns="" id="{FBAD0671-CC49-4183-943A-F91C483A66A0}"/>
              </a:ext>
            </a:extLst>
          </p:cNvPr>
          <p:cNvSpPr txBox="1"/>
          <p:nvPr/>
        </p:nvSpPr>
        <p:spPr>
          <a:xfrm>
            <a:off x="580530" y="4993431"/>
            <a:ext cx="1627038" cy="307777"/>
          </a:xfrm>
          <a:prstGeom prst="rect">
            <a:avLst/>
          </a:prstGeom>
          <a:noFill/>
        </p:spPr>
        <p:txBody>
          <a:bodyPr wrap="square" rtlCol="0">
            <a:spAutoFit/>
          </a:bodyPr>
          <a:lstStyle/>
          <a:p>
            <a:r>
              <a:rPr lang="zh-CN" altLang="en-US" sz="1400" dirty="0">
                <a:solidFill>
                  <a:srgbClr val="033180"/>
                </a:solidFill>
                <a:cs typeface="+mn-ea"/>
                <a:sym typeface="+mn-lt"/>
              </a:rPr>
              <a:t>汇报人</a:t>
            </a:r>
            <a:r>
              <a:rPr lang="zh-CN" altLang="en-US" sz="1400" dirty="0" smtClean="0">
                <a:solidFill>
                  <a:srgbClr val="033180"/>
                </a:solidFill>
                <a:cs typeface="+mn-ea"/>
                <a:sym typeface="+mn-lt"/>
              </a:rPr>
              <a:t>：优品</a:t>
            </a:r>
            <a:r>
              <a:rPr lang="en-US" altLang="zh-CN" sz="1400" dirty="0" smtClean="0">
                <a:solidFill>
                  <a:srgbClr val="033180"/>
                </a:solidFill>
                <a:cs typeface="+mn-ea"/>
                <a:sym typeface="+mn-lt"/>
              </a:rPr>
              <a:t>PPT</a:t>
            </a:r>
            <a:endParaRPr lang="zh-CN" altLang="en-US" sz="1400" dirty="0">
              <a:solidFill>
                <a:srgbClr val="033180"/>
              </a:solidFill>
              <a:cs typeface="+mn-ea"/>
              <a:sym typeface="+mn-lt"/>
            </a:endParaRPr>
          </a:p>
        </p:txBody>
      </p:sp>
      <p:sp>
        <p:nvSpPr>
          <p:cNvPr id="32" name="文本框 31">
            <a:extLst>
              <a:ext uri="{FF2B5EF4-FFF2-40B4-BE49-F238E27FC236}">
                <a16:creationId xmlns:a16="http://schemas.microsoft.com/office/drawing/2014/main" xmlns="" id="{6827756B-2EB9-4D09-848E-465DA5CE2C05}"/>
              </a:ext>
            </a:extLst>
          </p:cNvPr>
          <p:cNvSpPr txBox="1"/>
          <p:nvPr/>
        </p:nvSpPr>
        <p:spPr>
          <a:xfrm>
            <a:off x="2096568" y="4990989"/>
            <a:ext cx="1695176" cy="307777"/>
          </a:xfrm>
          <a:prstGeom prst="rect">
            <a:avLst/>
          </a:prstGeom>
          <a:noFill/>
        </p:spPr>
        <p:txBody>
          <a:bodyPr wrap="square" rtlCol="0">
            <a:spAutoFit/>
          </a:bodyPr>
          <a:lstStyle/>
          <a:p>
            <a:r>
              <a:rPr lang="zh-CN" altLang="en-US" sz="1400" dirty="0">
                <a:solidFill>
                  <a:srgbClr val="033180"/>
                </a:solidFill>
                <a:cs typeface="+mn-ea"/>
                <a:sym typeface="+mn-lt"/>
              </a:rPr>
              <a:t>时间</a:t>
            </a:r>
            <a:r>
              <a:rPr lang="zh-CN" altLang="en-US" sz="1400" dirty="0" smtClean="0">
                <a:solidFill>
                  <a:srgbClr val="033180"/>
                </a:solidFill>
                <a:cs typeface="+mn-ea"/>
                <a:sym typeface="+mn-lt"/>
              </a:rPr>
              <a:t>：</a:t>
            </a:r>
            <a:r>
              <a:rPr lang="en-US" altLang="zh-CN" sz="1400" dirty="0" smtClean="0">
                <a:solidFill>
                  <a:srgbClr val="033180"/>
                </a:solidFill>
                <a:cs typeface="+mn-ea"/>
                <a:sym typeface="+mn-lt"/>
              </a:rPr>
              <a:t>20XX</a:t>
            </a:r>
            <a:r>
              <a:rPr lang="zh-CN" altLang="en-US" sz="1400" dirty="0">
                <a:solidFill>
                  <a:srgbClr val="033180"/>
                </a:solidFill>
                <a:cs typeface="+mn-ea"/>
                <a:sym typeface="+mn-lt"/>
              </a:rPr>
              <a:t>年</a:t>
            </a:r>
            <a:r>
              <a:rPr lang="en-US" altLang="zh-CN" sz="1400" dirty="0">
                <a:solidFill>
                  <a:srgbClr val="033180"/>
                </a:solidFill>
                <a:cs typeface="+mn-ea"/>
                <a:sym typeface="+mn-lt"/>
              </a:rPr>
              <a:t>X</a:t>
            </a:r>
            <a:r>
              <a:rPr lang="zh-CN" altLang="en-US" sz="1400" dirty="0">
                <a:solidFill>
                  <a:srgbClr val="033180"/>
                </a:solidFill>
                <a:cs typeface="+mn-ea"/>
                <a:sym typeface="+mn-lt"/>
              </a:rPr>
              <a:t>月</a:t>
            </a:r>
          </a:p>
        </p:txBody>
      </p:sp>
      <p:grpSp>
        <p:nvGrpSpPr>
          <p:cNvPr id="65" name="组合 64">
            <a:extLst>
              <a:ext uri="{FF2B5EF4-FFF2-40B4-BE49-F238E27FC236}">
                <a16:creationId xmlns:a16="http://schemas.microsoft.com/office/drawing/2014/main" xmlns="" id="{1D058051-3CB1-448D-A1BC-2B2050F85483}"/>
              </a:ext>
            </a:extLst>
          </p:cNvPr>
          <p:cNvGrpSpPr/>
          <p:nvPr/>
        </p:nvGrpSpPr>
        <p:grpSpPr>
          <a:xfrm>
            <a:off x="335360" y="287070"/>
            <a:ext cx="4968552" cy="261610"/>
            <a:chOff x="335360" y="287070"/>
            <a:chExt cx="4968552" cy="261610"/>
          </a:xfrm>
        </p:grpSpPr>
        <p:grpSp>
          <p:nvGrpSpPr>
            <p:cNvPr id="33" name="组合 32">
              <a:extLst>
                <a:ext uri="{FF2B5EF4-FFF2-40B4-BE49-F238E27FC236}">
                  <a16:creationId xmlns:a16="http://schemas.microsoft.com/office/drawing/2014/main" xmlns="" id="{4392F32C-A930-49AE-B12A-6A0ACD52092A}"/>
                </a:ext>
              </a:extLst>
            </p:cNvPr>
            <p:cNvGrpSpPr/>
            <p:nvPr/>
          </p:nvGrpSpPr>
          <p:grpSpPr>
            <a:xfrm>
              <a:off x="335360" y="309863"/>
              <a:ext cx="395760" cy="216024"/>
              <a:chOff x="-888776" y="404664"/>
              <a:chExt cx="395760" cy="216024"/>
            </a:xfrm>
            <a:solidFill>
              <a:srgbClr val="4BBAB5"/>
            </a:solidFill>
          </p:grpSpPr>
          <p:sp>
            <p:nvSpPr>
              <p:cNvPr id="34" name="椭圆 33">
                <a:extLst>
                  <a:ext uri="{FF2B5EF4-FFF2-40B4-BE49-F238E27FC236}">
                    <a16:creationId xmlns:a16="http://schemas.microsoft.com/office/drawing/2014/main" xmlns="" id="{FCB14D6F-17A1-445C-9825-9D6065E92BDA}"/>
                  </a:ext>
                </a:extLst>
              </p:cNvPr>
              <p:cNvSpPr/>
              <p:nvPr/>
            </p:nvSpPr>
            <p:spPr>
              <a:xfrm>
                <a:off x="-888776"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a:extLst>
                  <a:ext uri="{FF2B5EF4-FFF2-40B4-BE49-F238E27FC236}">
                    <a16:creationId xmlns:a16="http://schemas.microsoft.com/office/drawing/2014/main" xmlns="" id="{30044C48-767D-42A6-998F-37501EAB7737}"/>
                  </a:ext>
                </a:extLst>
              </p:cNvPr>
              <p:cNvSpPr/>
              <p:nvPr/>
            </p:nvSpPr>
            <p:spPr>
              <a:xfrm>
                <a:off x="-781048"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a:extLst>
                  <a:ext uri="{FF2B5EF4-FFF2-40B4-BE49-F238E27FC236}">
                    <a16:creationId xmlns:a16="http://schemas.microsoft.com/office/drawing/2014/main" xmlns="" id="{3296D804-40BF-4538-9599-944E2FDA113A}"/>
                  </a:ext>
                </a:extLst>
              </p:cNvPr>
              <p:cNvSpPr/>
              <p:nvPr/>
            </p:nvSpPr>
            <p:spPr>
              <a:xfrm>
                <a:off x="-672752"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a:extLst>
                  <a:ext uri="{FF2B5EF4-FFF2-40B4-BE49-F238E27FC236}">
                    <a16:creationId xmlns:a16="http://schemas.microsoft.com/office/drawing/2014/main" xmlns="" id="{12510F69-C2A2-4F43-B679-F7C6E0FA7B3D}"/>
                  </a:ext>
                </a:extLst>
              </p:cNvPr>
              <p:cNvSpPr/>
              <p:nvPr/>
            </p:nvSpPr>
            <p:spPr>
              <a:xfrm>
                <a:off x="-565024"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a:extLst>
                  <a:ext uri="{FF2B5EF4-FFF2-40B4-BE49-F238E27FC236}">
                    <a16:creationId xmlns:a16="http://schemas.microsoft.com/office/drawing/2014/main" xmlns="" id="{7F525AD9-E4D8-4C3B-ADC1-756B2B656E73}"/>
                  </a:ext>
                </a:extLst>
              </p:cNvPr>
              <p:cNvSpPr/>
              <p:nvPr/>
            </p:nvSpPr>
            <p:spPr>
              <a:xfrm>
                <a:off x="-888776"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椭圆 38">
                <a:extLst>
                  <a:ext uri="{FF2B5EF4-FFF2-40B4-BE49-F238E27FC236}">
                    <a16:creationId xmlns:a16="http://schemas.microsoft.com/office/drawing/2014/main" xmlns="" id="{BCFC385F-BA70-409B-A86C-DBACF067E02D}"/>
                  </a:ext>
                </a:extLst>
              </p:cNvPr>
              <p:cNvSpPr/>
              <p:nvPr/>
            </p:nvSpPr>
            <p:spPr>
              <a:xfrm>
                <a:off x="-781483"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a:extLst>
                  <a:ext uri="{FF2B5EF4-FFF2-40B4-BE49-F238E27FC236}">
                    <a16:creationId xmlns:a16="http://schemas.microsoft.com/office/drawing/2014/main" xmlns="" id="{A684FBFE-5EE6-4770-9E85-B31F1CB0687C}"/>
                  </a:ext>
                </a:extLst>
              </p:cNvPr>
              <p:cNvSpPr/>
              <p:nvPr/>
            </p:nvSpPr>
            <p:spPr>
              <a:xfrm>
                <a:off x="-674190"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椭圆 40">
                <a:extLst>
                  <a:ext uri="{FF2B5EF4-FFF2-40B4-BE49-F238E27FC236}">
                    <a16:creationId xmlns:a16="http://schemas.microsoft.com/office/drawing/2014/main" xmlns="" id="{1FC6BF37-A8AC-4DEE-A1DD-AF1403C04B94}"/>
                  </a:ext>
                </a:extLst>
              </p:cNvPr>
              <p:cNvSpPr/>
              <p:nvPr/>
            </p:nvSpPr>
            <p:spPr>
              <a:xfrm>
                <a:off x="-566896"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2" name="文本框 41">
              <a:extLst>
                <a:ext uri="{FF2B5EF4-FFF2-40B4-BE49-F238E27FC236}">
                  <a16:creationId xmlns:a16="http://schemas.microsoft.com/office/drawing/2014/main" xmlns="" id="{BCE9E24D-D6D5-40A1-8F40-75FF05A89F0F}"/>
                </a:ext>
              </a:extLst>
            </p:cNvPr>
            <p:cNvSpPr txBox="1"/>
            <p:nvPr/>
          </p:nvSpPr>
          <p:spPr>
            <a:xfrm>
              <a:off x="98343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Work</a:t>
              </a:r>
              <a:endParaRPr lang="zh-CN" altLang="en-US" sz="1050" dirty="0">
                <a:solidFill>
                  <a:schemeClr val="tx1">
                    <a:lumMod val="65000"/>
                    <a:lumOff val="35000"/>
                  </a:schemeClr>
                </a:solidFill>
                <a:cs typeface="+mn-ea"/>
                <a:sym typeface="+mn-lt"/>
              </a:endParaRPr>
            </a:p>
          </p:txBody>
        </p:sp>
        <p:sp>
          <p:nvSpPr>
            <p:cNvPr id="43" name="文本框 42">
              <a:extLst>
                <a:ext uri="{FF2B5EF4-FFF2-40B4-BE49-F238E27FC236}">
                  <a16:creationId xmlns:a16="http://schemas.microsoft.com/office/drawing/2014/main" xmlns="" id="{81765DDD-9E27-46ED-88A2-9496933C04A2}"/>
                </a:ext>
              </a:extLst>
            </p:cNvPr>
            <p:cNvSpPr txBox="1"/>
            <p:nvPr/>
          </p:nvSpPr>
          <p:spPr>
            <a:xfrm>
              <a:off x="1983754" y="287070"/>
              <a:ext cx="871886"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Business</a:t>
              </a:r>
              <a:endParaRPr lang="zh-CN" altLang="en-US" sz="1050" dirty="0">
                <a:solidFill>
                  <a:schemeClr val="tx1">
                    <a:lumMod val="65000"/>
                    <a:lumOff val="35000"/>
                  </a:schemeClr>
                </a:solidFill>
                <a:cs typeface="+mn-ea"/>
                <a:sym typeface="+mn-lt"/>
              </a:endParaRPr>
            </a:p>
          </p:txBody>
        </p:sp>
        <p:sp>
          <p:nvSpPr>
            <p:cNvPr id="44" name="文本框 43">
              <a:extLst>
                <a:ext uri="{FF2B5EF4-FFF2-40B4-BE49-F238E27FC236}">
                  <a16:creationId xmlns:a16="http://schemas.microsoft.com/office/drawing/2014/main" xmlns="" id="{EC3DD286-EE92-4FD3-AE9E-85947E64F5E1}"/>
                </a:ext>
              </a:extLst>
            </p:cNvPr>
            <p:cNvSpPr txBox="1"/>
            <p:nvPr/>
          </p:nvSpPr>
          <p:spPr>
            <a:xfrm>
              <a:off x="322255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Project</a:t>
              </a:r>
              <a:endParaRPr lang="zh-CN" altLang="en-US" sz="1050" dirty="0">
                <a:solidFill>
                  <a:schemeClr val="tx1">
                    <a:lumMod val="65000"/>
                    <a:lumOff val="35000"/>
                  </a:schemeClr>
                </a:solidFill>
                <a:cs typeface="+mn-ea"/>
                <a:sym typeface="+mn-lt"/>
              </a:endParaRPr>
            </a:p>
          </p:txBody>
        </p:sp>
        <p:sp>
          <p:nvSpPr>
            <p:cNvPr id="45" name="文本框 44">
              <a:extLst>
                <a:ext uri="{FF2B5EF4-FFF2-40B4-BE49-F238E27FC236}">
                  <a16:creationId xmlns:a16="http://schemas.microsoft.com/office/drawing/2014/main" xmlns="" id="{D2F50217-364D-4CD3-B82D-B65C8E8139F5}"/>
                </a:ext>
              </a:extLst>
            </p:cNvPr>
            <p:cNvSpPr txBox="1"/>
            <p:nvPr/>
          </p:nvSpPr>
          <p:spPr>
            <a:xfrm>
              <a:off x="4342112" y="290917"/>
              <a:ext cx="961800"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Completion</a:t>
              </a:r>
              <a:endParaRPr lang="zh-CN" altLang="en-US" sz="1050" dirty="0">
                <a:solidFill>
                  <a:schemeClr val="tx1">
                    <a:lumMod val="65000"/>
                    <a:lumOff val="35000"/>
                  </a:schemeClr>
                </a:solidFill>
                <a:cs typeface="+mn-ea"/>
                <a:sym typeface="+mn-lt"/>
              </a:endParaRPr>
            </a:p>
          </p:txBody>
        </p:sp>
      </p:grpSp>
      <p:grpSp>
        <p:nvGrpSpPr>
          <p:cNvPr id="66" name="组合 65">
            <a:extLst>
              <a:ext uri="{FF2B5EF4-FFF2-40B4-BE49-F238E27FC236}">
                <a16:creationId xmlns:a16="http://schemas.microsoft.com/office/drawing/2014/main" xmlns="" id="{274E67AD-DA4B-42DF-86E8-349DD03D3C63}"/>
              </a:ext>
            </a:extLst>
          </p:cNvPr>
          <p:cNvGrpSpPr/>
          <p:nvPr/>
        </p:nvGrpSpPr>
        <p:grpSpPr>
          <a:xfrm>
            <a:off x="544838" y="1886963"/>
            <a:ext cx="4435038" cy="923330"/>
            <a:chOff x="544838" y="1886963"/>
            <a:chExt cx="4435038" cy="923330"/>
          </a:xfrm>
        </p:grpSpPr>
        <p:sp>
          <p:nvSpPr>
            <p:cNvPr id="25" name="文本框 24">
              <a:extLst>
                <a:ext uri="{FF2B5EF4-FFF2-40B4-BE49-F238E27FC236}">
                  <a16:creationId xmlns:a16="http://schemas.microsoft.com/office/drawing/2014/main" xmlns="" id="{717BEF58-0A49-47D9-A024-565AA04FB2A5}"/>
                </a:ext>
              </a:extLst>
            </p:cNvPr>
            <p:cNvSpPr txBox="1"/>
            <p:nvPr/>
          </p:nvSpPr>
          <p:spPr>
            <a:xfrm>
              <a:off x="544838" y="1886963"/>
              <a:ext cx="3750962" cy="923330"/>
            </a:xfrm>
            <a:prstGeom prst="rect">
              <a:avLst/>
            </a:prstGeom>
            <a:noFill/>
          </p:spPr>
          <p:txBody>
            <a:bodyPr wrap="square" rtlCol="0">
              <a:spAutoFit/>
            </a:bodyPr>
            <a:lstStyle/>
            <a:p>
              <a:pPr algn="dist"/>
              <a:r>
                <a:rPr lang="en-US" altLang="zh-CN" sz="5400" b="1" dirty="0">
                  <a:solidFill>
                    <a:srgbClr val="033180"/>
                  </a:solidFill>
                  <a:effectLst>
                    <a:outerShdw blurRad="38100" dist="38100" dir="2700000" algn="tl">
                      <a:srgbClr val="000000">
                        <a:alpha val="43137"/>
                      </a:srgbClr>
                    </a:outerShdw>
                  </a:effectLst>
                  <a:cs typeface="+mn-ea"/>
                  <a:sym typeface="+mn-lt"/>
                </a:rPr>
                <a:t>SAAS</a:t>
              </a:r>
              <a:r>
                <a:rPr lang="zh-CN" altLang="en-US" sz="5400" b="1" dirty="0">
                  <a:solidFill>
                    <a:srgbClr val="033180"/>
                  </a:solidFill>
                  <a:effectLst>
                    <a:outerShdw blurRad="38100" dist="38100" dir="2700000" algn="tl">
                      <a:srgbClr val="000000">
                        <a:alpha val="43137"/>
                      </a:srgbClr>
                    </a:outerShdw>
                  </a:effectLst>
                  <a:cs typeface="+mn-ea"/>
                  <a:sym typeface="+mn-lt"/>
                </a:rPr>
                <a:t>平台</a:t>
              </a:r>
            </a:p>
          </p:txBody>
        </p:sp>
        <p:grpSp>
          <p:nvGrpSpPr>
            <p:cNvPr id="46" name="组合 45">
              <a:extLst>
                <a:ext uri="{FF2B5EF4-FFF2-40B4-BE49-F238E27FC236}">
                  <a16:creationId xmlns:a16="http://schemas.microsoft.com/office/drawing/2014/main" xmlns="" id="{C1F1B2D9-AC28-4F70-BB85-5DC2413E904A}"/>
                </a:ext>
              </a:extLst>
            </p:cNvPr>
            <p:cNvGrpSpPr/>
            <p:nvPr/>
          </p:nvGrpSpPr>
          <p:grpSpPr>
            <a:xfrm>
              <a:off x="4518010" y="2151097"/>
              <a:ext cx="461866" cy="440547"/>
              <a:chOff x="3596742" y="1988840"/>
              <a:chExt cx="586466" cy="559396"/>
            </a:xfrm>
            <a:solidFill>
              <a:srgbClr val="033180"/>
            </a:solidFill>
          </p:grpSpPr>
          <p:grpSp>
            <p:nvGrpSpPr>
              <p:cNvPr id="47" name="组合 46">
                <a:extLst>
                  <a:ext uri="{FF2B5EF4-FFF2-40B4-BE49-F238E27FC236}">
                    <a16:creationId xmlns:a16="http://schemas.microsoft.com/office/drawing/2014/main" xmlns="" id="{430541E3-4E8D-4F2C-AE35-25007F6CF42C}"/>
                  </a:ext>
                </a:extLst>
              </p:cNvPr>
              <p:cNvGrpSpPr/>
              <p:nvPr/>
            </p:nvGrpSpPr>
            <p:grpSpPr>
              <a:xfrm>
                <a:off x="3596742" y="1988840"/>
                <a:ext cx="144016" cy="559396"/>
                <a:chOff x="3596742" y="1988840"/>
                <a:chExt cx="144016" cy="559396"/>
              </a:xfrm>
              <a:grpFill/>
            </p:grpSpPr>
            <p:sp>
              <p:nvSpPr>
                <p:cNvPr id="58" name="椭圆 57">
                  <a:extLst>
                    <a:ext uri="{FF2B5EF4-FFF2-40B4-BE49-F238E27FC236}">
                      <a16:creationId xmlns:a16="http://schemas.microsoft.com/office/drawing/2014/main" xmlns="" id="{3C15EB46-5645-4C0C-BD45-A931D3818AA8}"/>
                    </a:ext>
                  </a:extLst>
                </p:cNvPr>
                <p:cNvSpPr/>
                <p:nvPr/>
              </p:nvSpPr>
              <p:spPr>
                <a:xfrm>
                  <a:off x="3596742" y="19888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a:extLst>
                    <a:ext uri="{FF2B5EF4-FFF2-40B4-BE49-F238E27FC236}">
                      <a16:creationId xmlns:a16="http://schemas.microsoft.com/office/drawing/2014/main" xmlns="" id="{C7DE2DBD-0C2E-4212-B7A6-0B28756D136D}"/>
                    </a:ext>
                  </a:extLst>
                </p:cNvPr>
                <p:cNvSpPr/>
                <p:nvPr/>
              </p:nvSpPr>
              <p:spPr>
                <a:xfrm>
                  <a:off x="3613744" y="2199981"/>
                  <a:ext cx="110013" cy="1100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a:extLst>
                    <a:ext uri="{FF2B5EF4-FFF2-40B4-BE49-F238E27FC236}">
                      <a16:creationId xmlns:a16="http://schemas.microsoft.com/office/drawing/2014/main" xmlns="" id="{24A0110E-CDD1-4908-8373-12D8A93105CB}"/>
                    </a:ext>
                  </a:extLst>
                </p:cNvPr>
                <p:cNvSpPr/>
                <p:nvPr/>
              </p:nvSpPr>
              <p:spPr>
                <a:xfrm>
                  <a:off x="3639614" y="2377119"/>
                  <a:ext cx="58273" cy="582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a:extLst>
                    <a:ext uri="{FF2B5EF4-FFF2-40B4-BE49-F238E27FC236}">
                      <a16:creationId xmlns:a16="http://schemas.microsoft.com/office/drawing/2014/main" xmlns="" id="{F3645E2D-D8F7-4BCE-A207-0B47D47CA293}"/>
                    </a:ext>
                  </a:extLst>
                </p:cNvPr>
                <p:cNvSpPr/>
                <p:nvPr/>
              </p:nvSpPr>
              <p:spPr>
                <a:xfrm>
                  <a:off x="3645891" y="2502517"/>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8" name="组合 47">
                <a:extLst>
                  <a:ext uri="{FF2B5EF4-FFF2-40B4-BE49-F238E27FC236}">
                    <a16:creationId xmlns:a16="http://schemas.microsoft.com/office/drawing/2014/main" xmlns="" id="{820266E5-E4B8-44B6-9887-7129014AF5ED}"/>
                  </a:ext>
                </a:extLst>
              </p:cNvPr>
              <p:cNvGrpSpPr/>
              <p:nvPr/>
            </p:nvGrpSpPr>
            <p:grpSpPr>
              <a:xfrm rot="10800000">
                <a:off x="3817967" y="1988840"/>
                <a:ext cx="144016" cy="559396"/>
                <a:chOff x="3596742" y="1988840"/>
                <a:chExt cx="144016" cy="559396"/>
              </a:xfrm>
              <a:grpFill/>
            </p:grpSpPr>
            <p:sp>
              <p:nvSpPr>
                <p:cNvPr id="54" name="椭圆 53">
                  <a:extLst>
                    <a:ext uri="{FF2B5EF4-FFF2-40B4-BE49-F238E27FC236}">
                      <a16:creationId xmlns:a16="http://schemas.microsoft.com/office/drawing/2014/main" xmlns="" id="{5E3DE55C-0B98-4354-9EF1-C6A63E63A3C0}"/>
                    </a:ext>
                  </a:extLst>
                </p:cNvPr>
                <p:cNvSpPr/>
                <p:nvPr/>
              </p:nvSpPr>
              <p:spPr>
                <a:xfrm>
                  <a:off x="3596742" y="19888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a:extLst>
                    <a:ext uri="{FF2B5EF4-FFF2-40B4-BE49-F238E27FC236}">
                      <a16:creationId xmlns:a16="http://schemas.microsoft.com/office/drawing/2014/main" xmlns="" id="{40C0D25A-4C93-4BEA-8DF5-F371B918DED9}"/>
                    </a:ext>
                  </a:extLst>
                </p:cNvPr>
                <p:cNvSpPr/>
                <p:nvPr/>
              </p:nvSpPr>
              <p:spPr>
                <a:xfrm>
                  <a:off x="3613744" y="2199981"/>
                  <a:ext cx="110013" cy="1100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a:extLst>
                    <a:ext uri="{FF2B5EF4-FFF2-40B4-BE49-F238E27FC236}">
                      <a16:creationId xmlns:a16="http://schemas.microsoft.com/office/drawing/2014/main" xmlns="" id="{5E9AD1DC-10DB-4F23-9099-CF0FE000EEA1}"/>
                    </a:ext>
                  </a:extLst>
                </p:cNvPr>
                <p:cNvSpPr/>
                <p:nvPr/>
              </p:nvSpPr>
              <p:spPr>
                <a:xfrm>
                  <a:off x="3639614" y="2377119"/>
                  <a:ext cx="58273" cy="582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a:extLst>
                    <a:ext uri="{FF2B5EF4-FFF2-40B4-BE49-F238E27FC236}">
                      <a16:creationId xmlns:a16="http://schemas.microsoft.com/office/drawing/2014/main" xmlns="" id="{BB532E99-1344-4C57-B979-261C23CD094F}"/>
                    </a:ext>
                  </a:extLst>
                </p:cNvPr>
                <p:cNvSpPr/>
                <p:nvPr/>
              </p:nvSpPr>
              <p:spPr>
                <a:xfrm>
                  <a:off x="3645891" y="2502517"/>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9" name="组合 48">
                <a:extLst>
                  <a:ext uri="{FF2B5EF4-FFF2-40B4-BE49-F238E27FC236}">
                    <a16:creationId xmlns:a16="http://schemas.microsoft.com/office/drawing/2014/main" xmlns="" id="{9DF69493-9FD8-4609-8200-3617054F9198}"/>
                  </a:ext>
                </a:extLst>
              </p:cNvPr>
              <p:cNvGrpSpPr/>
              <p:nvPr/>
            </p:nvGrpSpPr>
            <p:grpSpPr>
              <a:xfrm>
                <a:off x="4039192" y="1988840"/>
                <a:ext cx="144016" cy="559396"/>
                <a:chOff x="3596742" y="1988840"/>
                <a:chExt cx="144016" cy="559396"/>
              </a:xfrm>
              <a:grpFill/>
            </p:grpSpPr>
            <p:sp>
              <p:nvSpPr>
                <p:cNvPr id="50" name="椭圆 49">
                  <a:extLst>
                    <a:ext uri="{FF2B5EF4-FFF2-40B4-BE49-F238E27FC236}">
                      <a16:creationId xmlns:a16="http://schemas.microsoft.com/office/drawing/2014/main" xmlns="" id="{5F925207-066B-4881-8A27-FC60B0A2FD51}"/>
                    </a:ext>
                  </a:extLst>
                </p:cNvPr>
                <p:cNvSpPr/>
                <p:nvPr/>
              </p:nvSpPr>
              <p:spPr>
                <a:xfrm>
                  <a:off x="3596742" y="19888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a:extLst>
                    <a:ext uri="{FF2B5EF4-FFF2-40B4-BE49-F238E27FC236}">
                      <a16:creationId xmlns:a16="http://schemas.microsoft.com/office/drawing/2014/main" xmlns="" id="{71A1B47C-AABF-4259-B6A4-D2ACB52C6091}"/>
                    </a:ext>
                  </a:extLst>
                </p:cNvPr>
                <p:cNvSpPr/>
                <p:nvPr/>
              </p:nvSpPr>
              <p:spPr>
                <a:xfrm>
                  <a:off x="3613744" y="2199981"/>
                  <a:ext cx="110013" cy="1100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a:extLst>
                    <a:ext uri="{FF2B5EF4-FFF2-40B4-BE49-F238E27FC236}">
                      <a16:creationId xmlns:a16="http://schemas.microsoft.com/office/drawing/2014/main" xmlns="" id="{55DCDE45-C9A1-49C4-BF3D-DC30F2129E63}"/>
                    </a:ext>
                  </a:extLst>
                </p:cNvPr>
                <p:cNvSpPr/>
                <p:nvPr/>
              </p:nvSpPr>
              <p:spPr>
                <a:xfrm>
                  <a:off x="3639614" y="2377119"/>
                  <a:ext cx="58273" cy="582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a:extLst>
                    <a:ext uri="{FF2B5EF4-FFF2-40B4-BE49-F238E27FC236}">
                      <a16:creationId xmlns:a16="http://schemas.microsoft.com/office/drawing/2014/main" xmlns="" id="{B8BA3BAB-0B8A-44EB-8E88-A5E13DC46A2D}"/>
                    </a:ext>
                  </a:extLst>
                </p:cNvPr>
                <p:cNvSpPr/>
                <p:nvPr/>
              </p:nvSpPr>
              <p:spPr>
                <a:xfrm>
                  <a:off x="3645891" y="2502517"/>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grpSp>
        <p:nvGrpSpPr>
          <p:cNvPr id="64" name="组合 63">
            <a:extLst>
              <a:ext uri="{FF2B5EF4-FFF2-40B4-BE49-F238E27FC236}">
                <a16:creationId xmlns:a16="http://schemas.microsoft.com/office/drawing/2014/main" xmlns="" id="{A66D8DC8-1939-451D-A0FF-6A17067C0665}"/>
              </a:ext>
            </a:extLst>
          </p:cNvPr>
          <p:cNvGrpSpPr/>
          <p:nvPr/>
        </p:nvGrpSpPr>
        <p:grpSpPr>
          <a:xfrm>
            <a:off x="625364" y="5589210"/>
            <a:ext cx="1115746" cy="369332"/>
            <a:chOff x="625364" y="5589210"/>
            <a:chExt cx="1115746" cy="369332"/>
          </a:xfrm>
        </p:grpSpPr>
        <p:sp>
          <p:nvSpPr>
            <p:cNvPr id="62" name="矩形: 圆角 61">
              <a:extLst>
                <a:ext uri="{FF2B5EF4-FFF2-40B4-BE49-F238E27FC236}">
                  <a16:creationId xmlns:a16="http://schemas.microsoft.com/office/drawing/2014/main" xmlns="" id="{E27FC334-B5EB-4D87-AD59-E94FADDCFE8D}"/>
                </a:ext>
              </a:extLst>
            </p:cNvPr>
            <p:cNvSpPr/>
            <p:nvPr/>
          </p:nvSpPr>
          <p:spPr>
            <a:xfrm>
              <a:off x="625364" y="5591240"/>
              <a:ext cx="1115746" cy="365272"/>
            </a:xfrm>
            <a:prstGeom prst="roundRect">
              <a:avLst>
                <a:gd name="adj" fmla="val 5000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63" name="文本框 62">
              <a:extLst>
                <a:ext uri="{FF2B5EF4-FFF2-40B4-BE49-F238E27FC236}">
                  <a16:creationId xmlns:a16="http://schemas.microsoft.com/office/drawing/2014/main" xmlns="" id="{12874724-E768-47E7-8775-5B0E3BA2A8FC}"/>
                </a:ext>
              </a:extLst>
            </p:cNvPr>
            <p:cNvSpPr txBox="1"/>
            <p:nvPr/>
          </p:nvSpPr>
          <p:spPr>
            <a:xfrm>
              <a:off x="666781" y="5589210"/>
              <a:ext cx="1032912" cy="369332"/>
            </a:xfrm>
            <a:prstGeom prst="rect">
              <a:avLst/>
            </a:prstGeom>
            <a:noFill/>
          </p:spPr>
          <p:txBody>
            <a:bodyPr wrap="square" rtlCol="0">
              <a:spAutoFit/>
            </a:bodyPr>
            <a:lstStyle/>
            <a:p>
              <a:pPr algn="ctr"/>
              <a:r>
                <a:rPr lang="en-US" altLang="zh-CN" dirty="0">
                  <a:solidFill>
                    <a:schemeClr val="bg1"/>
                  </a:solidFill>
                  <a:effectLst>
                    <a:outerShdw blurRad="38100" dist="38100" dir="2700000" algn="tl">
                      <a:srgbClr val="000000">
                        <a:alpha val="43137"/>
                      </a:srgbClr>
                    </a:outerShdw>
                  </a:effectLst>
                  <a:cs typeface="+mn-ea"/>
                  <a:sym typeface="+mn-lt"/>
                </a:rPr>
                <a:t>START</a:t>
              </a:r>
              <a:endParaRPr lang="zh-CN" altLang="en-US" dirty="0">
                <a:solidFill>
                  <a:schemeClr val="bg1"/>
                </a:solidFill>
                <a:effectLst>
                  <a:outerShdw blurRad="38100" dist="38100" dir="2700000" algn="tl">
                    <a:srgbClr val="000000">
                      <a:alpha val="43137"/>
                    </a:srgbClr>
                  </a:outerShdw>
                </a:effectLst>
                <a:cs typeface="+mn-ea"/>
                <a:sym typeface="+mn-lt"/>
              </a:endParaRPr>
            </a:p>
          </p:txBody>
        </p:sp>
      </p:grpSp>
    </p:spTree>
    <p:custDataLst>
      <p:tags r:id="rId1"/>
    </p:custDataLst>
    <p:extLst>
      <p:ext uri="{BB962C8B-B14F-4D97-AF65-F5344CB8AC3E}">
        <p14:creationId xmlns:p14="http://schemas.microsoft.com/office/powerpoint/2010/main" val="2302116655"/>
      </p:ext>
    </p:extLst>
  </p:cSld>
  <p:clrMapOvr>
    <a:masterClrMapping/>
  </p:clrMapOvr>
  <mc:AlternateContent xmlns:mc="http://schemas.openxmlformats.org/markup-compatibility/2006" xmlns:p14="http://schemas.microsoft.com/office/powerpoint/2010/main">
    <mc:Choice Requires="p14">
      <p:transition spd="slow" p14:dur="1500" advTm="2693">
        <p:random/>
      </p:transition>
    </mc:Choice>
    <mc:Fallback xmlns="">
      <p:transition spd="slow" advTm="269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6"/>
                                        </p:tgtEl>
                                        <p:attrNameLst>
                                          <p:attrName>style.visibility</p:attrName>
                                        </p:attrNameLst>
                                      </p:cBhvr>
                                      <p:to>
                                        <p:strVal val="visible"/>
                                      </p:to>
                                    </p:set>
                                    <p:anim calcmode="lin" valueType="num">
                                      <p:cBhvr>
                                        <p:cTn id="14" dur="500" fill="hold"/>
                                        <p:tgtEl>
                                          <p:spTgt spid="66"/>
                                        </p:tgtEl>
                                        <p:attrNameLst>
                                          <p:attrName>ppt_w</p:attrName>
                                        </p:attrNameLst>
                                      </p:cBhvr>
                                      <p:tavLst>
                                        <p:tav tm="0">
                                          <p:val>
                                            <p:fltVal val="0"/>
                                          </p:val>
                                        </p:tav>
                                        <p:tav tm="100000">
                                          <p:val>
                                            <p:strVal val="#ppt_w"/>
                                          </p:val>
                                        </p:tav>
                                      </p:tavLst>
                                    </p:anim>
                                    <p:anim calcmode="lin" valueType="num">
                                      <p:cBhvr>
                                        <p:cTn id="15" dur="500" fill="hold"/>
                                        <p:tgtEl>
                                          <p:spTgt spid="66"/>
                                        </p:tgtEl>
                                        <p:attrNameLst>
                                          <p:attrName>ppt_h</p:attrName>
                                        </p:attrNameLst>
                                      </p:cBhvr>
                                      <p:tavLst>
                                        <p:tav tm="0">
                                          <p:val>
                                            <p:fltVal val="0"/>
                                          </p:val>
                                        </p:tav>
                                        <p:tav tm="100000">
                                          <p:val>
                                            <p:strVal val="#ppt_h"/>
                                          </p:val>
                                        </p:tav>
                                      </p:tavLst>
                                    </p:anim>
                                    <p:animEffect transition="in" filter="fade">
                                      <p:cBhvr>
                                        <p:cTn id="16" dur="500"/>
                                        <p:tgtEl>
                                          <p:spTgt spid="6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1000"/>
                                        <p:tgtEl>
                                          <p:spTgt spid="31"/>
                                        </p:tgtEl>
                                      </p:cBhvr>
                                    </p:animEffect>
                                    <p:anim calcmode="lin" valueType="num">
                                      <p:cBhvr>
                                        <p:cTn id="30" dur="1000" fill="hold"/>
                                        <p:tgtEl>
                                          <p:spTgt spid="31"/>
                                        </p:tgtEl>
                                        <p:attrNameLst>
                                          <p:attrName>ppt_x</p:attrName>
                                        </p:attrNameLst>
                                      </p:cBhvr>
                                      <p:tavLst>
                                        <p:tav tm="0">
                                          <p:val>
                                            <p:strVal val="#ppt_x"/>
                                          </p:val>
                                        </p:tav>
                                        <p:tav tm="100000">
                                          <p:val>
                                            <p:strVal val="#ppt_x"/>
                                          </p:val>
                                        </p:tav>
                                      </p:tavLst>
                                    </p:anim>
                                    <p:anim calcmode="lin" valueType="num">
                                      <p:cBhvr>
                                        <p:cTn id="31" dur="1000" fill="hold"/>
                                        <p:tgtEl>
                                          <p:spTgt spid="3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anim calcmode="lin" valueType="num">
                                      <p:cBhvr>
                                        <p:cTn id="35" dur="1000" fill="hold"/>
                                        <p:tgtEl>
                                          <p:spTgt spid="32"/>
                                        </p:tgtEl>
                                        <p:attrNameLst>
                                          <p:attrName>ppt_x</p:attrName>
                                        </p:attrNameLst>
                                      </p:cBhvr>
                                      <p:tavLst>
                                        <p:tav tm="0">
                                          <p:val>
                                            <p:strVal val="#ppt_x"/>
                                          </p:val>
                                        </p:tav>
                                        <p:tav tm="100000">
                                          <p:val>
                                            <p:strVal val="#ppt_x"/>
                                          </p:val>
                                        </p:tav>
                                      </p:tavLst>
                                    </p:anim>
                                    <p:anim calcmode="lin" valueType="num">
                                      <p:cBhvr>
                                        <p:cTn id="3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64"/>
                                        </p:tgtEl>
                                        <p:attrNameLst>
                                          <p:attrName>style.visibility</p:attrName>
                                        </p:attrNameLst>
                                      </p:cBhvr>
                                      <p:to>
                                        <p:strVal val="visible"/>
                                      </p:to>
                                    </p:set>
                                    <p:anim calcmode="lin" valueType="num">
                                      <p:cBhvr>
                                        <p:cTn id="41" dur="500" fill="hold"/>
                                        <p:tgtEl>
                                          <p:spTgt spid="64"/>
                                        </p:tgtEl>
                                        <p:attrNameLst>
                                          <p:attrName>ppt_w</p:attrName>
                                        </p:attrNameLst>
                                      </p:cBhvr>
                                      <p:tavLst>
                                        <p:tav tm="0">
                                          <p:val>
                                            <p:fltVal val="0"/>
                                          </p:val>
                                        </p:tav>
                                        <p:tav tm="100000">
                                          <p:val>
                                            <p:strVal val="#ppt_w"/>
                                          </p:val>
                                        </p:tav>
                                      </p:tavLst>
                                    </p:anim>
                                    <p:anim calcmode="lin" valueType="num">
                                      <p:cBhvr>
                                        <p:cTn id="42" dur="500" fill="hold"/>
                                        <p:tgtEl>
                                          <p:spTgt spid="64"/>
                                        </p:tgtEl>
                                        <p:attrNameLst>
                                          <p:attrName>ppt_h</p:attrName>
                                        </p:attrNameLst>
                                      </p:cBhvr>
                                      <p:tavLst>
                                        <p:tav tm="0">
                                          <p:val>
                                            <p:fltVal val="0"/>
                                          </p:val>
                                        </p:tav>
                                        <p:tav tm="100000">
                                          <p:val>
                                            <p:strVal val="#ppt_h"/>
                                          </p:val>
                                        </p:tav>
                                      </p:tavLst>
                                    </p:anim>
                                    <p:animEffect transition="in" filter="fade">
                                      <p:cBhvr>
                                        <p:cTn id="4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1" grpId="0"/>
      <p:bldP spid="32" grpId="0"/>
    </p:bldLst>
  </p:timing>
  <p:extLst mod="1">
    <p:ext uri="{E180D4A7-C9FB-4DFB-919C-405C955672EB}">
      <p14:showEvtLst xmlns:p14="http://schemas.microsoft.com/office/powerpoint/2010/main">
        <p14:playEvt time="16" objId="67"/>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xmlns=""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xmlns=""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xmlns=""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xmlns=""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平台特性分析</a:t>
              </a:r>
            </a:p>
          </p:txBody>
        </p:sp>
      </p:grpSp>
      <p:grpSp>
        <p:nvGrpSpPr>
          <p:cNvPr id="9" name="组合 8">
            <a:extLst>
              <a:ext uri="{FF2B5EF4-FFF2-40B4-BE49-F238E27FC236}">
                <a16:creationId xmlns:a16="http://schemas.microsoft.com/office/drawing/2014/main" xmlns="" id="{39B2107F-4C8A-4DCC-8B08-0EFD9DFC1CE9}"/>
              </a:ext>
            </a:extLst>
          </p:cNvPr>
          <p:cNvGrpSpPr/>
          <p:nvPr/>
        </p:nvGrpSpPr>
        <p:grpSpPr>
          <a:xfrm>
            <a:off x="4479592" y="2138585"/>
            <a:ext cx="3232817" cy="3234631"/>
            <a:chOff x="4208992" y="1880336"/>
            <a:chExt cx="3774018" cy="3776136"/>
          </a:xfrm>
        </p:grpSpPr>
        <p:sp>
          <p:nvSpPr>
            <p:cNvPr id="10" name="Freeform 22">
              <a:extLst>
                <a:ext uri="{FF2B5EF4-FFF2-40B4-BE49-F238E27FC236}">
                  <a16:creationId xmlns:a16="http://schemas.microsoft.com/office/drawing/2014/main" xmlns="" id="{A181613E-48D5-4E44-B5EE-DA37D7CCD3EC}"/>
                </a:ext>
              </a:extLst>
            </p:cNvPr>
            <p:cNvSpPr>
              <a:spLocks/>
            </p:cNvSpPr>
            <p:nvPr/>
          </p:nvSpPr>
          <p:spPr bwMode="auto">
            <a:xfrm>
              <a:off x="4208993" y="3389521"/>
              <a:ext cx="1892300" cy="2266951"/>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chemeClr val="accent1">
                <a:lumMod val="60000"/>
                <a:lumOff val="40000"/>
              </a:schemeClr>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cs typeface="+mn-ea"/>
                <a:sym typeface="+mn-lt"/>
              </a:endParaRPr>
            </a:p>
          </p:txBody>
        </p:sp>
        <p:sp>
          <p:nvSpPr>
            <p:cNvPr id="11" name="Freeform 24">
              <a:extLst>
                <a:ext uri="{FF2B5EF4-FFF2-40B4-BE49-F238E27FC236}">
                  <a16:creationId xmlns:a16="http://schemas.microsoft.com/office/drawing/2014/main" xmlns="" id="{431A536B-54D4-4431-A0BC-1D11952FADA7}"/>
                </a:ext>
              </a:extLst>
            </p:cNvPr>
            <p:cNvSpPr>
              <a:spLocks/>
            </p:cNvSpPr>
            <p:nvPr/>
          </p:nvSpPr>
          <p:spPr bwMode="auto">
            <a:xfrm>
              <a:off x="4208992" y="1880337"/>
              <a:ext cx="2245784" cy="1883833"/>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0331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cs typeface="+mn-ea"/>
                <a:sym typeface="+mn-lt"/>
              </a:endParaRPr>
            </a:p>
          </p:txBody>
        </p:sp>
        <p:sp>
          <p:nvSpPr>
            <p:cNvPr id="12" name="Freeform 25">
              <a:extLst>
                <a:ext uri="{FF2B5EF4-FFF2-40B4-BE49-F238E27FC236}">
                  <a16:creationId xmlns:a16="http://schemas.microsoft.com/office/drawing/2014/main" xmlns="" id="{D86E626A-42EB-4516-ADA3-2DF37F62122B}"/>
                </a:ext>
              </a:extLst>
            </p:cNvPr>
            <p:cNvSpPr>
              <a:spLocks/>
            </p:cNvSpPr>
            <p:nvPr/>
          </p:nvSpPr>
          <p:spPr bwMode="auto">
            <a:xfrm>
              <a:off x="6101292" y="1880336"/>
              <a:ext cx="1881717" cy="2252133"/>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chemeClr val="accent1">
                <a:lumMod val="60000"/>
                <a:lumOff val="40000"/>
              </a:schemeClr>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cs typeface="+mn-ea"/>
                <a:sym typeface="+mn-lt"/>
              </a:endParaRPr>
            </a:p>
          </p:txBody>
        </p:sp>
        <p:sp>
          <p:nvSpPr>
            <p:cNvPr id="13" name="Freeform 26">
              <a:extLst>
                <a:ext uri="{FF2B5EF4-FFF2-40B4-BE49-F238E27FC236}">
                  <a16:creationId xmlns:a16="http://schemas.microsoft.com/office/drawing/2014/main" xmlns="" id="{B02AB155-1043-4632-8CCD-7CBFCF3D9849}"/>
                </a:ext>
              </a:extLst>
            </p:cNvPr>
            <p:cNvSpPr>
              <a:spLocks/>
            </p:cNvSpPr>
            <p:nvPr/>
          </p:nvSpPr>
          <p:spPr bwMode="auto">
            <a:xfrm>
              <a:off x="5741459" y="3764170"/>
              <a:ext cx="2241551" cy="1892300"/>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0331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cs typeface="+mn-ea"/>
                <a:sym typeface="+mn-lt"/>
              </a:endParaRPr>
            </a:p>
          </p:txBody>
        </p:sp>
      </p:grpSp>
      <p:sp>
        <p:nvSpPr>
          <p:cNvPr id="14" name="Shape 13761">
            <a:extLst>
              <a:ext uri="{FF2B5EF4-FFF2-40B4-BE49-F238E27FC236}">
                <a16:creationId xmlns:a16="http://schemas.microsoft.com/office/drawing/2014/main" xmlns="" id="{34D58F97-5A85-4C02-88AA-85FEC887C79A}"/>
              </a:ext>
            </a:extLst>
          </p:cNvPr>
          <p:cNvSpPr/>
          <p:nvPr/>
        </p:nvSpPr>
        <p:spPr>
          <a:xfrm>
            <a:off x="8179232" y="2143314"/>
            <a:ext cx="3162535" cy="1482457"/>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gn="l">
              <a:lnSpc>
                <a:spcPct val="120000"/>
              </a:lnSpc>
              <a:defRPr sz="3000">
                <a:latin typeface="+mn-lt"/>
                <a:ea typeface="+mn-ea"/>
                <a:cs typeface="+mn-cs"/>
                <a:sym typeface="Montserrat Semi Bold"/>
              </a:defRPr>
            </a:lvl1p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lvl="0" defTabSz="457200">
              <a:lnSpc>
                <a:spcPct val="150000"/>
              </a:lnSpc>
              <a:defRPr/>
            </a:pPr>
            <a:r>
              <a:rPr lang="zh-CN" altLang="en-US" sz="1400" kern="0" dirty="0">
                <a:solidFill>
                  <a:prstClr val="black">
                    <a:lumMod val="65000"/>
                    <a:lumOff val="35000"/>
                  </a:prstClr>
                </a:solidFill>
                <a:cs typeface="+mn-ea"/>
                <a:sym typeface="+mn-lt"/>
              </a:rPr>
              <a:t>请您单击此处输入文本内容，可根据需要适当地调整文字的颜色或者大小等属性。</a:t>
            </a:r>
          </a:p>
        </p:txBody>
      </p:sp>
      <p:sp>
        <p:nvSpPr>
          <p:cNvPr id="15" name="Shape 13763">
            <a:extLst>
              <a:ext uri="{FF2B5EF4-FFF2-40B4-BE49-F238E27FC236}">
                <a16:creationId xmlns:a16="http://schemas.microsoft.com/office/drawing/2014/main" xmlns="" id="{AA4FF988-44BA-4FE8-93EC-1B64B433B06C}"/>
              </a:ext>
            </a:extLst>
          </p:cNvPr>
          <p:cNvSpPr/>
          <p:nvPr/>
        </p:nvSpPr>
        <p:spPr>
          <a:xfrm>
            <a:off x="866274" y="2143313"/>
            <a:ext cx="3142581" cy="1482457"/>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gn="r">
              <a:defRPr sz="3000">
                <a:latin typeface="+mn-lt"/>
                <a:ea typeface="+mn-ea"/>
                <a:cs typeface="+mn-cs"/>
                <a:sym typeface="Montserrat Semi Bold"/>
              </a:defRPr>
            </a:lvl1pPr>
          </a:lstStyle>
          <a:p>
            <a:pPr marL="0" marR="0" lvl="0" indent="0" defTabSz="457200" rtl="0" eaLnBrk="1" fontAlgn="auto" latinLnBrk="0" hangingPunct="1">
              <a:lnSpc>
                <a:spcPct val="150000"/>
              </a:lnSpc>
              <a:spcBef>
                <a:spcPts val="0"/>
              </a:spcBef>
              <a:spcAft>
                <a:spcPts val="0"/>
              </a:spcAft>
              <a:buClrTx/>
              <a:buSzTx/>
              <a:buFontTx/>
              <a:buNone/>
              <a:tabLst/>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marL="0" marR="0" lvl="0" indent="0" defTabSz="457200" rtl="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black">
                    <a:lumMod val="65000"/>
                    <a:lumOff val="35000"/>
                  </a:prstClr>
                </a:solidFill>
                <a:effectLst/>
                <a:uLnTx/>
                <a:uFillTx/>
                <a:cs typeface="+mn-ea"/>
                <a:sym typeface="+mn-lt"/>
              </a:rPr>
              <a:t>请您单击此处输入文本内容，可根据需要适当地调整文字的颜色或者大小等属性。</a:t>
            </a:r>
          </a:p>
        </p:txBody>
      </p:sp>
      <p:sp>
        <p:nvSpPr>
          <p:cNvPr id="16" name="Shape 13765">
            <a:extLst>
              <a:ext uri="{FF2B5EF4-FFF2-40B4-BE49-F238E27FC236}">
                <a16:creationId xmlns:a16="http://schemas.microsoft.com/office/drawing/2014/main" xmlns="" id="{DA897224-2A1A-4C6B-B095-82D5E8D321A4}"/>
              </a:ext>
            </a:extLst>
          </p:cNvPr>
          <p:cNvSpPr/>
          <p:nvPr/>
        </p:nvSpPr>
        <p:spPr>
          <a:xfrm>
            <a:off x="8179232" y="3909242"/>
            <a:ext cx="3162535" cy="1482457"/>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gn="l">
              <a:lnSpc>
                <a:spcPct val="120000"/>
              </a:lnSpc>
              <a:defRPr sz="3000">
                <a:latin typeface="+mn-lt"/>
                <a:ea typeface="+mn-ea"/>
                <a:cs typeface="+mn-cs"/>
                <a:sym typeface="Montserrat Semi Bold"/>
              </a:defRPr>
            </a:lvl1p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lvl="0" defTabSz="457200">
              <a:lnSpc>
                <a:spcPct val="150000"/>
              </a:lnSpc>
              <a:defRPr/>
            </a:pPr>
            <a:r>
              <a:rPr lang="zh-CN" altLang="en-US" sz="1400" kern="0" dirty="0">
                <a:solidFill>
                  <a:prstClr val="black">
                    <a:lumMod val="65000"/>
                    <a:lumOff val="35000"/>
                  </a:prstClr>
                </a:solidFill>
                <a:cs typeface="+mn-ea"/>
                <a:sym typeface="+mn-lt"/>
              </a:rPr>
              <a:t>请您单击此处输入文本内容，可根据需要适当地调整文字的颜色或者大小等属性。</a:t>
            </a:r>
          </a:p>
        </p:txBody>
      </p:sp>
      <p:sp>
        <p:nvSpPr>
          <p:cNvPr id="17" name="Shape 13767">
            <a:extLst>
              <a:ext uri="{FF2B5EF4-FFF2-40B4-BE49-F238E27FC236}">
                <a16:creationId xmlns:a16="http://schemas.microsoft.com/office/drawing/2014/main" xmlns="" id="{84D333F3-4964-4491-BDB4-E279861F37D7}"/>
              </a:ext>
            </a:extLst>
          </p:cNvPr>
          <p:cNvSpPr/>
          <p:nvPr/>
        </p:nvSpPr>
        <p:spPr>
          <a:xfrm>
            <a:off x="866274" y="3932326"/>
            <a:ext cx="3142581" cy="1436291"/>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gn="r">
              <a:defRPr sz="3000">
                <a:latin typeface="+mn-lt"/>
                <a:ea typeface="+mn-ea"/>
                <a:cs typeface="+mn-cs"/>
                <a:sym typeface="Montserrat Semi Bold"/>
              </a:defRPr>
            </a:lvl1pPr>
          </a:lstStyle>
          <a:p>
            <a:pPr marL="0" marR="0" lvl="0" indent="0" defTabSz="457200" rtl="0" eaLnBrk="1" fontAlgn="auto" latinLnBrk="0" hangingPunct="1">
              <a:lnSpc>
                <a:spcPct val="150000"/>
              </a:lnSpc>
              <a:spcBef>
                <a:spcPts val="0"/>
              </a:spcBef>
              <a:spcAft>
                <a:spcPts val="0"/>
              </a:spcAft>
              <a:buClrTx/>
              <a:buSzTx/>
              <a:buFontTx/>
              <a:buNone/>
              <a:tabLst/>
              <a:defRPr/>
            </a:pPr>
            <a:r>
              <a:rPr kumimoji="0" lang="zh-CN" altLang="en-US" sz="18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1800" i="0" u="none" strike="noStrike" kern="0" cap="none" spc="0" normalizeH="0" baseline="0" noProof="0" dirty="0">
              <a:ln>
                <a:noFill/>
              </a:ln>
              <a:solidFill>
                <a:prstClr val="black">
                  <a:lumMod val="65000"/>
                  <a:lumOff val="35000"/>
                </a:prstClr>
              </a:solidFill>
              <a:effectLst/>
              <a:uLnTx/>
              <a:uFillTx/>
              <a:cs typeface="+mn-ea"/>
              <a:sym typeface="+mn-lt"/>
            </a:endParaRPr>
          </a:p>
          <a:p>
            <a:pPr lvl="0" defTabSz="457200">
              <a:lnSpc>
                <a:spcPct val="150000"/>
              </a:lnSpc>
              <a:defRPr/>
            </a:pPr>
            <a:r>
              <a:rPr lang="zh-CN" altLang="en-US" sz="1400" kern="0" dirty="0">
                <a:solidFill>
                  <a:prstClr val="black">
                    <a:lumMod val="65000"/>
                    <a:lumOff val="35000"/>
                  </a:prstClr>
                </a:solidFill>
                <a:cs typeface="+mn-ea"/>
                <a:sym typeface="+mn-lt"/>
              </a:rPr>
              <a:t>请您单击此处输入文本内容，可根据需要适当地调整文字的颜色或者大小等属性。</a:t>
            </a:r>
          </a:p>
        </p:txBody>
      </p:sp>
      <p:pic>
        <p:nvPicPr>
          <p:cNvPr id="18" name="图片 17">
            <a:extLst>
              <a:ext uri="{FF2B5EF4-FFF2-40B4-BE49-F238E27FC236}">
                <a16:creationId xmlns:a16="http://schemas.microsoft.com/office/drawing/2014/main" xmlns="" id="{AD799939-1D6C-49C0-A4BF-057CB244A871}"/>
              </a:ext>
            </a:extLst>
          </p:cNvPr>
          <p:cNvPicPr>
            <a:picLocks noChangeAspect="1"/>
          </p:cNvPicPr>
          <p:nvPr/>
        </p:nvPicPr>
        <p:blipFill>
          <a:blip r:embed="rId3" cstate="screen">
            <a:lum bright="70000" contrast="-70000"/>
            <a:extLst>
              <a:ext uri="{28A0092B-C50C-407E-A947-70E740481C1C}">
                <a14:useLocalDpi xmlns:a14="http://schemas.microsoft.com/office/drawing/2010/main"/>
              </a:ext>
            </a:extLst>
          </a:blip>
          <a:stretch>
            <a:fillRect/>
          </a:stretch>
        </p:blipFill>
        <p:spPr>
          <a:xfrm>
            <a:off x="5190895" y="2818309"/>
            <a:ext cx="349398" cy="369951"/>
          </a:xfrm>
          <a:prstGeom prst="rect">
            <a:avLst/>
          </a:prstGeom>
        </p:spPr>
      </p:pic>
      <p:pic>
        <p:nvPicPr>
          <p:cNvPr id="19" name="图片 18">
            <a:extLst>
              <a:ext uri="{FF2B5EF4-FFF2-40B4-BE49-F238E27FC236}">
                <a16:creationId xmlns:a16="http://schemas.microsoft.com/office/drawing/2014/main" xmlns="" id="{869762E7-AE4C-4BA9-A9B9-DD60E58C4D50}"/>
              </a:ext>
            </a:extLst>
          </p:cNvPr>
          <p:cNvPicPr>
            <a:picLocks noChangeAspect="1"/>
          </p:cNvPicPr>
          <p:nvPr/>
        </p:nvPicPr>
        <p:blipFill>
          <a:blip r:embed="rId4" cstate="screen">
            <a:lum bright="70000" contrast="-70000"/>
            <a:extLst>
              <a:ext uri="{28A0092B-C50C-407E-A947-70E740481C1C}">
                <a14:useLocalDpi xmlns:a14="http://schemas.microsoft.com/office/drawing/2010/main"/>
              </a:ext>
            </a:extLst>
          </a:blip>
          <a:stretch>
            <a:fillRect/>
          </a:stretch>
        </p:blipFill>
        <p:spPr>
          <a:xfrm>
            <a:off x="6630452" y="2817467"/>
            <a:ext cx="379948" cy="402298"/>
          </a:xfrm>
          <a:prstGeom prst="rect">
            <a:avLst/>
          </a:prstGeom>
        </p:spPr>
      </p:pic>
      <p:pic>
        <p:nvPicPr>
          <p:cNvPr id="20" name="图片 19">
            <a:extLst>
              <a:ext uri="{FF2B5EF4-FFF2-40B4-BE49-F238E27FC236}">
                <a16:creationId xmlns:a16="http://schemas.microsoft.com/office/drawing/2014/main" xmlns="" id="{53870267-55B0-4447-BB36-2026C931C8D5}"/>
              </a:ext>
            </a:extLst>
          </p:cNvPr>
          <p:cNvPicPr>
            <a:picLocks noChangeAspect="1"/>
          </p:cNvPicPr>
          <p:nvPr/>
        </p:nvPicPr>
        <p:blipFill>
          <a:blip r:embed="rId5" cstate="screen">
            <a:lum bright="70000" contrast="-70000"/>
            <a:extLst>
              <a:ext uri="{28A0092B-C50C-407E-A947-70E740481C1C}">
                <a14:useLocalDpi xmlns:a14="http://schemas.microsoft.com/office/drawing/2010/main"/>
              </a:ext>
            </a:extLst>
          </a:blip>
          <a:stretch>
            <a:fillRect/>
          </a:stretch>
        </p:blipFill>
        <p:spPr>
          <a:xfrm>
            <a:off x="5190894" y="4276010"/>
            <a:ext cx="364469" cy="410027"/>
          </a:xfrm>
          <a:prstGeom prst="rect">
            <a:avLst/>
          </a:prstGeom>
        </p:spPr>
      </p:pic>
      <p:pic>
        <p:nvPicPr>
          <p:cNvPr id="21" name="图片 20">
            <a:extLst>
              <a:ext uri="{FF2B5EF4-FFF2-40B4-BE49-F238E27FC236}">
                <a16:creationId xmlns:a16="http://schemas.microsoft.com/office/drawing/2014/main" xmlns="" id="{D964D32B-3858-4D38-A7CB-DB6541F0491C}"/>
              </a:ext>
            </a:extLst>
          </p:cNvPr>
          <p:cNvPicPr>
            <a:picLocks noChangeAspect="1"/>
          </p:cNvPicPr>
          <p:nvPr/>
        </p:nvPicPr>
        <p:blipFill>
          <a:blip r:embed="rId6" cstate="screen">
            <a:lum bright="70000" contrast="-70000"/>
            <a:extLst>
              <a:ext uri="{28A0092B-C50C-407E-A947-70E740481C1C}">
                <a14:useLocalDpi xmlns:a14="http://schemas.microsoft.com/office/drawing/2010/main"/>
              </a:ext>
            </a:extLst>
          </a:blip>
          <a:stretch>
            <a:fillRect/>
          </a:stretch>
        </p:blipFill>
        <p:spPr>
          <a:xfrm>
            <a:off x="6609717" y="4276009"/>
            <a:ext cx="421417" cy="410027"/>
          </a:xfrm>
          <a:prstGeom prst="rect">
            <a:avLst/>
          </a:prstGeom>
        </p:spPr>
      </p:pic>
    </p:spTree>
    <p:custDataLst>
      <p:tags r:id="rId1"/>
    </p:custDataLst>
    <p:extLst>
      <p:ext uri="{BB962C8B-B14F-4D97-AF65-F5344CB8AC3E}">
        <p14:creationId xmlns:p14="http://schemas.microsoft.com/office/powerpoint/2010/main" val="3415543273"/>
      </p:ext>
    </p:extLst>
  </p:cSld>
  <p:clrMapOvr>
    <a:masterClrMapping/>
  </p:clrMapOvr>
  <mc:AlternateContent xmlns:mc="http://schemas.openxmlformats.org/markup-compatibility/2006" xmlns:p14="http://schemas.microsoft.com/office/powerpoint/2010/main">
    <mc:Choice Requires="p14">
      <p:transition spd="slow" p14:dur="1500" advTm="700">
        <p:random/>
      </p:transition>
    </mc:Choice>
    <mc:Fallback xmlns="">
      <p:transition spd="slow" advTm="7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500"/>
                            </p:stCondLst>
                            <p:childTnLst>
                              <p:par>
                                <p:cTn id="17" presetID="14" presetClass="entr" presetSubtype="5"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vertical)">
                                      <p:cBhvr>
                                        <p:cTn id="19" dur="500"/>
                                        <p:tgtEl>
                                          <p:spTgt spid="14"/>
                                        </p:tgtEl>
                                      </p:cBhvr>
                                    </p:animEffect>
                                  </p:childTnLst>
                                </p:cTn>
                              </p:par>
                              <p:par>
                                <p:cTn id="20" presetID="14" presetClass="entr" presetSubtype="5"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vertical)">
                                      <p:cBhvr>
                                        <p:cTn id="22" dur="500"/>
                                        <p:tgtEl>
                                          <p:spTgt spid="15"/>
                                        </p:tgtEl>
                                      </p:cBhvr>
                                    </p:animEffect>
                                  </p:childTnLst>
                                </p:cTn>
                              </p:par>
                              <p:par>
                                <p:cTn id="23" presetID="14" presetClass="entr" presetSubtype="5"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vertical)">
                                      <p:cBhvr>
                                        <p:cTn id="25" dur="500"/>
                                        <p:tgtEl>
                                          <p:spTgt spid="16"/>
                                        </p:tgtEl>
                                      </p:cBhvr>
                                    </p:animEffect>
                                  </p:childTnLst>
                                </p:cTn>
                              </p:par>
                              <p:par>
                                <p:cTn id="26" presetID="14" presetClass="entr" presetSubtype="5"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xmlns=""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xmlns=""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xmlns=""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xmlns=""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平台特性分析</a:t>
              </a:r>
            </a:p>
          </p:txBody>
        </p:sp>
      </p:grpSp>
      <p:pic>
        <p:nvPicPr>
          <p:cNvPr id="9" name="图片 8" descr="游戏机里面的人物手上拿着玩具枪&#10;&#10;中度可信度描述已自动生成">
            <a:extLst>
              <a:ext uri="{FF2B5EF4-FFF2-40B4-BE49-F238E27FC236}">
                <a16:creationId xmlns:a16="http://schemas.microsoft.com/office/drawing/2014/main" xmlns="" id="{02FEA35C-970A-499D-AD87-257322B182C9}"/>
              </a:ext>
            </a:extLst>
          </p:cNvPr>
          <p:cNvPicPr>
            <a:picLocks noChangeAspect="1"/>
          </p:cNvPicPr>
          <p:nvPr/>
        </p:nvPicPr>
        <p:blipFill>
          <a:blip r:embed="rId3"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tretch>
            <a:fillRect/>
          </a:stretch>
        </p:blipFill>
        <p:spPr>
          <a:xfrm>
            <a:off x="0" y="1768689"/>
            <a:ext cx="6526039" cy="4705643"/>
          </a:xfrm>
          <a:prstGeom prst="rect">
            <a:avLst/>
          </a:prstGeom>
        </p:spPr>
      </p:pic>
      <p:grpSp>
        <p:nvGrpSpPr>
          <p:cNvPr id="22" name="组合 21">
            <a:extLst>
              <a:ext uri="{FF2B5EF4-FFF2-40B4-BE49-F238E27FC236}">
                <a16:creationId xmlns:a16="http://schemas.microsoft.com/office/drawing/2014/main" xmlns="" id="{4481B3A2-37B5-4F6D-B159-FCFBCAD23D82}"/>
              </a:ext>
            </a:extLst>
          </p:cNvPr>
          <p:cNvGrpSpPr/>
          <p:nvPr/>
        </p:nvGrpSpPr>
        <p:grpSpPr>
          <a:xfrm>
            <a:off x="6240016" y="1556792"/>
            <a:ext cx="5413419" cy="1041052"/>
            <a:chOff x="5928557" y="2088173"/>
            <a:chExt cx="5413419" cy="1041052"/>
          </a:xfrm>
        </p:grpSpPr>
        <p:sp>
          <p:nvSpPr>
            <p:cNvPr id="23" name="文本框 22">
              <a:extLst>
                <a:ext uri="{FF2B5EF4-FFF2-40B4-BE49-F238E27FC236}">
                  <a16:creationId xmlns:a16="http://schemas.microsoft.com/office/drawing/2014/main" xmlns="" id="{5F1E95DF-AD8E-48A9-988D-C2319B8DAE6C}"/>
                </a:ext>
              </a:extLst>
            </p:cNvPr>
            <p:cNvSpPr txBox="1"/>
            <p:nvPr/>
          </p:nvSpPr>
          <p:spPr>
            <a:xfrm>
              <a:off x="5928557" y="2522905"/>
              <a:ext cx="5413419" cy="606320"/>
            </a:xfrm>
            <a:prstGeom prst="rect">
              <a:avLst/>
            </a:prstGeom>
            <a:noFill/>
          </p:spPr>
          <p:txBody>
            <a:bodyPr wrap="square" rtlCol="0">
              <a:spAutoFit/>
            </a:bodyPr>
            <a:lstStyle>
              <a:defPPr>
                <a:defRPr lang="zh-CN"/>
              </a:defPPr>
              <a:lvl1pPr>
                <a:lnSpc>
                  <a:spcPts val="2100"/>
                </a:lnSpc>
                <a:defRPr sz="1400" b="0" i="0" spc="400">
                  <a:solidFill>
                    <a:schemeClr val="bg1">
                      <a:alpha val="93000"/>
                    </a:schemeClr>
                  </a:solidFill>
                  <a:effectLst/>
                  <a:latin typeface="汉标粗黑体" panose="02010601030101010101" pitchFamily="2" charset="-122"/>
                  <a:ea typeface="汉标粗黑体" panose="02010601030101010101" pitchFamily="2" charset="-122"/>
                </a:defRPr>
              </a:lvl1pPr>
            </a:lstStyle>
            <a:p>
              <a:r>
                <a:rPr lang="zh-CN" altLang="en-US" dirty="0">
                  <a:solidFill>
                    <a:schemeClr val="tx1">
                      <a:lumMod val="85000"/>
                      <a:lumOff val="15000"/>
                    </a:schemeClr>
                  </a:solidFill>
                  <a:latin typeface="+mn-lt"/>
                  <a:ea typeface="+mn-ea"/>
                  <a:cs typeface="+mn-ea"/>
                  <a:sym typeface="+mn-lt"/>
                </a:rPr>
                <a:t>我们已建立完善的版权备案及商用授权体系，全站原创素材包图网均拥有独家。</a:t>
              </a:r>
            </a:p>
          </p:txBody>
        </p:sp>
        <p:sp>
          <p:nvSpPr>
            <p:cNvPr id="24" name="文本框 23">
              <a:extLst>
                <a:ext uri="{FF2B5EF4-FFF2-40B4-BE49-F238E27FC236}">
                  <a16:creationId xmlns:a16="http://schemas.microsoft.com/office/drawing/2014/main" xmlns="" id="{0A24AD5F-6D01-4402-B4FF-9E9DE2C8FB56}"/>
                </a:ext>
              </a:extLst>
            </p:cNvPr>
            <p:cNvSpPr txBox="1"/>
            <p:nvPr/>
          </p:nvSpPr>
          <p:spPr>
            <a:xfrm>
              <a:off x="5928557" y="2088173"/>
              <a:ext cx="2068855" cy="461665"/>
            </a:xfrm>
            <a:prstGeom prst="rect">
              <a:avLst/>
            </a:prstGeom>
            <a:noFill/>
          </p:spPr>
          <p:txBody>
            <a:bodyPr wrap="square" rtlCol="0">
              <a:spAutoFit/>
            </a:bodyPr>
            <a:lstStyle/>
            <a:p>
              <a:r>
                <a:rPr lang="zh-CN" altLang="en-US" sz="2400" spc="400" dirty="0">
                  <a:solidFill>
                    <a:schemeClr val="tx1">
                      <a:lumMod val="85000"/>
                      <a:lumOff val="15000"/>
                    </a:schemeClr>
                  </a:solidFill>
                  <a:cs typeface="+mn-ea"/>
                  <a:sym typeface="+mn-lt"/>
                </a:rPr>
                <a:t>添加标题</a:t>
              </a:r>
            </a:p>
          </p:txBody>
        </p:sp>
      </p:grpSp>
      <p:grpSp>
        <p:nvGrpSpPr>
          <p:cNvPr id="25" name="组合 24">
            <a:extLst>
              <a:ext uri="{FF2B5EF4-FFF2-40B4-BE49-F238E27FC236}">
                <a16:creationId xmlns:a16="http://schemas.microsoft.com/office/drawing/2014/main" xmlns="" id="{BD669F02-B92E-43A9-89CC-2997CF970BE2}"/>
              </a:ext>
            </a:extLst>
          </p:cNvPr>
          <p:cNvGrpSpPr/>
          <p:nvPr/>
        </p:nvGrpSpPr>
        <p:grpSpPr>
          <a:xfrm>
            <a:off x="6240015" y="3156891"/>
            <a:ext cx="5413420" cy="1067987"/>
            <a:chOff x="5928556" y="3688272"/>
            <a:chExt cx="5413420" cy="1067987"/>
          </a:xfrm>
        </p:grpSpPr>
        <p:sp>
          <p:nvSpPr>
            <p:cNvPr id="26" name="文本框 25">
              <a:extLst>
                <a:ext uri="{FF2B5EF4-FFF2-40B4-BE49-F238E27FC236}">
                  <a16:creationId xmlns:a16="http://schemas.microsoft.com/office/drawing/2014/main" xmlns="" id="{D44A3E5F-2BFE-44A5-9103-246C4B85BED7}"/>
                </a:ext>
              </a:extLst>
            </p:cNvPr>
            <p:cNvSpPr txBox="1"/>
            <p:nvPr/>
          </p:nvSpPr>
          <p:spPr>
            <a:xfrm>
              <a:off x="5928557" y="4149939"/>
              <a:ext cx="5413419" cy="606320"/>
            </a:xfrm>
            <a:prstGeom prst="rect">
              <a:avLst/>
            </a:prstGeom>
            <a:noFill/>
          </p:spPr>
          <p:txBody>
            <a:bodyPr wrap="square" rtlCol="0">
              <a:spAutoFit/>
            </a:bodyPr>
            <a:lstStyle>
              <a:defPPr>
                <a:defRPr lang="zh-CN"/>
              </a:defPPr>
              <a:lvl1pPr>
                <a:lnSpc>
                  <a:spcPts val="2100"/>
                </a:lnSpc>
                <a:defRPr sz="1400" b="0" i="0" spc="400">
                  <a:solidFill>
                    <a:schemeClr val="bg1">
                      <a:alpha val="93000"/>
                    </a:schemeClr>
                  </a:solidFill>
                  <a:effectLst/>
                  <a:latin typeface="汉标粗黑体" panose="02010601030101010101" pitchFamily="2" charset="-122"/>
                  <a:ea typeface="汉标粗黑体" panose="02010601030101010101" pitchFamily="2" charset="-122"/>
                </a:defRPr>
              </a:lvl1pPr>
            </a:lstStyle>
            <a:p>
              <a:r>
                <a:rPr lang="zh-CN" altLang="en-US" dirty="0">
                  <a:solidFill>
                    <a:schemeClr val="tx1">
                      <a:lumMod val="85000"/>
                      <a:lumOff val="15000"/>
                    </a:schemeClr>
                  </a:solidFill>
                  <a:latin typeface="+mn-lt"/>
                  <a:ea typeface="+mn-ea"/>
                  <a:cs typeface="+mn-ea"/>
                  <a:sym typeface="+mn-lt"/>
                </a:rPr>
                <a:t>我们已建立完善的版权备案及商用授权体系，全站原创素材包图网均拥有独家。</a:t>
              </a:r>
            </a:p>
          </p:txBody>
        </p:sp>
        <p:sp>
          <p:nvSpPr>
            <p:cNvPr id="27" name="文本框 26">
              <a:extLst>
                <a:ext uri="{FF2B5EF4-FFF2-40B4-BE49-F238E27FC236}">
                  <a16:creationId xmlns:a16="http://schemas.microsoft.com/office/drawing/2014/main" xmlns="" id="{91B3C501-E392-4AC2-8DCB-B2880F990176}"/>
                </a:ext>
              </a:extLst>
            </p:cNvPr>
            <p:cNvSpPr txBox="1"/>
            <p:nvPr/>
          </p:nvSpPr>
          <p:spPr>
            <a:xfrm>
              <a:off x="5928556" y="3688272"/>
              <a:ext cx="2068855" cy="461665"/>
            </a:xfrm>
            <a:prstGeom prst="rect">
              <a:avLst/>
            </a:prstGeom>
            <a:noFill/>
          </p:spPr>
          <p:txBody>
            <a:bodyPr wrap="square" rtlCol="0">
              <a:spAutoFit/>
            </a:bodyPr>
            <a:lstStyle/>
            <a:p>
              <a:r>
                <a:rPr lang="zh-CN" altLang="en-US" sz="2400" spc="400" dirty="0">
                  <a:solidFill>
                    <a:schemeClr val="tx1">
                      <a:lumMod val="85000"/>
                      <a:lumOff val="15000"/>
                    </a:schemeClr>
                  </a:solidFill>
                  <a:cs typeface="+mn-ea"/>
                  <a:sym typeface="+mn-lt"/>
                </a:rPr>
                <a:t>添加标题</a:t>
              </a:r>
            </a:p>
          </p:txBody>
        </p:sp>
      </p:grpSp>
      <p:grpSp>
        <p:nvGrpSpPr>
          <p:cNvPr id="28" name="组合 27">
            <a:extLst>
              <a:ext uri="{FF2B5EF4-FFF2-40B4-BE49-F238E27FC236}">
                <a16:creationId xmlns:a16="http://schemas.microsoft.com/office/drawing/2014/main" xmlns="" id="{C4A23502-726B-46A2-936C-D63439B20368}"/>
              </a:ext>
            </a:extLst>
          </p:cNvPr>
          <p:cNvGrpSpPr/>
          <p:nvPr/>
        </p:nvGrpSpPr>
        <p:grpSpPr>
          <a:xfrm>
            <a:off x="6240014" y="4783925"/>
            <a:ext cx="5413421" cy="1067985"/>
            <a:chOff x="5928555" y="5315306"/>
            <a:chExt cx="5413421" cy="1067985"/>
          </a:xfrm>
        </p:grpSpPr>
        <p:sp>
          <p:nvSpPr>
            <p:cNvPr id="29" name="文本框 28">
              <a:extLst>
                <a:ext uri="{FF2B5EF4-FFF2-40B4-BE49-F238E27FC236}">
                  <a16:creationId xmlns:a16="http://schemas.microsoft.com/office/drawing/2014/main" xmlns="" id="{3988E37D-0B44-4908-B5CD-B3A8AF47F614}"/>
                </a:ext>
              </a:extLst>
            </p:cNvPr>
            <p:cNvSpPr txBox="1"/>
            <p:nvPr/>
          </p:nvSpPr>
          <p:spPr>
            <a:xfrm>
              <a:off x="5928557" y="5776971"/>
              <a:ext cx="5413419" cy="606320"/>
            </a:xfrm>
            <a:prstGeom prst="rect">
              <a:avLst/>
            </a:prstGeom>
            <a:noFill/>
          </p:spPr>
          <p:txBody>
            <a:bodyPr wrap="square" rtlCol="0">
              <a:spAutoFit/>
            </a:bodyPr>
            <a:lstStyle>
              <a:defPPr>
                <a:defRPr lang="zh-CN"/>
              </a:defPPr>
              <a:lvl1pPr>
                <a:lnSpc>
                  <a:spcPts val="2100"/>
                </a:lnSpc>
                <a:defRPr sz="1400" b="0" i="0" spc="400">
                  <a:solidFill>
                    <a:schemeClr val="bg1">
                      <a:alpha val="93000"/>
                    </a:schemeClr>
                  </a:solidFill>
                  <a:effectLst/>
                  <a:latin typeface="汉标粗黑体" panose="02010601030101010101" pitchFamily="2" charset="-122"/>
                  <a:ea typeface="汉标粗黑体" panose="02010601030101010101" pitchFamily="2" charset="-122"/>
                </a:defRPr>
              </a:lvl1pPr>
            </a:lstStyle>
            <a:p>
              <a:r>
                <a:rPr lang="zh-CN" altLang="en-US" dirty="0">
                  <a:solidFill>
                    <a:schemeClr val="tx1">
                      <a:lumMod val="85000"/>
                      <a:lumOff val="15000"/>
                    </a:schemeClr>
                  </a:solidFill>
                  <a:latin typeface="+mn-lt"/>
                  <a:ea typeface="+mn-ea"/>
                  <a:cs typeface="+mn-ea"/>
                  <a:sym typeface="+mn-lt"/>
                </a:rPr>
                <a:t>我们已建立完善的版权备案及商用授权体系，全站原创素材包图网均拥有独家。</a:t>
              </a:r>
            </a:p>
          </p:txBody>
        </p:sp>
        <p:sp>
          <p:nvSpPr>
            <p:cNvPr id="30" name="文本框 29">
              <a:extLst>
                <a:ext uri="{FF2B5EF4-FFF2-40B4-BE49-F238E27FC236}">
                  <a16:creationId xmlns:a16="http://schemas.microsoft.com/office/drawing/2014/main" xmlns="" id="{C3FD2DB7-4116-41C2-ACBB-A49494D0F892}"/>
                </a:ext>
              </a:extLst>
            </p:cNvPr>
            <p:cNvSpPr txBox="1"/>
            <p:nvPr/>
          </p:nvSpPr>
          <p:spPr>
            <a:xfrm>
              <a:off x="5928555" y="5315306"/>
              <a:ext cx="2068855" cy="461665"/>
            </a:xfrm>
            <a:prstGeom prst="rect">
              <a:avLst/>
            </a:prstGeom>
            <a:noFill/>
          </p:spPr>
          <p:txBody>
            <a:bodyPr wrap="square" rtlCol="0">
              <a:spAutoFit/>
            </a:bodyPr>
            <a:lstStyle/>
            <a:p>
              <a:r>
                <a:rPr lang="zh-CN" altLang="en-US" sz="2400" spc="400" dirty="0">
                  <a:solidFill>
                    <a:schemeClr val="tx1">
                      <a:lumMod val="85000"/>
                      <a:lumOff val="15000"/>
                    </a:schemeClr>
                  </a:solidFill>
                  <a:cs typeface="+mn-ea"/>
                  <a:sym typeface="+mn-lt"/>
                </a:rPr>
                <a:t>添加标题</a:t>
              </a:r>
            </a:p>
          </p:txBody>
        </p:sp>
      </p:grpSp>
    </p:spTree>
    <p:custDataLst>
      <p:tags r:id="rId1"/>
    </p:custDataLst>
    <p:extLst>
      <p:ext uri="{BB962C8B-B14F-4D97-AF65-F5344CB8AC3E}">
        <p14:creationId xmlns:p14="http://schemas.microsoft.com/office/powerpoint/2010/main" val="3309323697"/>
      </p:ext>
    </p:extLst>
  </p:cSld>
  <p:clrMapOvr>
    <a:masterClrMapping/>
  </p:clrMapOvr>
  <mc:AlternateContent xmlns:mc="http://schemas.openxmlformats.org/markup-compatibility/2006" xmlns:p14="http://schemas.microsoft.com/office/powerpoint/2010/main">
    <mc:Choice Requires="p14">
      <p:transition spd="slow" p14:dur="1500" advTm="1496">
        <p:random/>
      </p:transition>
    </mc:Choice>
    <mc:Fallback xmlns="">
      <p:transition spd="slow" advTm="149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1+#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1+#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1+#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xmlns=""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xmlns=""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xmlns=""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xmlns=""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平台特性分析</a:t>
              </a:r>
            </a:p>
          </p:txBody>
        </p:sp>
      </p:grpSp>
      <p:grpSp>
        <p:nvGrpSpPr>
          <p:cNvPr id="9" name="组合 8">
            <a:extLst>
              <a:ext uri="{FF2B5EF4-FFF2-40B4-BE49-F238E27FC236}">
                <a16:creationId xmlns:a16="http://schemas.microsoft.com/office/drawing/2014/main" xmlns="" id="{8B5F1939-ABAE-40B5-AF79-21B00E14ED3E}"/>
              </a:ext>
            </a:extLst>
          </p:cNvPr>
          <p:cNvGrpSpPr/>
          <p:nvPr/>
        </p:nvGrpSpPr>
        <p:grpSpPr>
          <a:xfrm>
            <a:off x="1166164" y="1467747"/>
            <a:ext cx="9859673" cy="4526417"/>
            <a:chOff x="1432441" y="1337261"/>
            <a:chExt cx="9859673" cy="4526417"/>
          </a:xfrm>
        </p:grpSpPr>
        <p:sp>
          <p:nvSpPr>
            <p:cNvPr id="10" name="Shape 40">
              <a:extLst>
                <a:ext uri="{FF2B5EF4-FFF2-40B4-BE49-F238E27FC236}">
                  <a16:creationId xmlns:a16="http://schemas.microsoft.com/office/drawing/2014/main" xmlns="" id="{A2D77C51-E54E-45EC-B7AD-1C714DA1E0E5}"/>
                </a:ext>
              </a:extLst>
            </p:cNvPr>
            <p:cNvSpPr/>
            <p:nvPr/>
          </p:nvSpPr>
          <p:spPr>
            <a:xfrm>
              <a:off x="2184990" y="3249771"/>
              <a:ext cx="1770328" cy="1609389"/>
            </a:xfrm>
            <a:prstGeom prst="leftCircularArrow">
              <a:avLst>
                <a:gd name="adj1" fmla="val 2550"/>
                <a:gd name="adj2" fmla="val 309429"/>
                <a:gd name="adj3" fmla="val 2084940"/>
                <a:gd name="adj4" fmla="val 9024489"/>
                <a:gd name="adj5" fmla="val 2975"/>
              </a:avLst>
            </a:prstGeom>
            <a:solidFill>
              <a:schemeClr val="tx2">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dirty="0">
                <a:solidFill>
                  <a:schemeClr val="bg1"/>
                </a:solidFill>
                <a:cs typeface="+mn-ea"/>
                <a:sym typeface="+mn-lt"/>
              </a:endParaRPr>
            </a:p>
          </p:txBody>
        </p:sp>
        <p:sp>
          <p:nvSpPr>
            <p:cNvPr id="11" name="Circular Arrow 43">
              <a:extLst>
                <a:ext uri="{FF2B5EF4-FFF2-40B4-BE49-F238E27FC236}">
                  <a16:creationId xmlns:a16="http://schemas.microsoft.com/office/drawing/2014/main" xmlns="" id="{0B0909ED-C319-414F-8C37-42F70F34BD7C}"/>
                </a:ext>
              </a:extLst>
            </p:cNvPr>
            <p:cNvSpPr/>
            <p:nvPr/>
          </p:nvSpPr>
          <p:spPr>
            <a:xfrm>
              <a:off x="4803677" y="2322213"/>
              <a:ext cx="1987928" cy="1807207"/>
            </a:xfrm>
            <a:prstGeom prst="circularArrow">
              <a:avLst>
                <a:gd name="adj1" fmla="val 2271"/>
                <a:gd name="adj2" fmla="val 273786"/>
                <a:gd name="adj3" fmla="val 19550703"/>
                <a:gd name="adj4" fmla="val 12575511"/>
                <a:gd name="adj5" fmla="val 2650"/>
              </a:avLst>
            </a:prstGeom>
            <a:solidFill>
              <a:schemeClr val="tx2">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dirty="0">
                <a:solidFill>
                  <a:schemeClr val="bg1"/>
                </a:solidFill>
                <a:cs typeface="+mn-ea"/>
                <a:sym typeface="+mn-lt"/>
              </a:endParaRPr>
            </a:p>
          </p:txBody>
        </p:sp>
        <p:sp>
          <p:nvSpPr>
            <p:cNvPr id="12" name="Shape 51">
              <a:extLst>
                <a:ext uri="{FF2B5EF4-FFF2-40B4-BE49-F238E27FC236}">
                  <a16:creationId xmlns:a16="http://schemas.microsoft.com/office/drawing/2014/main" xmlns="" id="{C5D7F364-924A-4784-97CC-F9F594C0A270}"/>
                </a:ext>
              </a:extLst>
            </p:cNvPr>
            <p:cNvSpPr/>
            <p:nvPr/>
          </p:nvSpPr>
          <p:spPr>
            <a:xfrm>
              <a:off x="7444732" y="3249771"/>
              <a:ext cx="1770328" cy="1609389"/>
            </a:xfrm>
            <a:prstGeom prst="leftCircularArrow">
              <a:avLst>
                <a:gd name="adj1" fmla="val 2550"/>
                <a:gd name="adj2" fmla="val 309429"/>
                <a:gd name="adj3" fmla="val 2084940"/>
                <a:gd name="adj4" fmla="val 9024489"/>
                <a:gd name="adj5" fmla="val 2975"/>
              </a:avLst>
            </a:prstGeom>
            <a:solidFill>
              <a:schemeClr val="tx2">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dirty="0">
                <a:solidFill>
                  <a:schemeClr val="bg1"/>
                </a:solidFill>
                <a:cs typeface="+mn-ea"/>
                <a:sym typeface="+mn-lt"/>
              </a:endParaRPr>
            </a:p>
          </p:txBody>
        </p:sp>
        <p:grpSp>
          <p:nvGrpSpPr>
            <p:cNvPr id="13" name="Group 5">
              <a:extLst>
                <a:ext uri="{FF2B5EF4-FFF2-40B4-BE49-F238E27FC236}">
                  <a16:creationId xmlns:a16="http://schemas.microsoft.com/office/drawing/2014/main" xmlns="" id="{11713171-AF4F-4140-9540-014595FE8677}"/>
                </a:ext>
              </a:extLst>
            </p:cNvPr>
            <p:cNvGrpSpPr/>
            <p:nvPr/>
          </p:nvGrpSpPr>
          <p:grpSpPr>
            <a:xfrm>
              <a:off x="1432441" y="3056541"/>
              <a:ext cx="1563774" cy="1409552"/>
              <a:chOff x="1432441" y="2725341"/>
              <a:chExt cx="1563774" cy="1409552"/>
            </a:xfrm>
          </p:grpSpPr>
          <p:sp>
            <p:nvSpPr>
              <p:cNvPr id="35" name="Freeform 39">
                <a:extLst>
                  <a:ext uri="{FF2B5EF4-FFF2-40B4-BE49-F238E27FC236}">
                    <a16:creationId xmlns:a16="http://schemas.microsoft.com/office/drawing/2014/main" xmlns="" id="{FB567A59-058D-4893-BF0A-E80722A4298D}"/>
                  </a:ext>
                </a:extLst>
              </p:cNvPr>
              <p:cNvSpPr/>
              <p:nvPr/>
            </p:nvSpPr>
            <p:spPr>
              <a:xfrm>
                <a:off x="1432441" y="2725341"/>
                <a:ext cx="1407396" cy="1160808"/>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a:solidFill>
                  <a:srgbClr val="03318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127" tIns="121127" rIns="121127" bIns="521733" numCol="1" spcCol="1270" anchor="t" anchorCtr="0">
                <a:noAutofit/>
              </a:bodyPr>
              <a:lstStyle/>
              <a:p>
                <a:pPr marL="285750" lvl="1" indent="-285750" defTabSz="1822450">
                  <a:lnSpc>
                    <a:spcPct val="90000"/>
                  </a:lnSpc>
                  <a:spcBef>
                    <a:spcPct val="0"/>
                  </a:spcBef>
                  <a:spcAft>
                    <a:spcPct val="15000"/>
                  </a:spcAft>
                  <a:buFontTx/>
                  <a:buChar char="••"/>
                </a:pPr>
                <a:endParaRPr lang="en-US" sz="4100" dirty="0">
                  <a:solidFill>
                    <a:schemeClr val="bg1"/>
                  </a:solidFill>
                  <a:cs typeface="+mn-ea"/>
                  <a:sym typeface="+mn-lt"/>
                </a:endParaRPr>
              </a:p>
              <a:p>
                <a:pPr marL="285750" lvl="1" indent="-285750" defTabSz="1822450">
                  <a:lnSpc>
                    <a:spcPct val="90000"/>
                  </a:lnSpc>
                  <a:spcBef>
                    <a:spcPct val="0"/>
                  </a:spcBef>
                  <a:spcAft>
                    <a:spcPct val="15000"/>
                  </a:spcAft>
                  <a:buFontTx/>
                  <a:buChar char="••"/>
                </a:pPr>
                <a:endParaRPr lang="en-US" sz="4100" dirty="0">
                  <a:solidFill>
                    <a:schemeClr val="bg1"/>
                  </a:solidFill>
                  <a:cs typeface="+mn-ea"/>
                  <a:sym typeface="+mn-lt"/>
                </a:endParaRPr>
              </a:p>
            </p:txBody>
          </p:sp>
          <p:sp>
            <p:nvSpPr>
              <p:cNvPr id="36" name="Freeform 41">
                <a:extLst>
                  <a:ext uri="{FF2B5EF4-FFF2-40B4-BE49-F238E27FC236}">
                    <a16:creationId xmlns:a16="http://schemas.microsoft.com/office/drawing/2014/main" xmlns="" id="{C3642454-3F70-4F31-B823-C98C6D19FB9C}"/>
                  </a:ext>
                </a:extLst>
              </p:cNvPr>
              <p:cNvSpPr/>
              <p:nvPr/>
            </p:nvSpPr>
            <p:spPr>
              <a:xfrm>
                <a:off x="1745196" y="3637404"/>
                <a:ext cx="1251019" cy="497489"/>
              </a:xfrm>
              <a:custGeom>
                <a:avLst/>
                <a:gdLst>
                  <a:gd name="connsiteX0" fmla="*/ 0 w 2014779"/>
                  <a:gd name="connsiteY0" fmla="*/ 80121 h 801211"/>
                  <a:gd name="connsiteX1" fmla="*/ 80121 w 2014779"/>
                  <a:gd name="connsiteY1" fmla="*/ 0 h 801211"/>
                  <a:gd name="connsiteX2" fmla="*/ 1934658 w 2014779"/>
                  <a:gd name="connsiteY2" fmla="*/ 0 h 801211"/>
                  <a:gd name="connsiteX3" fmla="*/ 2014779 w 2014779"/>
                  <a:gd name="connsiteY3" fmla="*/ 80121 h 801211"/>
                  <a:gd name="connsiteX4" fmla="*/ 2014779 w 2014779"/>
                  <a:gd name="connsiteY4" fmla="*/ 721090 h 801211"/>
                  <a:gd name="connsiteX5" fmla="*/ 1934658 w 2014779"/>
                  <a:gd name="connsiteY5" fmla="*/ 801211 h 801211"/>
                  <a:gd name="connsiteX6" fmla="*/ 80121 w 2014779"/>
                  <a:gd name="connsiteY6" fmla="*/ 801211 h 801211"/>
                  <a:gd name="connsiteX7" fmla="*/ 0 w 2014779"/>
                  <a:gd name="connsiteY7" fmla="*/ 721090 h 801211"/>
                  <a:gd name="connsiteX8" fmla="*/ 0 w 2014779"/>
                  <a:gd name="connsiteY8" fmla="*/ 80121 h 8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rgbClr val="0331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1097" tIns="81887" rIns="111097" bIns="81887" numCol="1" spcCol="1270" anchor="ctr" anchorCtr="0">
                <a:noAutofit/>
              </a:bodyPr>
              <a:lstStyle/>
              <a:p>
                <a:pPr algn="ctr" defTabSz="2044700">
                  <a:lnSpc>
                    <a:spcPct val="90000"/>
                  </a:lnSpc>
                  <a:spcBef>
                    <a:spcPct val="0"/>
                  </a:spcBef>
                  <a:spcAft>
                    <a:spcPct val="35000"/>
                  </a:spcAft>
                </a:pPr>
                <a:endParaRPr lang="en-US" sz="4600" dirty="0">
                  <a:solidFill>
                    <a:schemeClr val="bg1"/>
                  </a:solidFill>
                  <a:cs typeface="+mn-ea"/>
                  <a:sym typeface="+mn-lt"/>
                </a:endParaRPr>
              </a:p>
            </p:txBody>
          </p:sp>
          <p:sp>
            <p:nvSpPr>
              <p:cNvPr id="37" name="TextBox 99">
                <a:extLst>
                  <a:ext uri="{FF2B5EF4-FFF2-40B4-BE49-F238E27FC236}">
                    <a16:creationId xmlns:a16="http://schemas.microsoft.com/office/drawing/2014/main" xmlns="" id="{D0C3A82C-B9A7-4412-927F-00A96A4C6D7C}"/>
                  </a:ext>
                </a:extLst>
              </p:cNvPr>
              <p:cNvSpPr txBox="1"/>
              <p:nvPr/>
            </p:nvSpPr>
            <p:spPr>
              <a:xfrm>
                <a:off x="2037922" y="3709874"/>
                <a:ext cx="665568" cy="338554"/>
              </a:xfrm>
              <a:prstGeom prst="rect">
                <a:avLst/>
              </a:prstGeom>
              <a:noFill/>
            </p:spPr>
            <p:txBody>
              <a:bodyPr wrap="none" rtlCol="0">
                <a:spAutoFit/>
              </a:bodyPr>
              <a:lstStyle/>
              <a:p>
                <a:pPr algn="ctr"/>
                <a:r>
                  <a:rPr lang="en-US" sz="1600" dirty="0">
                    <a:solidFill>
                      <a:schemeClr val="bg1"/>
                    </a:solidFill>
                    <a:cs typeface="+mn-ea"/>
                    <a:sym typeface="+mn-lt"/>
                  </a:rPr>
                  <a:t>2018</a:t>
                </a:r>
              </a:p>
            </p:txBody>
          </p:sp>
        </p:grpSp>
        <p:grpSp>
          <p:nvGrpSpPr>
            <p:cNvPr id="14" name="Group 7">
              <a:extLst>
                <a:ext uri="{FF2B5EF4-FFF2-40B4-BE49-F238E27FC236}">
                  <a16:creationId xmlns:a16="http://schemas.microsoft.com/office/drawing/2014/main" xmlns="" id="{15B7E768-2314-45E6-B1B4-A3F3771A5837}"/>
                </a:ext>
              </a:extLst>
            </p:cNvPr>
            <p:cNvGrpSpPr/>
            <p:nvPr/>
          </p:nvGrpSpPr>
          <p:grpSpPr>
            <a:xfrm>
              <a:off x="3978532" y="2807796"/>
              <a:ext cx="1563775" cy="1409553"/>
              <a:chOff x="3978532" y="2476596"/>
              <a:chExt cx="1563775" cy="1409553"/>
            </a:xfrm>
          </p:grpSpPr>
          <p:sp>
            <p:nvSpPr>
              <p:cNvPr id="32" name="Freeform 42">
                <a:extLst>
                  <a:ext uri="{FF2B5EF4-FFF2-40B4-BE49-F238E27FC236}">
                    <a16:creationId xmlns:a16="http://schemas.microsoft.com/office/drawing/2014/main" xmlns="" id="{01E1D60D-9A44-4145-93D3-83D42572F539}"/>
                  </a:ext>
                </a:extLst>
              </p:cNvPr>
              <p:cNvSpPr/>
              <p:nvPr/>
            </p:nvSpPr>
            <p:spPr>
              <a:xfrm>
                <a:off x="3978532" y="2725341"/>
                <a:ext cx="1407397" cy="1160808"/>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a:solidFill>
                  <a:srgbClr val="03318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127" tIns="521733" rIns="121127" bIns="121127" numCol="1" spcCol="1270" anchor="t" anchorCtr="0">
                <a:noAutofit/>
              </a:bodyPr>
              <a:lstStyle/>
              <a:p>
                <a:pPr marL="285750" lvl="1" indent="-285750" defTabSz="1822450">
                  <a:lnSpc>
                    <a:spcPct val="90000"/>
                  </a:lnSpc>
                  <a:spcBef>
                    <a:spcPct val="0"/>
                  </a:spcBef>
                  <a:spcAft>
                    <a:spcPct val="15000"/>
                  </a:spcAft>
                  <a:buFontTx/>
                  <a:buChar char="••"/>
                </a:pPr>
                <a:endParaRPr lang="en-US" sz="4100" dirty="0">
                  <a:solidFill>
                    <a:schemeClr val="bg1"/>
                  </a:solidFill>
                  <a:cs typeface="+mn-ea"/>
                  <a:sym typeface="+mn-lt"/>
                </a:endParaRPr>
              </a:p>
              <a:p>
                <a:pPr marL="285750" lvl="1" indent="-285750" defTabSz="1822450">
                  <a:lnSpc>
                    <a:spcPct val="90000"/>
                  </a:lnSpc>
                  <a:spcBef>
                    <a:spcPct val="0"/>
                  </a:spcBef>
                  <a:spcAft>
                    <a:spcPct val="15000"/>
                  </a:spcAft>
                  <a:buFontTx/>
                  <a:buChar char="••"/>
                </a:pPr>
                <a:endParaRPr lang="en-US" sz="4100" dirty="0">
                  <a:solidFill>
                    <a:schemeClr val="bg1"/>
                  </a:solidFill>
                  <a:cs typeface="+mn-ea"/>
                  <a:sym typeface="+mn-lt"/>
                </a:endParaRPr>
              </a:p>
            </p:txBody>
          </p:sp>
          <p:sp>
            <p:nvSpPr>
              <p:cNvPr id="33" name="Freeform 44">
                <a:extLst>
                  <a:ext uri="{FF2B5EF4-FFF2-40B4-BE49-F238E27FC236}">
                    <a16:creationId xmlns:a16="http://schemas.microsoft.com/office/drawing/2014/main" xmlns="" id="{8383CDBD-427A-45E7-96D0-5731B9C0FA65}"/>
                  </a:ext>
                </a:extLst>
              </p:cNvPr>
              <p:cNvSpPr/>
              <p:nvPr/>
            </p:nvSpPr>
            <p:spPr>
              <a:xfrm>
                <a:off x="4291288" y="2476596"/>
                <a:ext cx="1251019" cy="497489"/>
              </a:xfrm>
              <a:custGeom>
                <a:avLst/>
                <a:gdLst>
                  <a:gd name="connsiteX0" fmla="*/ 0 w 2014779"/>
                  <a:gd name="connsiteY0" fmla="*/ 80121 h 801211"/>
                  <a:gd name="connsiteX1" fmla="*/ 80121 w 2014779"/>
                  <a:gd name="connsiteY1" fmla="*/ 0 h 801211"/>
                  <a:gd name="connsiteX2" fmla="*/ 1934658 w 2014779"/>
                  <a:gd name="connsiteY2" fmla="*/ 0 h 801211"/>
                  <a:gd name="connsiteX3" fmla="*/ 2014779 w 2014779"/>
                  <a:gd name="connsiteY3" fmla="*/ 80121 h 801211"/>
                  <a:gd name="connsiteX4" fmla="*/ 2014779 w 2014779"/>
                  <a:gd name="connsiteY4" fmla="*/ 721090 h 801211"/>
                  <a:gd name="connsiteX5" fmla="*/ 1934658 w 2014779"/>
                  <a:gd name="connsiteY5" fmla="*/ 801211 h 801211"/>
                  <a:gd name="connsiteX6" fmla="*/ 80121 w 2014779"/>
                  <a:gd name="connsiteY6" fmla="*/ 801211 h 801211"/>
                  <a:gd name="connsiteX7" fmla="*/ 0 w 2014779"/>
                  <a:gd name="connsiteY7" fmla="*/ 721090 h 801211"/>
                  <a:gd name="connsiteX8" fmla="*/ 0 w 2014779"/>
                  <a:gd name="connsiteY8" fmla="*/ 80121 h 8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rgbClr val="0331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1097" tIns="81887" rIns="111097" bIns="81887" numCol="1" spcCol="1270" anchor="ctr" anchorCtr="0">
                <a:noAutofit/>
              </a:bodyPr>
              <a:lstStyle/>
              <a:p>
                <a:pPr algn="ctr" defTabSz="2044700">
                  <a:lnSpc>
                    <a:spcPct val="90000"/>
                  </a:lnSpc>
                  <a:spcBef>
                    <a:spcPct val="0"/>
                  </a:spcBef>
                  <a:spcAft>
                    <a:spcPct val="35000"/>
                  </a:spcAft>
                </a:pPr>
                <a:endParaRPr lang="en-US" sz="4600" dirty="0">
                  <a:solidFill>
                    <a:schemeClr val="bg1"/>
                  </a:solidFill>
                  <a:cs typeface="+mn-ea"/>
                  <a:sym typeface="+mn-lt"/>
                </a:endParaRPr>
              </a:p>
            </p:txBody>
          </p:sp>
          <p:sp>
            <p:nvSpPr>
              <p:cNvPr id="34" name="TextBox 100">
                <a:extLst>
                  <a:ext uri="{FF2B5EF4-FFF2-40B4-BE49-F238E27FC236}">
                    <a16:creationId xmlns:a16="http://schemas.microsoft.com/office/drawing/2014/main" xmlns="" id="{829D19D3-335A-4F0E-94EE-F7C6402901A3}"/>
                  </a:ext>
                </a:extLst>
              </p:cNvPr>
              <p:cNvSpPr txBox="1"/>
              <p:nvPr/>
            </p:nvSpPr>
            <p:spPr>
              <a:xfrm>
                <a:off x="4603712" y="2568359"/>
                <a:ext cx="665568" cy="338554"/>
              </a:xfrm>
              <a:prstGeom prst="rect">
                <a:avLst/>
              </a:prstGeom>
              <a:noFill/>
            </p:spPr>
            <p:txBody>
              <a:bodyPr wrap="none" rtlCol="0">
                <a:spAutoFit/>
              </a:bodyPr>
              <a:lstStyle/>
              <a:p>
                <a:pPr algn="ctr"/>
                <a:r>
                  <a:rPr lang="en-US" sz="1600" dirty="0">
                    <a:solidFill>
                      <a:schemeClr val="bg1"/>
                    </a:solidFill>
                    <a:cs typeface="+mn-ea"/>
                    <a:sym typeface="+mn-lt"/>
                  </a:rPr>
                  <a:t>2019</a:t>
                </a:r>
              </a:p>
            </p:txBody>
          </p:sp>
        </p:grpSp>
        <p:grpSp>
          <p:nvGrpSpPr>
            <p:cNvPr id="15" name="Group 8">
              <a:extLst>
                <a:ext uri="{FF2B5EF4-FFF2-40B4-BE49-F238E27FC236}">
                  <a16:creationId xmlns:a16="http://schemas.microsoft.com/office/drawing/2014/main" xmlns="" id="{05F66FCC-2914-4141-B043-C6374BEA6672}"/>
                </a:ext>
              </a:extLst>
            </p:cNvPr>
            <p:cNvGrpSpPr/>
            <p:nvPr/>
          </p:nvGrpSpPr>
          <p:grpSpPr>
            <a:xfrm>
              <a:off x="6692183" y="3056541"/>
              <a:ext cx="1563774" cy="1409552"/>
              <a:chOff x="6692183" y="2725341"/>
              <a:chExt cx="1563774" cy="1409552"/>
            </a:xfrm>
          </p:grpSpPr>
          <p:sp>
            <p:nvSpPr>
              <p:cNvPr id="29" name="Freeform 50">
                <a:extLst>
                  <a:ext uri="{FF2B5EF4-FFF2-40B4-BE49-F238E27FC236}">
                    <a16:creationId xmlns:a16="http://schemas.microsoft.com/office/drawing/2014/main" xmlns="" id="{CC84C48E-DB29-419F-9365-5AEB962DACE8}"/>
                  </a:ext>
                </a:extLst>
              </p:cNvPr>
              <p:cNvSpPr/>
              <p:nvPr/>
            </p:nvSpPr>
            <p:spPr>
              <a:xfrm>
                <a:off x="6692183" y="2725341"/>
                <a:ext cx="1407396" cy="1160808"/>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a:solidFill>
                  <a:srgbClr val="03318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127" tIns="121127" rIns="121127" bIns="521733" numCol="1" spcCol="1270" anchor="t" anchorCtr="0">
                <a:noAutofit/>
              </a:bodyPr>
              <a:lstStyle/>
              <a:p>
                <a:pPr marL="285750" lvl="1" indent="-285750" defTabSz="1822450">
                  <a:lnSpc>
                    <a:spcPct val="90000"/>
                  </a:lnSpc>
                  <a:spcBef>
                    <a:spcPct val="0"/>
                  </a:spcBef>
                  <a:spcAft>
                    <a:spcPct val="15000"/>
                  </a:spcAft>
                  <a:buFontTx/>
                  <a:buChar char="••"/>
                </a:pPr>
                <a:endParaRPr lang="en-US" sz="4100" dirty="0">
                  <a:solidFill>
                    <a:schemeClr val="bg1"/>
                  </a:solidFill>
                  <a:cs typeface="+mn-ea"/>
                  <a:sym typeface="+mn-lt"/>
                </a:endParaRPr>
              </a:p>
              <a:p>
                <a:pPr marL="285750" lvl="1" indent="-285750" defTabSz="1822450">
                  <a:lnSpc>
                    <a:spcPct val="90000"/>
                  </a:lnSpc>
                  <a:spcBef>
                    <a:spcPct val="0"/>
                  </a:spcBef>
                  <a:spcAft>
                    <a:spcPct val="15000"/>
                  </a:spcAft>
                  <a:buFontTx/>
                  <a:buChar char="••"/>
                </a:pPr>
                <a:endParaRPr lang="en-US" sz="4100" dirty="0">
                  <a:solidFill>
                    <a:schemeClr val="bg1"/>
                  </a:solidFill>
                  <a:cs typeface="+mn-ea"/>
                  <a:sym typeface="+mn-lt"/>
                </a:endParaRPr>
              </a:p>
            </p:txBody>
          </p:sp>
          <p:sp>
            <p:nvSpPr>
              <p:cNvPr id="30" name="Freeform 52">
                <a:extLst>
                  <a:ext uri="{FF2B5EF4-FFF2-40B4-BE49-F238E27FC236}">
                    <a16:creationId xmlns:a16="http://schemas.microsoft.com/office/drawing/2014/main" xmlns="" id="{D47E84BE-D319-4BFC-96FD-99655346D4FE}"/>
                  </a:ext>
                </a:extLst>
              </p:cNvPr>
              <p:cNvSpPr/>
              <p:nvPr/>
            </p:nvSpPr>
            <p:spPr>
              <a:xfrm>
                <a:off x="7004938" y="3637404"/>
                <a:ext cx="1251019" cy="497489"/>
              </a:xfrm>
              <a:custGeom>
                <a:avLst/>
                <a:gdLst>
                  <a:gd name="connsiteX0" fmla="*/ 0 w 2014779"/>
                  <a:gd name="connsiteY0" fmla="*/ 80121 h 801211"/>
                  <a:gd name="connsiteX1" fmla="*/ 80121 w 2014779"/>
                  <a:gd name="connsiteY1" fmla="*/ 0 h 801211"/>
                  <a:gd name="connsiteX2" fmla="*/ 1934658 w 2014779"/>
                  <a:gd name="connsiteY2" fmla="*/ 0 h 801211"/>
                  <a:gd name="connsiteX3" fmla="*/ 2014779 w 2014779"/>
                  <a:gd name="connsiteY3" fmla="*/ 80121 h 801211"/>
                  <a:gd name="connsiteX4" fmla="*/ 2014779 w 2014779"/>
                  <a:gd name="connsiteY4" fmla="*/ 721090 h 801211"/>
                  <a:gd name="connsiteX5" fmla="*/ 1934658 w 2014779"/>
                  <a:gd name="connsiteY5" fmla="*/ 801211 h 801211"/>
                  <a:gd name="connsiteX6" fmla="*/ 80121 w 2014779"/>
                  <a:gd name="connsiteY6" fmla="*/ 801211 h 801211"/>
                  <a:gd name="connsiteX7" fmla="*/ 0 w 2014779"/>
                  <a:gd name="connsiteY7" fmla="*/ 721090 h 801211"/>
                  <a:gd name="connsiteX8" fmla="*/ 0 w 2014779"/>
                  <a:gd name="connsiteY8" fmla="*/ 80121 h 8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rgbClr val="0331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1097" tIns="81887" rIns="111097" bIns="81887" numCol="1" spcCol="1270" anchor="ctr" anchorCtr="0">
                <a:noAutofit/>
              </a:bodyPr>
              <a:lstStyle/>
              <a:p>
                <a:pPr algn="ctr" defTabSz="2044700">
                  <a:lnSpc>
                    <a:spcPct val="90000"/>
                  </a:lnSpc>
                  <a:spcBef>
                    <a:spcPct val="0"/>
                  </a:spcBef>
                  <a:spcAft>
                    <a:spcPct val="35000"/>
                  </a:spcAft>
                </a:pPr>
                <a:endParaRPr lang="en-US" sz="4600" dirty="0">
                  <a:solidFill>
                    <a:schemeClr val="bg1"/>
                  </a:solidFill>
                  <a:cs typeface="+mn-ea"/>
                  <a:sym typeface="+mn-lt"/>
                </a:endParaRPr>
              </a:p>
            </p:txBody>
          </p:sp>
          <p:sp>
            <p:nvSpPr>
              <p:cNvPr id="31" name="TextBox 101">
                <a:extLst>
                  <a:ext uri="{FF2B5EF4-FFF2-40B4-BE49-F238E27FC236}">
                    <a16:creationId xmlns:a16="http://schemas.microsoft.com/office/drawing/2014/main" xmlns="" id="{498A5D0B-9608-4DAE-A7DF-1EF1CD247BAE}"/>
                  </a:ext>
                </a:extLst>
              </p:cNvPr>
              <p:cNvSpPr txBox="1"/>
              <p:nvPr/>
            </p:nvSpPr>
            <p:spPr>
              <a:xfrm>
                <a:off x="7323406" y="3722655"/>
                <a:ext cx="665568" cy="338554"/>
              </a:xfrm>
              <a:prstGeom prst="rect">
                <a:avLst/>
              </a:prstGeom>
              <a:noFill/>
            </p:spPr>
            <p:txBody>
              <a:bodyPr wrap="none" rtlCol="0">
                <a:spAutoFit/>
              </a:bodyPr>
              <a:lstStyle/>
              <a:p>
                <a:pPr algn="ctr"/>
                <a:r>
                  <a:rPr lang="en-US" sz="1600" dirty="0">
                    <a:solidFill>
                      <a:schemeClr val="bg1"/>
                    </a:solidFill>
                    <a:cs typeface="+mn-ea"/>
                    <a:sym typeface="+mn-lt"/>
                  </a:rPr>
                  <a:t>2020</a:t>
                </a:r>
              </a:p>
            </p:txBody>
          </p:sp>
        </p:grpSp>
        <p:grpSp>
          <p:nvGrpSpPr>
            <p:cNvPr id="16" name="Group 9">
              <a:extLst>
                <a:ext uri="{FF2B5EF4-FFF2-40B4-BE49-F238E27FC236}">
                  <a16:creationId xmlns:a16="http://schemas.microsoft.com/office/drawing/2014/main" xmlns="" id="{02AAF34D-0BBB-4073-8266-33592CC9ADB0}"/>
                </a:ext>
              </a:extLst>
            </p:cNvPr>
            <p:cNvGrpSpPr/>
            <p:nvPr/>
          </p:nvGrpSpPr>
          <p:grpSpPr>
            <a:xfrm>
              <a:off x="9185721" y="2807796"/>
              <a:ext cx="1563775" cy="1409553"/>
              <a:chOff x="9195783" y="2476596"/>
              <a:chExt cx="1563775" cy="1409553"/>
            </a:xfrm>
          </p:grpSpPr>
          <p:sp>
            <p:nvSpPr>
              <p:cNvPr id="26" name="Freeform 53">
                <a:extLst>
                  <a:ext uri="{FF2B5EF4-FFF2-40B4-BE49-F238E27FC236}">
                    <a16:creationId xmlns:a16="http://schemas.microsoft.com/office/drawing/2014/main" xmlns="" id="{9363954A-1640-4F45-8C0F-9D9484F700A2}"/>
                  </a:ext>
                </a:extLst>
              </p:cNvPr>
              <p:cNvSpPr/>
              <p:nvPr/>
            </p:nvSpPr>
            <p:spPr>
              <a:xfrm>
                <a:off x="9195783" y="2725341"/>
                <a:ext cx="1407397" cy="1160808"/>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a:solidFill>
                  <a:srgbClr val="03318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1127" tIns="521733" rIns="121127" bIns="121127" numCol="1" spcCol="1270" anchor="t" anchorCtr="0">
                <a:noAutofit/>
              </a:bodyPr>
              <a:lstStyle/>
              <a:p>
                <a:pPr marL="285750" lvl="1" indent="-285750" defTabSz="1822450">
                  <a:lnSpc>
                    <a:spcPct val="90000"/>
                  </a:lnSpc>
                  <a:spcBef>
                    <a:spcPct val="0"/>
                  </a:spcBef>
                  <a:spcAft>
                    <a:spcPct val="15000"/>
                  </a:spcAft>
                  <a:buFontTx/>
                  <a:buChar char="••"/>
                </a:pPr>
                <a:endParaRPr lang="en-US" sz="4100" dirty="0">
                  <a:solidFill>
                    <a:schemeClr val="bg1"/>
                  </a:solidFill>
                  <a:cs typeface="+mn-ea"/>
                  <a:sym typeface="+mn-lt"/>
                </a:endParaRPr>
              </a:p>
              <a:p>
                <a:pPr marL="285750" lvl="1" indent="-285750" defTabSz="1822450">
                  <a:lnSpc>
                    <a:spcPct val="90000"/>
                  </a:lnSpc>
                  <a:spcBef>
                    <a:spcPct val="0"/>
                  </a:spcBef>
                  <a:spcAft>
                    <a:spcPct val="15000"/>
                  </a:spcAft>
                  <a:buFontTx/>
                  <a:buChar char="••"/>
                </a:pPr>
                <a:endParaRPr lang="en-US" sz="4100" dirty="0">
                  <a:solidFill>
                    <a:schemeClr val="bg1"/>
                  </a:solidFill>
                  <a:cs typeface="+mn-ea"/>
                  <a:sym typeface="+mn-lt"/>
                </a:endParaRPr>
              </a:p>
            </p:txBody>
          </p:sp>
          <p:sp>
            <p:nvSpPr>
              <p:cNvPr id="27" name="Freeform 54">
                <a:extLst>
                  <a:ext uri="{FF2B5EF4-FFF2-40B4-BE49-F238E27FC236}">
                    <a16:creationId xmlns:a16="http://schemas.microsoft.com/office/drawing/2014/main" xmlns="" id="{C37AADF7-C518-4076-9D2E-D6476E089869}"/>
                  </a:ext>
                </a:extLst>
              </p:cNvPr>
              <p:cNvSpPr/>
              <p:nvPr/>
            </p:nvSpPr>
            <p:spPr>
              <a:xfrm>
                <a:off x="9508539" y="2476596"/>
                <a:ext cx="1251019" cy="497489"/>
              </a:xfrm>
              <a:custGeom>
                <a:avLst/>
                <a:gdLst>
                  <a:gd name="connsiteX0" fmla="*/ 0 w 2014779"/>
                  <a:gd name="connsiteY0" fmla="*/ 80121 h 801211"/>
                  <a:gd name="connsiteX1" fmla="*/ 80121 w 2014779"/>
                  <a:gd name="connsiteY1" fmla="*/ 0 h 801211"/>
                  <a:gd name="connsiteX2" fmla="*/ 1934658 w 2014779"/>
                  <a:gd name="connsiteY2" fmla="*/ 0 h 801211"/>
                  <a:gd name="connsiteX3" fmla="*/ 2014779 w 2014779"/>
                  <a:gd name="connsiteY3" fmla="*/ 80121 h 801211"/>
                  <a:gd name="connsiteX4" fmla="*/ 2014779 w 2014779"/>
                  <a:gd name="connsiteY4" fmla="*/ 721090 h 801211"/>
                  <a:gd name="connsiteX5" fmla="*/ 1934658 w 2014779"/>
                  <a:gd name="connsiteY5" fmla="*/ 801211 h 801211"/>
                  <a:gd name="connsiteX6" fmla="*/ 80121 w 2014779"/>
                  <a:gd name="connsiteY6" fmla="*/ 801211 h 801211"/>
                  <a:gd name="connsiteX7" fmla="*/ 0 w 2014779"/>
                  <a:gd name="connsiteY7" fmla="*/ 721090 h 801211"/>
                  <a:gd name="connsiteX8" fmla="*/ 0 w 2014779"/>
                  <a:gd name="connsiteY8" fmla="*/ 80121 h 8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rgbClr val="0331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1097" tIns="81887" rIns="111097" bIns="81887" numCol="1" spcCol="1270" anchor="ctr" anchorCtr="0">
                <a:noAutofit/>
              </a:bodyPr>
              <a:lstStyle/>
              <a:p>
                <a:pPr algn="ctr" defTabSz="2044700">
                  <a:lnSpc>
                    <a:spcPct val="90000"/>
                  </a:lnSpc>
                  <a:spcBef>
                    <a:spcPct val="0"/>
                  </a:spcBef>
                  <a:spcAft>
                    <a:spcPct val="35000"/>
                  </a:spcAft>
                </a:pPr>
                <a:endParaRPr lang="en-US" sz="4600" dirty="0">
                  <a:solidFill>
                    <a:schemeClr val="bg1"/>
                  </a:solidFill>
                  <a:cs typeface="+mn-ea"/>
                  <a:sym typeface="+mn-lt"/>
                </a:endParaRPr>
              </a:p>
            </p:txBody>
          </p:sp>
          <p:sp>
            <p:nvSpPr>
              <p:cNvPr id="28" name="TextBox 102">
                <a:extLst>
                  <a:ext uri="{FF2B5EF4-FFF2-40B4-BE49-F238E27FC236}">
                    <a16:creationId xmlns:a16="http://schemas.microsoft.com/office/drawing/2014/main" xmlns="" id="{A889484B-2B71-43F5-90B3-D9841F9F0E2B}"/>
                  </a:ext>
                </a:extLst>
              </p:cNvPr>
              <p:cNvSpPr txBox="1"/>
              <p:nvPr/>
            </p:nvSpPr>
            <p:spPr>
              <a:xfrm>
                <a:off x="9788441" y="2556063"/>
                <a:ext cx="691215" cy="338554"/>
              </a:xfrm>
              <a:prstGeom prst="rect">
                <a:avLst/>
              </a:prstGeom>
              <a:noFill/>
            </p:spPr>
            <p:txBody>
              <a:bodyPr wrap="none" rtlCol="0">
                <a:spAutoFit/>
              </a:bodyPr>
              <a:lstStyle/>
              <a:p>
                <a:pPr algn="ctr"/>
                <a:r>
                  <a:rPr lang="en-US" sz="1600" dirty="0" smtClean="0">
                    <a:solidFill>
                      <a:schemeClr val="bg1"/>
                    </a:solidFill>
                    <a:cs typeface="+mn-ea"/>
                    <a:sym typeface="+mn-lt"/>
                  </a:rPr>
                  <a:t>20XX</a:t>
                </a:r>
                <a:endParaRPr lang="en-US" sz="1600" dirty="0">
                  <a:solidFill>
                    <a:schemeClr val="bg1"/>
                  </a:solidFill>
                  <a:cs typeface="+mn-ea"/>
                  <a:sym typeface="+mn-lt"/>
                </a:endParaRPr>
              </a:p>
            </p:txBody>
          </p:sp>
        </p:grpSp>
        <p:grpSp>
          <p:nvGrpSpPr>
            <p:cNvPr id="17" name="组合 16">
              <a:extLst>
                <a:ext uri="{FF2B5EF4-FFF2-40B4-BE49-F238E27FC236}">
                  <a16:creationId xmlns:a16="http://schemas.microsoft.com/office/drawing/2014/main" xmlns="" id="{669B08A0-2401-4F91-9840-F7C90253EFDB}"/>
                </a:ext>
              </a:extLst>
            </p:cNvPr>
            <p:cNvGrpSpPr/>
            <p:nvPr/>
          </p:nvGrpSpPr>
          <p:grpSpPr>
            <a:xfrm>
              <a:off x="1526345" y="1337261"/>
              <a:ext cx="9765769" cy="4526417"/>
              <a:chOff x="1526345" y="1337261"/>
              <a:chExt cx="9765769" cy="4526417"/>
            </a:xfrm>
          </p:grpSpPr>
          <p:sp>
            <p:nvSpPr>
              <p:cNvPr id="22" name="矩形 21">
                <a:extLst>
                  <a:ext uri="{FF2B5EF4-FFF2-40B4-BE49-F238E27FC236}">
                    <a16:creationId xmlns:a16="http://schemas.microsoft.com/office/drawing/2014/main" xmlns="" id="{EA9206C1-18AD-48F2-8E0C-4AA0A8B7AB72}"/>
                  </a:ext>
                </a:extLst>
              </p:cNvPr>
              <p:cNvSpPr/>
              <p:nvPr/>
            </p:nvSpPr>
            <p:spPr>
              <a:xfrm>
                <a:off x="2693546" y="1337261"/>
                <a:ext cx="3634682" cy="1200329"/>
              </a:xfrm>
              <a:prstGeom prst="rect">
                <a:avLst/>
              </a:prstGeom>
            </p:spPr>
            <p:txBody>
              <a:bodyPr wrap="square">
                <a:spAutoFit/>
              </a:bodyPr>
              <a:lstStyle/>
              <a:p>
                <a:pPr lvl="0" algn="ctr" defTabSz="457200">
                  <a:lnSpc>
                    <a:spcPct val="150000"/>
                  </a:lnSpc>
                  <a:defRPr/>
                </a:pPr>
                <a:r>
                  <a:rPr lang="zh-CN" altLang="en-US" sz="2000" kern="0" dirty="0">
                    <a:solidFill>
                      <a:prstClr val="black">
                        <a:lumMod val="65000"/>
                        <a:lumOff val="35000"/>
                      </a:prstClr>
                    </a:solidFill>
                    <a:cs typeface="+mn-ea"/>
                    <a:sym typeface="+mn-lt"/>
                  </a:rPr>
                  <a:t>添加标题</a:t>
                </a:r>
                <a:endParaRPr lang="en-US" altLang="zh-CN" sz="2000" kern="0" dirty="0">
                  <a:solidFill>
                    <a:prstClr val="black">
                      <a:lumMod val="65000"/>
                      <a:lumOff val="35000"/>
                    </a:prstClr>
                  </a:solidFill>
                  <a:cs typeface="+mn-ea"/>
                  <a:sym typeface="+mn-lt"/>
                </a:endParaRP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black">
                        <a:lumMod val="65000"/>
                        <a:lumOff val="35000"/>
                      </a:prstClr>
                    </a:solidFill>
                    <a:effectLst/>
                    <a:uLnTx/>
                    <a:uFillTx/>
                    <a:cs typeface="+mn-ea"/>
                    <a:sym typeface="+mn-lt"/>
                  </a:rPr>
                  <a:t>请您单击此处输入文本内容，可调整文字大小等属性。</a:t>
                </a:r>
              </a:p>
            </p:txBody>
          </p:sp>
          <p:sp>
            <p:nvSpPr>
              <p:cNvPr id="23" name="矩形 22">
                <a:extLst>
                  <a:ext uri="{FF2B5EF4-FFF2-40B4-BE49-F238E27FC236}">
                    <a16:creationId xmlns:a16="http://schemas.microsoft.com/office/drawing/2014/main" xmlns="" id="{EF3A0497-DB5D-4835-8FA9-D1CA4C04BB7A}"/>
                  </a:ext>
                </a:extLst>
              </p:cNvPr>
              <p:cNvSpPr/>
              <p:nvPr/>
            </p:nvSpPr>
            <p:spPr>
              <a:xfrm>
                <a:off x="6155232" y="4663349"/>
                <a:ext cx="3453002" cy="1200329"/>
              </a:xfrm>
              <a:prstGeom prst="rect">
                <a:avLst/>
              </a:prstGeom>
            </p:spPr>
            <p:txBody>
              <a:bodyPr wrap="square">
                <a:spAutoFit/>
              </a:bodyPr>
              <a:lstStyle/>
              <a:p>
                <a:pPr lvl="0" defTabSz="457200">
                  <a:lnSpc>
                    <a:spcPct val="150000"/>
                  </a:lnSpc>
                  <a:defRPr/>
                </a:pPr>
                <a:r>
                  <a:rPr lang="zh-CN" altLang="en-US" sz="2000" kern="0" dirty="0">
                    <a:solidFill>
                      <a:prstClr val="black">
                        <a:lumMod val="65000"/>
                        <a:lumOff val="35000"/>
                      </a:prstClr>
                    </a:solidFill>
                    <a:cs typeface="+mn-ea"/>
                    <a:sym typeface="+mn-lt"/>
                  </a:rPr>
                  <a:t>添加标题</a:t>
                </a:r>
                <a:endParaRPr lang="en-US" altLang="zh-CN" sz="2000" kern="0" dirty="0">
                  <a:solidFill>
                    <a:prstClr val="black">
                      <a:lumMod val="65000"/>
                      <a:lumOff val="35000"/>
                    </a:prstClr>
                  </a:solidFill>
                  <a:cs typeface="+mn-ea"/>
                  <a:sym typeface="+mn-lt"/>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black">
                        <a:lumMod val="65000"/>
                        <a:lumOff val="35000"/>
                      </a:prstClr>
                    </a:solidFill>
                    <a:effectLst/>
                    <a:uLnTx/>
                    <a:uFillTx/>
                    <a:cs typeface="+mn-ea"/>
                    <a:sym typeface="+mn-lt"/>
                  </a:rPr>
                  <a:t>请您单击此处输入文本内容，可调整文字大小等属性。</a:t>
                </a:r>
              </a:p>
            </p:txBody>
          </p:sp>
          <p:sp>
            <p:nvSpPr>
              <p:cNvPr id="24" name="矩形 23">
                <a:extLst>
                  <a:ext uri="{FF2B5EF4-FFF2-40B4-BE49-F238E27FC236}">
                    <a16:creationId xmlns:a16="http://schemas.microsoft.com/office/drawing/2014/main" xmlns="" id="{2DE61FD4-9A5F-43C9-8132-887E9D90E2DD}"/>
                  </a:ext>
                </a:extLst>
              </p:cNvPr>
              <p:cNvSpPr/>
              <p:nvPr/>
            </p:nvSpPr>
            <p:spPr>
              <a:xfrm>
                <a:off x="7733060" y="1337261"/>
                <a:ext cx="3559054" cy="1200329"/>
              </a:xfrm>
              <a:prstGeom prst="rect">
                <a:avLst/>
              </a:prstGeom>
            </p:spPr>
            <p:txBody>
              <a:bodyPr wrap="square">
                <a:spAutoFit/>
              </a:bodyPr>
              <a:lstStyle/>
              <a:p>
                <a:pPr lvl="0" algn="ctr" defTabSz="457200">
                  <a:lnSpc>
                    <a:spcPct val="150000"/>
                  </a:lnSpc>
                  <a:defRPr/>
                </a:pPr>
                <a:r>
                  <a:rPr lang="zh-CN" altLang="en-US" sz="2000" kern="0" dirty="0">
                    <a:solidFill>
                      <a:prstClr val="black">
                        <a:lumMod val="65000"/>
                        <a:lumOff val="35000"/>
                      </a:prstClr>
                    </a:solidFill>
                    <a:cs typeface="+mn-ea"/>
                    <a:sym typeface="+mn-lt"/>
                  </a:rPr>
                  <a:t>添加标题</a:t>
                </a:r>
                <a:endParaRPr lang="en-US" altLang="zh-CN" sz="2000" kern="0" dirty="0">
                  <a:solidFill>
                    <a:prstClr val="black">
                      <a:lumMod val="65000"/>
                      <a:lumOff val="35000"/>
                    </a:prstClr>
                  </a:solidFill>
                  <a:cs typeface="+mn-ea"/>
                  <a:sym typeface="+mn-lt"/>
                </a:endParaRP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black">
                        <a:lumMod val="65000"/>
                        <a:lumOff val="35000"/>
                      </a:prstClr>
                    </a:solidFill>
                    <a:effectLst/>
                    <a:uLnTx/>
                    <a:uFillTx/>
                    <a:cs typeface="+mn-ea"/>
                    <a:sym typeface="+mn-lt"/>
                  </a:rPr>
                  <a:t>请您单击此处输入文本内容，可调整文字大小等属性。</a:t>
                </a:r>
              </a:p>
            </p:txBody>
          </p:sp>
          <p:sp>
            <p:nvSpPr>
              <p:cNvPr id="25" name="文本框 24">
                <a:extLst>
                  <a:ext uri="{FF2B5EF4-FFF2-40B4-BE49-F238E27FC236}">
                    <a16:creationId xmlns:a16="http://schemas.microsoft.com/office/drawing/2014/main" xmlns="" id="{1575BDA1-58E5-4A28-B945-153E491B1821}"/>
                  </a:ext>
                </a:extLst>
              </p:cNvPr>
              <p:cNvSpPr txBox="1"/>
              <p:nvPr/>
            </p:nvSpPr>
            <p:spPr>
              <a:xfrm>
                <a:off x="1526345" y="4663349"/>
                <a:ext cx="3453618" cy="1200329"/>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1400" i="0" u="none" strike="noStrike" kern="0" cap="none" spc="0" normalizeH="0" baseline="0" noProof="0" dirty="0">
                    <a:ln>
                      <a:noFill/>
                    </a:ln>
                    <a:solidFill>
                      <a:prstClr val="black">
                        <a:lumMod val="65000"/>
                        <a:lumOff val="35000"/>
                      </a:prstClr>
                    </a:solidFill>
                    <a:effectLst/>
                    <a:uLnTx/>
                    <a:uFillTx/>
                    <a:cs typeface="+mn-ea"/>
                    <a:sym typeface="+mn-lt"/>
                  </a:rPr>
                  <a:t>请您单击此处输入文本内容，可调整文字大小等属性。</a:t>
                </a:r>
              </a:p>
            </p:txBody>
          </p:sp>
        </p:grpSp>
        <p:pic>
          <p:nvPicPr>
            <p:cNvPr id="18" name="图片 17">
              <a:extLst>
                <a:ext uri="{FF2B5EF4-FFF2-40B4-BE49-F238E27FC236}">
                  <a16:creationId xmlns:a16="http://schemas.microsoft.com/office/drawing/2014/main" xmlns="" id="{EE03A2A9-1A72-4143-9B9C-3A6EEAAF22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93097" y="3355524"/>
              <a:ext cx="383822" cy="406400"/>
            </a:xfrm>
            <a:prstGeom prst="rect">
              <a:avLst/>
            </a:prstGeom>
          </p:spPr>
        </p:pic>
        <p:pic>
          <p:nvPicPr>
            <p:cNvPr id="19" name="图片 18">
              <a:extLst>
                <a:ext uri="{FF2B5EF4-FFF2-40B4-BE49-F238E27FC236}">
                  <a16:creationId xmlns:a16="http://schemas.microsoft.com/office/drawing/2014/main" xmlns="" id="{D528F737-31FF-4214-8634-E232A48CC3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79542" y="3358603"/>
              <a:ext cx="383822" cy="406400"/>
            </a:xfrm>
            <a:prstGeom prst="rect">
              <a:avLst/>
            </a:prstGeom>
          </p:spPr>
        </p:pic>
        <p:pic>
          <p:nvPicPr>
            <p:cNvPr id="20" name="图片 19">
              <a:extLst>
                <a:ext uri="{FF2B5EF4-FFF2-40B4-BE49-F238E27FC236}">
                  <a16:creationId xmlns:a16="http://schemas.microsoft.com/office/drawing/2014/main" xmlns="" id="{EDBC2EEF-4891-46CC-942B-9CB85046AE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65601" y="3369866"/>
              <a:ext cx="335749" cy="377717"/>
            </a:xfrm>
            <a:prstGeom prst="rect">
              <a:avLst/>
            </a:prstGeom>
          </p:spPr>
        </p:pic>
        <p:pic>
          <p:nvPicPr>
            <p:cNvPr id="21" name="图片 20">
              <a:extLst>
                <a:ext uri="{FF2B5EF4-FFF2-40B4-BE49-F238E27FC236}">
                  <a16:creationId xmlns:a16="http://schemas.microsoft.com/office/drawing/2014/main" xmlns="" id="{7F05B539-F79C-4BE5-B840-480375EB66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53781" y="3373622"/>
              <a:ext cx="370205" cy="370205"/>
            </a:xfrm>
            <a:prstGeom prst="rect">
              <a:avLst/>
            </a:prstGeom>
          </p:spPr>
        </p:pic>
      </p:grpSp>
    </p:spTree>
    <p:custDataLst>
      <p:tags r:id="rId1"/>
    </p:custDataLst>
    <p:extLst>
      <p:ext uri="{BB962C8B-B14F-4D97-AF65-F5344CB8AC3E}">
        <p14:creationId xmlns:p14="http://schemas.microsoft.com/office/powerpoint/2010/main" val="3428802082"/>
      </p:ext>
    </p:extLst>
  </p:cSld>
  <p:clrMapOvr>
    <a:masterClrMapping/>
  </p:clrMapOvr>
  <mc:AlternateContent xmlns:mc="http://schemas.openxmlformats.org/markup-compatibility/2006" xmlns:p14="http://schemas.microsoft.com/office/powerpoint/2010/main">
    <mc:Choice Requires="p14">
      <p:transition spd="slow" p14:dur="1500" advTm="642">
        <p:random/>
      </p:transition>
    </mc:Choice>
    <mc:Fallback xmlns="">
      <p:transition spd="slow" advTm="64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xmlns=""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xmlns=""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xmlns=""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xmlns=""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平台特性分析</a:t>
              </a:r>
            </a:p>
          </p:txBody>
        </p:sp>
      </p:grpSp>
      <p:pic>
        <p:nvPicPr>
          <p:cNvPr id="9" name="图片 8">
            <a:extLst>
              <a:ext uri="{FF2B5EF4-FFF2-40B4-BE49-F238E27FC236}">
                <a16:creationId xmlns:a16="http://schemas.microsoft.com/office/drawing/2014/main" xmlns="" id="{1747A98C-12AE-4910-A10A-8CD1DFC35A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3104927" y="3260346"/>
            <a:ext cx="5982146" cy="3597654"/>
          </a:xfrm>
          <a:prstGeom prst="rect">
            <a:avLst/>
          </a:prstGeom>
        </p:spPr>
      </p:pic>
      <p:grpSp>
        <p:nvGrpSpPr>
          <p:cNvPr id="2" name="组合 1">
            <a:extLst>
              <a:ext uri="{FF2B5EF4-FFF2-40B4-BE49-F238E27FC236}">
                <a16:creationId xmlns:a16="http://schemas.microsoft.com/office/drawing/2014/main" xmlns="" id="{9A0E4DD5-09D0-47EB-9B36-E1F446231B5D}"/>
              </a:ext>
            </a:extLst>
          </p:cNvPr>
          <p:cNvGrpSpPr/>
          <p:nvPr/>
        </p:nvGrpSpPr>
        <p:grpSpPr>
          <a:xfrm>
            <a:off x="1544474" y="1052736"/>
            <a:ext cx="9103051" cy="1036482"/>
            <a:chOff x="1544474" y="1201107"/>
            <a:chExt cx="9103051" cy="1036482"/>
          </a:xfrm>
        </p:grpSpPr>
        <p:sp>
          <p:nvSpPr>
            <p:cNvPr id="10" name="文本框 9">
              <a:extLst>
                <a:ext uri="{FF2B5EF4-FFF2-40B4-BE49-F238E27FC236}">
                  <a16:creationId xmlns:a16="http://schemas.microsoft.com/office/drawing/2014/main" xmlns="" id="{B38D010D-9324-4655-954F-D65EC00F9352}"/>
                </a:ext>
              </a:extLst>
            </p:cNvPr>
            <p:cNvSpPr txBox="1"/>
            <p:nvPr/>
          </p:nvSpPr>
          <p:spPr>
            <a:xfrm>
              <a:off x="1544474" y="1714369"/>
              <a:ext cx="9103051" cy="523220"/>
            </a:xfrm>
            <a:prstGeom prst="rect">
              <a:avLst/>
            </a:prstGeom>
            <a:noFill/>
          </p:spPr>
          <p:txBody>
            <a:bodyPr wrap="square" rtlCol="0">
              <a:spAutoFit/>
            </a:bodyPr>
            <a:lstStyle/>
            <a:p>
              <a:pPr algn="ctr"/>
              <a:r>
                <a:rPr lang="zh-CN" altLang="en-US" sz="1400" spc="300" dirty="0">
                  <a:cs typeface="+mn-ea"/>
                  <a:sym typeface="+mn-lt"/>
                </a:rPr>
                <a:t>单击此处添加标题内容，内容要与标题相符，并且注意字体大小及文本匹配性。单击此处添加标题内容，内容要与标题相符。</a:t>
              </a:r>
            </a:p>
          </p:txBody>
        </p:sp>
        <p:sp>
          <p:nvSpPr>
            <p:cNvPr id="11" name="文本框 10">
              <a:extLst>
                <a:ext uri="{FF2B5EF4-FFF2-40B4-BE49-F238E27FC236}">
                  <a16:creationId xmlns:a16="http://schemas.microsoft.com/office/drawing/2014/main" xmlns="" id="{8E29F88D-9CEB-46EC-B444-45BCB451133B}"/>
                </a:ext>
              </a:extLst>
            </p:cNvPr>
            <p:cNvSpPr txBox="1"/>
            <p:nvPr/>
          </p:nvSpPr>
          <p:spPr>
            <a:xfrm>
              <a:off x="5061573" y="1201107"/>
              <a:ext cx="2068855" cy="461665"/>
            </a:xfrm>
            <a:prstGeom prst="rect">
              <a:avLst/>
            </a:prstGeom>
            <a:noFill/>
          </p:spPr>
          <p:txBody>
            <a:bodyPr wrap="square" rtlCol="0">
              <a:spAutoFit/>
            </a:bodyPr>
            <a:lstStyle/>
            <a:p>
              <a:pPr algn="ctr"/>
              <a:r>
                <a:rPr lang="zh-CN" altLang="en-US" sz="2400" spc="400" dirty="0">
                  <a:solidFill>
                    <a:schemeClr val="tx1">
                      <a:lumMod val="85000"/>
                      <a:lumOff val="15000"/>
                    </a:schemeClr>
                  </a:solidFill>
                  <a:cs typeface="+mn-ea"/>
                  <a:sym typeface="+mn-lt"/>
                </a:rPr>
                <a:t>添加标题</a:t>
              </a:r>
            </a:p>
          </p:txBody>
        </p:sp>
      </p:grpSp>
      <p:grpSp>
        <p:nvGrpSpPr>
          <p:cNvPr id="12" name="组合 11">
            <a:extLst>
              <a:ext uri="{FF2B5EF4-FFF2-40B4-BE49-F238E27FC236}">
                <a16:creationId xmlns:a16="http://schemas.microsoft.com/office/drawing/2014/main" xmlns="" id="{FF05065A-06D5-4AE4-93D7-E0299A6DF6AE}"/>
              </a:ext>
            </a:extLst>
          </p:cNvPr>
          <p:cNvGrpSpPr/>
          <p:nvPr/>
        </p:nvGrpSpPr>
        <p:grpSpPr>
          <a:xfrm>
            <a:off x="1544474" y="2270395"/>
            <a:ext cx="9103051" cy="1036482"/>
            <a:chOff x="1544474" y="1201107"/>
            <a:chExt cx="9103051" cy="1036482"/>
          </a:xfrm>
        </p:grpSpPr>
        <p:sp>
          <p:nvSpPr>
            <p:cNvPr id="13" name="文本框 12">
              <a:extLst>
                <a:ext uri="{FF2B5EF4-FFF2-40B4-BE49-F238E27FC236}">
                  <a16:creationId xmlns:a16="http://schemas.microsoft.com/office/drawing/2014/main" xmlns="" id="{AF402228-7223-4EAE-8DBE-C27CC45D6EEA}"/>
                </a:ext>
              </a:extLst>
            </p:cNvPr>
            <p:cNvSpPr txBox="1"/>
            <p:nvPr/>
          </p:nvSpPr>
          <p:spPr>
            <a:xfrm>
              <a:off x="1544474" y="1714369"/>
              <a:ext cx="9103051" cy="523220"/>
            </a:xfrm>
            <a:prstGeom prst="rect">
              <a:avLst/>
            </a:prstGeom>
            <a:noFill/>
          </p:spPr>
          <p:txBody>
            <a:bodyPr wrap="square" rtlCol="0">
              <a:spAutoFit/>
            </a:bodyPr>
            <a:lstStyle/>
            <a:p>
              <a:pPr algn="ctr"/>
              <a:r>
                <a:rPr lang="zh-CN" altLang="en-US" sz="1400" spc="300" dirty="0">
                  <a:cs typeface="+mn-ea"/>
                  <a:sym typeface="+mn-lt"/>
                </a:rPr>
                <a:t>单击此处添加标题内容，内容要与标题相符，并且注意字体大小及文本匹配性。单击此处添加标题内容，内容要与标题相符。</a:t>
              </a:r>
            </a:p>
          </p:txBody>
        </p:sp>
        <p:sp>
          <p:nvSpPr>
            <p:cNvPr id="14" name="文本框 13">
              <a:extLst>
                <a:ext uri="{FF2B5EF4-FFF2-40B4-BE49-F238E27FC236}">
                  <a16:creationId xmlns:a16="http://schemas.microsoft.com/office/drawing/2014/main" xmlns="" id="{DDC53C91-8BF0-4CC8-8071-9BB393FDBB8F}"/>
                </a:ext>
              </a:extLst>
            </p:cNvPr>
            <p:cNvSpPr txBox="1"/>
            <p:nvPr/>
          </p:nvSpPr>
          <p:spPr>
            <a:xfrm>
              <a:off x="5061573" y="1201107"/>
              <a:ext cx="2068855" cy="461665"/>
            </a:xfrm>
            <a:prstGeom prst="rect">
              <a:avLst/>
            </a:prstGeom>
            <a:noFill/>
          </p:spPr>
          <p:txBody>
            <a:bodyPr wrap="square" rtlCol="0">
              <a:spAutoFit/>
            </a:bodyPr>
            <a:lstStyle/>
            <a:p>
              <a:pPr algn="ctr"/>
              <a:r>
                <a:rPr lang="zh-CN" altLang="en-US" sz="2400" spc="400" dirty="0">
                  <a:solidFill>
                    <a:schemeClr val="tx1">
                      <a:lumMod val="85000"/>
                      <a:lumOff val="15000"/>
                    </a:schemeClr>
                  </a:solidFill>
                  <a:cs typeface="+mn-ea"/>
                  <a:sym typeface="+mn-lt"/>
                </a:rPr>
                <a:t>添加标题</a:t>
              </a:r>
            </a:p>
          </p:txBody>
        </p:sp>
      </p:grpSp>
    </p:spTree>
    <p:custDataLst>
      <p:tags r:id="rId1"/>
    </p:custDataLst>
    <p:extLst>
      <p:ext uri="{BB962C8B-B14F-4D97-AF65-F5344CB8AC3E}">
        <p14:creationId xmlns:p14="http://schemas.microsoft.com/office/powerpoint/2010/main" val="680207579"/>
      </p:ext>
    </p:extLst>
  </p:cSld>
  <p:clrMapOvr>
    <a:masterClrMapping/>
  </p:clrMapOvr>
  <mc:AlternateContent xmlns:mc="http://schemas.openxmlformats.org/markup-compatibility/2006" xmlns:p14="http://schemas.microsoft.com/office/powerpoint/2010/main">
    <mc:Choice Requires="p14">
      <p:transition spd="slow" p14:dur="1500" advTm="1338">
        <p:random/>
      </p:transition>
    </mc:Choice>
    <mc:Fallback xmlns="">
      <p:transition spd="slow" advTm="133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mph" presetSubtype="0" fill="hold" nodeType="afterEffect">
                                  <p:stCondLst>
                                    <p:cond delay="0"/>
                                  </p:stCondLst>
                                  <p:childTnLst>
                                    <p:animScale>
                                      <p:cBhvr>
                                        <p:cTn id="12" dur="500" fill="hold"/>
                                        <p:tgtEl>
                                          <p:spTgt spid="9"/>
                                        </p:tgtEl>
                                      </p:cBhvr>
                                      <p:by x="150000" y="150000"/>
                                      <p:from x="100000" y="100000"/>
                                      <p:to x="150000" y="150000"/>
                                    </p:animScale>
                                  </p:childTnLst>
                                </p:cTn>
                              </p:par>
                            </p:childTnLst>
                          </p:cTn>
                        </p:par>
                        <p:par>
                          <p:cTn id="13" fill="hold">
                            <p:stCondLst>
                              <p:cond delay="1500"/>
                            </p:stCondLst>
                            <p:childTnLst>
                              <p:par>
                                <p:cTn id="14" presetID="6" presetClass="emph" presetSubtype="0" fill="hold" nodeType="afterEffect">
                                  <p:stCondLst>
                                    <p:cond delay="0"/>
                                  </p:stCondLst>
                                  <p:childTnLst>
                                    <p:animScale>
                                      <p:cBhvr>
                                        <p:cTn id="15" dur="500" fill="hold"/>
                                        <p:tgtEl>
                                          <p:spTgt spid="9"/>
                                        </p:tgtEl>
                                      </p:cBhvr>
                                      <p:by x="150000" y="150000"/>
                                      <p:from x="150000" y="150000"/>
                                      <p:to x="100000" y="100000"/>
                                    </p:animScale>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xmlns=""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xmlns=""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xmlns=""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xmlns=""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平台特性分析</a:t>
              </a:r>
            </a:p>
          </p:txBody>
        </p:sp>
      </p:grpSp>
      <p:grpSp>
        <p:nvGrpSpPr>
          <p:cNvPr id="9" name="组合 8">
            <a:extLst>
              <a:ext uri="{FF2B5EF4-FFF2-40B4-BE49-F238E27FC236}">
                <a16:creationId xmlns:a16="http://schemas.microsoft.com/office/drawing/2014/main" xmlns="" id="{AC8173F3-AA14-43C0-A37E-9F4C0E9CA320}"/>
              </a:ext>
            </a:extLst>
          </p:cNvPr>
          <p:cNvGrpSpPr/>
          <p:nvPr/>
        </p:nvGrpSpPr>
        <p:grpSpPr>
          <a:xfrm>
            <a:off x="4766091" y="1728559"/>
            <a:ext cx="2659818" cy="4336890"/>
            <a:chOff x="4589845" y="1249328"/>
            <a:chExt cx="3012309" cy="4911635"/>
          </a:xfrm>
        </p:grpSpPr>
        <p:grpSp>
          <p:nvGrpSpPr>
            <p:cNvPr id="10" name="组合 9">
              <a:extLst>
                <a:ext uri="{FF2B5EF4-FFF2-40B4-BE49-F238E27FC236}">
                  <a16:creationId xmlns:a16="http://schemas.microsoft.com/office/drawing/2014/main" xmlns="" id="{6CA1CF89-CFAF-4F79-A5B1-FDB3C10FD33D}"/>
                </a:ext>
              </a:extLst>
            </p:cNvPr>
            <p:cNvGrpSpPr/>
            <p:nvPr/>
          </p:nvGrpSpPr>
          <p:grpSpPr>
            <a:xfrm flipH="1">
              <a:off x="4589845" y="1249328"/>
              <a:ext cx="3012309" cy="4911635"/>
              <a:chOff x="4642963" y="1340768"/>
              <a:chExt cx="3012309" cy="4911635"/>
            </a:xfrm>
            <a:solidFill>
              <a:schemeClr val="accent1"/>
            </a:solidFill>
          </p:grpSpPr>
          <p:sp>
            <p:nvSpPr>
              <p:cNvPr id="15" name="不规则形状1">
                <a:extLst>
                  <a:ext uri="{FF2B5EF4-FFF2-40B4-BE49-F238E27FC236}">
                    <a16:creationId xmlns:a16="http://schemas.microsoft.com/office/drawing/2014/main" xmlns="" id="{CB9B4C33-D795-4FAE-BBC6-E88AA8206E67}"/>
                  </a:ext>
                </a:extLst>
              </p:cNvPr>
              <p:cNvSpPr/>
              <p:nvPr/>
            </p:nvSpPr>
            <p:spPr bwMode="auto">
              <a:xfrm>
                <a:off x="6193208" y="3225220"/>
                <a:ext cx="1460706" cy="1468851"/>
              </a:xfrm>
              <a:custGeom>
                <a:avLst/>
                <a:gdLst>
                  <a:gd name="T0" fmla="*/ 129 w 454"/>
                  <a:gd name="T1" fmla="*/ 456 h 457"/>
                  <a:gd name="T2" fmla="*/ 120 w 454"/>
                  <a:gd name="T3" fmla="*/ 457 h 457"/>
                  <a:gd name="T4" fmla="*/ 0 w 454"/>
                  <a:gd name="T5" fmla="*/ 347 h 457"/>
                  <a:gd name="T6" fmla="*/ 0 w 454"/>
                  <a:gd name="T7" fmla="*/ 345 h 457"/>
                  <a:gd name="T8" fmla="*/ 0 w 454"/>
                  <a:gd name="T9" fmla="*/ 0 h 457"/>
                  <a:gd name="T10" fmla="*/ 121 w 454"/>
                  <a:gd name="T11" fmla="*/ 0 h 457"/>
                  <a:gd name="T12" fmla="*/ 454 w 454"/>
                  <a:gd name="T13" fmla="*/ 333 h 457"/>
                  <a:gd name="T14" fmla="*/ 454 w 454"/>
                  <a:gd name="T15" fmla="*/ 455 h 457"/>
                  <a:gd name="T16" fmla="*/ 378 w 454"/>
                  <a:gd name="T17" fmla="*/ 456 h 457"/>
                  <a:gd name="T18" fmla="*/ 129 w 454"/>
                  <a:gd name="T19" fmla="*/ 45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457">
                    <a:moveTo>
                      <a:pt x="129" y="456"/>
                    </a:moveTo>
                    <a:cubicBezTo>
                      <a:pt x="126" y="456"/>
                      <a:pt x="123" y="457"/>
                      <a:pt x="120" y="457"/>
                    </a:cubicBezTo>
                    <a:cubicBezTo>
                      <a:pt x="44" y="452"/>
                      <a:pt x="0" y="390"/>
                      <a:pt x="0" y="347"/>
                    </a:cubicBezTo>
                    <a:cubicBezTo>
                      <a:pt x="0" y="346"/>
                      <a:pt x="0" y="345"/>
                      <a:pt x="0" y="345"/>
                    </a:cubicBezTo>
                    <a:cubicBezTo>
                      <a:pt x="0" y="256"/>
                      <a:pt x="0" y="0"/>
                      <a:pt x="0" y="0"/>
                    </a:cubicBezTo>
                    <a:cubicBezTo>
                      <a:pt x="121" y="0"/>
                      <a:pt x="121" y="0"/>
                      <a:pt x="121" y="0"/>
                    </a:cubicBezTo>
                    <a:cubicBezTo>
                      <a:pt x="305" y="0"/>
                      <a:pt x="454" y="149"/>
                      <a:pt x="454" y="333"/>
                    </a:cubicBezTo>
                    <a:cubicBezTo>
                      <a:pt x="454" y="455"/>
                      <a:pt x="454" y="455"/>
                      <a:pt x="454" y="455"/>
                    </a:cubicBezTo>
                    <a:cubicBezTo>
                      <a:pt x="454" y="455"/>
                      <a:pt x="423" y="455"/>
                      <a:pt x="378" y="456"/>
                    </a:cubicBezTo>
                    <a:cubicBezTo>
                      <a:pt x="303" y="456"/>
                      <a:pt x="191" y="456"/>
                      <a:pt x="129" y="456"/>
                    </a:cubicBezTo>
                    <a:close/>
                  </a:path>
                </a:pathLst>
              </a:cu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800" dirty="0">
                  <a:solidFill>
                    <a:schemeClr val="tx1">
                      <a:lumMod val="65000"/>
                      <a:lumOff val="35000"/>
                    </a:schemeClr>
                  </a:solidFill>
                  <a:cs typeface="+mn-ea"/>
                  <a:sym typeface="+mn-lt"/>
                </a:endParaRPr>
              </a:p>
            </p:txBody>
          </p:sp>
          <p:sp>
            <p:nvSpPr>
              <p:cNvPr id="16" name="不规则形状1">
                <a:extLst>
                  <a:ext uri="{FF2B5EF4-FFF2-40B4-BE49-F238E27FC236}">
                    <a16:creationId xmlns:a16="http://schemas.microsoft.com/office/drawing/2014/main" xmlns="" id="{726702BB-B7D3-4E17-80F0-B6DAC95099BA}"/>
                  </a:ext>
                </a:extLst>
              </p:cNvPr>
              <p:cNvSpPr/>
              <p:nvPr/>
            </p:nvSpPr>
            <p:spPr bwMode="auto">
              <a:xfrm>
                <a:off x="4642963" y="1340768"/>
                <a:ext cx="1463421" cy="1468851"/>
              </a:xfrm>
              <a:custGeom>
                <a:avLst/>
                <a:gdLst>
                  <a:gd name="T0" fmla="*/ 455 w 455"/>
                  <a:gd name="T1" fmla="*/ 0 h 457"/>
                  <a:gd name="T2" fmla="*/ 333 w 455"/>
                  <a:gd name="T3" fmla="*/ 0 h 457"/>
                  <a:gd name="T4" fmla="*/ 0 w 455"/>
                  <a:gd name="T5" fmla="*/ 333 h 457"/>
                  <a:gd name="T6" fmla="*/ 0 w 455"/>
                  <a:gd name="T7" fmla="*/ 455 h 457"/>
                  <a:gd name="T8" fmla="*/ 77 w 455"/>
                  <a:gd name="T9" fmla="*/ 456 h 457"/>
                  <a:gd name="T10" fmla="*/ 326 w 455"/>
                  <a:gd name="T11" fmla="*/ 457 h 457"/>
                  <a:gd name="T12" fmla="*/ 335 w 455"/>
                  <a:gd name="T13" fmla="*/ 457 h 457"/>
                  <a:gd name="T14" fmla="*/ 455 w 455"/>
                  <a:gd name="T15" fmla="*/ 347 h 457"/>
                  <a:gd name="T16" fmla="*/ 455 w 455"/>
                  <a:gd name="T17" fmla="*/ 345 h 457"/>
                  <a:gd name="T18" fmla="*/ 455 w 455"/>
                  <a:gd name="T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5" h="457">
                    <a:moveTo>
                      <a:pt x="455" y="0"/>
                    </a:moveTo>
                    <a:cubicBezTo>
                      <a:pt x="333" y="0"/>
                      <a:pt x="333" y="0"/>
                      <a:pt x="333" y="0"/>
                    </a:cubicBezTo>
                    <a:cubicBezTo>
                      <a:pt x="149" y="0"/>
                      <a:pt x="0" y="149"/>
                      <a:pt x="0" y="333"/>
                    </a:cubicBezTo>
                    <a:cubicBezTo>
                      <a:pt x="0" y="455"/>
                      <a:pt x="0" y="455"/>
                      <a:pt x="0" y="455"/>
                    </a:cubicBezTo>
                    <a:cubicBezTo>
                      <a:pt x="0" y="455"/>
                      <a:pt x="32" y="456"/>
                      <a:pt x="77" y="456"/>
                    </a:cubicBezTo>
                    <a:cubicBezTo>
                      <a:pt x="152" y="456"/>
                      <a:pt x="263" y="456"/>
                      <a:pt x="326" y="457"/>
                    </a:cubicBezTo>
                    <a:cubicBezTo>
                      <a:pt x="329" y="457"/>
                      <a:pt x="332" y="457"/>
                      <a:pt x="335" y="457"/>
                    </a:cubicBezTo>
                    <a:cubicBezTo>
                      <a:pt x="410" y="452"/>
                      <a:pt x="455" y="390"/>
                      <a:pt x="455" y="347"/>
                    </a:cubicBezTo>
                    <a:cubicBezTo>
                      <a:pt x="455" y="347"/>
                      <a:pt x="455" y="346"/>
                      <a:pt x="455" y="345"/>
                    </a:cubicBezTo>
                    <a:cubicBezTo>
                      <a:pt x="455" y="257"/>
                      <a:pt x="455" y="0"/>
                      <a:pt x="455" y="0"/>
                    </a:cubicBezTo>
                  </a:path>
                </a:pathLst>
              </a:cu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800" dirty="0">
                  <a:solidFill>
                    <a:schemeClr val="tx1">
                      <a:lumMod val="65000"/>
                      <a:lumOff val="35000"/>
                    </a:schemeClr>
                  </a:solidFill>
                  <a:cs typeface="+mn-ea"/>
                  <a:sym typeface="+mn-lt"/>
                </a:endParaRPr>
              </a:p>
            </p:txBody>
          </p:sp>
          <p:sp>
            <p:nvSpPr>
              <p:cNvPr id="17" name="不规则形状1">
                <a:extLst>
                  <a:ext uri="{FF2B5EF4-FFF2-40B4-BE49-F238E27FC236}">
                    <a16:creationId xmlns:a16="http://schemas.microsoft.com/office/drawing/2014/main" xmlns="" id="{8E61419B-5236-4B3F-8C1D-2344AD8EC0EC}"/>
                  </a:ext>
                </a:extLst>
              </p:cNvPr>
              <p:cNvSpPr/>
              <p:nvPr/>
            </p:nvSpPr>
            <p:spPr bwMode="auto">
              <a:xfrm>
                <a:off x="6191851" y="4783552"/>
                <a:ext cx="1463421" cy="1468851"/>
              </a:xfrm>
              <a:custGeom>
                <a:avLst/>
                <a:gdLst>
                  <a:gd name="T0" fmla="*/ 120 w 455"/>
                  <a:gd name="T1" fmla="*/ 0 h 457"/>
                  <a:gd name="T2" fmla="*/ 0 w 455"/>
                  <a:gd name="T3" fmla="*/ 110 h 457"/>
                  <a:gd name="T4" fmla="*/ 0 w 455"/>
                  <a:gd name="T5" fmla="*/ 112 h 457"/>
                  <a:gd name="T6" fmla="*/ 0 w 455"/>
                  <a:gd name="T7" fmla="*/ 457 h 457"/>
                  <a:gd name="T8" fmla="*/ 122 w 455"/>
                  <a:gd name="T9" fmla="*/ 457 h 457"/>
                  <a:gd name="T10" fmla="*/ 122 w 455"/>
                  <a:gd name="T11" fmla="*/ 457 h 457"/>
                  <a:gd name="T12" fmla="*/ 455 w 455"/>
                  <a:gd name="T13" fmla="*/ 124 h 457"/>
                  <a:gd name="T14" fmla="*/ 455 w 455"/>
                  <a:gd name="T15" fmla="*/ 3 h 457"/>
                  <a:gd name="T16" fmla="*/ 378 w 455"/>
                  <a:gd name="T17" fmla="*/ 2 h 457"/>
                  <a:gd name="T18" fmla="*/ 129 w 455"/>
                  <a:gd name="T19" fmla="*/ 1 h 457"/>
                  <a:gd name="T20" fmla="*/ 120 w 455"/>
                  <a:gd name="T21"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5" h="457">
                    <a:moveTo>
                      <a:pt x="120" y="0"/>
                    </a:moveTo>
                    <a:cubicBezTo>
                      <a:pt x="45" y="5"/>
                      <a:pt x="0" y="67"/>
                      <a:pt x="0" y="110"/>
                    </a:cubicBezTo>
                    <a:cubicBezTo>
                      <a:pt x="0" y="111"/>
                      <a:pt x="0" y="112"/>
                      <a:pt x="0" y="112"/>
                    </a:cubicBezTo>
                    <a:cubicBezTo>
                      <a:pt x="0" y="201"/>
                      <a:pt x="0" y="457"/>
                      <a:pt x="0" y="457"/>
                    </a:cubicBezTo>
                    <a:cubicBezTo>
                      <a:pt x="122" y="457"/>
                      <a:pt x="122" y="457"/>
                      <a:pt x="122" y="457"/>
                    </a:cubicBezTo>
                    <a:cubicBezTo>
                      <a:pt x="122" y="457"/>
                      <a:pt x="122" y="457"/>
                      <a:pt x="122" y="457"/>
                    </a:cubicBezTo>
                    <a:cubicBezTo>
                      <a:pt x="306" y="457"/>
                      <a:pt x="455" y="308"/>
                      <a:pt x="455" y="124"/>
                    </a:cubicBezTo>
                    <a:cubicBezTo>
                      <a:pt x="455" y="3"/>
                      <a:pt x="455" y="3"/>
                      <a:pt x="455" y="3"/>
                    </a:cubicBezTo>
                    <a:cubicBezTo>
                      <a:pt x="455" y="3"/>
                      <a:pt x="423" y="2"/>
                      <a:pt x="378" y="2"/>
                    </a:cubicBezTo>
                    <a:cubicBezTo>
                      <a:pt x="303" y="1"/>
                      <a:pt x="192" y="1"/>
                      <a:pt x="129" y="1"/>
                    </a:cubicBezTo>
                    <a:cubicBezTo>
                      <a:pt x="126" y="1"/>
                      <a:pt x="123" y="1"/>
                      <a:pt x="120" y="0"/>
                    </a:cubicBezTo>
                  </a:path>
                </a:pathLst>
              </a:cu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lumMod val="65000"/>
                      <a:lumOff val="35000"/>
                    </a:schemeClr>
                  </a:solidFill>
                  <a:cs typeface="+mn-ea"/>
                  <a:sym typeface="+mn-lt"/>
                </a:endParaRPr>
              </a:p>
            </p:txBody>
          </p:sp>
          <p:sp>
            <p:nvSpPr>
              <p:cNvPr id="18" name="不规则形状1">
                <a:extLst>
                  <a:ext uri="{FF2B5EF4-FFF2-40B4-BE49-F238E27FC236}">
                    <a16:creationId xmlns:a16="http://schemas.microsoft.com/office/drawing/2014/main" xmlns="" id="{4C49A337-86D1-41E3-9E0D-AB58E7F78A03}"/>
                  </a:ext>
                </a:extLst>
              </p:cNvPr>
              <p:cNvSpPr/>
              <p:nvPr/>
            </p:nvSpPr>
            <p:spPr bwMode="auto">
              <a:xfrm>
                <a:off x="4642963" y="2906199"/>
                <a:ext cx="1463421" cy="1466136"/>
              </a:xfrm>
              <a:custGeom>
                <a:avLst/>
                <a:gdLst>
                  <a:gd name="T0" fmla="*/ 326 w 455"/>
                  <a:gd name="T1" fmla="*/ 0 h 456"/>
                  <a:gd name="T2" fmla="*/ 335 w 455"/>
                  <a:gd name="T3" fmla="*/ 0 h 456"/>
                  <a:gd name="T4" fmla="*/ 455 w 455"/>
                  <a:gd name="T5" fmla="*/ 110 h 456"/>
                  <a:gd name="T6" fmla="*/ 455 w 455"/>
                  <a:gd name="T7" fmla="*/ 112 h 456"/>
                  <a:gd name="T8" fmla="*/ 455 w 455"/>
                  <a:gd name="T9" fmla="*/ 456 h 456"/>
                  <a:gd name="T10" fmla="*/ 333 w 455"/>
                  <a:gd name="T11" fmla="*/ 456 h 456"/>
                  <a:gd name="T12" fmla="*/ 0 w 455"/>
                  <a:gd name="T13" fmla="*/ 123 h 456"/>
                  <a:gd name="T14" fmla="*/ 0 w 455"/>
                  <a:gd name="T15" fmla="*/ 1 h 456"/>
                  <a:gd name="T16" fmla="*/ 77 w 455"/>
                  <a:gd name="T17" fmla="*/ 1 h 456"/>
                  <a:gd name="T18" fmla="*/ 326 w 455"/>
                  <a:gd name="T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5" h="456">
                    <a:moveTo>
                      <a:pt x="326" y="0"/>
                    </a:moveTo>
                    <a:cubicBezTo>
                      <a:pt x="329" y="0"/>
                      <a:pt x="332" y="0"/>
                      <a:pt x="335" y="0"/>
                    </a:cubicBezTo>
                    <a:cubicBezTo>
                      <a:pt x="410" y="5"/>
                      <a:pt x="455" y="67"/>
                      <a:pt x="455" y="110"/>
                    </a:cubicBezTo>
                    <a:cubicBezTo>
                      <a:pt x="455" y="110"/>
                      <a:pt x="455" y="111"/>
                      <a:pt x="455" y="112"/>
                    </a:cubicBezTo>
                    <a:cubicBezTo>
                      <a:pt x="455" y="200"/>
                      <a:pt x="455" y="456"/>
                      <a:pt x="455" y="456"/>
                    </a:cubicBezTo>
                    <a:cubicBezTo>
                      <a:pt x="333" y="456"/>
                      <a:pt x="333" y="456"/>
                      <a:pt x="333" y="456"/>
                    </a:cubicBezTo>
                    <a:cubicBezTo>
                      <a:pt x="149" y="456"/>
                      <a:pt x="0" y="307"/>
                      <a:pt x="0" y="123"/>
                    </a:cubicBezTo>
                    <a:cubicBezTo>
                      <a:pt x="0" y="1"/>
                      <a:pt x="0" y="1"/>
                      <a:pt x="0" y="1"/>
                    </a:cubicBezTo>
                    <a:cubicBezTo>
                      <a:pt x="0" y="1"/>
                      <a:pt x="32" y="1"/>
                      <a:pt x="77" y="1"/>
                    </a:cubicBezTo>
                    <a:cubicBezTo>
                      <a:pt x="152" y="0"/>
                      <a:pt x="263" y="0"/>
                      <a:pt x="326" y="0"/>
                    </a:cubicBezTo>
                    <a:close/>
                  </a:path>
                </a:pathLst>
              </a:cu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lumMod val="65000"/>
                      <a:lumOff val="35000"/>
                    </a:schemeClr>
                  </a:solidFill>
                  <a:cs typeface="+mn-ea"/>
                  <a:sym typeface="+mn-lt"/>
                </a:endParaRPr>
              </a:p>
            </p:txBody>
          </p:sp>
        </p:grpSp>
        <p:sp>
          <p:nvSpPr>
            <p:cNvPr id="11" name="Freeform 9">
              <a:extLst>
                <a:ext uri="{FF2B5EF4-FFF2-40B4-BE49-F238E27FC236}">
                  <a16:creationId xmlns:a16="http://schemas.microsoft.com/office/drawing/2014/main" xmlns="" id="{A41F050C-527A-4450-AC62-C372B3AFC3D4}"/>
                </a:ext>
              </a:extLst>
            </p:cNvPr>
            <p:cNvSpPr>
              <a:spLocks noEditPoints="1"/>
            </p:cNvSpPr>
            <p:nvPr/>
          </p:nvSpPr>
          <p:spPr>
            <a:xfrm>
              <a:off x="6638033" y="1726073"/>
              <a:ext cx="464820" cy="464820"/>
            </a:xfrm>
            <a:custGeom>
              <a:avLst/>
              <a:gdLst/>
              <a:ahLst/>
              <a:cxnLst>
                <a:cxn ang="0">
                  <a:pos x="224474" y="148714"/>
                </a:cxn>
                <a:cxn ang="0">
                  <a:pos x="224474" y="224473"/>
                </a:cxn>
                <a:cxn ang="0">
                  <a:pos x="207639" y="238503"/>
                </a:cxn>
                <a:cxn ang="0">
                  <a:pos x="28059" y="238503"/>
                </a:cxn>
                <a:cxn ang="0">
                  <a:pos x="14030" y="224473"/>
                </a:cxn>
                <a:cxn ang="0">
                  <a:pos x="14030" y="148714"/>
                </a:cxn>
                <a:cxn ang="0">
                  <a:pos x="47701" y="157131"/>
                </a:cxn>
                <a:cxn ang="0">
                  <a:pos x="47701" y="171161"/>
                </a:cxn>
                <a:cxn ang="0">
                  <a:pos x="58925" y="171161"/>
                </a:cxn>
                <a:cxn ang="0">
                  <a:pos x="58925" y="190802"/>
                </a:cxn>
                <a:cxn ang="0">
                  <a:pos x="75760" y="190802"/>
                </a:cxn>
                <a:cxn ang="0">
                  <a:pos x="75760" y="171161"/>
                </a:cxn>
                <a:cxn ang="0">
                  <a:pos x="84178" y="171161"/>
                </a:cxn>
                <a:cxn ang="0">
                  <a:pos x="84178" y="159937"/>
                </a:cxn>
                <a:cxn ang="0">
                  <a:pos x="151520" y="159937"/>
                </a:cxn>
                <a:cxn ang="0">
                  <a:pos x="151520" y="171161"/>
                </a:cxn>
                <a:cxn ang="0">
                  <a:pos x="159938" y="171161"/>
                </a:cxn>
                <a:cxn ang="0">
                  <a:pos x="159938" y="190802"/>
                </a:cxn>
                <a:cxn ang="0">
                  <a:pos x="176774" y="190802"/>
                </a:cxn>
                <a:cxn ang="0">
                  <a:pos x="176774" y="171161"/>
                </a:cxn>
                <a:cxn ang="0">
                  <a:pos x="185191" y="171161"/>
                </a:cxn>
                <a:cxn ang="0">
                  <a:pos x="185191" y="157131"/>
                </a:cxn>
                <a:cxn ang="0">
                  <a:pos x="224474" y="148714"/>
                </a:cxn>
                <a:cxn ang="0">
                  <a:pos x="86984" y="0"/>
                </a:cxn>
                <a:cxn ang="0">
                  <a:pos x="151520" y="0"/>
                </a:cxn>
                <a:cxn ang="0">
                  <a:pos x="171162" y="19641"/>
                </a:cxn>
                <a:cxn ang="0">
                  <a:pos x="171162" y="44895"/>
                </a:cxn>
                <a:cxn ang="0">
                  <a:pos x="148714" y="44895"/>
                </a:cxn>
                <a:cxn ang="0">
                  <a:pos x="148714" y="22447"/>
                </a:cxn>
                <a:cxn ang="0">
                  <a:pos x="89790" y="22447"/>
                </a:cxn>
                <a:cxn ang="0">
                  <a:pos x="89790" y="44895"/>
                </a:cxn>
                <a:cxn ang="0">
                  <a:pos x="67342" y="44895"/>
                </a:cxn>
                <a:cxn ang="0">
                  <a:pos x="67342" y="19641"/>
                </a:cxn>
                <a:cxn ang="0">
                  <a:pos x="86984" y="0"/>
                </a:cxn>
                <a:cxn ang="0">
                  <a:pos x="0" y="56118"/>
                </a:cxn>
                <a:cxn ang="0">
                  <a:pos x="0" y="134684"/>
                </a:cxn>
                <a:cxn ang="0">
                  <a:pos x="238504" y="134684"/>
                </a:cxn>
                <a:cxn ang="0">
                  <a:pos x="238504" y="56118"/>
                </a:cxn>
                <a:cxn ang="0">
                  <a:pos x="0" y="56118"/>
                </a:cxn>
              </a:cxnLst>
              <a:rect l="0" t="0" r="0" b="0"/>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1"/>
                    <a:pt x="17" y="61"/>
                    <a:pt x="17" y="61"/>
                  </a:cubicBezTo>
                  <a:cubicBezTo>
                    <a:pt x="21" y="61"/>
                    <a:pt x="21" y="61"/>
                    <a:pt x="21" y="61"/>
                  </a:cubicBezTo>
                  <a:cubicBezTo>
                    <a:pt x="21" y="68"/>
                    <a:pt x="21" y="68"/>
                    <a:pt x="21" y="68"/>
                  </a:cubicBezTo>
                  <a:cubicBezTo>
                    <a:pt x="27" y="68"/>
                    <a:pt x="27" y="68"/>
                    <a:pt x="27" y="68"/>
                  </a:cubicBezTo>
                  <a:cubicBezTo>
                    <a:pt x="27" y="61"/>
                    <a:pt x="27" y="61"/>
                    <a:pt x="27" y="61"/>
                  </a:cubicBezTo>
                  <a:cubicBezTo>
                    <a:pt x="30" y="61"/>
                    <a:pt x="30" y="61"/>
                    <a:pt x="30" y="61"/>
                  </a:cubicBezTo>
                  <a:cubicBezTo>
                    <a:pt x="30" y="57"/>
                    <a:pt x="30" y="57"/>
                    <a:pt x="30" y="57"/>
                  </a:cubicBezTo>
                  <a:cubicBezTo>
                    <a:pt x="38" y="58"/>
                    <a:pt x="46" y="58"/>
                    <a:pt x="54" y="57"/>
                  </a:cubicBezTo>
                  <a:cubicBezTo>
                    <a:pt x="54" y="61"/>
                    <a:pt x="54" y="61"/>
                    <a:pt x="54" y="61"/>
                  </a:cubicBezTo>
                  <a:cubicBezTo>
                    <a:pt x="57" y="61"/>
                    <a:pt x="57" y="61"/>
                    <a:pt x="57" y="61"/>
                  </a:cubicBezTo>
                  <a:cubicBezTo>
                    <a:pt x="57" y="68"/>
                    <a:pt x="57" y="68"/>
                    <a:pt x="57" y="68"/>
                  </a:cubicBezTo>
                  <a:cubicBezTo>
                    <a:pt x="63" y="68"/>
                    <a:pt x="63" y="68"/>
                    <a:pt x="63" y="68"/>
                  </a:cubicBezTo>
                  <a:cubicBezTo>
                    <a:pt x="63" y="61"/>
                    <a:pt x="63" y="61"/>
                    <a:pt x="63" y="61"/>
                  </a:cubicBezTo>
                  <a:cubicBezTo>
                    <a:pt x="66" y="61"/>
                    <a:pt x="66" y="61"/>
                    <a:pt x="66" y="61"/>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bg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12" name="Freeform 103">
              <a:extLst>
                <a:ext uri="{FF2B5EF4-FFF2-40B4-BE49-F238E27FC236}">
                  <a16:creationId xmlns:a16="http://schemas.microsoft.com/office/drawing/2014/main" xmlns="" id="{C0F793F6-7720-463D-991B-C575AD5A1A3A}"/>
                </a:ext>
              </a:extLst>
            </p:cNvPr>
            <p:cNvSpPr>
              <a:spLocks noEditPoints="1"/>
            </p:cNvSpPr>
            <p:nvPr/>
          </p:nvSpPr>
          <p:spPr>
            <a:xfrm>
              <a:off x="5021517" y="3552690"/>
              <a:ext cx="600075" cy="669925"/>
            </a:xfrm>
            <a:custGeom>
              <a:avLst/>
              <a:gdLst/>
              <a:ahLst/>
              <a:cxnLst>
                <a:cxn ang="0">
                  <a:pos x="126413" y="291332"/>
                </a:cxn>
                <a:cxn ang="0">
                  <a:pos x="90758" y="210406"/>
                </a:cxn>
                <a:cxn ang="0">
                  <a:pos x="149102" y="168325"/>
                </a:cxn>
                <a:cxn ang="0">
                  <a:pos x="204205" y="207169"/>
                </a:cxn>
                <a:cxn ang="0">
                  <a:pos x="175033" y="288095"/>
                </a:cxn>
                <a:cxn ang="0">
                  <a:pos x="178274" y="87399"/>
                </a:cxn>
                <a:cxn ang="0">
                  <a:pos x="149102" y="116533"/>
                </a:cxn>
                <a:cxn ang="0">
                  <a:pos x="106965" y="90636"/>
                </a:cxn>
                <a:cxn ang="0">
                  <a:pos x="81034" y="139192"/>
                </a:cxn>
                <a:cxn ang="0">
                  <a:pos x="16207" y="158614"/>
                </a:cxn>
                <a:cxn ang="0">
                  <a:pos x="35655" y="216880"/>
                </a:cxn>
                <a:cxn ang="0">
                  <a:pos x="3241" y="271909"/>
                </a:cxn>
                <a:cxn ang="0">
                  <a:pos x="58344" y="301043"/>
                </a:cxn>
                <a:cxn ang="0">
                  <a:pos x="74551" y="362546"/>
                </a:cxn>
                <a:cxn ang="0">
                  <a:pos x="129654" y="343124"/>
                </a:cxn>
                <a:cxn ang="0">
                  <a:pos x="171792" y="343124"/>
                </a:cxn>
                <a:cxn ang="0">
                  <a:pos x="230136" y="359309"/>
                </a:cxn>
                <a:cxn ang="0">
                  <a:pos x="243102" y="294569"/>
                </a:cxn>
                <a:cxn ang="0">
                  <a:pos x="294963" y="262198"/>
                </a:cxn>
                <a:cxn ang="0">
                  <a:pos x="259308" y="207169"/>
                </a:cxn>
                <a:cxn ang="0">
                  <a:pos x="272274" y="152140"/>
                </a:cxn>
                <a:cxn ang="0">
                  <a:pos x="210688" y="135955"/>
                </a:cxn>
                <a:cxn ang="0">
                  <a:pos x="178274" y="87399"/>
                </a:cxn>
                <a:cxn ang="0">
                  <a:pos x="301446" y="103585"/>
                </a:cxn>
                <a:cxn ang="0">
                  <a:pos x="272274" y="71214"/>
                </a:cxn>
                <a:cxn ang="0">
                  <a:pos x="304687" y="42081"/>
                </a:cxn>
                <a:cxn ang="0">
                  <a:pos x="324135" y="48555"/>
                </a:cxn>
                <a:cxn ang="0">
                  <a:pos x="324135" y="93873"/>
                </a:cxn>
                <a:cxn ang="0">
                  <a:pos x="291722" y="0"/>
                </a:cxn>
                <a:cxn ang="0">
                  <a:pos x="272274" y="25896"/>
                </a:cxn>
                <a:cxn ang="0">
                  <a:pos x="243102" y="25896"/>
                </a:cxn>
                <a:cxn ang="0">
                  <a:pos x="249584" y="58266"/>
                </a:cxn>
                <a:cxn ang="0">
                  <a:pos x="230136" y="80925"/>
                </a:cxn>
                <a:cxn ang="0">
                  <a:pos x="256067" y="100348"/>
                </a:cxn>
                <a:cxn ang="0">
                  <a:pos x="259308" y="129481"/>
                </a:cxn>
                <a:cxn ang="0">
                  <a:pos x="291722" y="126244"/>
                </a:cxn>
                <a:cxn ang="0">
                  <a:pos x="314411" y="145666"/>
                </a:cxn>
                <a:cxn ang="0">
                  <a:pos x="333859" y="119770"/>
                </a:cxn>
                <a:cxn ang="0">
                  <a:pos x="359790" y="116533"/>
                </a:cxn>
                <a:cxn ang="0">
                  <a:pos x="356549" y="84162"/>
                </a:cxn>
                <a:cxn ang="0">
                  <a:pos x="375997" y="61503"/>
                </a:cxn>
                <a:cxn ang="0">
                  <a:pos x="350066" y="42081"/>
                </a:cxn>
                <a:cxn ang="0">
                  <a:pos x="346825" y="12948"/>
                </a:cxn>
                <a:cxn ang="0">
                  <a:pos x="314411" y="16185"/>
                </a:cxn>
                <a:cxn ang="0">
                  <a:pos x="291722" y="0"/>
                </a:cxn>
              </a:cxnLst>
              <a:rect l="0" t="0" r="0" b="0"/>
              <a:pathLst>
                <a:path w="116" h="117">
                  <a:moveTo>
                    <a:pt x="46" y="91"/>
                  </a:moveTo>
                  <a:cubicBezTo>
                    <a:pt x="44" y="91"/>
                    <a:pt x="41" y="91"/>
                    <a:pt x="39" y="90"/>
                  </a:cubicBezTo>
                  <a:cubicBezTo>
                    <a:pt x="34" y="88"/>
                    <a:pt x="30" y="84"/>
                    <a:pt x="28" y="80"/>
                  </a:cubicBezTo>
                  <a:cubicBezTo>
                    <a:pt x="26" y="75"/>
                    <a:pt x="26" y="70"/>
                    <a:pt x="28" y="65"/>
                  </a:cubicBezTo>
                  <a:cubicBezTo>
                    <a:pt x="29" y="60"/>
                    <a:pt x="33" y="56"/>
                    <a:pt x="38" y="54"/>
                  </a:cubicBezTo>
                  <a:cubicBezTo>
                    <a:pt x="40" y="53"/>
                    <a:pt x="43" y="52"/>
                    <a:pt x="46" y="52"/>
                  </a:cubicBezTo>
                  <a:cubicBezTo>
                    <a:pt x="48" y="52"/>
                    <a:pt x="50" y="53"/>
                    <a:pt x="53" y="53"/>
                  </a:cubicBezTo>
                  <a:cubicBezTo>
                    <a:pt x="58" y="55"/>
                    <a:pt x="61" y="59"/>
                    <a:pt x="63" y="64"/>
                  </a:cubicBezTo>
                  <a:cubicBezTo>
                    <a:pt x="66" y="68"/>
                    <a:pt x="66" y="73"/>
                    <a:pt x="64" y="78"/>
                  </a:cubicBezTo>
                  <a:cubicBezTo>
                    <a:pt x="62" y="83"/>
                    <a:pt x="58" y="87"/>
                    <a:pt x="54" y="89"/>
                  </a:cubicBezTo>
                  <a:cubicBezTo>
                    <a:pt x="51" y="90"/>
                    <a:pt x="49" y="91"/>
                    <a:pt x="46" y="91"/>
                  </a:cubicBezTo>
                  <a:moveTo>
                    <a:pt x="55" y="27"/>
                  </a:moveTo>
                  <a:cubicBezTo>
                    <a:pt x="51" y="37"/>
                    <a:pt x="51" y="37"/>
                    <a:pt x="51" y="37"/>
                  </a:cubicBezTo>
                  <a:cubicBezTo>
                    <a:pt x="49" y="37"/>
                    <a:pt x="48" y="36"/>
                    <a:pt x="46" y="36"/>
                  </a:cubicBezTo>
                  <a:cubicBezTo>
                    <a:pt x="43" y="36"/>
                    <a:pt x="40" y="37"/>
                    <a:pt x="38" y="37"/>
                  </a:cubicBezTo>
                  <a:cubicBezTo>
                    <a:pt x="33" y="28"/>
                    <a:pt x="33" y="28"/>
                    <a:pt x="33" y="28"/>
                  </a:cubicBezTo>
                  <a:cubicBezTo>
                    <a:pt x="20" y="34"/>
                    <a:pt x="20" y="34"/>
                    <a:pt x="20" y="34"/>
                  </a:cubicBezTo>
                  <a:cubicBezTo>
                    <a:pt x="25" y="43"/>
                    <a:pt x="25" y="43"/>
                    <a:pt x="25" y="43"/>
                  </a:cubicBezTo>
                  <a:cubicBezTo>
                    <a:pt x="21" y="46"/>
                    <a:pt x="18" y="49"/>
                    <a:pt x="16" y="53"/>
                  </a:cubicBezTo>
                  <a:cubicBezTo>
                    <a:pt x="5" y="49"/>
                    <a:pt x="5" y="49"/>
                    <a:pt x="5" y="49"/>
                  </a:cubicBezTo>
                  <a:cubicBezTo>
                    <a:pt x="0" y="63"/>
                    <a:pt x="0" y="63"/>
                    <a:pt x="0" y="63"/>
                  </a:cubicBezTo>
                  <a:cubicBezTo>
                    <a:pt x="11" y="67"/>
                    <a:pt x="11" y="67"/>
                    <a:pt x="11" y="67"/>
                  </a:cubicBezTo>
                  <a:cubicBezTo>
                    <a:pt x="10" y="71"/>
                    <a:pt x="10" y="76"/>
                    <a:pt x="11" y="80"/>
                  </a:cubicBezTo>
                  <a:cubicBezTo>
                    <a:pt x="1" y="84"/>
                    <a:pt x="1" y="84"/>
                    <a:pt x="1" y="84"/>
                  </a:cubicBezTo>
                  <a:cubicBezTo>
                    <a:pt x="7" y="97"/>
                    <a:pt x="7" y="97"/>
                    <a:pt x="7" y="97"/>
                  </a:cubicBezTo>
                  <a:cubicBezTo>
                    <a:pt x="18" y="93"/>
                    <a:pt x="18" y="93"/>
                    <a:pt x="18" y="93"/>
                  </a:cubicBezTo>
                  <a:cubicBezTo>
                    <a:pt x="20" y="96"/>
                    <a:pt x="23" y="99"/>
                    <a:pt x="27" y="101"/>
                  </a:cubicBezTo>
                  <a:cubicBezTo>
                    <a:pt x="23" y="112"/>
                    <a:pt x="23" y="112"/>
                    <a:pt x="23" y="112"/>
                  </a:cubicBezTo>
                  <a:cubicBezTo>
                    <a:pt x="36" y="117"/>
                    <a:pt x="36" y="117"/>
                    <a:pt x="36" y="117"/>
                  </a:cubicBezTo>
                  <a:cubicBezTo>
                    <a:pt x="40" y="106"/>
                    <a:pt x="40" y="106"/>
                    <a:pt x="40" y="106"/>
                  </a:cubicBezTo>
                  <a:cubicBezTo>
                    <a:pt x="42" y="107"/>
                    <a:pt x="44" y="107"/>
                    <a:pt x="46" y="107"/>
                  </a:cubicBezTo>
                  <a:cubicBezTo>
                    <a:pt x="48" y="107"/>
                    <a:pt x="51" y="107"/>
                    <a:pt x="53" y="106"/>
                  </a:cubicBezTo>
                  <a:cubicBezTo>
                    <a:pt x="58" y="116"/>
                    <a:pt x="58" y="116"/>
                    <a:pt x="58" y="116"/>
                  </a:cubicBezTo>
                  <a:cubicBezTo>
                    <a:pt x="71" y="111"/>
                    <a:pt x="71" y="111"/>
                    <a:pt x="71" y="111"/>
                  </a:cubicBezTo>
                  <a:cubicBezTo>
                    <a:pt x="66" y="100"/>
                    <a:pt x="66" y="100"/>
                    <a:pt x="66" y="100"/>
                  </a:cubicBezTo>
                  <a:cubicBezTo>
                    <a:pt x="70" y="98"/>
                    <a:pt x="73" y="95"/>
                    <a:pt x="75" y="91"/>
                  </a:cubicBezTo>
                  <a:cubicBezTo>
                    <a:pt x="86" y="95"/>
                    <a:pt x="86" y="95"/>
                    <a:pt x="86" y="95"/>
                  </a:cubicBezTo>
                  <a:cubicBezTo>
                    <a:pt x="91" y="81"/>
                    <a:pt x="91" y="81"/>
                    <a:pt x="91" y="81"/>
                  </a:cubicBezTo>
                  <a:cubicBezTo>
                    <a:pt x="81" y="77"/>
                    <a:pt x="81" y="77"/>
                    <a:pt x="81" y="77"/>
                  </a:cubicBezTo>
                  <a:cubicBezTo>
                    <a:pt x="81" y="73"/>
                    <a:pt x="81" y="68"/>
                    <a:pt x="80" y="64"/>
                  </a:cubicBezTo>
                  <a:cubicBezTo>
                    <a:pt x="90" y="60"/>
                    <a:pt x="90" y="60"/>
                    <a:pt x="90" y="60"/>
                  </a:cubicBezTo>
                  <a:cubicBezTo>
                    <a:pt x="84" y="47"/>
                    <a:pt x="84" y="47"/>
                    <a:pt x="84" y="47"/>
                  </a:cubicBezTo>
                  <a:cubicBezTo>
                    <a:pt x="74" y="51"/>
                    <a:pt x="74" y="51"/>
                    <a:pt x="74" y="51"/>
                  </a:cubicBezTo>
                  <a:cubicBezTo>
                    <a:pt x="72" y="47"/>
                    <a:pt x="68" y="44"/>
                    <a:pt x="65" y="42"/>
                  </a:cubicBezTo>
                  <a:cubicBezTo>
                    <a:pt x="68" y="32"/>
                    <a:pt x="68" y="32"/>
                    <a:pt x="68" y="32"/>
                  </a:cubicBezTo>
                  <a:cubicBezTo>
                    <a:pt x="55" y="27"/>
                    <a:pt x="55" y="27"/>
                    <a:pt x="55" y="27"/>
                  </a:cubicBezTo>
                  <a:moveTo>
                    <a:pt x="94" y="32"/>
                  </a:moveTo>
                  <a:cubicBezTo>
                    <a:pt x="94" y="32"/>
                    <a:pt x="93" y="32"/>
                    <a:pt x="93" y="32"/>
                  </a:cubicBezTo>
                  <a:cubicBezTo>
                    <a:pt x="91" y="32"/>
                    <a:pt x="88" y="31"/>
                    <a:pt x="87" y="29"/>
                  </a:cubicBezTo>
                  <a:cubicBezTo>
                    <a:pt x="85" y="27"/>
                    <a:pt x="84" y="25"/>
                    <a:pt x="84" y="22"/>
                  </a:cubicBezTo>
                  <a:cubicBezTo>
                    <a:pt x="84" y="19"/>
                    <a:pt x="85" y="17"/>
                    <a:pt x="87" y="15"/>
                  </a:cubicBezTo>
                  <a:cubicBezTo>
                    <a:pt x="89" y="14"/>
                    <a:pt x="91" y="13"/>
                    <a:pt x="94" y="13"/>
                  </a:cubicBezTo>
                  <a:cubicBezTo>
                    <a:pt x="94" y="13"/>
                    <a:pt x="94" y="13"/>
                    <a:pt x="94" y="13"/>
                  </a:cubicBezTo>
                  <a:cubicBezTo>
                    <a:pt x="96" y="13"/>
                    <a:pt x="99" y="14"/>
                    <a:pt x="100" y="15"/>
                  </a:cubicBezTo>
                  <a:cubicBezTo>
                    <a:pt x="102" y="17"/>
                    <a:pt x="103" y="20"/>
                    <a:pt x="103" y="22"/>
                  </a:cubicBezTo>
                  <a:cubicBezTo>
                    <a:pt x="103" y="25"/>
                    <a:pt x="102" y="27"/>
                    <a:pt x="100" y="29"/>
                  </a:cubicBezTo>
                  <a:cubicBezTo>
                    <a:pt x="98" y="31"/>
                    <a:pt x="96" y="32"/>
                    <a:pt x="94" y="32"/>
                  </a:cubicBezTo>
                  <a:moveTo>
                    <a:pt x="90" y="0"/>
                  </a:moveTo>
                  <a:cubicBezTo>
                    <a:pt x="90" y="5"/>
                    <a:pt x="90" y="5"/>
                    <a:pt x="90" y="5"/>
                  </a:cubicBezTo>
                  <a:cubicBezTo>
                    <a:pt x="88" y="6"/>
                    <a:pt x="86" y="6"/>
                    <a:pt x="84" y="8"/>
                  </a:cubicBezTo>
                  <a:cubicBezTo>
                    <a:pt x="80" y="4"/>
                    <a:pt x="80" y="4"/>
                    <a:pt x="80" y="4"/>
                  </a:cubicBezTo>
                  <a:cubicBezTo>
                    <a:pt x="75" y="8"/>
                    <a:pt x="75" y="8"/>
                    <a:pt x="75" y="8"/>
                  </a:cubicBezTo>
                  <a:cubicBezTo>
                    <a:pt x="79" y="13"/>
                    <a:pt x="79" y="13"/>
                    <a:pt x="79" y="13"/>
                  </a:cubicBezTo>
                  <a:cubicBezTo>
                    <a:pt x="78" y="14"/>
                    <a:pt x="77" y="16"/>
                    <a:pt x="77" y="18"/>
                  </a:cubicBezTo>
                  <a:cubicBezTo>
                    <a:pt x="71" y="18"/>
                    <a:pt x="71" y="18"/>
                    <a:pt x="71" y="18"/>
                  </a:cubicBezTo>
                  <a:cubicBezTo>
                    <a:pt x="71" y="25"/>
                    <a:pt x="71" y="25"/>
                    <a:pt x="71" y="25"/>
                  </a:cubicBezTo>
                  <a:cubicBezTo>
                    <a:pt x="77" y="25"/>
                    <a:pt x="77" y="25"/>
                    <a:pt x="77" y="25"/>
                  </a:cubicBezTo>
                  <a:cubicBezTo>
                    <a:pt x="77" y="28"/>
                    <a:pt x="78" y="30"/>
                    <a:pt x="79" y="31"/>
                  </a:cubicBezTo>
                  <a:cubicBezTo>
                    <a:pt x="75" y="35"/>
                    <a:pt x="75" y="35"/>
                    <a:pt x="75" y="35"/>
                  </a:cubicBezTo>
                  <a:cubicBezTo>
                    <a:pt x="80" y="40"/>
                    <a:pt x="80" y="40"/>
                    <a:pt x="80" y="40"/>
                  </a:cubicBezTo>
                  <a:cubicBezTo>
                    <a:pt x="84" y="36"/>
                    <a:pt x="84" y="36"/>
                    <a:pt x="84" y="36"/>
                  </a:cubicBezTo>
                  <a:cubicBezTo>
                    <a:pt x="85" y="38"/>
                    <a:pt x="87" y="38"/>
                    <a:pt x="90" y="39"/>
                  </a:cubicBezTo>
                  <a:cubicBezTo>
                    <a:pt x="90" y="44"/>
                    <a:pt x="90" y="44"/>
                    <a:pt x="90" y="44"/>
                  </a:cubicBezTo>
                  <a:cubicBezTo>
                    <a:pt x="97" y="45"/>
                    <a:pt x="97" y="45"/>
                    <a:pt x="97" y="45"/>
                  </a:cubicBezTo>
                  <a:cubicBezTo>
                    <a:pt x="97" y="39"/>
                    <a:pt x="97" y="39"/>
                    <a:pt x="97" y="39"/>
                  </a:cubicBezTo>
                  <a:cubicBezTo>
                    <a:pt x="99" y="39"/>
                    <a:pt x="101" y="38"/>
                    <a:pt x="103" y="37"/>
                  </a:cubicBezTo>
                  <a:cubicBezTo>
                    <a:pt x="106" y="41"/>
                    <a:pt x="106" y="41"/>
                    <a:pt x="106" y="41"/>
                  </a:cubicBezTo>
                  <a:cubicBezTo>
                    <a:pt x="111" y="36"/>
                    <a:pt x="111" y="36"/>
                    <a:pt x="111" y="36"/>
                  </a:cubicBezTo>
                  <a:cubicBezTo>
                    <a:pt x="108" y="32"/>
                    <a:pt x="108" y="32"/>
                    <a:pt x="108" y="32"/>
                  </a:cubicBezTo>
                  <a:cubicBezTo>
                    <a:pt x="109" y="30"/>
                    <a:pt x="110" y="28"/>
                    <a:pt x="110" y="26"/>
                  </a:cubicBezTo>
                  <a:cubicBezTo>
                    <a:pt x="116" y="26"/>
                    <a:pt x="116" y="26"/>
                    <a:pt x="116" y="26"/>
                  </a:cubicBezTo>
                  <a:cubicBezTo>
                    <a:pt x="116" y="19"/>
                    <a:pt x="116" y="19"/>
                    <a:pt x="116" y="19"/>
                  </a:cubicBezTo>
                  <a:cubicBezTo>
                    <a:pt x="111" y="19"/>
                    <a:pt x="111" y="19"/>
                    <a:pt x="111" y="19"/>
                  </a:cubicBezTo>
                  <a:cubicBezTo>
                    <a:pt x="110" y="17"/>
                    <a:pt x="109" y="15"/>
                    <a:pt x="108" y="13"/>
                  </a:cubicBezTo>
                  <a:cubicBezTo>
                    <a:pt x="112" y="9"/>
                    <a:pt x="112" y="9"/>
                    <a:pt x="112" y="9"/>
                  </a:cubicBezTo>
                  <a:cubicBezTo>
                    <a:pt x="107" y="4"/>
                    <a:pt x="107" y="4"/>
                    <a:pt x="107" y="4"/>
                  </a:cubicBezTo>
                  <a:cubicBezTo>
                    <a:pt x="103" y="8"/>
                    <a:pt x="103" y="8"/>
                    <a:pt x="103" y="8"/>
                  </a:cubicBezTo>
                  <a:cubicBezTo>
                    <a:pt x="101" y="6"/>
                    <a:pt x="99" y="6"/>
                    <a:pt x="97" y="5"/>
                  </a:cubicBezTo>
                  <a:cubicBezTo>
                    <a:pt x="97" y="0"/>
                    <a:pt x="97" y="0"/>
                    <a:pt x="97" y="0"/>
                  </a:cubicBezTo>
                  <a:cubicBezTo>
                    <a:pt x="90" y="0"/>
                    <a:pt x="90" y="0"/>
                    <a:pt x="90" y="0"/>
                  </a:cubicBezTo>
                </a:path>
              </a:pathLst>
            </a:custGeom>
            <a:solidFill>
              <a:schemeClr val="bg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13" name="放大镜">
              <a:extLst>
                <a:ext uri="{FF2B5EF4-FFF2-40B4-BE49-F238E27FC236}">
                  <a16:creationId xmlns:a16="http://schemas.microsoft.com/office/drawing/2014/main" xmlns="" id="{3947BD96-527D-4E15-89F3-84273A824CAE}"/>
                </a:ext>
              </a:extLst>
            </p:cNvPr>
            <p:cNvSpPr/>
            <p:nvPr/>
          </p:nvSpPr>
          <p:spPr>
            <a:xfrm>
              <a:off x="6596587" y="3194924"/>
              <a:ext cx="539750" cy="610870"/>
            </a:xfrm>
            <a:custGeom>
              <a:avLst/>
              <a:gdLst>
                <a:gd name="connsiteX0" fmla="*/ 1638300 w 4396363"/>
                <a:gd name="connsiteY0" fmla="*/ 558403 h 5128349"/>
                <a:gd name="connsiteX1" fmla="*/ 558403 w 4396363"/>
                <a:gd name="connsiteY1" fmla="*/ 1638300 h 5128349"/>
                <a:gd name="connsiteX2" fmla="*/ 1638300 w 4396363"/>
                <a:gd name="connsiteY2" fmla="*/ 2718197 h 5128349"/>
                <a:gd name="connsiteX3" fmla="*/ 2718197 w 4396363"/>
                <a:gd name="connsiteY3" fmla="*/ 1638300 h 5128349"/>
                <a:gd name="connsiteX4" fmla="*/ 1638300 w 4396363"/>
                <a:gd name="connsiteY4" fmla="*/ 558403 h 5128349"/>
                <a:gd name="connsiteX5" fmla="*/ 1638300 w 4396363"/>
                <a:gd name="connsiteY5" fmla="*/ 0 h 5128349"/>
                <a:gd name="connsiteX6" fmla="*/ 3276600 w 4396363"/>
                <a:gd name="connsiteY6" fmla="*/ 1638300 h 5128349"/>
                <a:gd name="connsiteX7" fmla="*/ 2902492 w 4396363"/>
                <a:gd name="connsiteY7" fmla="*/ 2680411 h 5128349"/>
                <a:gd name="connsiteX8" fmla="*/ 2816386 w 4396363"/>
                <a:gd name="connsiteY8" fmla="*/ 2775151 h 5128349"/>
                <a:gd name="connsiteX9" fmla="*/ 2928393 w 4396363"/>
                <a:gd name="connsiteY9" fmla="*/ 2923790 h 5128349"/>
                <a:gd name="connsiteX10" fmla="*/ 2942554 w 4396363"/>
                <a:gd name="connsiteY10" fmla="*/ 2913119 h 5128349"/>
                <a:gd name="connsiteX11" fmla="*/ 3136485 w 4396363"/>
                <a:gd name="connsiteY11" fmla="*/ 2942400 h 5128349"/>
                <a:gd name="connsiteX12" fmla="*/ 4367683 w 4396363"/>
                <a:gd name="connsiteY12" fmla="*/ 4576254 h 5128349"/>
                <a:gd name="connsiteX13" fmla="*/ 4342375 w 4396363"/>
                <a:gd name="connsiteY13" fmla="*/ 4770744 h 5128349"/>
                <a:gd name="connsiteX14" fmla="*/ 3903910 w 4396363"/>
                <a:gd name="connsiteY14" fmla="*/ 5101151 h 5128349"/>
                <a:gd name="connsiteX15" fmla="*/ 3709978 w 4396363"/>
                <a:gd name="connsiteY15" fmla="*/ 5071870 h 5128349"/>
                <a:gd name="connsiteX16" fmla="*/ 2478781 w 4396363"/>
                <a:gd name="connsiteY16" fmla="*/ 3438015 h 5128349"/>
                <a:gd name="connsiteX17" fmla="*/ 2504089 w 4396363"/>
                <a:gd name="connsiteY17" fmla="*/ 3243526 h 5128349"/>
                <a:gd name="connsiteX18" fmla="*/ 2518249 w 4396363"/>
                <a:gd name="connsiteY18" fmla="*/ 3232855 h 5128349"/>
                <a:gd name="connsiteX19" fmla="*/ 2406738 w 4396363"/>
                <a:gd name="connsiteY19" fmla="*/ 3084875 h 5128349"/>
                <a:gd name="connsiteX20" fmla="*/ 2276001 w 4396363"/>
                <a:gd name="connsiteY20" fmla="*/ 3147854 h 5128349"/>
                <a:gd name="connsiteX21" fmla="*/ 1638300 w 4396363"/>
                <a:gd name="connsiteY21" fmla="*/ 3276600 h 5128349"/>
                <a:gd name="connsiteX22" fmla="*/ 0 w 4396363"/>
                <a:gd name="connsiteY22" fmla="*/ 1638300 h 5128349"/>
                <a:gd name="connsiteX23" fmla="*/ 1638300 w 4396363"/>
                <a:gd name="connsiteY23" fmla="*/ 0 h 512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96363" h="5128349">
                  <a:moveTo>
                    <a:pt x="1638300" y="558403"/>
                  </a:moveTo>
                  <a:cubicBezTo>
                    <a:pt x="1041889" y="558403"/>
                    <a:pt x="558403" y="1041889"/>
                    <a:pt x="558403" y="1638300"/>
                  </a:cubicBezTo>
                  <a:cubicBezTo>
                    <a:pt x="558403" y="2234711"/>
                    <a:pt x="1041889" y="2718197"/>
                    <a:pt x="1638300" y="2718197"/>
                  </a:cubicBezTo>
                  <a:cubicBezTo>
                    <a:pt x="2234711" y="2718197"/>
                    <a:pt x="2718197" y="2234711"/>
                    <a:pt x="2718197" y="1638300"/>
                  </a:cubicBezTo>
                  <a:cubicBezTo>
                    <a:pt x="2718197" y="1041889"/>
                    <a:pt x="2234711" y="558403"/>
                    <a:pt x="1638300" y="558403"/>
                  </a:cubicBezTo>
                  <a:close/>
                  <a:moveTo>
                    <a:pt x="1638300" y="0"/>
                  </a:moveTo>
                  <a:cubicBezTo>
                    <a:pt x="2543108" y="0"/>
                    <a:pt x="3276600" y="733492"/>
                    <a:pt x="3276600" y="1638300"/>
                  </a:cubicBezTo>
                  <a:cubicBezTo>
                    <a:pt x="3276600" y="2034154"/>
                    <a:pt x="3136205" y="2397216"/>
                    <a:pt x="2902492" y="2680411"/>
                  </a:cubicBezTo>
                  <a:lnTo>
                    <a:pt x="2816386" y="2775151"/>
                  </a:lnTo>
                  <a:lnTo>
                    <a:pt x="2928393" y="2923790"/>
                  </a:lnTo>
                  <a:lnTo>
                    <a:pt x="2942554" y="2913119"/>
                  </a:lnTo>
                  <a:cubicBezTo>
                    <a:pt x="3003095" y="2867498"/>
                    <a:pt x="3089921" y="2880607"/>
                    <a:pt x="3136485" y="2942400"/>
                  </a:cubicBezTo>
                  <a:lnTo>
                    <a:pt x="4367683" y="4576254"/>
                  </a:lnTo>
                  <a:cubicBezTo>
                    <a:pt x="4414247" y="4638047"/>
                    <a:pt x="4402916" y="4725123"/>
                    <a:pt x="4342375" y="4770744"/>
                  </a:cubicBezTo>
                  <a:lnTo>
                    <a:pt x="3903910" y="5101151"/>
                  </a:lnTo>
                  <a:cubicBezTo>
                    <a:pt x="3843369" y="5146772"/>
                    <a:pt x="3756543" y="5133662"/>
                    <a:pt x="3709978" y="5071870"/>
                  </a:cubicBezTo>
                  <a:lnTo>
                    <a:pt x="2478781" y="3438015"/>
                  </a:lnTo>
                  <a:cubicBezTo>
                    <a:pt x="2432217" y="3376223"/>
                    <a:pt x="2443548" y="3289147"/>
                    <a:pt x="2504089" y="3243526"/>
                  </a:cubicBezTo>
                  <a:lnTo>
                    <a:pt x="2518249" y="3232855"/>
                  </a:lnTo>
                  <a:lnTo>
                    <a:pt x="2406738" y="3084875"/>
                  </a:lnTo>
                  <a:lnTo>
                    <a:pt x="2276001" y="3147854"/>
                  </a:lnTo>
                  <a:cubicBezTo>
                    <a:pt x="2079997" y="3230757"/>
                    <a:pt x="1864502" y="3276600"/>
                    <a:pt x="1638300" y="3276600"/>
                  </a:cubicBezTo>
                  <a:cubicBezTo>
                    <a:pt x="733492" y="3276600"/>
                    <a:pt x="0" y="2543108"/>
                    <a:pt x="0" y="1638300"/>
                  </a:cubicBezTo>
                  <a:cubicBezTo>
                    <a:pt x="0" y="733492"/>
                    <a:pt x="733492" y="0"/>
                    <a:pt x="16383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14" name="Freeform 7">
              <a:extLst>
                <a:ext uri="{FF2B5EF4-FFF2-40B4-BE49-F238E27FC236}">
                  <a16:creationId xmlns:a16="http://schemas.microsoft.com/office/drawing/2014/main" xmlns="" id="{7D0E42E8-8379-470C-9463-F0578F17BB47}"/>
                </a:ext>
              </a:extLst>
            </p:cNvPr>
            <p:cNvSpPr>
              <a:spLocks noEditPoints="1"/>
            </p:cNvSpPr>
            <p:nvPr/>
          </p:nvSpPr>
          <p:spPr>
            <a:xfrm>
              <a:off x="5108895" y="5320690"/>
              <a:ext cx="652284" cy="433074"/>
            </a:xfrm>
            <a:custGeom>
              <a:avLst/>
              <a:gdLst/>
              <a:ahLst/>
              <a:cxnLst>
                <a:cxn ang="0">
                  <a:pos x="27962" y="0"/>
                </a:cxn>
                <a:cxn ang="0">
                  <a:pos x="39147" y="118034"/>
                </a:cxn>
                <a:cxn ang="0">
                  <a:pos x="67109" y="120844"/>
                </a:cxn>
                <a:cxn ang="0">
                  <a:pos x="150996" y="67448"/>
                </a:cxn>
                <a:cxn ang="0">
                  <a:pos x="198531" y="78689"/>
                </a:cxn>
                <a:cxn ang="0">
                  <a:pos x="117441" y="33724"/>
                </a:cxn>
                <a:cxn ang="0">
                  <a:pos x="72702" y="36534"/>
                </a:cxn>
                <a:cxn ang="0">
                  <a:pos x="55924" y="61827"/>
                </a:cxn>
                <a:cxn ang="0">
                  <a:pos x="69905" y="14052"/>
                </a:cxn>
                <a:cxn ang="0">
                  <a:pos x="321565" y="89931"/>
                </a:cxn>
                <a:cxn ang="0">
                  <a:pos x="279622" y="106793"/>
                </a:cxn>
                <a:cxn ang="0">
                  <a:pos x="234882" y="129275"/>
                </a:cxn>
                <a:cxn ang="0">
                  <a:pos x="206920" y="193913"/>
                </a:cxn>
                <a:cxn ang="0">
                  <a:pos x="187347" y="213585"/>
                </a:cxn>
                <a:cxn ang="0">
                  <a:pos x="178958" y="179861"/>
                </a:cxn>
                <a:cxn ang="0">
                  <a:pos x="148200" y="205154"/>
                </a:cxn>
                <a:cxn ang="0">
                  <a:pos x="148200" y="165809"/>
                </a:cxn>
                <a:cxn ang="0">
                  <a:pos x="111849" y="191102"/>
                </a:cxn>
                <a:cxn ang="0">
                  <a:pos x="134218" y="134896"/>
                </a:cxn>
                <a:cxn ang="0">
                  <a:pos x="86683" y="165809"/>
                </a:cxn>
                <a:cxn ang="0">
                  <a:pos x="139811" y="84310"/>
                </a:cxn>
                <a:cxn ang="0">
                  <a:pos x="192939" y="103982"/>
                </a:cxn>
                <a:cxn ang="0">
                  <a:pos x="192939" y="53396"/>
                </a:cxn>
                <a:cxn ang="0">
                  <a:pos x="248863" y="75879"/>
                </a:cxn>
                <a:cxn ang="0">
                  <a:pos x="226494" y="39345"/>
                </a:cxn>
                <a:cxn ang="0">
                  <a:pos x="220901" y="33724"/>
                </a:cxn>
                <a:cxn ang="0">
                  <a:pos x="271233" y="146137"/>
                </a:cxn>
                <a:cxn ang="0">
                  <a:pos x="237678" y="148947"/>
                </a:cxn>
                <a:cxn ang="0">
                  <a:pos x="271233" y="146137"/>
                </a:cxn>
                <a:cxn ang="0">
                  <a:pos x="240475" y="188292"/>
                </a:cxn>
                <a:cxn ang="0">
                  <a:pos x="212513" y="177051"/>
                </a:cxn>
                <a:cxn ang="0">
                  <a:pos x="243271" y="182671"/>
                </a:cxn>
                <a:cxn ang="0">
                  <a:pos x="226494" y="151758"/>
                </a:cxn>
                <a:cxn ang="0">
                  <a:pos x="243271" y="182671"/>
                </a:cxn>
              </a:cxnLst>
              <a:rect l="0" t="0" r="0" b="0"/>
              <a:pathLst>
                <a:path w="115" h="76">
                  <a:moveTo>
                    <a:pt x="25" y="5"/>
                  </a:moveTo>
                  <a:cubicBezTo>
                    <a:pt x="10" y="0"/>
                    <a:pt x="10" y="0"/>
                    <a:pt x="10" y="0"/>
                  </a:cubicBezTo>
                  <a:cubicBezTo>
                    <a:pt x="0" y="38"/>
                    <a:pt x="0" y="38"/>
                    <a:pt x="0" y="38"/>
                  </a:cubicBezTo>
                  <a:cubicBezTo>
                    <a:pt x="14" y="42"/>
                    <a:pt x="14" y="42"/>
                    <a:pt x="14" y="42"/>
                  </a:cubicBezTo>
                  <a:cubicBezTo>
                    <a:pt x="16" y="36"/>
                    <a:pt x="16" y="36"/>
                    <a:pt x="16" y="36"/>
                  </a:cubicBezTo>
                  <a:cubicBezTo>
                    <a:pt x="24" y="43"/>
                    <a:pt x="24" y="43"/>
                    <a:pt x="24" y="43"/>
                  </a:cubicBezTo>
                  <a:cubicBezTo>
                    <a:pt x="43" y="28"/>
                    <a:pt x="43" y="28"/>
                    <a:pt x="43" y="28"/>
                  </a:cubicBezTo>
                  <a:cubicBezTo>
                    <a:pt x="54" y="24"/>
                    <a:pt x="54" y="24"/>
                    <a:pt x="54" y="24"/>
                  </a:cubicBezTo>
                  <a:cubicBezTo>
                    <a:pt x="67" y="32"/>
                    <a:pt x="67" y="32"/>
                    <a:pt x="67" y="32"/>
                  </a:cubicBezTo>
                  <a:cubicBezTo>
                    <a:pt x="71" y="28"/>
                    <a:pt x="71" y="28"/>
                    <a:pt x="71" y="28"/>
                  </a:cubicBezTo>
                  <a:cubicBezTo>
                    <a:pt x="61" y="13"/>
                    <a:pt x="61" y="13"/>
                    <a:pt x="61" y="13"/>
                  </a:cubicBezTo>
                  <a:cubicBezTo>
                    <a:pt x="42" y="12"/>
                    <a:pt x="42" y="12"/>
                    <a:pt x="42" y="12"/>
                  </a:cubicBezTo>
                  <a:cubicBezTo>
                    <a:pt x="28" y="14"/>
                    <a:pt x="28" y="14"/>
                    <a:pt x="28" y="14"/>
                  </a:cubicBezTo>
                  <a:cubicBezTo>
                    <a:pt x="26" y="13"/>
                    <a:pt x="26" y="13"/>
                    <a:pt x="26" y="13"/>
                  </a:cubicBezTo>
                  <a:cubicBezTo>
                    <a:pt x="21" y="23"/>
                    <a:pt x="21" y="23"/>
                    <a:pt x="21" y="23"/>
                  </a:cubicBezTo>
                  <a:cubicBezTo>
                    <a:pt x="20" y="22"/>
                    <a:pt x="20" y="22"/>
                    <a:pt x="20" y="22"/>
                  </a:cubicBezTo>
                  <a:cubicBezTo>
                    <a:pt x="23" y="11"/>
                    <a:pt x="23" y="11"/>
                    <a:pt x="23" y="11"/>
                  </a:cubicBezTo>
                  <a:cubicBezTo>
                    <a:pt x="25" y="5"/>
                    <a:pt x="25" y="5"/>
                    <a:pt x="25" y="5"/>
                  </a:cubicBezTo>
                  <a:close/>
                  <a:moveTo>
                    <a:pt x="91" y="2"/>
                  </a:moveTo>
                  <a:cubicBezTo>
                    <a:pt x="115" y="32"/>
                    <a:pt x="115" y="32"/>
                    <a:pt x="115" y="32"/>
                  </a:cubicBezTo>
                  <a:cubicBezTo>
                    <a:pt x="103" y="42"/>
                    <a:pt x="103" y="42"/>
                    <a:pt x="103" y="42"/>
                  </a:cubicBezTo>
                  <a:cubicBezTo>
                    <a:pt x="100" y="38"/>
                    <a:pt x="100" y="38"/>
                    <a:pt x="100" y="38"/>
                  </a:cubicBezTo>
                  <a:cubicBezTo>
                    <a:pt x="92" y="48"/>
                    <a:pt x="92" y="48"/>
                    <a:pt x="92" y="48"/>
                  </a:cubicBezTo>
                  <a:cubicBezTo>
                    <a:pt x="84" y="46"/>
                    <a:pt x="84" y="46"/>
                    <a:pt x="84" y="46"/>
                  </a:cubicBezTo>
                  <a:cubicBezTo>
                    <a:pt x="78" y="49"/>
                    <a:pt x="71" y="55"/>
                    <a:pt x="70" y="62"/>
                  </a:cubicBezTo>
                  <a:cubicBezTo>
                    <a:pt x="74" y="69"/>
                    <a:pt x="74" y="69"/>
                    <a:pt x="74" y="69"/>
                  </a:cubicBezTo>
                  <a:cubicBezTo>
                    <a:pt x="73" y="71"/>
                    <a:pt x="73" y="71"/>
                    <a:pt x="73" y="71"/>
                  </a:cubicBezTo>
                  <a:cubicBezTo>
                    <a:pt x="71" y="73"/>
                    <a:pt x="69" y="74"/>
                    <a:pt x="67" y="76"/>
                  </a:cubicBezTo>
                  <a:cubicBezTo>
                    <a:pt x="65" y="75"/>
                    <a:pt x="63" y="73"/>
                    <a:pt x="61" y="72"/>
                  </a:cubicBezTo>
                  <a:cubicBezTo>
                    <a:pt x="61" y="69"/>
                    <a:pt x="64" y="65"/>
                    <a:pt x="64" y="64"/>
                  </a:cubicBezTo>
                  <a:cubicBezTo>
                    <a:pt x="63" y="63"/>
                    <a:pt x="63" y="63"/>
                    <a:pt x="63" y="63"/>
                  </a:cubicBezTo>
                  <a:cubicBezTo>
                    <a:pt x="61" y="66"/>
                    <a:pt x="55" y="71"/>
                    <a:pt x="53" y="73"/>
                  </a:cubicBezTo>
                  <a:cubicBezTo>
                    <a:pt x="51" y="72"/>
                    <a:pt x="49" y="71"/>
                    <a:pt x="46" y="69"/>
                  </a:cubicBezTo>
                  <a:cubicBezTo>
                    <a:pt x="47" y="67"/>
                    <a:pt x="52" y="61"/>
                    <a:pt x="53" y="59"/>
                  </a:cubicBezTo>
                  <a:cubicBezTo>
                    <a:pt x="52" y="58"/>
                    <a:pt x="52" y="58"/>
                    <a:pt x="52" y="58"/>
                  </a:cubicBezTo>
                  <a:cubicBezTo>
                    <a:pt x="48" y="63"/>
                    <a:pt x="43" y="67"/>
                    <a:pt x="40" y="68"/>
                  </a:cubicBezTo>
                  <a:cubicBezTo>
                    <a:pt x="33" y="63"/>
                    <a:pt x="33" y="63"/>
                    <a:pt x="33" y="63"/>
                  </a:cubicBezTo>
                  <a:cubicBezTo>
                    <a:pt x="37" y="57"/>
                    <a:pt x="43" y="52"/>
                    <a:pt x="48" y="48"/>
                  </a:cubicBezTo>
                  <a:cubicBezTo>
                    <a:pt x="47" y="46"/>
                    <a:pt x="47" y="46"/>
                    <a:pt x="47" y="46"/>
                  </a:cubicBezTo>
                  <a:cubicBezTo>
                    <a:pt x="43" y="49"/>
                    <a:pt x="35" y="56"/>
                    <a:pt x="31" y="59"/>
                  </a:cubicBezTo>
                  <a:cubicBezTo>
                    <a:pt x="27" y="58"/>
                    <a:pt x="25" y="56"/>
                    <a:pt x="24" y="52"/>
                  </a:cubicBezTo>
                  <a:cubicBezTo>
                    <a:pt x="32" y="45"/>
                    <a:pt x="41" y="37"/>
                    <a:pt x="50" y="30"/>
                  </a:cubicBezTo>
                  <a:cubicBezTo>
                    <a:pt x="55" y="29"/>
                    <a:pt x="55" y="29"/>
                    <a:pt x="55" y="29"/>
                  </a:cubicBezTo>
                  <a:cubicBezTo>
                    <a:pt x="69" y="37"/>
                    <a:pt x="69" y="37"/>
                    <a:pt x="69" y="37"/>
                  </a:cubicBezTo>
                  <a:cubicBezTo>
                    <a:pt x="76" y="30"/>
                    <a:pt x="76" y="30"/>
                    <a:pt x="76" y="30"/>
                  </a:cubicBezTo>
                  <a:cubicBezTo>
                    <a:pt x="69" y="19"/>
                    <a:pt x="69" y="19"/>
                    <a:pt x="69" y="19"/>
                  </a:cubicBezTo>
                  <a:cubicBezTo>
                    <a:pt x="72" y="17"/>
                    <a:pt x="74" y="16"/>
                    <a:pt x="76" y="15"/>
                  </a:cubicBezTo>
                  <a:cubicBezTo>
                    <a:pt x="89" y="27"/>
                    <a:pt x="89" y="27"/>
                    <a:pt x="89" y="27"/>
                  </a:cubicBezTo>
                  <a:cubicBezTo>
                    <a:pt x="90" y="26"/>
                    <a:pt x="90" y="26"/>
                    <a:pt x="90" y="26"/>
                  </a:cubicBezTo>
                  <a:cubicBezTo>
                    <a:pt x="81" y="14"/>
                    <a:pt x="81" y="14"/>
                    <a:pt x="81" y="14"/>
                  </a:cubicBezTo>
                  <a:cubicBezTo>
                    <a:pt x="81" y="14"/>
                    <a:pt x="81" y="14"/>
                    <a:pt x="81" y="14"/>
                  </a:cubicBezTo>
                  <a:cubicBezTo>
                    <a:pt x="79" y="12"/>
                    <a:pt x="79" y="12"/>
                    <a:pt x="79" y="12"/>
                  </a:cubicBezTo>
                  <a:cubicBezTo>
                    <a:pt x="91" y="2"/>
                    <a:pt x="91" y="2"/>
                    <a:pt x="91" y="2"/>
                  </a:cubicBezTo>
                  <a:close/>
                  <a:moveTo>
                    <a:pt x="97" y="52"/>
                  </a:moveTo>
                  <a:cubicBezTo>
                    <a:pt x="87" y="50"/>
                    <a:pt x="87" y="50"/>
                    <a:pt x="87" y="50"/>
                  </a:cubicBezTo>
                  <a:cubicBezTo>
                    <a:pt x="85" y="53"/>
                    <a:pt x="85" y="53"/>
                    <a:pt x="85" y="53"/>
                  </a:cubicBezTo>
                  <a:cubicBezTo>
                    <a:pt x="93" y="58"/>
                    <a:pt x="93" y="58"/>
                    <a:pt x="93" y="58"/>
                  </a:cubicBezTo>
                  <a:cubicBezTo>
                    <a:pt x="94" y="56"/>
                    <a:pt x="95" y="54"/>
                    <a:pt x="97" y="52"/>
                  </a:cubicBezTo>
                  <a:close/>
                  <a:moveTo>
                    <a:pt x="80" y="71"/>
                  </a:moveTo>
                  <a:cubicBezTo>
                    <a:pt x="82" y="70"/>
                    <a:pt x="84" y="68"/>
                    <a:pt x="86" y="67"/>
                  </a:cubicBezTo>
                  <a:cubicBezTo>
                    <a:pt x="78" y="61"/>
                    <a:pt x="78" y="61"/>
                    <a:pt x="78" y="61"/>
                  </a:cubicBezTo>
                  <a:cubicBezTo>
                    <a:pt x="76" y="63"/>
                    <a:pt x="76" y="63"/>
                    <a:pt x="76" y="63"/>
                  </a:cubicBezTo>
                  <a:cubicBezTo>
                    <a:pt x="80" y="71"/>
                    <a:pt x="80" y="71"/>
                    <a:pt x="80" y="71"/>
                  </a:cubicBezTo>
                  <a:close/>
                  <a:moveTo>
                    <a:pt x="87" y="65"/>
                  </a:moveTo>
                  <a:cubicBezTo>
                    <a:pt x="89" y="64"/>
                    <a:pt x="90" y="62"/>
                    <a:pt x="91" y="60"/>
                  </a:cubicBezTo>
                  <a:cubicBezTo>
                    <a:pt x="81" y="54"/>
                    <a:pt x="81" y="54"/>
                    <a:pt x="81" y="54"/>
                  </a:cubicBezTo>
                  <a:cubicBezTo>
                    <a:pt x="78" y="57"/>
                    <a:pt x="78" y="57"/>
                    <a:pt x="78" y="57"/>
                  </a:cubicBezTo>
                  <a:lnTo>
                    <a:pt x="87" y="65"/>
                  </a:lnTo>
                  <a:close/>
                </a:path>
              </a:pathLst>
            </a:custGeom>
            <a:solidFill>
              <a:schemeClr val="bg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grpSp>
      <p:grpSp>
        <p:nvGrpSpPr>
          <p:cNvPr id="19" name="组合 18">
            <a:extLst>
              <a:ext uri="{FF2B5EF4-FFF2-40B4-BE49-F238E27FC236}">
                <a16:creationId xmlns:a16="http://schemas.microsoft.com/office/drawing/2014/main" xmlns="" id="{E7F568CF-2483-4708-BCF5-3397C8BA8F63}"/>
              </a:ext>
            </a:extLst>
          </p:cNvPr>
          <p:cNvGrpSpPr/>
          <p:nvPr/>
        </p:nvGrpSpPr>
        <p:grpSpPr>
          <a:xfrm>
            <a:off x="1378859" y="1620167"/>
            <a:ext cx="4283722" cy="1287147"/>
            <a:chOff x="2581313" y="1512514"/>
            <a:chExt cx="4283722" cy="1287147"/>
          </a:xfrm>
        </p:grpSpPr>
        <p:sp>
          <p:nvSpPr>
            <p:cNvPr id="20" name="矩形 19">
              <a:extLst>
                <a:ext uri="{FF2B5EF4-FFF2-40B4-BE49-F238E27FC236}">
                  <a16:creationId xmlns:a16="http://schemas.microsoft.com/office/drawing/2014/main" xmlns="" id="{84334A54-35BA-4B41-9787-768D555C7A8F}"/>
                </a:ext>
              </a:extLst>
            </p:cNvPr>
            <p:cNvSpPr/>
            <p:nvPr/>
          </p:nvSpPr>
          <p:spPr>
            <a:xfrm>
              <a:off x="2581313" y="2012138"/>
              <a:ext cx="4283722" cy="787523"/>
            </a:xfrm>
            <a:prstGeom prst="rect">
              <a:avLst/>
            </a:prstGeom>
          </p:spPr>
          <p:txBody>
            <a:bodyPr wrap="square">
              <a:spAutoFit/>
            </a:bodyPr>
            <a:lstStyle/>
            <a:p>
              <a:pPr lvl="0" algn="r">
                <a:lnSpc>
                  <a:spcPct val="150000"/>
                </a:lnSpc>
              </a:pPr>
              <a:r>
                <a:rPr lang="zh-CN" altLang="en-US" sz="1600" dirty="0">
                  <a:solidFill>
                    <a:schemeClr val="tx1">
                      <a:lumMod val="65000"/>
                      <a:lumOff val="35000"/>
                    </a:schemeClr>
                  </a:solidFill>
                  <a:cs typeface="+mn-ea"/>
                  <a:sym typeface="+mn-lt"/>
                </a:rPr>
                <a:t>单击此处添加合适的文字加以说明，可根据自己的需要适当地调整文字大小或者颜色等属性。</a:t>
              </a:r>
            </a:p>
          </p:txBody>
        </p:sp>
        <p:sp>
          <p:nvSpPr>
            <p:cNvPr id="21" name="矩形 20">
              <a:extLst>
                <a:ext uri="{FF2B5EF4-FFF2-40B4-BE49-F238E27FC236}">
                  <a16:creationId xmlns:a16="http://schemas.microsoft.com/office/drawing/2014/main" xmlns="" id="{28BF4DED-96F7-42FD-A6F5-05CE7FE52190}"/>
                </a:ext>
              </a:extLst>
            </p:cNvPr>
            <p:cNvSpPr/>
            <p:nvPr/>
          </p:nvSpPr>
          <p:spPr>
            <a:xfrm>
              <a:off x="4537478" y="1512514"/>
              <a:ext cx="2327556" cy="499624"/>
            </a:xfrm>
            <a:prstGeom prst="rect">
              <a:avLst/>
            </a:prstGeom>
            <a:effectLst/>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zh-CN" altLang="en-US" sz="2000" i="0" u="none" strike="noStrike" kern="0" cap="none" spc="300" normalizeH="0" baseline="0" noProof="0" dirty="0">
                  <a:ln>
                    <a:noFill/>
                  </a:ln>
                  <a:solidFill>
                    <a:schemeClr val="tx1">
                      <a:lumMod val="65000"/>
                      <a:lumOff val="35000"/>
                    </a:schemeClr>
                  </a:solidFill>
                  <a:effectLst/>
                  <a:uLnTx/>
                  <a:uFillTx/>
                  <a:cs typeface="+mn-ea"/>
                  <a:sym typeface="+mn-lt"/>
                </a:rPr>
                <a:t>添加标题</a:t>
              </a:r>
            </a:p>
          </p:txBody>
        </p:sp>
      </p:grpSp>
      <p:grpSp>
        <p:nvGrpSpPr>
          <p:cNvPr id="22" name="组合 21">
            <a:extLst>
              <a:ext uri="{FF2B5EF4-FFF2-40B4-BE49-F238E27FC236}">
                <a16:creationId xmlns:a16="http://schemas.microsoft.com/office/drawing/2014/main" xmlns="" id="{AB097BDD-C991-4CAF-B0C6-E44CCAD0B24B}"/>
              </a:ext>
            </a:extLst>
          </p:cNvPr>
          <p:cNvGrpSpPr/>
          <p:nvPr/>
        </p:nvGrpSpPr>
        <p:grpSpPr>
          <a:xfrm>
            <a:off x="7503886" y="2686934"/>
            <a:ext cx="4283722" cy="1287147"/>
            <a:chOff x="2581313" y="1512514"/>
            <a:chExt cx="4283722" cy="1287147"/>
          </a:xfrm>
        </p:grpSpPr>
        <p:sp>
          <p:nvSpPr>
            <p:cNvPr id="23" name="矩形 22">
              <a:extLst>
                <a:ext uri="{FF2B5EF4-FFF2-40B4-BE49-F238E27FC236}">
                  <a16:creationId xmlns:a16="http://schemas.microsoft.com/office/drawing/2014/main" xmlns="" id="{0A0E751C-6B28-4576-96CE-E0B807CA94D7}"/>
                </a:ext>
              </a:extLst>
            </p:cNvPr>
            <p:cNvSpPr/>
            <p:nvPr/>
          </p:nvSpPr>
          <p:spPr>
            <a:xfrm>
              <a:off x="2581313" y="2012138"/>
              <a:ext cx="4283722" cy="787523"/>
            </a:xfrm>
            <a:prstGeom prst="rect">
              <a:avLst/>
            </a:prstGeom>
          </p:spPr>
          <p:txBody>
            <a:bodyPr wrap="square">
              <a:spAutoFit/>
            </a:bodyPr>
            <a:lstStyle/>
            <a:p>
              <a:pPr lvl="0" algn="r">
                <a:lnSpc>
                  <a:spcPct val="150000"/>
                </a:lnSpc>
              </a:pPr>
              <a:r>
                <a:rPr lang="zh-CN" altLang="en-US" sz="1600" dirty="0">
                  <a:solidFill>
                    <a:schemeClr val="tx1">
                      <a:lumMod val="65000"/>
                      <a:lumOff val="35000"/>
                    </a:schemeClr>
                  </a:solidFill>
                  <a:cs typeface="+mn-ea"/>
                  <a:sym typeface="+mn-lt"/>
                </a:rPr>
                <a:t>单击此处添加合适的文字加以说明，可根据自己的需要适当地调整文字大小或者颜色等属性。</a:t>
              </a:r>
            </a:p>
          </p:txBody>
        </p:sp>
        <p:sp>
          <p:nvSpPr>
            <p:cNvPr id="24" name="矩形 23">
              <a:extLst>
                <a:ext uri="{FF2B5EF4-FFF2-40B4-BE49-F238E27FC236}">
                  <a16:creationId xmlns:a16="http://schemas.microsoft.com/office/drawing/2014/main" xmlns="" id="{CBA6B7CB-96E7-49AD-BD57-4824E9B2F38F}"/>
                </a:ext>
              </a:extLst>
            </p:cNvPr>
            <p:cNvSpPr/>
            <p:nvPr/>
          </p:nvSpPr>
          <p:spPr>
            <a:xfrm>
              <a:off x="2581313" y="1512514"/>
              <a:ext cx="2327556" cy="499624"/>
            </a:xfrm>
            <a:prstGeom prst="rect">
              <a:avLst/>
            </a:prstGeom>
            <a:effectLst/>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zh-CN" altLang="en-US" sz="2000" i="0" u="none" strike="noStrike" kern="0" cap="none" spc="300" normalizeH="0" baseline="0" noProof="0" dirty="0">
                  <a:ln>
                    <a:noFill/>
                  </a:ln>
                  <a:solidFill>
                    <a:schemeClr val="tx1">
                      <a:lumMod val="65000"/>
                      <a:lumOff val="35000"/>
                    </a:schemeClr>
                  </a:solidFill>
                  <a:effectLst/>
                  <a:uLnTx/>
                  <a:uFillTx/>
                  <a:cs typeface="+mn-ea"/>
                  <a:sym typeface="+mn-lt"/>
                </a:rPr>
                <a:t>添加标题</a:t>
              </a:r>
            </a:p>
          </p:txBody>
        </p:sp>
      </p:grpSp>
      <p:grpSp>
        <p:nvGrpSpPr>
          <p:cNvPr id="25" name="组合 24">
            <a:extLst>
              <a:ext uri="{FF2B5EF4-FFF2-40B4-BE49-F238E27FC236}">
                <a16:creationId xmlns:a16="http://schemas.microsoft.com/office/drawing/2014/main" xmlns="" id="{32343788-0881-4A56-A8C3-3B085D2A69E8}"/>
              </a:ext>
            </a:extLst>
          </p:cNvPr>
          <p:cNvGrpSpPr/>
          <p:nvPr/>
        </p:nvGrpSpPr>
        <p:grpSpPr>
          <a:xfrm>
            <a:off x="348344" y="3620858"/>
            <a:ext cx="4283722" cy="1287147"/>
            <a:chOff x="2581313" y="1512514"/>
            <a:chExt cx="4283722" cy="1287147"/>
          </a:xfrm>
        </p:grpSpPr>
        <p:sp>
          <p:nvSpPr>
            <p:cNvPr id="26" name="矩形 25">
              <a:extLst>
                <a:ext uri="{FF2B5EF4-FFF2-40B4-BE49-F238E27FC236}">
                  <a16:creationId xmlns:a16="http://schemas.microsoft.com/office/drawing/2014/main" xmlns="" id="{301ACB73-65AB-491F-BF73-18D2FE7F214D}"/>
                </a:ext>
              </a:extLst>
            </p:cNvPr>
            <p:cNvSpPr/>
            <p:nvPr/>
          </p:nvSpPr>
          <p:spPr>
            <a:xfrm>
              <a:off x="2581313" y="2012138"/>
              <a:ext cx="4283722" cy="787523"/>
            </a:xfrm>
            <a:prstGeom prst="rect">
              <a:avLst/>
            </a:prstGeom>
          </p:spPr>
          <p:txBody>
            <a:bodyPr wrap="square">
              <a:spAutoFit/>
            </a:bodyPr>
            <a:lstStyle/>
            <a:p>
              <a:pPr lvl="0" algn="r">
                <a:lnSpc>
                  <a:spcPct val="150000"/>
                </a:lnSpc>
              </a:pPr>
              <a:r>
                <a:rPr lang="zh-CN" altLang="en-US" sz="1600" dirty="0">
                  <a:solidFill>
                    <a:schemeClr val="tx1">
                      <a:lumMod val="65000"/>
                      <a:lumOff val="35000"/>
                    </a:schemeClr>
                  </a:solidFill>
                  <a:cs typeface="+mn-ea"/>
                  <a:sym typeface="+mn-lt"/>
                </a:rPr>
                <a:t>单击此处添加合适的文字加以说明，可根据自己的需要适当地调整文字大小或者颜色等属性。</a:t>
              </a:r>
            </a:p>
          </p:txBody>
        </p:sp>
        <p:sp>
          <p:nvSpPr>
            <p:cNvPr id="27" name="矩形 26">
              <a:extLst>
                <a:ext uri="{FF2B5EF4-FFF2-40B4-BE49-F238E27FC236}">
                  <a16:creationId xmlns:a16="http://schemas.microsoft.com/office/drawing/2014/main" xmlns="" id="{05031FF0-4392-4B61-8A75-09537FF1C00A}"/>
                </a:ext>
              </a:extLst>
            </p:cNvPr>
            <p:cNvSpPr/>
            <p:nvPr/>
          </p:nvSpPr>
          <p:spPr>
            <a:xfrm>
              <a:off x="4537478" y="1512514"/>
              <a:ext cx="2327556" cy="499624"/>
            </a:xfrm>
            <a:prstGeom prst="rect">
              <a:avLst/>
            </a:prstGeom>
            <a:effectLst/>
          </p:spPr>
          <p:txBody>
            <a:bodyPr wrap="square">
              <a:spAutoFit/>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0" lang="zh-CN" altLang="en-US" sz="2000" i="0" u="none" strike="noStrike" kern="0" cap="none" spc="300" normalizeH="0" baseline="0" noProof="0" dirty="0">
                  <a:ln>
                    <a:noFill/>
                  </a:ln>
                  <a:solidFill>
                    <a:schemeClr val="tx1">
                      <a:lumMod val="65000"/>
                      <a:lumOff val="35000"/>
                    </a:schemeClr>
                  </a:solidFill>
                  <a:effectLst/>
                  <a:uLnTx/>
                  <a:uFillTx/>
                  <a:cs typeface="+mn-ea"/>
                  <a:sym typeface="+mn-lt"/>
                </a:rPr>
                <a:t>添加标题</a:t>
              </a:r>
            </a:p>
          </p:txBody>
        </p:sp>
      </p:grpSp>
      <p:grpSp>
        <p:nvGrpSpPr>
          <p:cNvPr id="28" name="组合 27">
            <a:extLst>
              <a:ext uri="{FF2B5EF4-FFF2-40B4-BE49-F238E27FC236}">
                <a16:creationId xmlns:a16="http://schemas.microsoft.com/office/drawing/2014/main" xmlns="" id="{77E1F54E-E4FB-44DB-A4D8-1CE38304BF86}"/>
              </a:ext>
            </a:extLst>
          </p:cNvPr>
          <p:cNvGrpSpPr/>
          <p:nvPr/>
        </p:nvGrpSpPr>
        <p:grpSpPr>
          <a:xfrm>
            <a:off x="6371772" y="4806020"/>
            <a:ext cx="4283722" cy="1287147"/>
            <a:chOff x="2581313" y="1512514"/>
            <a:chExt cx="4283722" cy="1287147"/>
          </a:xfrm>
        </p:grpSpPr>
        <p:sp>
          <p:nvSpPr>
            <p:cNvPr id="29" name="矩形 28">
              <a:extLst>
                <a:ext uri="{FF2B5EF4-FFF2-40B4-BE49-F238E27FC236}">
                  <a16:creationId xmlns:a16="http://schemas.microsoft.com/office/drawing/2014/main" xmlns="" id="{AF1B7D2F-31BC-43D3-A3C5-25323CF69259}"/>
                </a:ext>
              </a:extLst>
            </p:cNvPr>
            <p:cNvSpPr/>
            <p:nvPr/>
          </p:nvSpPr>
          <p:spPr>
            <a:xfrm>
              <a:off x="2581313" y="2012138"/>
              <a:ext cx="4283722" cy="787523"/>
            </a:xfrm>
            <a:prstGeom prst="rect">
              <a:avLst/>
            </a:prstGeom>
          </p:spPr>
          <p:txBody>
            <a:bodyPr wrap="square">
              <a:spAutoFit/>
            </a:bodyPr>
            <a:lstStyle/>
            <a:p>
              <a:pPr lvl="0" algn="r">
                <a:lnSpc>
                  <a:spcPct val="150000"/>
                </a:lnSpc>
              </a:pPr>
              <a:r>
                <a:rPr lang="zh-CN" altLang="en-US" sz="1600" dirty="0">
                  <a:solidFill>
                    <a:schemeClr val="tx1">
                      <a:lumMod val="65000"/>
                      <a:lumOff val="35000"/>
                    </a:schemeClr>
                  </a:solidFill>
                  <a:cs typeface="+mn-ea"/>
                  <a:sym typeface="+mn-lt"/>
                </a:rPr>
                <a:t>单击此处添加合适的文字加以说明，可根据自己的需要适当地调整文字大小或者颜色等属性。</a:t>
              </a:r>
            </a:p>
          </p:txBody>
        </p:sp>
        <p:sp>
          <p:nvSpPr>
            <p:cNvPr id="30" name="矩形 29">
              <a:extLst>
                <a:ext uri="{FF2B5EF4-FFF2-40B4-BE49-F238E27FC236}">
                  <a16:creationId xmlns:a16="http://schemas.microsoft.com/office/drawing/2014/main" xmlns="" id="{9BD149A5-117C-4A94-8BD1-C8082868C902}"/>
                </a:ext>
              </a:extLst>
            </p:cNvPr>
            <p:cNvSpPr/>
            <p:nvPr/>
          </p:nvSpPr>
          <p:spPr>
            <a:xfrm>
              <a:off x="2581313" y="1512514"/>
              <a:ext cx="2327556" cy="499624"/>
            </a:xfrm>
            <a:prstGeom prst="rect">
              <a:avLst/>
            </a:prstGeom>
            <a:effectLst/>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zh-CN" altLang="en-US" sz="2000" i="0" u="none" strike="noStrike" kern="0" cap="none" spc="300" normalizeH="0" baseline="0" noProof="0" dirty="0">
                  <a:ln>
                    <a:noFill/>
                  </a:ln>
                  <a:solidFill>
                    <a:schemeClr val="tx1">
                      <a:lumMod val="65000"/>
                      <a:lumOff val="35000"/>
                    </a:schemeClr>
                  </a:solidFill>
                  <a:effectLst/>
                  <a:uLnTx/>
                  <a:uFillTx/>
                  <a:cs typeface="+mn-ea"/>
                  <a:sym typeface="+mn-lt"/>
                </a:rPr>
                <a:t>添加标题</a:t>
              </a:r>
            </a:p>
          </p:txBody>
        </p:sp>
      </p:grpSp>
    </p:spTree>
    <p:custDataLst>
      <p:tags r:id="rId1"/>
    </p:custDataLst>
    <p:extLst>
      <p:ext uri="{BB962C8B-B14F-4D97-AF65-F5344CB8AC3E}">
        <p14:creationId xmlns:p14="http://schemas.microsoft.com/office/powerpoint/2010/main" val="3225466911"/>
      </p:ext>
    </p:extLst>
  </p:cSld>
  <p:clrMapOvr>
    <a:masterClrMapping/>
  </p:clrMapOvr>
  <mc:AlternateContent xmlns:mc="http://schemas.openxmlformats.org/markup-compatibility/2006" xmlns:p14="http://schemas.microsoft.com/office/powerpoint/2010/main">
    <mc:Choice Requires="p14">
      <p:transition spd="slow" p14:dur="1500" advTm="678">
        <p:random/>
      </p:transition>
    </mc:Choice>
    <mc:Fallback xmlns="">
      <p:transition spd="slow" advTm="67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7"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7" presetClass="entr" presetSubtype="0"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BFE639C5-4BD9-4B11-A32F-397D3058D46C}"/>
              </a:ext>
            </a:extLst>
          </p:cNvPr>
          <p:cNvPicPr>
            <a:picLocks noChangeAspect="1"/>
          </p:cNvPicPr>
          <p:nvPr/>
        </p:nvPicPr>
        <p:blipFill rotWithShape="1">
          <a:blip r:embed="rId3" cstate="screen">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b="-174"/>
          <a:stretch/>
        </p:blipFill>
        <p:spPr>
          <a:xfrm flipH="1">
            <a:off x="0" y="-3153"/>
            <a:ext cx="12192000" cy="6957392"/>
          </a:xfrm>
          <a:prstGeom prst="rect">
            <a:avLst/>
          </a:prstGeom>
        </p:spPr>
      </p:pic>
      <p:pic>
        <p:nvPicPr>
          <p:cNvPr id="5" name="图片 4">
            <a:extLst>
              <a:ext uri="{FF2B5EF4-FFF2-40B4-BE49-F238E27FC236}">
                <a16:creationId xmlns:a16="http://schemas.microsoft.com/office/drawing/2014/main" xmlns="" id="{518F15AA-8E91-4BA1-BE51-A242685812E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5663952" y="1488964"/>
            <a:ext cx="6744057" cy="5386713"/>
          </a:xfrm>
          <a:prstGeom prst="rect">
            <a:avLst/>
          </a:prstGeom>
          <a:effectLst>
            <a:outerShdw blurRad="63500" algn="ctr" rotWithShape="0">
              <a:prstClr val="black">
                <a:alpha val="40000"/>
              </a:prstClr>
            </a:outerShdw>
          </a:effectLst>
        </p:spPr>
      </p:pic>
      <p:sp>
        <p:nvSpPr>
          <p:cNvPr id="6" name="任意多边形: 形状 5">
            <a:extLst>
              <a:ext uri="{FF2B5EF4-FFF2-40B4-BE49-F238E27FC236}">
                <a16:creationId xmlns:a16="http://schemas.microsoft.com/office/drawing/2014/main" xmlns="" id="{90AD9506-3BFD-4C15-9161-4190482441C5}"/>
              </a:ext>
            </a:extLst>
          </p:cNvPr>
          <p:cNvSpPr/>
          <p:nvPr/>
        </p:nvSpPr>
        <p:spPr>
          <a:xfrm rot="21427085" flipH="1">
            <a:off x="-1112630" y="-1041024"/>
            <a:ext cx="8486739" cy="9577064"/>
          </a:xfrm>
          <a:custGeom>
            <a:avLst/>
            <a:gdLst>
              <a:gd name="connsiteX0" fmla="*/ 963698 w 8042265"/>
              <a:gd name="connsiteY0" fmla="*/ 781862 h 9223237"/>
              <a:gd name="connsiteX1" fmla="*/ 97425 w 8042265"/>
              <a:gd name="connsiteY1" fmla="*/ 3197803 h 9223237"/>
              <a:gd name="connsiteX2" fmla="*/ 1695218 w 8042265"/>
              <a:gd name="connsiteY2" fmla="*/ 5392363 h 9223237"/>
              <a:gd name="connsiteX3" fmla="*/ 1772220 w 8042265"/>
              <a:gd name="connsiteY3" fmla="*/ 7606173 h 9223237"/>
              <a:gd name="connsiteX4" fmla="*/ 1781846 w 8042265"/>
              <a:gd name="connsiteY4" fmla="*/ 9049963 h 9223237"/>
              <a:gd name="connsiteX5" fmla="*/ 4736801 w 8042265"/>
              <a:gd name="connsiteY5" fmla="*/ 9078838 h 9223237"/>
              <a:gd name="connsiteX6" fmla="*/ 7614755 w 8042265"/>
              <a:gd name="connsiteY6" fmla="*/ 7981558 h 9223237"/>
              <a:gd name="connsiteX7" fmla="*/ 7316372 w 8042265"/>
              <a:gd name="connsiteY7" fmla="*/ 579731 h 9223237"/>
              <a:gd name="connsiteX8" fmla="*/ 963698 w 8042265"/>
              <a:gd name="connsiteY8" fmla="*/ 781862 h 922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2265" h="9223237">
                <a:moveTo>
                  <a:pt x="963698" y="781862"/>
                </a:moveTo>
                <a:cubicBezTo>
                  <a:pt x="-239460" y="1218207"/>
                  <a:pt x="-24495" y="2429386"/>
                  <a:pt x="97425" y="3197803"/>
                </a:cubicBezTo>
                <a:cubicBezTo>
                  <a:pt x="219345" y="3966220"/>
                  <a:pt x="1416085" y="4657635"/>
                  <a:pt x="1695218" y="5392363"/>
                </a:cubicBezTo>
                <a:cubicBezTo>
                  <a:pt x="1974351" y="6127091"/>
                  <a:pt x="1757782" y="6996573"/>
                  <a:pt x="1772220" y="7606173"/>
                </a:cubicBezTo>
                <a:cubicBezTo>
                  <a:pt x="1786658" y="8215773"/>
                  <a:pt x="1287749" y="8804519"/>
                  <a:pt x="1781846" y="9049963"/>
                </a:cubicBezTo>
                <a:cubicBezTo>
                  <a:pt x="2275943" y="9295407"/>
                  <a:pt x="3764650" y="9256905"/>
                  <a:pt x="4736801" y="9078838"/>
                </a:cubicBezTo>
                <a:cubicBezTo>
                  <a:pt x="5708952" y="8900771"/>
                  <a:pt x="7184827" y="9398076"/>
                  <a:pt x="7614755" y="7981558"/>
                </a:cubicBezTo>
                <a:cubicBezTo>
                  <a:pt x="8044684" y="6565040"/>
                  <a:pt x="8423277" y="1779680"/>
                  <a:pt x="7316372" y="579731"/>
                </a:cubicBezTo>
                <a:cubicBezTo>
                  <a:pt x="6209467" y="-620218"/>
                  <a:pt x="2166856" y="345517"/>
                  <a:pt x="963698" y="7818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xmlns="" id="{BA609CD0-D3BB-4F30-A928-7E13E2146661}"/>
              </a:ext>
            </a:extLst>
          </p:cNvPr>
          <p:cNvGrpSpPr/>
          <p:nvPr/>
        </p:nvGrpSpPr>
        <p:grpSpPr>
          <a:xfrm>
            <a:off x="11726597" y="692696"/>
            <a:ext cx="369332" cy="3755779"/>
            <a:chOff x="11687685" y="1908421"/>
            <a:chExt cx="369332" cy="3755779"/>
          </a:xfrm>
        </p:grpSpPr>
        <p:grpSp>
          <p:nvGrpSpPr>
            <p:cNvPr id="8" name="组合 7">
              <a:extLst>
                <a:ext uri="{FF2B5EF4-FFF2-40B4-BE49-F238E27FC236}">
                  <a16:creationId xmlns:a16="http://schemas.microsoft.com/office/drawing/2014/main" xmlns="" id="{EDFD8CB1-22D4-4B8B-B057-1F10D0C6B729}"/>
                </a:ext>
              </a:extLst>
            </p:cNvPr>
            <p:cNvGrpSpPr/>
            <p:nvPr/>
          </p:nvGrpSpPr>
          <p:grpSpPr>
            <a:xfrm>
              <a:off x="11687685" y="1908421"/>
              <a:ext cx="369332" cy="2518379"/>
              <a:chOff x="11687685" y="1908421"/>
              <a:chExt cx="369332" cy="2518379"/>
            </a:xfrm>
          </p:grpSpPr>
          <p:sp>
            <p:nvSpPr>
              <p:cNvPr id="10" name="文本框 9">
                <a:extLst>
                  <a:ext uri="{FF2B5EF4-FFF2-40B4-BE49-F238E27FC236}">
                    <a16:creationId xmlns:a16="http://schemas.microsoft.com/office/drawing/2014/main" xmlns="" id="{69164C0B-F3DB-4F96-9F9B-3E68D60EA47B}"/>
                  </a:ext>
                </a:extLst>
              </p:cNvPr>
              <p:cNvSpPr txBox="1"/>
              <p:nvPr/>
            </p:nvSpPr>
            <p:spPr>
              <a:xfrm>
                <a:off x="11687685" y="1908421"/>
                <a:ext cx="369332" cy="2518379"/>
              </a:xfrm>
              <a:prstGeom prst="rect">
                <a:avLst/>
              </a:prstGeom>
              <a:noFill/>
              <a:ln>
                <a:noFill/>
              </a:ln>
            </p:spPr>
            <p:txBody>
              <a:bodyPr vert="eaVert" wrap="square" rtlCol="0">
                <a:spAutoFit/>
              </a:bodyPr>
              <a:lstStyle/>
              <a:p>
                <a:pPr algn="dist"/>
                <a:r>
                  <a:rPr lang="zh-CN" altLang="en-US" sz="1200" dirty="0">
                    <a:solidFill>
                      <a:schemeClr val="bg1"/>
                    </a:solidFill>
                    <a:effectLst>
                      <a:outerShdw blurRad="38100" dist="38100" dir="2700000" algn="tl">
                        <a:srgbClr val="000000">
                          <a:alpha val="43137"/>
                        </a:srgbClr>
                      </a:outerShdw>
                    </a:effectLst>
                    <a:cs typeface="+mn-ea"/>
                    <a:sym typeface="+mn-lt"/>
                  </a:rPr>
                  <a:t>聚能前行不负韶华</a:t>
                </a:r>
              </a:p>
            </p:txBody>
          </p:sp>
          <p:cxnSp>
            <p:nvCxnSpPr>
              <p:cNvPr id="11" name="直接连接符 10">
                <a:extLst>
                  <a:ext uri="{FF2B5EF4-FFF2-40B4-BE49-F238E27FC236}">
                    <a16:creationId xmlns:a16="http://schemas.microsoft.com/office/drawing/2014/main" xmlns="" id="{17819BB0-8057-43AD-84B7-7A7307D9D759}"/>
                  </a:ext>
                </a:extLst>
              </p:cNvPr>
              <p:cNvCxnSpPr>
                <a:cxnSpLocks/>
              </p:cNvCxnSpPr>
              <p:nvPr/>
            </p:nvCxnSpPr>
            <p:spPr>
              <a:xfrm>
                <a:off x="11790893" y="2149317"/>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xmlns="" id="{B9A6374E-B795-4691-A38A-9D407096FA07}"/>
                  </a:ext>
                </a:extLst>
              </p:cNvPr>
              <p:cNvCxnSpPr>
                <a:cxnSpLocks/>
              </p:cNvCxnSpPr>
              <p:nvPr/>
            </p:nvCxnSpPr>
            <p:spPr>
              <a:xfrm>
                <a:off x="11790893" y="2475938"/>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xmlns="" id="{82F77642-4582-438B-B124-C6316D9D1F99}"/>
                  </a:ext>
                </a:extLst>
              </p:cNvPr>
              <p:cNvCxnSpPr>
                <a:cxnSpLocks/>
              </p:cNvCxnSpPr>
              <p:nvPr/>
            </p:nvCxnSpPr>
            <p:spPr>
              <a:xfrm>
                <a:off x="11790893" y="2802559"/>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9263BF9B-AED6-4C66-8C46-434969F523AC}"/>
                  </a:ext>
                </a:extLst>
              </p:cNvPr>
              <p:cNvCxnSpPr>
                <a:cxnSpLocks/>
              </p:cNvCxnSpPr>
              <p:nvPr/>
            </p:nvCxnSpPr>
            <p:spPr>
              <a:xfrm>
                <a:off x="11790893" y="3129180"/>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EC57E77C-D08E-4F1A-B009-DE5933ADFC74}"/>
                  </a:ext>
                </a:extLst>
              </p:cNvPr>
              <p:cNvCxnSpPr>
                <a:cxnSpLocks/>
              </p:cNvCxnSpPr>
              <p:nvPr/>
            </p:nvCxnSpPr>
            <p:spPr>
              <a:xfrm>
                <a:off x="11790893" y="3455801"/>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94FDBBE9-426B-4CBF-B55D-C42E4CC73235}"/>
                  </a:ext>
                </a:extLst>
              </p:cNvPr>
              <p:cNvCxnSpPr>
                <a:cxnSpLocks/>
              </p:cNvCxnSpPr>
              <p:nvPr/>
            </p:nvCxnSpPr>
            <p:spPr>
              <a:xfrm>
                <a:off x="11790893" y="3782422"/>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6DF8E7B8-9783-44F6-976C-9C3F3D9798CD}"/>
                  </a:ext>
                </a:extLst>
              </p:cNvPr>
              <p:cNvCxnSpPr>
                <a:cxnSpLocks/>
              </p:cNvCxnSpPr>
              <p:nvPr/>
            </p:nvCxnSpPr>
            <p:spPr>
              <a:xfrm>
                <a:off x="11790893" y="4109044"/>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a:extLst>
                <a:ext uri="{FF2B5EF4-FFF2-40B4-BE49-F238E27FC236}">
                  <a16:creationId xmlns:a16="http://schemas.microsoft.com/office/drawing/2014/main" xmlns="" id="{67CD8129-12A4-4910-ADFB-6C392C5728EB}"/>
                </a:ext>
              </a:extLst>
            </p:cNvPr>
            <p:cNvCxnSpPr/>
            <p:nvPr/>
          </p:nvCxnSpPr>
          <p:spPr>
            <a:xfrm>
              <a:off x="11872351" y="4432300"/>
              <a:ext cx="0" cy="12319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组合 17">
            <a:extLst>
              <a:ext uri="{FF2B5EF4-FFF2-40B4-BE49-F238E27FC236}">
                <a16:creationId xmlns:a16="http://schemas.microsoft.com/office/drawing/2014/main" xmlns="" id="{8C7DF3F9-6DE7-4DB7-895F-7745511C6CE6}"/>
              </a:ext>
            </a:extLst>
          </p:cNvPr>
          <p:cNvGrpSpPr/>
          <p:nvPr/>
        </p:nvGrpSpPr>
        <p:grpSpPr>
          <a:xfrm>
            <a:off x="10303041" y="6007200"/>
            <a:ext cx="1638300" cy="546247"/>
            <a:chOff x="10303041" y="6007200"/>
            <a:chExt cx="1638300" cy="546247"/>
          </a:xfrm>
        </p:grpSpPr>
        <p:sp>
          <p:nvSpPr>
            <p:cNvPr id="19" name="文本框 18">
              <a:extLst>
                <a:ext uri="{FF2B5EF4-FFF2-40B4-BE49-F238E27FC236}">
                  <a16:creationId xmlns:a16="http://schemas.microsoft.com/office/drawing/2014/main" xmlns="" id="{459067A1-C2FE-4030-A84B-82C2D035C8FB}"/>
                </a:ext>
              </a:extLst>
            </p:cNvPr>
            <p:cNvSpPr txBox="1"/>
            <p:nvPr/>
          </p:nvSpPr>
          <p:spPr>
            <a:xfrm>
              <a:off x="10537448" y="6007200"/>
              <a:ext cx="1403893" cy="261610"/>
            </a:xfrm>
            <a:prstGeom prst="rect">
              <a:avLst/>
            </a:prstGeom>
            <a:noFill/>
            <a:ln>
              <a:noFill/>
            </a:ln>
          </p:spPr>
          <p:txBody>
            <a:bodyPr wrap="square" rtlCol="0">
              <a:spAutoFit/>
            </a:bodyPr>
            <a:lstStyle/>
            <a:p>
              <a:pPr algn="dist"/>
              <a:r>
                <a:rPr lang="en-US" altLang="zh-CN" sz="1050" dirty="0">
                  <a:solidFill>
                    <a:schemeClr val="bg1"/>
                  </a:solidFill>
                  <a:effectLst>
                    <a:outerShdw blurRad="38100" dist="38100" dir="2700000" algn="tl">
                      <a:srgbClr val="000000">
                        <a:alpha val="43137"/>
                      </a:srgbClr>
                    </a:outerShdw>
                  </a:effectLst>
                  <a:cs typeface="+mn-ea"/>
                  <a:sym typeface="+mn-lt"/>
                </a:rPr>
                <a:t>THANKS YOU</a:t>
              </a:r>
              <a:endParaRPr lang="zh-CN" altLang="en-US" sz="1050" dirty="0">
                <a:solidFill>
                  <a:schemeClr val="bg1"/>
                </a:solidFill>
                <a:effectLst>
                  <a:outerShdw blurRad="38100" dist="38100" dir="2700000" algn="tl">
                    <a:srgbClr val="000000">
                      <a:alpha val="43137"/>
                    </a:srgbClr>
                  </a:outerShdw>
                </a:effectLst>
                <a:cs typeface="+mn-ea"/>
                <a:sym typeface="+mn-lt"/>
              </a:endParaRPr>
            </a:p>
          </p:txBody>
        </p:sp>
        <p:sp>
          <p:nvSpPr>
            <p:cNvPr id="20" name="文本框 19">
              <a:extLst>
                <a:ext uri="{FF2B5EF4-FFF2-40B4-BE49-F238E27FC236}">
                  <a16:creationId xmlns:a16="http://schemas.microsoft.com/office/drawing/2014/main" xmlns="" id="{650C7B29-9BD5-4360-A850-709300E9DF1D}"/>
                </a:ext>
              </a:extLst>
            </p:cNvPr>
            <p:cNvSpPr txBox="1"/>
            <p:nvPr/>
          </p:nvSpPr>
          <p:spPr>
            <a:xfrm>
              <a:off x="10303041" y="6291837"/>
              <a:ext cx="1638300" cy="261610"/>
            </a:xfrm>
            <a:prstGeom prst="rect">
              <a:avLst/>
            </a:prstGeom>
            <a:noFill/>
            <a:ln>
              <a:noFill/>
            </a:ln>
          </p:spPr>
          <p:txBody>
            <a:bodyPr wrap="square" rtlCol="0">
              <a:spAutoFit/>
            </a:bodyPr>
            <a:lstStyle/>
            <a:p>
              <a:pPr algn="dist"/>
              <a:r>
                <a:rPr lang="en-US" altLang="zh-CN" sz="1100" dirty="0" smtClean="0">
                  <a:solidFill>
                    <a:schemeClr val="bg1"/>
                  </a:solidFill>
                  <a:effectLst>
                    <a:outerShdw blurRad="38100" dist="38100" dir="2700000" algn="tl">
                      <a:srgbClr val="000000">
                        <a:alpha val="43137"/>
                      </a:srgbClr>
                    </a:outerShdw>
                  </a:effectLst>
                  <a:cs typeface="+mn-ea"/>
                  <a:sym typeface="+mn-lt"/>
                </a:rPr>
                <a:t>20XX·</a:t>
              </a:r>
              <a:r>
                <a:rPr lang="zh-CN" altLang="en-US" sz="1100" dirty="0">
                  <a:solidFill>
                    <a:schemeClr val="bg1"/>
                  </a:solidFill>
                  <a:effectLst>
                    <a:outerShdw blurRad="38100" dist="38100" dir="2700000" algn="tl">
                      <a:srgbClr val="000000">
                        <a:alpha val="43137"/>
                      </a:srgbClr>
                    </a:outerShdw>
                  </a:effectLst>
                  <a:cs typeface="+mn-ea"/>
                  <a:sym typeface="+mn-lt"/>
                </a:rPr>
                <a:t>筑梦起航</a:t>
              </a:r>
            </a:p>
          </p:txBody>
        </p:sp>
      </p:grpSp>
      <p:grpSp>
        <p:nvGrpSpPr>
          <p:cNvPr id="21" name="组合 20">
            <a:extLst>
              <a:ext uri="{FF2B5EF4-FFF2-40B4-BE49-F238E27FC236}">
                <a16:creationId xmlns:a16="http://schemas.microsoft.com/office/drawing/2014/main" xmlns="" id="{65CAB61F-C746-4CEF-BB05-B0C9AF92BB31}"/>
              </a:ext>
            </a:extLst>
          </p:cNvPr>
          <p:cNvGrpSpPr/>
          <p:nvPr/>
        </p:nvGrpSpPr>
        <p:grpSpPr>
          <a:xfrm>
            <a:off x="335360" y="287070"/>
            <a:ext cx="4968552" cy="261610"/>
            <a:chOff x="335360" y="287070"/>
            <a:chExt cx="4968552" cy="261610"/>
          </a:xfrm>
        </p:grpSpPr>
        <p:grpSp>
          <p:nvGrpSpPr>
            <p:cNvPr id="22" name="组合 21">
              <a:extLst>
                <a:ext uri="{FF2B5EF4-FFF2-40B4-BE49-F238E27FC236}">
                  <a16:creationId xmlns:a16="http://schemas.microsoft.com/office/drawing/2014/main" xmlns="" id="{F40D8664-7906-40F8-A1B9-BFE9BF6D5985}"/>
                </a:ext>
              </a:extLst>
            </p:cNvPr>
            <p:cNvGrpSpPr/>
            <p:nvPr/>
          </p:nvGrpSpPr>
          <p:grpSpPr>
            <a:xfrm>
              <a:off x="335360" y="309863"/>
              <a:ext cx="395760" cy="216024"/>
              <a:chOff x="-888776" y="404664"/>
              <a:chExt cx="395760" cy="216024"/>
            </a:xfrm>
            <a:solidFill>
              <a:srgbClr val="4BBAB5"/>
            </a:solidFill>
          </p:grpSpPr>
          <p:sp>
            <p:nvSpPr>
              <p:cNvPr id="27" name="椭圆 26">
                <a:extLst>
                  <a:ext uri="{FF2B5EF4-FFF2-40B4-BE49-F238E27FC236}">
                    <a16:creationId xmlns:a16="http://schemas.microsoft.com/office/drawing/2014/main" xmlns="" id="{212CD143-F48E-4A26-9E86-A0BC1F10E189}"/>
                  </a:ext>
                </a:extLst>
              </p:cNvPr>
              <p:cNvSpPr/>
              <p:nvPr/>
            </p:nvSpPr>
            <p:spPr>
              <a:xfrm>
                <a:off x="-888776"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a:extLst>
                  <a:ext uri="{FF2B5EF4-FFF2-40B4-BE49-F238E27FC236}">
                    <a16:creationId xmlns:a16="http://schemas.microsoft.com/office/drawing/2014/main" xmlns="" id="{D321F355-C139-48E2-B078-01A2F6683AA3}"/>
                  </a:ext>
                </a:extLst>
              </p:cNvPr>
              <p:cNvSpPr/>
              <p:nvPr/>
            </p:nvSpPr>
            <p:spPr>
              <a:xfrm>
                <a:off x="-781048"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a:extLst>
                  <a:ext uri="{FF2B5EF4-FFF2-40B4-BE49-F238E27FC236}">
                    <a16:creationId xmlns:a16="http://schemas.microsoft.com/office/drawing/2014/main" xmlns="" id="{E64C7EF5-1BE0-4C17-925A-555D2227488C}"/>
                  </a:ext>
                </a:extLst>
              </p:cNvPr>
              <p:cNvSpPr/>
              <p:nvPr/>
            </p:nvSpPr>
            <p:spPr>
              <a:xfrm>
                <a:off x="-672752"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a:extLst>
                  <a:ext uri="{FF2B5EF4-FFF2-40B4-BE49-F238E27FC236}">
                    <a16:creationId xmlns:a16="http://schemas.microsoft.com/office/drawing/2014/main" xmlns="" id="{82AC2DF6-9625-4875-A056-F9E22A4E9939}"/>
                  </a:ext>
                </a:extLst>
              </p:cNvPr>
              <p:cNvSpPr/>
              <p:nvPr/>
            </p:nvSpPr>
            <p:spPr>
              <a:xfrm>
                <a:off x="-565024"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a:extLst>
                  <a:ext uri="{FF2B5EF4-FFF2-40B4-BE49-F238E27FC236}">
                    <a16:creationId xmlns:a16="http://schemas.microsoft.com/office/drawing/2014/main" xmlns="" id="{25FBF074-2943-4C08-B721-275FD41F161F}"/>
                  </a:ext>
                </a:extLst>
              </p:cNvPr>
              <p:cNvSpPr/>
              <p:nvPr/>
            </p:nvSpPr>
            <p:spPr>
              <a:xfrm>
                <a:off x="-888776"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xmlns="" id="{51EB84CF-3299-432F-AB99-B41F55A3424B}"/>
                  </a:ext>
                </a:extLst>
              </p:cNvPr>
              <p:cNvSpPr/>
              <p:nvPr/>
            </p:nvSpPr>
            <p:spPr>
              <a:xfrm>
                <a:off x="-781483"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xmlns="" id="{622299B5-7608-43B3-A3FA-3F64F720558D}"/>
                  </a:ext>
                </a:extLst>
              </p:cNvPr>
              <p:cNvSpPr/>
              <p:nvPr/>
            </p:nvSpPr>
            <p:spPr>
              <a:xfrm>
                <a:off x="-674190"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xmlns="" id="{2262A3EE-1187-4A14-82C5-490E91599BF4}"/>
                  </a:ext>
                </a:extLst>
              </p:cNvPr>
              <p:cNvSpPr/>
              <p:nvPr/>
            </p:nvSpPr>
            <p:spPr>
              <a:xfrm>
                <a:off x="-566896"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文本框 22">
              <a:extLst>
                <a:ext uri="{FF2B5EF4-FFF2-40B4-BE49-F238E27FC236}">
                  <a16:creationId xmlns:a16="http://schemas.microsoft.com/office/drawing/2014/main" xmlns="" id="{44F017C6-60BF-4E08-922B-EF879F7E9100}"/>
                </a:ext>
              </a:extLst>
            </p:cNvPr>
            <p:cNvSpPr txBox="1"/>
            <p:nvPr/>
          </p:nvSpPr>
          <p:spPr>
            <a:xfrm>
              <a:off x="98343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Work</a:t>
              </a:r>
              <a:endParaRPr lang="zh-CN" altLang="en-US" sz="1050" dirty="0">
                <a:solidFill>
                  <a:schemeClr val="tx1">
                    <a:lumMod val="65000"/>
                    <a:lumOff val="35000"/>
                  </a:schemeClr>
                </a:solidFill>
                <a:cs typeface="+mn-ea"/>
                <a:sym typeface="+mn-lt"/>
              </a:endParaRPr>
            </a:p>
          </p:txBody>
        </p:sp>
        <p:sp>
          <p:nvSpPr>
            <p:cNvPr id="24" name="文本框 23">
              <a:extLst>
                <a:ext uri="{FF2B5EF4-FFF2-40B4-BE49-F238E27FC236}">
                  <a16:creationId xmlns:a16="http://schemas.microsoft.com/office/drawing/2014/main" xmlns="" id="{209F41DD-0F94-4C47-92E0-2E7B50E35B9E}"/>
                </a:ext>
              </a:extLst>
            </p:cNvPr>
            <p:cNvSpPr txBox="1"/>
            <p:nvPr/>
          </p:nvSpPr>
          <p:spPr>
            <a:xfrm>
              <a:off x="2102992" y="287070"/>
              <a:ext cx="737094"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Business</a:t>
              </a:r>
              <a:endParaRPr lang="zh-CN" altLang="en-US" sz="1050" dirty="0">
                <a:solidFill>
                  <a:schemeClr val="tx1">
                    <a:lumMod val="65000"/>
                    <a:lumOff val="35000"/>
                  </a:schemeClr>
                </a:solidFill>
                <a:cs typeface="+mn-ea"/>
                <a:sym typeface="+mn-lt"/>
              </a:endParaRPr>
            </a:p>
          </p:txBody>
        </p:sp>
        <p:sp>
          <p:nvSpPr>
            <p:cNvPr id="25" name="文本框 24">
              <a:extLst>
                <a:ext uri="{FF2B5EF4-FFF2-40B4-BE49-F238E27FC236}">
                  <a16:creationId xmlns:a16="http://schemas.microsoft.com/office/drawing/2014/main" xmlns="" id="{D6F851A8-22DC-4907-A726-D177C5401F57}"/>
                </a:ext>
              </a:extLst>
            </p:cNvPr>
            <p:cNvSpPr txBox="1"/>
            <p:nvPr/>
          </p:nvSpPr>
          <p:spPr>
            <a:xfrm>
              <a:off x="322255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Project</a:t>
              </a:r>
              <a:endParaRPr lang="zh-CN" altLang="en-US" sz="1050" dirty="0">
                <a:solidFill>
                  <a:schemeClr val="tx1">
                    <a:lumMod val="65000"/>
                    <a:lumOff val="35000"/>
                  </a:schemeClr>
                </a:solidFill>
                <a:cs typeface="+mn-ea"/>
                <a:sym typeface="+mn-lt"/>
              </a:endParaRPr>
            </a:p>
          </p:txBody>
        </p:sp>
        <p:sp>
          <p:nvSpPr>
            <p:cNvPr id="26" name="文本框 25">
              <a:extLst>
                <a:ext uri="{FF2B5EF4-FFF2-40B4-BE49-F238E27FC236}">
                  <a16:creationId xmlns:a16="http://schemas.microsoft.com/office/drawing/2014/main" xmlns="" id="{1A7D85DA-59A4-4F24-8B7B-B4DD04F98C2A}"/>
                </a:ext>
              </a:extLst>
            </p:cNvPr>
            <p:cNvSpPr txBox="1"/>
            <p:nvPr/>
          </p:nvSpPr>
          <p:spPr>
            <a:xfrm>
              <a:off x="4342112" y="290917"/>
              <a:ext cx="961800"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Completion</a:t>
              </a:r>
              <a:endParaRPr lang="zh-CN" altLang="en-US" sz="1050" dirty="0">
                <a:solidFill>
                  <a:schemeClr val="tx1">
                    <a:lumMod val="65000"/>
                    <a:lumOff val="35000"/>
                  </a:schemeClr>
                </a:solidFill>
                <a:cs typeface="+mn-ea"/>
                <a:sym typeface="+mn-lt"/>
              </a:endParaRPr>
            </a:p>
          </p:txBody>
        </p:sp>
      </p:grpSp>
      <p:grpSp>
        <p:nvGrpSpPr>
          <p:cNvPr id="35" name="组合 34">
            <a:extLst>
              <a:ext uri="{FF2B5EF4-FFF2-40B4-BE49-F238E27FC236}">
                <a16:creationId xmlns:a16="http://schemas.microsoft.com/office/drawing/2014/main" xmlns="" id="{25E29409-10E8-45E2-A308-BEC107606A45}"/>
              </a:ext>
            </a:extLst>
          </p:cNvPr>
          <p:cNvGrpSpPr/>
          <p:nvPr/>
        </p:nvGrpSpPr>
        <p:grpSpPr>
          <a:xfrm>
            <a:off x="625364" y="5589210"/>
            <a:ext cx="1115746" cy="369332"/>
            <a:chOff x="625364" y="5589210"/>
            <a:chExt cx="1115746" cy="369332"/>
          </a:xfrm>
        </p:grpSpPr>
        <p:sp>
          <p:nvSpPr>
            <p:cNvPr id="36" name="矩形: 圆角 35">
              <a:extLst>
                <a:ext uri="{FF2B5EF4-FFF2-40B4-BE49-F238E27FC236}">
                  <a16:creationId xmlns:a16="http://schemas.microsoft.com/office/drawing/2014/main" xmlns="" id="{CA22D301-C15C-48DA-B088-853DCB5E895D}"/>
                </a:ext>
              </a:extLst>
            </p:cNvPr>
            <p:cNvSpPr/>
            <p:nvPr/>
          </p:nvSpPr>
          <p:spPr>
            <a:xfrm>
              <a:off x="625364" y="5591240"/>
              <a:ext cx="1115746" cy="365272"/>
            </a:xfrm>
            <a:prstGeom prst="roundRect">
              <a:avLst>
                <a:gd name="adj" fmla="val 5000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37" name="文本框 36">
              <a:extLst>
                <a:ext uri="{FF2B5EF4-FFF2-40B4-BE49-F238E27FC236}">
                  <a16:creationId xmlns:a16="http://schemas.microsoft.com/office/drawing/2014/main" xmlns="" id="{7A7703E7-032C-4E01-8DA6-235F2D86185B}"/>
                </a:ext>
              </a:extLst>
            </p:cNvPr>
            <p:cNvSpPr txBox="1"/>
            <p:nvPr/>
          </p:nvSpPr>
          <p:spPr>
            <a:xfrm>
              <a:off x="666781" y="5589210"/>
              <a:ext cx="1032912" cy="369332"/>
            </a:xfrm>
            <a:prstGeom prst="rect">
              <a:avLst/>
            </a:prstGeom>
            <a:noFill/>
          </p:spPr>
          <p:txBody>
            <a:bodyPr wrap="square" rtlCol="0">
              <a:spAutoFit/>
            </a:bodyPr>
            <a:lstStyle/>
            <a:p>
              <a:pPr algn="ctr"/>
              <a:r>
                <a:rPr lang="en-US" altLang="zh-CN" dirty="0">
                  <a:solidFill>
                    <a:schemeClr val="bg1"/>
                  </a:solidFill>
                  <a:effectLst>
                    <a:outerShdw blurRad="38100" dist="38100" dir="2700000" algn="tl">
                      <a:srgbClr val="000000">
                        <a:alpha val="43137"/>
                      </a:srgbClr>
                    </a:outerShdw>
                  </a:effectLst>
                  <a:cs typeface="+mn-ea"/>
                  <a:sym typeface="+mn-lt"/>
                </a:rPr>
                <a:t>START</a:t>
              </a:r>
              <a:endParaRPr lang="zh-CN" altLang="en-US" dirty="0">
                <a:solidFill>
                  <a:schemeClr val="bg1"/>
                </a:solidFill>
                <a:effectLst>
                  <a:outerShdw blurRad="38100" dist="38100" dir="2700000" algn="tl">
                    <a:srgbClr val="000000">
                      <a:alpha val="43137"/>
                    </a:srgbClr>
                  </a:outerShdw>
                </a:effectLst>
                <a:cs typeface="+mn-ea"/>
                <a:sym typeface="+mn-lt"/>
              </a:endParaRPr>
            </a:p>
          </p:txBody>
        </p:sp>
      </p:grpSp>
      <p:grpSp>
        <p:nvGrpSpPr>
          <p:cNvPr id="38" name="组合 37">
            <a:extLst>
              <a:ext uri="{FF2B5EF4-FFF2-40B4-BE49-F238E27FC236}">
                <a16:creationId xmlns:a16="http://schemas.microsoft.com/office/drawing/2014/main" xmlns="" id="{F57F2394-8CAB-4A22-B8BD-CE7DEFDCF7ED}"/>
              </a:ext>
            </a:extLst>
          </p:cNvPr>
          <p:cNvGrpSpPr/>
          <p:nvPr/>
        </p:nvGrpSpPr>
        <p:grpSpPr>
          <a:xfrm>
            <a:off x="280736" y="2192116"/>
            <a:ext cx="5023176" cy="1854224"/>
            <a:chOff x="6542347" y="2053963"/>
            <a:chExt cx="5023176" cy="1854224"/>
          </a:xfrm>
        </p:grpSpPr>
        <p:sp>
          <p:nvSpPr>
            <p:cNvPr id="39" name="文本框 38">
              <a:extLst>
                <a:ext uri="{FF2B5EF4-FFF2-40B4-BE49-F238E27FC236}">
                  <a16:creationId xmlns:a16="http://schemas.microsoft.com/office/drawing/2014/main" xmlns="" id="{AC80957A-6063-4815-AC7F-60352CCC1E26}"/>
                </a:ext>
              </a:extLst>
            </p:cNvPr>
            <p:cNvSpPr txBox="1"/>
            <p:nvPr/>
          </p:nvSpPr>
          <p:spPr>
            <a:xfrm>
              <a:off x="6542347" y="2053963"/>
              <a:ext cx="4104456" cy="1107996"/>
            </a:xfrm>
            <a:prstGeom prst="rect">
              <a:avLst/>
            </a:prstGeom>
            <a:noFill/>
          </p:spPr>
          <p:txBody>
            <a:bodyPr wrap="square" rtlCol="0">
              <a:spAutoFit/>
            </a:bodyPr>
            <a:lstStyle/>
            <a:p>
              <a:r>
                <a:rPr lang="en-US" altLang="zh-CN" sz="6600" dirty="0">
                  <a:solidFill>
                    <a:srgbClr val="033180"/>
                  </a:solidFill>
                  <a:cs typeface="+mn-ea"/>
                  <a:sym typeface="+mn-lt"/>
                </a:rPr>
                <a:t>PART 03</a:t>
              </a:r>
              <a:endParaRPr lang="zh-CN" altLang="en-US" sz="6600" dirty="0">
                <a:solidFill>
                  <a:srgbClr val="033180"/>
                </a:solidFill>
                <a:cs typeface="+mn-ea"/>
                <a:sym typeface="+mn-lt"/>
              </a:endParaRPr>
            </a:p>
          </p:txBody>
        </p:sp>
        <p:sp>
          <p:nvSpPr>
            <p:cNvPr id="40" name="文本框 39">
              <a:extLst>
                <a:ext uri="{FF2B5EF4-FFF2-40B4-BE49-F238E27FC236}">
                  <a16:creationId xmlns:a16="http://schemas.microsoft.com/office/drawing/2014/main" xmlns="" id="{0C188D62-B4E9-4E89-82C1-7D7CFBC69FB9}"/>
                </a:ext>
              </a:extLst>
            </p:cNvPr>
            <p:cNvSpPr txBox="1"/>
            <p:nvPr/>
          </p:nvSpPr>
          <p:spPr>
            <a:xfrm>
              <a:off x="6565687" y="3075057"/>
              <a:ext cx="4457378" cy="707886"/>
            </a:xfrm>
            <a:prstGeom prst="rect">
              <a:avLst/>
            </a:prstGeom>
            <a:noFill/>
          </p:spPr>
          <p:txBody>
            <a:bodyPr wrap="square" rtlCol="0">
              <a:spAutoFit/>
            </a:bodyPr>
            <a:lstStyle/>
            <a:p>
              <a:pPr algn="dist"/>
              <a:r>
                <a:rPr lang="en-US" altLang="zh-CN" sz="4000" dirty="0">
                  <a:solidFill>
                    <a:schemeClr val="tx1">
                      <a:lumMod val="75000"/>
                      <a:lumOff val="25000"/>
                    </a:schemeClr>
                  </a:solidFill>
                  <a:cs typeface="+mn-ea"/>
                  <a:sym typeface="+mn-lt"/>
                </a:rPr>
                <a:t>SAAS</a:t>
              </a:r>
              <a:r>
                <a:rPr lang="zh-CN" altLang="en-US" sz="4000" dirty="0">
                  <a:solidFill>
                    <a:schemeClr val="tx1">
                      <a:lumMod val="75000"/>
                      <a:lumOff val="25000"/>
                    </a:schemeClr>
                  </a:solidFill>
                  <a:cs typeface="+mn-ea"/>
                  <a:sym typeface="+mn-lt"/>
                </a:rPr>
                <a:t>应用要点</a:t>
              </a:r>
            </a:p>
          </p:txBody>
        </p:sp>
        <p:sp>
          <p:nvSpPr>
            <p:cNvPr id="41" name="文本框 40">
              <a:extLst>
                <a:ext uri="{FF2B5EF4-FFF2-40B4-BE49-F238E27FC236}">
                  <a16:creationId xmlns:a16="http://schemas.microsoft.com/office/drawing/2014/main" xmlns="" id="{45D726FA-C956-4F82-8374-B9C462B32699}"/>
                </a:ext>
              </a:extLst>
            </p:cNvPr>
            <p:cNvSpPr txBox="1"/>
            <p:nvPr/>
          </p:nvSpPr>
          <p:spPr>
            <a:xfrm>
              <a:off x="6637872" y="3661966"/>
              <a:ext cx="4927651" cy="246221"/>
            </a:xfrm>
            <a:prstGeom prst="rect">
              <a:avLst/>
            </a:prstGeom>
            <a:noFill/>
          </p:spPr>
          <p:txBody>
            <a:bodyPr wrap="square" rtlCol="0">
              <a:spAutoFit/>
            </a:bodyPr>
            <a:lstStyle/>
            <a:p>
              <a:pPr algn="dist"/>
              <a:r>
                <a:rPr lang="en-US" altLang="zh-CN" sz="1000" dirty="0">
                  <a:solidFill>
                    <a:schemeClr val="tx1">
                      <a:lumMod val="75000"/>
                      <a:lumOff val="25000"/>
                    </a:schemeClr>
                  </a:solidFill>
                  <a:cs typeface="+mn-ea"/>
                  <a:sym typeface="+mn-lt"/>
                </a:rPr>
                <a:t>OVERVIEW OF THE COMPANY'S ANNUAL PROJECT SITUATION</a:t>
              </a:r>
              <a:endParaRPr lang="zh-CN" altLang="en-US" sz="1000" dirty="0">
                <a:solidFill>
                  <a:schemeClr val="tx1">
                    <a:lumMod val="75000"/>
                    <a:lumOff val="25000"/>
                  </a:schemeClr>
                </a:solidFill>
                <a:cs typeface="+mn-ea"/>
                <a:sym typeface="+mn-lt"/>
              </a:endParaRPr>
            </a:p>
          </p:txBody>
        </p:sp>
      </p:grpSp>
    </p:spTree>
    <p:custDataLst>
      <p:tags r:id="rId1"/>
    </p:custDataLst>
    <p:extLst>
      <p:ext uri="{BB962C8B-B14F-4D97-AF65-F5344CB8AC3E}">
        <p14:creationId xmlns:p14="http://schemas.microsoft.com/office/powerpoint/2010/main" val="1424500967"/>
      </p:ext>
    </p:extLst>
  </p:cSld>
  <p:clrMapOvr>
    <a:masterClrMapping/>
  </p:clrMapOvr>
  <mc:AlternateContent xmlns:mc="http://schemas.openxmlformats.org/markup-compatibility/2006" xmlns:p14="http://schemas.microsoft.com/office/powerpoint/2010/main">
    <mc:Choice Requires="p14">
      <p:transition spd="slow" p14:dur="1500" advTm="1244">
        <p:random/>
      </p:transition>
    </mc:Choice>
    <mc:Fallback xmlns="">
      <p:transition spd="slow" advTm="124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xmlns=""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xmlns=""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xmlns=""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xmlns=""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SAAS</a:t>
              </a: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应用要点</a:t>
              </a:r>
            </a:p>
          </p:txBody>
        </p:sp>
      </p:grpSp>
      <p:grpSp>
        <p:nvGrpSpPr>
          <p:cNvPr id="9" name="组合 8">
            <a:extLst>
              <a:ext uri="{FF2B5EF4-FFF2-40B4-BE49-F238E27FC236}">
                <a16:creationId xmlns:a16="http://schemas.microsoft.com/office/drawing/2014/main" xmlns="" id="{3ADB6C29-F98B-404C-841C-5FA55D686783}"/>
              </a:ext>
            </a:extLst>
          </p:cNvPr>
          <p:cNvGrpSpPr/>
          <p:nvPr/>
        </p:nvGrpSpPr>
        <p:grpSpPr>
          <a:xfrm>
            <a:off x="1148562" y="1751973"/>
            <a:ext cx="4700098" cy="3988152"/>
            <a:chOff x="1517822" y="1097278"/>
            <a:chExt cx="4929026" cy="4182403"/>
          </a:xfrm>
        </p:grpSpPr>
        <p:grpSp>
          <p:nvGrpSpPr>
            <p:cNvPr id="10" name="组合 9">
              <a:extLst>
                <a:ext uri="{FF2B5EF4-FFF2-40B4-BE49-F238E27FC236}">
                  <a16:creationId xmlns:a16="http://schemas.microsoft.com/office/drawing/2014/main" xmlns="" id="{8F1391C0-B856-43C7-9841-CD49EF1D3CF3}"/>
                </a:ext>
              </a:extLst>
            </p:cNvPr>
            <p:cNvGrpSpPr/>
            <p:nvPr/>
          </p:nvGrpSpPr>
          <p:grpSpPr>
            <a:xfrm>
              <a:off x="5240411" y="1097278"/>
              <a:ext cx="1206437" cy="4182403"/>
              <a:chOff x="7378700" y="922338"/>
              <a:chExt cx="1455738" cy="5046662"/>
            </a:xfrm>
          </p:grpSpPr>
          <p:sp>
            <p:nvSpPr>
              <p:cNvPr id="18" name="Oval 33">
                <a:extLst>
                  <a:ext uri="{FF2B5EF4-FFF2-40B4-BE49-F238E27FC236}">
                    <a16:creationId xmlns:a16="http://schemas.microsoft.com/office/drawing/2014/main" xmlns="" id="{DCEB2C12-5626-418F-9F5D-582D117C611E}"/>
                  </a:ext>
                </a:extLst>
              </p:cNvPr>
              <p:cNvSpPr>
                <a:spLocks noChangeArrowheads="1"/>
              </p:cNvSpPr>
              <p:nvPr/>
            </p:nvSpPr>
            <p:spPr bwMode="auto">
              <a:xfrm>
                <a:off x="7942263" y="3027363"/>
                <a:ext cx="892175" cy="893762"/>
              </a:xfrm>
              <a:prstGeom prst="ellipse">
                <a:avLst/>
              </a:prstGeom>
              <a:solidFill>
                <a:srgbClr val="033180"/>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100" b="1" dirty="0">
                  <a:latin typeface="+mn-lt"/>
                  <a:cs typeface="+mn-ea"/>
                  <a:sym typeface="+mn-lt"/>
                </a:endParaRPr>
              </a:p>
            </p:txBody>
          </p:sp>
          <p:sp>
            <p:nvSpPr>
              <p:cNvPr id="19" name="Oval 34">
                <a:extLst>
                  <a:ext uri="{FF2B5EF4-FFF2-40B4-BE49-F238E27FC236}">
                    <a16:creationId xmlns:a16="http://schemas.microsoft.com/office/drawing/2014/main" xmlns="" id="{A8DC08C2-3E82-4BAB-A600-7CCF4CCEB1F0}"/>
                  </a:ext>
                </a:extLst>
              </p:cNvPr>
              <p:cNvSpPr>
                <a:spLocks noChangeArrowheads="1"/>
              </p:cNvSpPr>
              <p:nvPr/>
            </p:nvSpPr>
            <p:spPr bwMode="auto">
              <a:xfrm>
                <a:off x="7378700" y="5078413"/>
                <a:ext cx="889000" cy="890587"/>
              </a:xfrm>
              <a:prstGeom prst="ellipse">
                <a:avLst/>
              </a:prstGeom>
              <a:solidFill>
                <a:srgbClr val="033180"/>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100" b="1" dirty="0">
                  <a:latin typeface="+mn-lt"/>
                  <a:cs typeface="+mn-ea"/>
                  <a:sym typeface="+mn-lt"/>
                </a:endParaRPr>
              </a:p>
            </p:txBody>
          </p:sp>
          <p:sp>
            <p:nvSpPr>
              <p:cNvPr id="20" name="Oval 35">
                <a:extLst>
                  <a:ext uri="{FF2B5EF4-FFF2-40B4-BE49-F238E27FC236}">
                    <a16:creationId xmlns:a16="http://schemas.microsoft.com/office/drawing/2014/main" xmlns="" id="{27F03399-5E9A-48A7-AA3A-E183B80B6B6F}"/>
                  </a:ext>
                </a:extLst>
              </p:cNvPr>
              <p:cNvSpPr>
                <a:spLocks noChangeArrowheads="1"/>
              </p:cNvSpPr>
              <p:nvPr/>
            </p:nvSpPr>
            <p:spPr bwMode="auto">
              <a:xfrm>
                <a:off x="7378700" y="922338"/>
                <a:ext cx="889000" cy="893762"/>
              </a:xfrm>
              <a:prstGeom prst="ellipse">
                <a:avLst/>
              </a:prstGeom>
              <a:solidFill>
                <a:srgbClr val="033180"/>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100" b="1" dirty="0">
                  <a:latin typeface="+mn-lt"/>
                  <a:cs typeface="+mn-ea"/>
                  <a:sym typeface="+mn-lt"/>
                </a:endParaRPr>
              </a:p>
            </p:txBody>
          </p:sp>
          <p:sp>
            <p:nvSpPr>
              <p:cNvPr id="21" name="Rectangle 36">
                <a:extLst>
                  <a:ext uri="{FF2B5EF4-FFF2-40B4-BE49-F238E27FC236}">
                    <a16:creationId xmlns:a16="http://schemas.microsoft.com/office/drawing/2014/main" xmlns="" id="{B88126E5-ADCF-44C5-A4AD-EFCFD960116D}"/>
                  </a:ext>
                </a:extLst>
              </p:cNvPr>
              <p:cNvSpPr>
                <a:spLocks noChangeArrowheads="1"/>
              </p:cNvSpPr>
              <p:nvPr/>
            </p:nvSpPr>
            <p:spPr bwMode="auto">
              <a:xfrm>
                <a:off x="7584289" y="1107844"/>
                <a:ext cx="531458" cy="5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dirty="0">
                    <a:solidFill>
                      <a:srgbClr val="FFFFFF"/>
                    </a:solidFill>
                    <a:latin typeface="+mn-lt"/>
                    <a:cs typeface="+mn-ea"/>
                    <a:sym typeface="+mn-lt"/>
                  </a:rPr>
                  <a:t>01</a:t>
                </a:r>
                <a:endParaRPr lang="en-US" altLang="en-US" sz="1100" dirty="0">
                  <a:latin typeface="+mn-lt"/>
                  <a:cs typeface="+mn-ea"/>
                  <a:sym typeface="+mn-lt"/>
                </a:endParaRPr>
              </a:p>
            </p:txBody>
          </p:sp>
          <p:sp>
            <p:nvSpPr>
              <p:cNvPr id="22" name="Rectangle 37">
                <a:extLst>
                  <a:ext uri="{FF2B5EF4-FFF2-40B4-BE49-F238E27FC236}">
                    <a16:creationId xmlns:a16="http://schemas.microsoft.com/office/drawing/2014/main" xmlns="" id="{4C1F215B-FF70-4605-B585-7687D1E9C992}"/>
                  </a:ext>
                </a:extLst>
              </p:cNvPr>
              <p:cNvSpPr>
                <a:spLocks noChangeArrowheads="1"/>
              </p:cNvSpPr>
              <p:nvPr/>
            </p:nvSpPr>
            <p:spPr bwMode="auto">
              <a:xfrm>
                <a:off x="8137419" y="3213206"/>
                <a:ext cx="531458" cy="5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dirty="0">
                    <a:solidFill>
                      <a:srgbClr val="FFFFFF"/>
                    </a:solidFill>
                    <a:latin typeface="+mn-lt"/>
                    <a:cs typeface="+mn-ea"/>
                    <a:sym typeface="+mn-lt"/>
                  </a:rPr>
                  <a:t>02</a:t>
                </a:r>
                <a:endParaRPr lang="en-US" altLang="en-US" sz="1100" dirty="0">
                  <a:latin typeface="+mn-lt"/>
                  <a:cs typeface="+mn-ea"/>
                  <a:sym typeface="+mn-lt"/>
                </a:endParaRPr>
              </a:p>
            </p:txBody>
          </p:sp>
          <p:sp>
            <p:nvSpPr>
              <p:cNvPr id="23" name="Rectangle 38">
                <a:extLst>
                  <a:ext uri="{FF2B5EF4-FFF2-40B4-BE49-F238E27FC236}">
                    <a16:creationId xmlns:a16="http://schemas.microsoft.com/office/drawing/2014/main" xmlns="" id="{94A34399-0CC4-4296-8F54-CABF2640A7A1}"/>
                  </a:ext>
                </a:extLst>
              </p:cNvPr>
              <p:cNvSpPr>
                <a:spLocks noChangeArrowheads="1"/>
              </p:cNvSpPr>
              <p:nvPr/>
            </p:nvSpPr>
            <p:spPr bwMode="auto">
              <a:xfrm>
                <a:off x="7541427" y="5280132"/>
                <a:ext cx="531458" cy="5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dirty="0">
                    <a:solidFill>
                      <a:srgbClr val="FFFFFF"/>
                    </a:solidFill>
                    <a:latin typeface="+mn-lt"/>
                    <a:cs typeface="+mn-ea"/>
                    <a:sym typeface="+mn-lt"/>
                  </a:rPr>
                  <a:t>03</a:t>
                </a:r>
                <a:endParaRPr lang="en-US" altLang="en-US" sz="1100" dirty="0">
                  <a:latin typeface="+mn-lt"/>
                  <a:cs typeface="+mn-ea"/>
                  <a:sym typeface="+mn-lt"/>
                </a:endParaRPr>
              </a:p>
            </p:txBody>
          </p:sp>
          <p:sp>
            <p:nvSpPr>
              <p:cNvPr id="24" name="Freeform 39">
                <a:extLst>
                  <a:ext uri="{FF2B5EF4-FFF2-40B4-BE49-F238E27FC236}">
                    <a16:creationId xmlns:a16="http://schemas.microsoft.com/office/drawing/2014/main" xmlns="" id="{3222F054-AD35-4949-861A-B92F33F3B6CB}"/>
                  </a:ext>
                </a:extLst>
              </p:cNvPr>
              <p:cNvSpPr>
                <a:spLocks/>
              </p:cNvSpPr>
              <p:nvPr/>
            </p:nvSpPr>
            <p:spPr bwMode="auto">
              <a:xfrm>
                <a:off x="8050213" y="1857375"/>
                <a:ext cx="320675" cy="1062038"/>
              </a:xfrm>
              <a:custGeom>
                <a:avLst/>
                <a:gdLst>
                  <a:gd name="T0" fmla="*/ 2147483646 w 84"/>
                  <a:gd name="T1" fmla="*/ 2147483646 h 277"/>
                  <a:gd name="T2" fmla="*/ 2147483646 w 84"/>
                  <a:gd name="T3" fmla="*/ 2147483646 h 277"/>
                  <a:gd name="T4" fmla="*/ 2147483646 w 84"/>
                  <a:gd name="T5" fmla="*/ 2147483646 h 277"/>
                  <a:gd name="T6" fmla="*/ 2147483646 w 84"/>
                  <a:gd name="T7" fmla="*/ 2147483646 h 277"/>
                  <a:gd name="T8" fmla="*/ 2147483646 w 84"/>
                  <a:gd name="T9" fmla="*/ 2147483646 h 277"/>
                  <a:gd name="T10" fmla="*/ 2147483646 w 84"/>
                  <a:gd name="T11" fmla="*/ 2147483646 h 277"/>
                  <a:gd name="T12" fmla="*/ 2147483646 w 84"/>
                  <a:gd name="T13" fmla="*/ 2147483646 h 277"/>
                  <a:gd name="T14" fmla="*/ 2147483646 w 84"/>
                  <a:gd name="T15" fmla="*/ 2147483646 h 2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277">
                    <a:moveTo>
                      <a:pt x="78" y="277"/>
                    </a:moveTo>
                    <a:cubicBezTo>
                      <a:pt x="75" y="277"/>
                      <a:pt x="73" y="275"/>
                      <a:pt x="72" y="272"/>
                    </a:cubicBezTo>
                    <a:cubicBezTo>
                      <a:pt x="60" y="182"/>
                      <a:pt x="36" y="93"/>
                      <a:pt x="2" y="9"/>
                    </a:cubicBezTo>
                    <a:cubicBezTo>
                      <a:pt x="0" y="6"/>
                      <a:pt x="2" y="3"/>
                      <a:pt x="5" y="2"/>
                    </a:cubicBezTo>
                    <a:cubicBezTo>
                      <a:pt x="8" y="0"/>
                      <a:pt x="11" y="2"/>
                      <a:pt x="12" y="5"/>
                    </a:cubicBezTo>
                    <a:cubicBezTo>
                      <a:pt x="47" y="90"/>
                      <a:pt x="72" y="179"/>
                      <a:pt x="84" y="271"/>
                    </a:cubicBezTo>
                    <a:cubicBezTo>
                      <a:pt x="84" y="274"/>
                      <a:pt x="82" y="277"/>
                      <a:pt x="79" y="277"/>
                    </a:cubicBezTo>
                    <a:cubicBezTo>
                      <a:pt x="79" y="277"/>
                      <a:pt x="78" y="277"/>
                      <a:pt x="78" y="277"/>
                    </a:cubicBezTo>
                    <a:close/>
                  </a:path>
                </a:pathLst>
              </a:cu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100" b="1" dirty="0">
                  <a:cs typeface="+mn-ea"/>
                  <a:sym typeface="+mn-lt"/>
                </a:endParaRPr>
              </a:p>
            </p:txBody>
          </p:sp>
          <p:sp>
            <p:nvSpPr>
              <p:cNvPr id="25" name="Freeform 40">
                <a:extLst>
                  <a:ext uri="{FF2B5EF4-FFF2-40B4-BE49-F238E27FC236}">
                    <a16:creationId xmlns:a16="http://schemas.microsoft.com/office/drawing/2014/main" xmlns="" id="{6FF5FBFE-D807-4DD6-B1C3-2F166A651F47}"/>
                  </a:ext>
                </a:extLst>
              </p:cNvPr>
              <p:cNvSpPr>
                <a:spLocks/>
              </p:cNvSpPr>
              <p:nvPr/>
            </p:nvSpPr>
            <p:spPr bwMode="auto">
              <a:xfrm>
                <a:off x="8050213" y="4002088"/>
                <a:ext cx="320675" cy="1062037"/>
              </a:xfrm>
              <a:custGeom>
                <a:avLst/>
                <a:gdLst>
                  <a:gd name="T0" fmla="*/ 2147483646 w 84"/>
                  <a:gd name="T1" fmla="*/ 2147483646 h 277"/>
                  <a:gd name="T2" fmla="*/ 2147483646 w 84"/>
                  <a:gd name="T3" fmla="*/ 2147483646 h 277"/>
                  <a:gd name="T4" fmla="*/ 2147483646 w 84"/>
                  <a:gd name="T5" fmla="*/ 2147483646 h 277"/>
                  <a:gd name="T6" fmla="*/ 2147483646 w 84"/>
                  <a:gd name="T7" fmla="*/ 2147483646 h 277"/>
                  <a:gd name="T8" fmla="*/ 2147483646 w 84"/>
                  <a:gd name="T9" fmla="*/ 2147483646 h 277"/>
                  <a:gd name="T10" fmla="*/ 2147483646 w 84"/>
                  <a:gd name="T11" fmla="*/ 2147483646 h 277"/>
                  <a:gd name="T12" fmla="*/ 2147483646 w 84"/>
                  <a:gd name="T13" fmla="*/ 2147483646 h 277"/>
                  <a:gd name="T14" fmla="*/ 2147483646 w 84"/>
                  <a:gd name="T15" fmla="*/ 2147483646 h 2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277">
                    <a:moveTo>
                      <a:pt x="7" y="277"/>
                    </a:moveTo>
                    <a:cubicBezTo>
                      <a:pt x="6" y="277"/>
                      <a:pt x="5" y="277"/>
                      <a:pt x="5" y="276"/>
                    </a:cubicBezTo>
                    <a:cubicBezTo>
                      <a:pt x="2" y="275"/>
                      <a:pt x="0" y="272"/>
                      <a:pt x="2" y="269"/>
                    </a:cubicBezTo>
                    <a:cubicBezTo>
                      <a:pt x="36" y="185"/>
                      <a:pt x="60" y="96"/>
                      <a:pt x="72" y="6"/>
                    </a:cubicBezTo>
                    <a:cubicBezTo>
                      <a:pt x="73" y="3"/>
                      <a:pt x="76" y="0"/>
                      <a:pt x="79" y="1"/>
                    </a:cubicBezTo>
                    <a:cubicBezTo>
                      <a:pt x="82" y="1"/>
                      <a:pt x="84" y="4"/>
                      <a:pt x="84" y="7"/>
                    </a:cubicBezTo>
                    <a:cubicBezTo>
                      <a:pt x="72" y="99"/>
                      <a:pt x="47" y="188"/>
                      <a:pt x="12" y="273"/>
                    </a:cubicBezTo>
                    <a:cubicBezTo>
                      <a:pt x="11" y="275"/>
                      <a:pt x="9" y="277"/>
                      <a:pt x="7" y="277"/>
                    </a:cubicBezTo>
                    <a:close/>
                  </a:path>
                </a:pathLst>
              </a:cu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100" b="1" dirty="0">
                  <a:cs typeface="+mn-ea"/>
                  <a:sym typeface="+mn-lt"/>
                </a:endParaRPr>
              </a:p>
            </p:txBody>
          </p:sp>
        </p:grpSp>
        <p:grpSp>
          <p:nvGrpSpPr>
            <p:cNvPr id="11" name="组合 10">
              <a:extLst>
                <a:ext uri="{FF2B5EF4-FFF2-40B4-BE49-F238E27FC236}">
                  <a16:creationId xmlns:a16="http://schemas.microsoft.com/office/drawing/2014/main" xmlns="" id="{C6F6F8B5-D651-4D74-8736-26C07203AE2F}"/>
                </a:ext>
              </a:extLst>
            </p:cNvPr>
            <p:cNvGrpSpPr/>
            <p:nvPr/>
          </p:nvGrpSpPr>
          <p:grpSpPr>
            <a:xfrm>
              <a:off x="1517822" y="1307719"/>
              <a:ext cx="3759142" cy="3761521"/>
              <a:chOff x="1630363" y="922338"/>
              <a:chExt cx="5016500" cy="5019675"/>
            </a:xfrm>
          </p:grpSpPr>
          <p:sp>
            <p:nvSpPr>
              <p:cNvPr id="12" name="Freeform 27">
                <a:extLst>
                  <a:ext uri="{FF2B5EF4-FFF2-40B4-BE49-F238E27FC236}">
                    <a16:creationId xmlns:a16="http://schemas.microsoft.com/office/drawing/2014/main" xmlns="" id="{7D752C80-EEBD-4628-AD31-6088F8B4DADD}"/>
                  </a:ext>
                </a:extLst>
              </p:cNvPr>
              <p:cNvSpPr>
                <a:spLocks/>
              </p:cNvSpPr>
              <p:nvPr/>
            </p:nvSpPr>
            <p:spPr bwMode="auto">
              <a:xfrm>
                <a:off x="3036888" y="922338"/>
                <a:ext cx="3609975" cy="3294062"/>
              </a:xfrm>
              <a:custGeom>
                <a:avLst/>
                <a:gdLst>
                  <a:gd name="T0" fmla="*/ 2147483646 w 942"/>
                  <a:gd name="T1" fmla="*/ 2147483646 h 859"/>
                  <a:gd name="T2" fmla="*/ 2147483646 w 942"/>
                  <a:gd name="T3" fmla="*/ 0 h 859"/>
                  <a:gd name="T4" fmla="*/ 0 w 942"/>
                  <a:gd name="T5" fmla="*/ 2147483646 h 859"/>
                  <a:gd name="T6" fmla="*/ 2147483646 w 942"/>
                  <a:gd name="T7" fmla="*/ 2147483646 h 859"/>
                  <a:gd name="T8" fmla="*/ 2147483646 w 942"/>
                  <a:gd name="T9" fmla="*/ 2147483646 h 859"/>
                  <a:gd name="T10" fmla="*/ 2147483646 w 942"/>
                  <a:gd name="T11" fmla="*/ 2147483646 h 859"/>
                  <a:gd name="T12" fmla="*/ 2147483646 w 942"/>
                  <a:gd name="T13" fmla="*/ 2147483646 h 859"/>
                  <a:gd name="T14" fmla="*/ 2147483646 w 942"/>
                  <a:gd name="T15" fmla="*/ 2147483646 h 859"/>
                  <a:gd name="T16" fmla="*/ 2147483646 w 942"/>
                  <a:gd name="T17" fmla="*/ 2147483646 h 8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2" h="859">
                    <a:moveTo>
                      <a:pt x="935" y="562"/>
                    </a:moveTo>
                    <a:cubicBezTo>
                      <a:pt x="889" y="242"/>
                      <a:pt x="611" y="0"/>
                      <a:pt x="287" y="0"/>
                    </a:cubicBezTo>
                    <a:cubicBezTo>
                      <a:pt x="186" y="0"/>
                      <a:pt x="88" y="23"/>
                      <a:pt x="0" y="66"/>
                    </a:cubicBezTo>
                    <a:cubicBezTo>
                      <a:pt x="16" y="64"/>
                      <a:pt x="34" y="62"/>
                      <a:pt x="52" y="62"/>
                    </a:cubicBezTo>
                    <a:cubicBezTo>
                      <a:pt x="74" y="62"/>
                      <a:pt x="96" y="65"/>
                      <a:pt x="117" y="69"/>
                    </a:cubicBezTo>
                    <a:cubicBezTo>
                      <a:pt x="234" y="95"/>
                      <a:pt x="295" y="204"/>
                      <a:pt x="299" y="211"/>
                    </a:cubicBezTo>
                    <a:cubicBezTo>
                      <a:pt x="673" y="859"/>
                      <a:pt x="673" y="859"/>
                      <a:pt x="673" y="859"/>
                    </a:cubicBezTo>
                    <a:cubicBezTo>
                      <a:pt x="702" y="858"/>
                      <a:pt x="796" y="850"/>
                      <a:pt x="858" y="781"/>
                    </a:cubicBezTo>
                    <a:cubicBezTo>
                      <a:pt x="942" y="688"/>
                      <a:pt x="935" y="568"/>
                      <a:pt x="935" y="562"/>
                    </a:cubicBezTo>
                    <a:close/>
                  </a:path>
                </a:pathLst>
              </a:custGeom>
              <a:solidFill>
                <a:srgbClr val="4472C4"/>
              </a:solidFill>
              <a:ln>
                <a:noFill/>
              </a:ln>
            </p:spPr>
            <p:txBody>
              <a:bodyPr/>
              <a:lstStyle/>
              <a:p>
                <a:endParaRPr lang="en-US" sz="1600" dirty="0">
                  <a:cs typeface="+mn-ea"/>
                  <a:sym typeface="+mn-lt"/>
                </a:endParaRPr>
              </a:p>
            </p:txBody>
          </p:sp>
          <p:sp>
            <p:nvSpPr>
              <p:cNvPr id="13" name="Freeform 28">
                <a:extLst>
                  <a:ext uri="{FF2B5EF4-FFF2-40B4-BE49-F238E27FC236}">
                    <a16:creationId xmlns:a16="http://schemas.microsoft.com/office/drawing/2014/main" xmlns="" id="{C73282B5-4543-4B36-B068-3693AD289B08}"/>
                  </a:ext>
                </a:extLst>
              </p:cNvPr>
              <p:cNvSpPr>
                <a:spLocks/>
              </p:cNvSpPr>
              <p:nvPr/>
            </p:nvSpPr>
            <p:spPr bwMode="auto">
              <a:xfrm>
                <a:off x="1630363" y="1271588"/>
                <a:ext cx="2444750" cy="4240212"/>
              </a:xfrm>
              <a:custGeom>
                <a:avLst/>
                <a:gdLst>
                  <a:gd name="T0" fmla="*/ 2147483646 w 638"/>
                  <a:gd name="T1" fmla="*/ 2147483646 h 1106"/>
                  <a:gd name="T2" fmla="*/ 2147483646 w 638"/>
                  <a:gd name="T3" fmla="*/ 0 h 1106"/>
                  <a:gd name="T4" fmla="*/ 2147483646 w 638"/>
                  <a:gd name="T5" fmla="*/ 2147483646 h 1106"/>
                  <a:gd name="T6" fmla="*/ 0 w 638"/>
                  <a:gd name="T7" fmla="*/ 2147483646 h 1106"/>
                  <a:gd name="T8" fmla="*/ 2147483646 w 638"/>
                  <a:gd name="T9" fmla="*/ 2147483646 h 1106"/>
                  <a:gd name="T10" fmla="*/ 2147483646 w 638"/>
                  <a:gd name="T11" fmla="*/ 2147483646 h 1106"/>
                  <a:gd name="T12" fmla="*/ 2147483646 w 638"/>
                  <a:gd name="T13" fmla="*/ 2147483646 h 1106"/>
                  <a:gd name="T14" fmla="*/ 2147483646 w 638"/>
                  <a:gd name="T15" fmla="*/ 2147483646 h 1106"/>
                  <a:gd name="T16" fmla="*/ 2147483646 w 638"/>
                  <a:gd name="T17" fmla="*/ 2147483646 h 1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8" h="1106">
                    <a:moveTo>
                      <a:pt x="478" y="6"/>
                    </a:moveTo>
                    <a:cubicBezTo>
                      <a:pt x="459" y="2"/>
                      <a:pt x="439" y="0"/>
                      <a:pt x="419" y="0"/>
                    </a:cubicBezTo>
                    <a:cubicBezTo>
                      <a:pt x="326" y="0"/>
                      <a:pt x="255" y="46"/>
                      <a:pt x="250" y="49"/>
                    </a:cubicBezTo>
                    <a:cubicBezTo>
                      <a:pt x="91" y="174"/>
                      <a:pt x="0" y="362"/>
                      <a:pt x="0" y="564"/>
                    </a:cubicBezTo>
                    <a:cubicBezTo>
                      <a:pt x="0" y="785"/>
                      <a:pt x="109" y="986"/>
                      <a:pt x="288" y="1106"/>
                    </a:cubicBezTo>
                    <a:cubicBezTo>
                      <a:pt x="266" y="1079"/>
                      <a:pt x="245" y="1045"/>
                      <a:pt x="232" y="1003"/>
                    </a:cubicBezTo>
                    <a:cubicBezTo>
                      <a:pt x="195" y="889"/>
                      <a:pt x="260" y="781"/>
                      <a:pt x="264" y="774"/>
                    </a:cubicBezTo>
                    <a:cubicBezTo>
                      <a:pt x="638" y="127"/>
                      <a:pt x="638" y="127"/>
                      <a:pt x="638" y="127"/>
                    </a:cubicBezTo>
                    <a:cubicBezTo>
                      <a:pt x="623" y="104"/>
                      <a:pt x="568" y="25"/>
                      <a:pt x="478" y="6"/>
                    </a:cubicBezTo>
                    <a:close/>
                  </a:path>
                </a:pathLst>
              </a:custGeom>
              <a:solidFill>
                <a:srgbClr val="033180"/>
              </a:solidFill>
              <a:ln>
                <a:noFill/>
              </a:ln>
            </p:spPr>
            <p:txBody>
              <a:bodyPr/>
              <a:lstStyle/>
              <a:p>
                <a:endParaRPr lang="en-US" sz="1600" dirty="0">
                  <a:cs typeface="+mn-ea"/>
                  <a:sym typeface="+mn-lt"/>
                </a:endParaRPr>
              </a:p>
            </p:txBody>
          </p:sp>
          <p:sp>
            <p:nvSpPr>
              <p:cNvPr id="14" name="Freeform 29">
                <a:extLst>
                  <a:ext uri="{FF2B5EF4-FFF2-40B4-BE49-F238E27FC236}">
                    <a16:creationId xmlns:a16="http://schemas.microsoft.com/office/drawing/2014/main" xmlns="" id="{D3ED9FE0-B5EC-4FB6-9A1B-FA68F3926F2A}"/>
                  </a:ext>
                </a:extLst>
              </p:cNvPr>
              <p:cNvSpPr>
                <a:spLocks/>
              </p:cNvSpPr>
              <p:nvPr/>
            </p:nvSpPr>
            <p:spPr bwMode="auto">
              <a:xfrm>
                <a:off x="2516188" y="3609975"/>
                <a:ext cx="4122737" cy="2332038"/>
              </a:xfrm>
              <a:custGeom>
                <a:avLst/>
                <a:gdLst>
                  <a:gd name="T0" fmla="*/ 2147483646 w 1076"/>
                  <a:gd name="T1" fmla="*/ 2147483646 h 608"/>
                  <a:gd name="T2" fmla="*/ 2147483646 w 1076"/>
                  <a:gd name="T3" fmla="*/ 2147483646 h 608"/>
                  <a:gd name="T4" fmla="*/ 2147483646 w 1076"/>
                  <a:gd name="T5" fmla="*/ 2147483646 h 608"/>
                  <a:gd name="T6" fmla="*/ 2147483646 w 1076"/>
                  <a:gd name="T7" fmla="*/ 2147483646 h 608"/>
                  <a:gd name="T8" fmla="*/ 2147483646 w 1076"/>
                  <a:gd name="T9" fmla="*/ 2147483646 h 608"/>
                  <a:gd name="T10" fmla="*/ 2147483646 w 1076"/>
                  <a:gd name="T11" fmla="*/ 2147483646 h 608"/>
                  <a:gd name="T12" fmla="*/ 2147483646 w 1076"/>
                  <a:gd name="T13" fmla="*/ 2147483646 h 608"/>
                  <a:gd name="T14" fmla="*/ 2147483646 w 1076"/>
                  <a:gd name="T15" fmla="*/ 2147483646 h 608"/>
                  <a:gd name="T16" fmla="*/ 2147483646 w 1076"/>
                  <a:gd name="T17" fmla="*/ 0 h 608"/>
                  <a:gd name="T18" fmla="*/ 2147483646 w 1076"/>
                  <a:gd name="T19" fmla="*/ 2147483646 h 6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6" h="608">
                    <a:moveTo>
                      <a:pt x="1015" y="99"/>
                    </a:moveTo>
                    <a:cubicBezTo>
                      <a:pt x="940" y="182"/>
                      <a:pt x="826" y="186"/>
                      <a:pt x="804" y="186"/>
                    </a:cubicBezTo>
                    <a:cubicBezTo>
                      <a:pt x="802" y="186"/>
                      <a:pt x="801" y="186"/>
                      <a:pt x="800" y="186"/>
                    </a:cubicBezTo>
                    <a:cubicBezTo>
                      <a:pt x="53" y="186"/>
                      <a:pt x="53" y="186"/>
                      <a:pt x="53" y="186"/>
                    </a:cubicBezTo>
                    <a:cubicBezTo>
                      <a:pt x="40" y="210"/>
                      <a:pt x="0" y="297"/>
                      <a:pt x="28" y="385"/>
                    </a:cubicBezTo>
                    <a:cubicBezTo>
                      <a:pt x="67" y="506"/>
                      <a:pt x="179" y="561"/>
                      <a:pt x="180" y="561"/>
                    </a:cubicBezTo>
                    <a:cubicBezTo>
                      <a:pt x="181" y="562"/>
                      <a:pt x="181" y="562"/>
                      <a:pt x="181" y="562"/>
                    </a:cubicBezTo>
                    <a:cubicBezTo>
                      <a:pt x="258" y="592"/>
                      <a:pt x="339" y="608"/>
                      <a:pt x="423" y="608"/>
                    </a:cubicBezTo>
                    <a:cubicBezTo>
                      <a:pt x="768" y="608"/>
                      <a:pt x="1052" y="339"/>
                      <a:pt x="1076" y="0"/>
                    </a:cubicBezTo>
                    <a:cubicBezTo>
                      <a:pt x="1063" y="33"/>
                      <a:pt x="1044" y="67"/>
                      <a:pt x="1015" y="99"/>
                    </a:cubicBezTo>
                    <a:close/>
                  </a:path>
                </a:pathLst>
              </a:custGeom>
              <a:solidFill>
                <a:srgbClr val="033180"/>
              </a:solidFill>
              <a:ln>
                <a:noFill/>
              </a:ln>
            </p:spPr>
            <p:txBody>
              <a:bodyPr/>
              <a:lstStyle/>
              <a:p>
                <a:endParaRPr lang="en-US" sz="1600" dirty="0">
                  <a:cs typeface="+mn-ea"/>
                  <a:sym typeface="+mn-lt"/>
                </a:endParaRPr>
              </a:p>
            </p:txBody>
          </p:sp>
          <p:sp>
            <p:nvSpPr>
              <p:cNvPr id="15" name="Freeform 41">
                <a:extLst>
                  <a:ext uri="{FF2B5EF4-FFF2-40B4-BE49-F238E27FC236}">
                    <a16:creationId xmlns:a16="http://schemas.microsoft.com/office/drawing/2014/main" xmlns="" id="{CF36493B-9117-47B3-824F-EC2D3E023A66}"/>
                  </a:ext>
                </a:extLst>
              </p:cNvPr>
              <p:cNvSpPr>
                <a:spLocks noEditPoints="1"/>
              </p:cNvSpPr>
              <p:nvPr/>
            </p:nvSpPr>
            <p:spPr bwMode="auto">
              <a:xfrm>
                <a:off x="3543300" y="4652963"/>
                <a:ext cx="1444625" cy="752475"/>
              </a:xfrm>
              <a:custGeom>
                <a:avLst/>
                <a:gdLst>
                  <a:gd name="T0" fmla="*/ 2147483646 w 377"/>
                  <a:gd name="T1" fmla="*/ 2147483646 h 196"/>
                  <a:gd name="T2" fmla="*/ 2147483646 w 377"/>
                  <a:gd name="T3" fmla="*/ 2147483646 h 196"/>
                  <a:gd name="T4" fmla="*/ 2147483646 w 377"/>
                  <a:gd name="T5" fmla="*/ 2147483646 h 196"/>
                  <a:gd name="T6" fmla="*/ 2147483646 w 377"/>
                  <a:gd name="T7" fmla="*/ 2147483646 h 196"/>
                  <a:gd name="T8" fmla="*/ 2147483646 w 377"/>
                  <a:gd name="T9" fmla="*/ 2147483646 h 196"/>
                  <a:gd name="T10" fmla="*/ 2147483646 w 377"/>
                  <a:gd name="T11" fmla="*/ 2147483646 h 196"/>
                  <a:gd name="T12" fmla="*/ 2147483646 w 377"/>
                  <a:gd name="T13" fmla="*/ 2147483646 h 196"/>
                  <a:gd name="T14" fmla="*/ 2147483646 w 377"/>
                  <a:gd name="T15" fmla="*/ 2147483646 h 196"/>
                  <a:gd name="T16" fmla="*/ 2147483646 w 377"/>
                  <a:gd name="T17" fmla="*/ 2147483646 h 196"/>
                  <a:gd name="T18" fmla="*/ 2147483646 w 377"/>
                  <a:gd name="T19" fmla="*/ 2147483646 h 196"/>
                  <a:gd name="T20" fmla="*/ 2147483646 w 377"/>
                  <a:gd name="T21" fmla="*/ 2147483646 h 196"/>
                  <a:gd name="T22" fmla="*/ 2147483646 w 377"/>
                  <a:gd name="T23" fmla="*/ 0 h 196"/>
                  <a:gd name="T24" fmla="*/ 2147483646 w 377"/>
                  <a:gd name="T25" fmla="*/ 2147483646 h 196"/>
                  <a:gd name="T26" fmla="*/ 2147483646 w 377"/>
                  <a:gd name="T27" fmla="*/ 2147483646 h 196"/>
                  <a:gd name="T28" fmla="*/ 2147483646 w 377"/>
                  <a:gd name="T29" fmla="*/ 2147483646 h 196"/>
                  <a:gd name="T30" fmla="*/ 2147483646 w 377"/>
                  <a:gd name="T31" fmla="*/ 2147483646 h 196"/>
                  <a:gd name="T32" fmla="*/ 2147483646 w 377"/>
                  <a:gd name="T33" fmla="*/ 2147483646 h 196"/>
                  <a:gd name="T34" fmla="*/ 2147483646 w 377"/>
                  <a:gd name="T35" fmla="*/ 2147483646 h 196"/>
                  <a:gd name="T36" fmla="*/ 2147483646 w 377"/>
                  <a:gd name="T37" fmla="*/ 2147483646 h 196"/>
                  <a:gd name="T38" fmla="*/ 2147483646 w 377"/>
                  <a:gd name="T39" fmla="*/ 2147483646 h 196"/>
                  <a:gd name="T40" fmla="*/ 2147483646 w 377"/>
                  <a:gd name="T41" fmla="*/ 2147483646 h 196"/>
                  <a:gd name="T42" fmla="*/ 2147483646 w 377"/>
                  <a:gd name="T43" fmla="*/ 2147483646 h 196"/>
                  <a:gd name="T44" fmla="*/ 2147483646 w 377"/>
                  <a:gd name="T45" fmla="*/ 2147483646 h 196"/>
                  <a:gd name="T46" fmla="*/ 2147483646 w 377"/>
                  <a:gd name="T47" fmla="*/ 2147483646 h 196"/>
                  <a:gd name="T48" fmla="*/ 2147483646 w 377"/>
                  <a:gd name="T49" fmla="*/ 2147483646 h 196"/>
                  <a:gd name="T50" fmla="*/ 2147483646 w 377"/>
                  <a:gd name="T51" fmla="*/ 2147483646 h 196"/>
                  <a:gd name="T52" fmla="*/ 2147483646 w 377"/>
                  <a:gd name="T53" fmla="*/ 2147483646 h 196"/>
                  <a:gd name="T54" fmla="*/ 2147483646 w 377"/>
                  <a:gd name="T55" fmla="*/ 2147483646 h 196"/>
                  <a:gd name="T56" fmla="*/ 2147483646 w 377"/>
                  <a:gd name="T57" fmla="*/ 2147483646 h 196"/>
                  <a:gd name="T58" fmla="*/ 2147483646 w 377"/>
                  <a:gd name="T59" fmla="*/ 2147483646 h 196"/>
                  <a:gd name="T60" fmla="*/ 2147483646 w 377"/>
                  <a:gd name="T61" fmla="*/ 2147483646 h 196"/>
                  <a:gd name="T62" fmla="*/ 2147483646 w 377"/>
                  <a:gd name="T63" fmla="*/ 2147483646 h 196"/>
                  <a:gd name="T64" fmla="*/ 2147483646 w 377"/>
                  <a:gd name="T65" fmla="*/ 2147483646 h 196"/>
                  <a:gd name="T66" fmla="*/ 2147483646 w 377"/>
                  <a:gd name="T67" fmla="*/ 2147483646 h 196"/>
                  <a:gd name="T68" fmla="*/ 2147483646 w 377"/>
                  <a:gd name="T69" fmla="*/ 2147483646 h 196"/>
                  <a:gd name="T70" fmla="*/ 2147483646 w 377"/>
                  <a:gd name="T71" fmla="*/ 2147483646 h 196"/>
                  <a:gd name="T72" fmla="*/ 2147483646 w 377"/>
                  <a:gd name="T73" fmla="*/ 2147483646 h 196"/>
                  <a:gd name="T74" fmla="*/ 2147483646 w 377"/>
                  <a:gd name="T75" fmla="*/ 2147483646 h 196"/>
                  <a:gd name="T76" fmla="*/ 2147483646 w 377"/>
                  <a:gd name="T77" fmla="*/ 2147483646 h 196"/>
                  <a:gd name="T78" fmla="*/ 2147483646 w 377"/>
                  <a:gd name="T79" fmla="*/ 2147483646 h 196"/>
                  <a:gd name="T80" fmla="*/ 2147483646 w 377"/>
                  <a:gd name="T81" fmla="*/ 2147483646 h 196"/>
                  <a:gd name="T82" fmla="*/ 2147483646 w 377"/>
                  <a:gd name="T83" fmla="*/ 2147483646 h 196"/>
                  <a:gd name="T84" fmla="*/ 2147483646 w 377"/>
                  <a:gd name="T85" fmla="*/ 2147483646 h 196"/>
                  <a:gd name="T86" fmla="*/ 2147483646 w 377"/>
                  <a:gd name="T87" fmla="*/ 2147483646 h 196"/>
                  <a:gd name="T88" fmla="*/ 2147483646 w 377"/>
                  <a:gd name="T89" fmla="*/ 2147483646 h 196"/>
                  <a:gd name="T90" fmla="*/ 2147483646 w 377"/>
                  <a:gd name="T91" fmla="*/ 2147483646 h 196"/>
                  <a:gd name="T92" fmla="*/ 2147483646 w 377"/>
                  <a:gd name="T93" fmla="*/ 2147483646 h 196"/>
                  <a:gd name="T94" fmla="*/ 2147483646 w 377"/>
                  <a:gd name="T95" fmla="*/ 2147483646 h 196"/>
                  <a:gd name="T96" fmla="*/ 2147483646 w 377"/>
                  <a:gd name="T97" fmla="*/ 2147483646 h 196"/>
                  <a:gd name="T98" fmla="*/ 2147483646 w 377"/>
                  <a:gd name="T99" fmla="*/ 2147483646 h 196"/>
                  <a:gd name="T100" fmla="*/ 2147483646 w 377"/>
                  <a:gd name="T101" fmla="*/ 2147483646 h 196"/>
                  <a:gd name="T102" fmla="*/ 2147483646 w 377"/>
                  <a:gd name="T103" fmla="*/ 2147483646 h 196"/>
                  <a:gd name="T104" fmla="*/ 2147483646 w 377"/>
                  <a:gd name="T105" fmla="*/ 2147483646 h 196"/>
                  <a:gd name="T106" fmla="*/ 2147483646 w 377"/>
                  <a:gd name="T107" fmla="*/ 2147483646 h 196"/>
                  <a:gd name="T108" fmla="*/ 2147483646 w 377"/>
                  <a:gd name="T109" fmla="*/ 2147483646 h 196"/>
                  <a:gd name="T110" fmla="*/ 2147483646 w 377"/>
                  <a:gd name="T111" fmla="*/ 2147483646 h 196"/>
                  <a:gd name="T112" fmla="*/ 2147483646 w 377"/>
                  <a:gd name="T113" fmla="*/ 2147483646 h 196"/>
                  <a:gd name="T114" fmla="*/ 2147483646 w 377"/>
                  <a:gd name="T115" fmla="*/ 2147483646 h 196"/>
                  <a:gd name="T116" fmla="*/ 2147483646 w 377"/>
                  <a:gd name="T117" fmla="*/ 2147483646 h 1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77" h="196">
                    <a:moveTo>
                      <a:pt x="272" y="184"/>
                    </a:moveTo>
                    <a:cubicBezTo>
                      <a:pt x="266" y="187"/>
                      <a:pt x="261" y="189"/>
                      <a:pt x="255" y="190"/>
                    </a:cubicBezTo>
                    <a:cubicBezTo>
                      <a:pt x="236" y="194"/>
                      <a:pt x="217" y="195"/>
                      <a:pt x="193" y="196"/>
                    </a:cubicBezTo>
                    <a:cubicBezTo>
                      <a:pt x="169" y="195"/>
                      <a:pt x="150" y="194"/>
                      <a:pt x="131" y="190"/>
                    </a:cubicBezTo>
                    <a:cubicBezTo>
                      <a:pt x="125" y="189"/>
                      <a:pt x="119" y="187"/>
                      <a:pt x="114" y="184"/>
                    </a:cubicBezTo>
                    <a:cubicBezTo>
                      <a:pt x="98" y="177"/>
                      <a:pt x="98" y="163"/>
                      <a:pt x="107" y="154"/>
                    </a:cubicBezTo>
                    <a:cubicBezTo>
                      <a:pt x="117" y="144"/>
                      <a:pt x="129" y="137"/>
                      <a:pt x="142" y="131"/>
                    </a:cubicBezTo>
                    <a:cubicBezTo>
                      <a:pt x="147" y="129"/>
                      <a:pt x="153" y="127"/>
                      <a:pt x="159" y="124"/>
                    </a:cubicBezTo>
                    <a:cubicBezTo>
                      <a:pt x="170" y="120"/>
                      <a:pt x="173" y="109"/>
                      <a:pt x="165" y="101"/>
                    </a:cubicBezTo>
                    <a:cubicBezTo>
                      <a:pt x="149" y="84"/>
                      <a:pt x="142" y="64"/>
                      <a:pt x="143" y="42"/>
                    </a:cubicBezTo>
                    <a:cubicBezTo>
                      <a:pt x="144" y="19"/>
                      <a:pt x="158" y="7"/>
                      <a:pt x="179" y="1"/>
                    </a:cubicBezTo>
                    <a:cubicBezTo>
                      <a:pt x="184" y="0"/>
                      <a:pt x="188" y="0"/>
                      <a:pt x="193" y="0"/>
                    </a:cubicBezTo>
                    <a:cubicBezTo>
                      <a:pt x="197" y="0"/>
                      <a:pt x="202" y="0"/>
                      <a:pt x="206" y="1"/>
                    </a:cubicBezTo>
                    <a:cubicBezTo>
                      <a:pt x="228" y="7"/>
                      <a:pt x="242" y="19"/>
                      <a:pt x="242" y="42"/>
                    </a:cubicBezTo>
                    <a:cubicBezTo>
                      <a:pt x="243" y="64"/>
                      <a:pt x="237" y="85"/>
                      <a:pt x="221" y="101"/>
                    </a:cubicBezTo>
                    <a:cubicBezTo>
                      <a:pt x="213" y="109"/>
                      <a:pt x="216" y="120"/>
                      <a:pt x="227" y="124"/>
                    </a:cubicBezTo>
                    <a:cubicBezTo>
                      <a:pt x="232" y="127"/>
                      <a:pt x="238" y="129"/>
                      <a:pt x="244" y="131"/>
                    </a:cubicBezTo>
                    <a:cubicBezTo>
                      <a:pt x="257" y="137"/>
                      <a:pt x="269" y="144"/>
                      <a:pt x="279" y="154"/>
                    </a:cubicBezTo>
                    <a:cubicBezTo>
                      <a:pt x="285" y="160"/>
                      <a:pt x="288" y="177"/>
                      <a:pt x="272" y="184"/>
                    </a:cubicBezTo>
                    <a:close/>
                    <a:moveTo>
                      <a:pt x="370" y="167"/>
                    </a:moveTo>
                    <a:cubicBezTo>
                      <a:pt x="363" y="160"/>
                      <a:pt x="355" y="155"/>
                      <a:pt x="346" y="151"/>
                    </a:cubicBezTo>
                    <a:cubicBezTo>
                      <a:pt x="342" y="149"/>
                      <a:pt x="338" y="148"/>
                      <a:pt x="334" y="146"/>
                    </a:cubicBezTo>
                    <a:cubicBezTo>
                      <a:pt x="326" y="143"/>
                      <a:pt x="324" y="135"/>
                      <a:pt x="330" y="130"/>
                    </a:cubicBezTo>
                    <a:cubicBezTo>
                      <a:pt x="341" y="118"/>
                      <a:pt x="346" y="104"/>
                      <a:pt x="345" y="89"/>
                    </a:cubicBezTo>
                    <a:cubicBezTo>
                      <a:pt x="344" y="73"/>
                      <a:pt x="335" y="64"/>
                      <a:pt x="320" y="60"/>
                    </a:cubicBezTo>
                    <a:cubicBezTo>
                      <a:pt x="317" y="60"/>
                      <a:pt x="314" y="59"/>
                      <a:pt x="310" y="59"/>
                    </a:cubicBezTo>
                    <a:cubicBezTo>
                      <a:pt x="307" y="59"/>
                      <a:pt x="304" y="60"/>
                      <a:pt x="301" y="60"/>
                    </a:cubicBezTo>
                    <a:cubicBezTo>
                      <a:pt x="286" y="64"/>
                      <a:pt x="277" y="73"/>
                      <a:pt x="276" y="89"/>
                    </a:cubicBezTo>
                    <a:cubicBezTo>
                      <a:pt x="275" y="104"/>
                      <a:pt x="280" y="118"/>
                      <a:pt x="291" y="130"/>
                    </a:cubicBezTo>
                    <a:cubicBezTo>
                      <a:pt x="297" y="135"/>
                      <a:pt x="295" y="143"/>
                      <a:pt x="287" y="146"/>
                    </a:cubicBezTo>
                    <a:cubicBezTo>
                      <a:pt x="287" y="146"/>
                      <a:pt x="286" y="146"/>
                      <a:pt x="286" y="146"/>
                    </a:cubicBezTo>
                    <a:cubicBezTo>
                      <a:pt x="287" y="147"/>
                      <a:pt x="288" y="148"/>
                      <a:pt x="290" y="150"/>
                    </a:cubicBezTo>
                    <a:cubicBezTo>
                      <a:pt x="295" y="155"/>
                      <a:pt x="297" y="163"/>
                      <a:pt x="296" y="171"/>
                    </a:cubicBezTo>
                    <a:cubicBezTo>
                      <a:pt x="294" y="179"/>
                      <a:pt x="289" y="186"/>
                      <a:pt x="280" y="190"/>
                    </a:cubicBezTo>
                    <a:cubicBezTo>
                      <a:pt x="278" y="191"/>
                      <a:pt x="276" y="192"/>
                      <a:pt x="274" y="193"/>
                    </a:cubicBezTo>
                    <a:cubicBezTo>
                      <a:pt x="285" y="195"/>
                      <a:pt x="296" y="195"/>
                      <a:pt x="310" y="196"/>
                    </a:cubicBezTo>
                    <a:cubicBezTo>
                      <a:pt x="327" y="195"/>
                      <a:pt x="341" y="195"/>
                      <a:pt x="354" y="192"/>
                    </a:cubicBezTo>
                    <a:cubicBezTo>
                      <a:pt x="358" y="191"/>
                      <a:pt x="362" y="189"/>
                      <a:pt x="365" y="188"/>
                    </a:cubicBezTo>
                    <a:cubicBezTo>
                      <a:pt x="377" y="182"/>
                      <a:pt x="375" y="171"/>
                      <a:pt x="370" y="167"/>
                    </a:cubicBezTo>
                    <a:close/>
                    <a:moveTo>
                      <a:pt x="88" y="171"/>
                    </a:moveTo>
                    <a:cubicBezTo>
                      <a:pt x="87" y="164"/>
                      <a:pt x="90" y="156"/>
                      <a:pt x="96" y="150"/>
                    </a:cubicBezTo>
                    <a:cubicBezTo>
                      <a:pt x="99" y="147"/>
                      <a:pt x="101" y="145"/>
                      <a:pt x="104" y="143"/>
                    </a:cubicBezTo>
                    <a:cubicBezTo>
                      <a:pt x="102" y="142"/>
                      <a:pt x="101" y="141"/>
                      <a:pt x="99" y="141"/>
                    </a:cubicBezTo>
                    <a:cubicBezTo>
                      <a:pt x="91" y="137"/>
                      <a:pt x="88" y="129"/>
                      <a:pt x="95" y="123"/>
                    </a:cubicBezTo>
                    <a:cubicBezTo>
                      <a:pt x="107" y="110"/>
                      <a:pt x="112" y="95"/>
                      <a:pt x="111" y="78"/>
                    </a:cubicBezTo>
                    <a:cubicBezTo>
                      <a:pt x="111" y="60"/>
                      <a:pt x="100" y="50"/>
                      <a:pt x="84" y="46"/>
                    </a:cubicBezTo>
                    <a:cubicBezTo>
                      <a:pt x="80" y="45"/>
                      <a:pt x="76" y="45"/>
                      <a:pt x="73" y="45"/>
                    </a:cubicBezTo>
                    <a:cubicBezTo>
                      <a:pt x="70" y="45"/>
                      <a:pt x="66" y="45"/>
                      <a:pt x="63" y="46"/>
                    </a:cubicBezTo>
                    <a:cubicBezTo>
                      <a:pt x="46" y="50"/>
                      <a:pt x="36" y="60"/>
                      <a:pt x="35" y="78"/>
                    </a:cubicBezTo>
                    <a:cubicBezTo>
                      <a:pt x="34" y="95"/>
                      <a:pt x="39" y="110"/>
                      <a:pt x="52" y="123"/>
                    </a:cubicBezTo>
                    <a:cubicBezTo>
                      <a:pt x="58" y="129"/>
                      <a:pt x="55" y="137"/>
                      <a:pt x="47" y="141"/>
                    </a:cubicBezTo>
                    <a:cubicBezTo>
                      <a:pt x="43" y="142"/>
                      <a:pt x="38" y="144"/>
                      <a:pt x="34" y="146"/>
                    </a:cubicBezTo>
                    <a:cubicBezTo>
                      <a:pt x="24" y="151"/>
                      <a:pt x="14" y="156"/>
                      <a:pt x="7" y="164"/>
                    </a:cubicBezTo>
                    <a:cubicBezTo>
                      <a:pt x="0" y="171"/>
                      <a:pt x="0" y="181"/>
                      <a:pt x="12" y="187"/>
                    </a:cubicBezTo>
                    <a:cubicBezTo>
                      <a:pt x="16" y="189"/>
                      <a:pt x="21" y="190"/>
                      <a:pt x="25" y="191"/>
                    </a:cubicBezTo>
                    <a:cubicBezTo>
                      <a:pt x="40" y="195"/>
                      <a:pt x="55" y="195"/>
                      <a:pt x="73" y="196"/>
                    </a:cubicBezTo>
                    <a:cubicBezTo>
                      <a:pt x="88" y="195"/>
                      <a:pt x="100" y="195"/>
                      <a:pt x="112" y="193"/>
                    </a:cubicBezTo>
                    <a:cubicBezTo>
                      <a:pt x="110" y="192"/>
                      <a:pt x="107" y="191"/>
                      <a:pt x="105" y="190"/>
                    </a:cubicBezTo>
                    <a:cubicBezTo>
                      <a:pt x="96" y="186"/>
                      <a:pt x="90" y="179"/>
                      <a:pt x="88" y="1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cs typeface="+mn-ea"/>
                  <a:sym typeface="+mn-lt"/>
                </a:endParaRPr>
              </a:p>
            </p:txBody>
          </p:sp>
          <p:sp>
            <p:nvSpPr>
              <p:cNvPr id="16" name="Freeform 42">
                <a:extLst>
                  <a:ext uri="{FF2B5EF4-FFF2-40B4-BE49-F238E27FC236}">
                    <a16:creationId xmlns:a16="http://schemas.microsoft.com/office/drawing/2014/main" xmlns="" id="{1F45EA17-1AE3-4C18-95B9-99F0EB0F6815}"/>
                  </a:ext>
                </a:extLst>
              </p:cNvPr>
              <p:cNvSpPr>
                <a:spLocks noEditPoints="1"/>
              </p:cNvSpPr>
              <p:nvPr/>
            </p:nvSpPr>
            <p:spPr bwMode="auto">
              <a:xfrm>
                <a:off x="2163763" y="2333625"/>
                <a:ext cx="842962" cy="755650"/>
              </a:xfrm>
              <a:custGeom>
                <a:avLst/>
                <a:gdLst>
                  <a:gd name="T0" fmla="*/ 2147483646 w 220"/>
                  <a:gd name="T1" fmla="*/ 2147483646 h 197"/>
                  <a:gd name="T2" fmla="*/ 2147483646 w 220"/>
                  <a:gd name="T3" fmla="*/ 2147483646 h 197"/>
                  <a:gd name="T4" fmla="*/ 2147483646 w 220"/>
                  <a:gd name="T5" fmla="*/ 2147483646 h 197"/>
                  <a:gd name="T6" fmla="*/ 2147483646 w 220"/>
                  <a:gd name="T7" fmla="*/ 0 h 197"/>
                  <a:gd name="T8" fmla="*/ 2147483646 w 220"/>
                  <a:gd name="T9" fmla="*/ 2147483646 h 197"/>
                  <a:gd name="T10" fmla="*/ 2147483646 w 220"/>
                  <a:gd name="T11" fmla="*/ 2147483646 h 197"/>
                  <a:gd name="T12" fmla="*/ 2147483646 w 220"/>
                  <a:gd name="T13" fmla="*/ 2147483646 h 197"/>
                  <a:gd name="T14" fmla="*/ 2147483646 w 220"/>
                  <a:gd name="T15" fmla="*/ 2147483646 h 197"/>
                  <a:gd name="T16" fmla="*/ 2147483646 w 220"/>
                  <a:gd name="T17" fmla="*/ 2147483646 h 197"/>
                  <a:gd name="T18" fmla="*/ 2147483646 w 220"/>
                  <a:gd name="T19" fmla="*/ 2147483646 h 197"/>
                  <a:gd name="T20" fmla="*/ 2147483646 w 220"/>
                  <a:gd name="T21" fmla="*/ 2147483646 h 197"/>
                  <a:gd name="T22" fmla="*/ 2147483646 w 220"/>
                  <a:gd name="T23" fmla="*/ 2147483646 h 197"/>
                  <a:gd name="T24" fmla="*/ 2147483646 w 220"/>
                  <a:gd name="T25" fmla="*/ 2147483646 h 197"/>
                  <a:gd name="T26" fmla="*/ 2147483646 w 220"/>
                  <a:gd name="T27" fmla="*/ 2147483646 h 197"/>
                  <a:gd name="T28" fmla="*/ 2147483646 w 220"/>
                  <a:gd name="T29" fmla="*/ 2147483646 h 197"/>
                  <a:gd name="T30" fmla="*/ 2147483646 w 220"/>
                  <a:gd name="T31" fmla="*/ 2147483646 h 197"/>
                  <a:gd name="T32" fmla="*/ 0 w 220"/>
                  <a:gd name="T33" fmla="*/ 2147483646 h 197"/>
                  <a:gd name="T34" fmla="*/ 2147483646 w 220"/>
                  <a:gd name="T35" fmla="*/ 2147483646 h 197"/>
                  <a:gd name="T36" fmla="*/ 2147483646 w 220"/>
                  <a:gd name="T37" fmla="*/ 2147483646 h 197"/>
                  <a:gd name="T38" fmla="*/ 2147483646 w 220"/>
                  <a:gd name="T39" fmla="*/ 2147483646 h 197"/>
                  <a:gd name="T40" fmla="*/ 2147483646 w 220"/>
                  <a:gd name="T41" fmla="*/ 2147483646 h 197"/>
                  <a:gd name="T42" fmla="*/ 0 w 220"/>
                  <a:gd name="T43" fmla="*/ 2147483646 h 197"/>
                  <a:gd name="T44" fmla="*/ 2147483646 w 220"/>
                  <a:gd name="T45" fmla="*/ 2147483646 h 197"/>
                  <a:gd name="T46" fmla="*/ 2147483646 w 220"/>
                  <a:gd name="T47" fmla="*/ 2147483646 h 197"/>
                  <a:gd name="T48" fmla="*/ 2147483646 w 220"/>
                  <a:gd name="T49" fmla="*/ 2147483646 h 197"/>
                  <a:gd name="T50" fmla="*/ 2147483646 w 220"/>
                  <a:gd name="T51" fmla="*/ 2147483646 h 197"/>
                  <a:gd name="T52" fmla="*/ 2147483646 w 220"/>
                  <a:gd name="T53" fmla="*/ 2147483646 h 197"/>
                  <a:gd name="T54" fmla="*/ 2147483646 w 220"/>
                  <a:gd name="T55" fmla="*/ 2147483646 h 197"/>
                  <a:gd name="T56" fmla="*/ 2147483646 w 220"/>
                  <a:gd name="T57" fmla="*/ 2147483646 h 197"/>
                  <a:gd name="T58" fmla="*/ 2147483646 w 220"/>
                  <a:gd name="T59" fmla="*/ 2147483646 h 197"/>
                  <a:gd name="T60" fmla="*/ 2147483646 w 220"/>
                  <a:gd name="T61" fmla="*/ 2147483646 h 197"/>
                  <a:gd name="T62" fmla="*/ 2147483646 w 220"/>
                  <a:gd name="T63" fmla="*/ 2147483646 h 197"/>
                  <a:gd name="T64" fmla="*/ 2147483646 w 220"/>
                  <a:gd name="T65" fmla="*/ 2147483646 h 197"/>
                  <a:gd name="T66" fmla="*/ 2147483646 w 220"/>
                  <a:gd name="T67" fmla="*/ 2147483646 h 197"/>
                  <a:gd name="T68" fmla="*/ 2147483646 w 220"/>
                  <a:gd name="T69" fmla="*/ 2147483646 h 197"/>
                  <a:gd name="T70" fmla="*/ 2147483646 w 220"/>
                  <a:gd name="T71" fmla="*/ 2147483646 h 1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0" h="197">
                    <a:moveTo>
                      <a:pt x="149" y="26"/>
                    </a:moveTo>
                    <a:cubicBezTo>
                      <a:pt x="136" y="26"/>
                      <a:pt x="136" y="26"/>
                      <a:pt x="136" y="26"/>
                    </a:cubicBezTo>
                    <a:cubicBezTo>
                      <a:pt x="135" y="18"/>
                      <a:pt x="129" y="12"/>
                      <a:pt x="122" y="12"/>
                    </a:cubicBezTo>
                    <a:cubicBezTo>
                      <a:pt x="97" y="12"/>
                      <a:pt x="97" y="12"/>
                      <a:pt x="97" y="12"/>
                    </a:cubicBezTo>
                    <a:cubicBezTo>
                      <a:pt x="90" y="12"/>
                      <a:pt x="84" y="18"/>
                      <a:pt x="83" y="26"/>
                    </a:cubicBezTo>
                    <a:cubicBezTo>
                      <a:pt x="70" y="26"/>
                      <a:pt x="70" y="26"/>
                      <a:pt x="70" y="26"/>
                    </a:cubicBezTo>
                    <a:cubicBezTo>
                      <a:pt x="71" y="11"/>
                      <a:pt x="81" y="0"/>
                      <a:pt x="94" y="0"/>
                    </a:cubicBezTo>
                    <a:cubicBezTo>
                      <a:pt x="125" y="0"/>
                      <a:pt x="125" y="0"/>
                      <a:pt x="125" y="0"/>
                    </a:cubicBezTo>
                    <a:cubicBezTo>
                      <a:pt x="138" y="0"/>
                      <a:pt x="149" y="11"/>
                      <a:pt x="149" y="26"/>
                    </a:cubicBezTo>
                    <a:close/>
                    <a:moveTo>
                      <a:pt x="33" y="110"/>
                    </a:moveTo>
                    <a:cubicBezTo>
                      <a:pt x="89" y="110"/>
                      <a:pt x="89" y="110"/>
                      <a:pt x="89" y="110"/>
                    </a:cubicBezTo>
                    <a:cubicBezTo>
                      <a:pt x="89" y="102"/>
                      <a:pt x="89" y="102"/>
                      <a:pt x="89" y="102"/>
                    </a:cubicBezTo>
                    <a:cubicBezTo>
                      <a:pt x="89" y="96"/>
                      <a:pt x="93" y="91"/>
                      <a:pt x="99" y="91"/>
                    </a:cubicBezTo>
                    <a:cubicBezTo>
                      <a:pt x="120" y="91"/>
                      <a:pt x="120" y="91"/>
                      <a:pt x="120" y="91"/>
                    </a:cubicBezTo>
                    <a:cubicBezTo>
                      <a:pt x="126" y="91"/>
                      <a:pt x="131" y="96"/>
                      <a:pt x="131" y="102"/>
                    </a:cubicBezTo>
                    <a:cubicBezTo>
                      <a:pt x="131" y="110"/>
                      <a:pt x="131" y="110"/>
                      <a:pt x="131" y="110"/>
                    </a:cubicBezTo>
                    <a:cubicBezTo>
                      <a:pt x="186" y="110"/>
                      <a:pt x="186" y="110"/>
                      <a:pt x="186" y="110"/>
                    </a:cubicBezTo>
                    <a:cubicBezTo>
                      <a:pt x="203" y="110"/>
                      <a:pt x="217" y="96"/>
                      <a:pt x="220" y="78"/>
                    </a:cubicBezTo>
                    <a:cubicBezTo>
                      <a:pt x="220" y="61"/>
                      <a:pt x="220" y="61"/>
                      <a:pt x="220" y="61"/>
                    </a:cubicBezTo>
                    <a:cubicBezTo>
                      <a:pt x="220" y="45"/>
                      <a:pt x="208" y="32"/>
                      <a:pt x="194" y="32"/>
                    </a:cubicBezTo>
                    <a:cubicBezTo>
                      <a:pt x="182" y="32"/>
                      <a:pt x="182" y="32"/>
                      <a:pt x="182" y="32"/>
                    </a:cubicBezTo>
                    <a:cubicBezTo>
                      <a:pt x="176" y="32"/>
                      <a:pt x="176" y="32"/>
                      <a:pt x="176" y="32"/>
                    </a:cubicBezTo>
                    <a:cubicBezTo>
                      <a:pt x="167" y="32"/>
                      <a:pt x="167" y="32"/>
                      <a:pt x="167" y="32"/>
                    </a:cubicBezTo>
                    <a:cubicBezTo>
                      <a:pt x="157" y="32"/>
                      <a:pt x="157" y="32"/>
                      <a:pt x="157" y="32"/>
                    </a:cubicBezTo>
                    <a:cubicBezTo>
                      <a:pt x="150" y="32"/>
                      <a:pt x="150" y="32"/>
                      <a:pt x="150" y="32"/>
                    </a:cubicBezTo>
                    <a:cubicBezTo>
                      <a:pt x="135" y="32"/>
                      <a:pt x="135" y="32"/>
                      <a:pt x="135" y="32"/>
                    </a:cubicBezTo>
                    <a:cubicBezTo>
                      <a:pt x="84" y="32"/>
                      <a:pt x="84" y="32"/>
                      <a:pt x="84" y="32"/>
                    </a:cubicBezTo>
                    <a:cubicBezTo>
                      <a:pt x="69" y="32"/>
                      <a:pt x="69" y="32"/>
                      <a:pt x="69" y="32"/>
                    </a:cubicBezTo>
                    <a:cubicBezTo>
                      <a:pt x="51" y="32"/>
                      <a:pt x="51" y="32"/>
                      <a:pt x="51" y="32"/>
                    </a:cubicBezTo>
                    <a:cubicBezTo>
                      <a:pt x="42" y="32"/>
                      <a:pt x="42" y="32"/>
                      <a:pt x="42" y="32"/>
                    </a:cubicBezTo>
                    <a:cubicBezTo>
                      <a:pt x="34" y="32"/>
                      <a:pt x="34" y="32"/>
                      <a:pt x="34" y="32"/>
                    </a:cubicBezTo>
                    <a:cubicBezTo>
                      <a:pt x="25" y="32"/>
                      <a:pt x="25" y="32"/>
                      <a:pt x="25" y="32"/>
                    </a:cubicBezTo>
                    <a:cubicBezTo>
                      <a:pt x="11" y="32"/>
                      <a:pt x="0" y="45"/>
                      <a:pt x="0" y="61"/>
                    </a:cubicBezTo>
                    <a:cubicBezTo>
                      <a:pt x="0" y="78"/>
                      <a:pt x="0" y="78"/>
                      <a:pt x="0" y="78"/>
                    </a:cubicBezTo>
                    <a:cubicBezTo>
                      <a:pt x="3" y="96"/>
                      <a:pt x="16" y="110"/>
                      <a:pt x="33" y="110"/>
                    </a:cubicBezTo>
                    <a:close/>
                    <a:moveTo>
                      <a:pt x="186" y="119"/>
                    </a:moveTo>
                    <a:cubicBezTo>
                      <a:pt x="131" y="119"/>
                      <a:pt x="131" y="119"/>
                      <a:pt x="131" y="119"/>
                    </a:cubicBezTo>
                    <a:cubicBezTo>
                      <a:pt x="131" y="127"/>
                      <a:pt x="131" y="127"/>
                      <a:pt x="131" y="127"/>
                    </a:cubicBezTo>
                    <a:cubicBezTo>
                      <a:pt x="131" y="133"/>
                      <a:pt x="126" y="137"/>
                      <a:pt x="120" y="137"/>
                    </a:cubicBezTo>
                    <a:cubicBezTo>
                      <a:pt x="99" y="137"/>
                      <a:pt x="99" y="137"/>
                      <a:pt x="99" y="137"/>
                    </a:cubicBezTo>
                    <a:cubicBezTo>
                      <a:pt x="93" y="137"/>
                      <a:pt x="89" y="133"/>
                      <a:pt x="89" y="127"/>
                    </a:cubicBezTo>
                    <a:cubicBezTo>
                      <a:pt x="89" y="119"/>
                      <a:pt x="89" y="119"/>
                      <a:pt x="89" y="119"/>
                    </a:cubicBezTo>
                    <a:cubicBezTo>
                      <a:pt x="33" y="119"/>
                      <a:pt x="33" y="119"/>
                      <a:pt x="33" y="119"/>
                    </a:cubicBezTo>
                    <a:cubicBezTo>
                      <a:pt x="19" y="119"/>
                      <a:pt x="7" y="111"/>
                      <a:pt x="0" y="100"/>
                    </a:cubicBezTo>
                    <a:cubicBezTo>
                      <a:pt x="0" y="168"/>
                      <a:pt x="0" y="168"/>
                      <a:pt x="0" y="168"/>
                    </a:cubicBezTo>
                    <a:cubicBezTo>
                      <a:pt x="0" y="184"/>
                      <a:pt x="11" y="197"/>
                      <a:pt x="25" y="197"/>
                    </a:cubicBezTo>
                    <a:cubicBezTo>
                      <a:pt x="34" y="197"/>
                      <a:pt x="34" y="197"/>
                      <a:pt x="34" y="197"/>
                    </a:cubicBezTo>
                    <a:cubicBezTo>
                      <a:pt x="42" y="197"/>
                      <a:pt x="42" y="197"/>
                      <a:pt x="42" y="197"/>
                    </a:cubicBezTo>
                    <a:cubicBezTo>
                      <a:pt x="51" y="197"/>
                      <a:pt x="51" y="197"/>
                      <a:pt x="51" y="197"/>
                    </a:cubicBezTo>
                    <a:cubicBezTo>
                      <a:pt x="167" y="197"/>
                      <a:pt x="167" y="197"/>
                      <a:pt x="167" y="197"/>
                    </a:cubicBezTo>
                    <a:cubicBezTo>
                      <a:pt x="176" y="197"/>
                      <a:pt x="176" y="197"/>
                      <a:pt x="176" y="197"/>
                    </a:cubicBezTo>
                    <a:cubicBezTo>
                      <a:pt x="182" y="197"/>
                      <a:pt x="182" y="197"/>
                      <a:pt x="182" y="197"/>
                    </a:cubicBezTo>
                    <a:cubicBezTo>
                      <a:pt x="194" y="197"/>
                      <a:pt x="194" y="197"/>
                      <a:pt x="194" y="197"/>
                    </a:cubicBezTo>
                    <a:cubicBezTo>
                      <a:pt x="208" y="197"/>
                      <a:pt x="220" y="184"/>
                      <a:pt x="220" y="168"/>
                    </a:cubicBezTo>
                    <a:cubicBezTo>
                      <a:pt x="220" y="100"/>
                      <a:pt x="220" y="100"/>
                      <a:pt x="220" y="100"/>
                    </a:cubicBezTo>
                    <a:cubicBezTo>
                      <a:pt x="212" y="111"/>
                      <a:pt x="200" y="119"/>
                      <a:pt x="186" y="119"/>
                    </a:cubicBezTo>
                    <a:close/>
                    <a:moveTo>
                      <a:pt x="120" y="99"/>
                    </a:moveTo>
                    <a:cubicBezTo>
                      <a:pt x="99" y="99"/>
                      <a:pt x="99" y="99"/>
                      <a:pt x="99" y="99"/>
                    </a:cubicBezTo>
                    <a:cubicBezTo>
                      <a:pt x="97" y="99"/>
                      <a:pt x="96" y="101"/>
                      <a:pt x="96" y="103"/>
                    </a:cubicBezTo>
                    <a:cubicBezTo>
                      <a:pt x="96" y="108"/>
                      <a:pt x="96" y="108"/>
                      <a:pt x="96" y="108"/>
                    </a:cubicBezTo>
                    <a:cubicBezTo>
                      <a:pt x="96" y="111"/>
                      <a:pt x="96" y="111"/>
                      <a:pt x="96" y="111"/>
                    </a:cubicBezTo>
                    <a:cubicBezTo>
                      <a:pt x="96" y="118"/>
                      <a:pt x="96" y="118"/>
                      <a:pt x="96" y="118"/>
                    </a:cubicBezTo>
                    <a:cubicBezTo>
                      <a:pt x="96" y="120"/>
                      <a:pt x="96" y="120"/>
                      <a:pt x="96" y="120"/>
                    </a:cubicBezTo>
                    <a:cubicBezTo>
                      <a:pt x="96" y="126"/>
                      <a:pt x="96" y="126"/>
                      <a:pt x="96" y="126"/>
                    </a:cubicBezTo>
                    <a:cubicBezTo>
                      <a:pt x="96" y="128"/>
                      <a:pt x="97" y="130"/>
                      <a:pt x="99" y="130"/>
                    </a:cubicBezTo>
                    <a:cubicBezTo>
                      <a:pt x="120" y="130"/>
                      <a:pt x="120" y="130"/>
                      <a:pt x="120" y="130"/>
                    </a:cubicBezTo>
                    <a:cubicBezTo>
                      <a:pt x="122" y="130"/>
                      <a:pt x="124" y="128"/>
                      <a:pt x="124" y="126"/>
                    </a:cubicBezTo>
                    <a:cubicBezTo>
                      <a:pt x="124" y="120"/>
                      <a:pt x="124" y="120"/>
                      <a:pt x="124" y="120"/>
                    </a:cubicBezTo>
                    <a:cubicBezTo>
                      <a:pt x="124" y="118"/>
                      <a:pt x="124" y="118"/>
                      <a:pt x="124" y="118"/>
                    </a:cubicBezTo>
                    <a:cubicBezTo>
                      <a:pt x="124" y="111"/>
                      <a:pt x="124" y="111"/>
                      <a:pt x="124" y="111"/>
                    </a:cubicBezTo>
                    <a:cubicBezTo>
                      <a:pt x="124" y="108"/>
                      <a:pt x="124" y="108"/>
                      <a:pt x="124" y="108"/>
                    </a:cubicBezTo>
                    <a:cubicBezTo>
                      <a:pt x="124" y="103"/>
                      <a:pt x="124" y="103"/>
                      <a:pt x="124" y="103"/>
                    </a:cubicBezTo>
                    <a:cubicBezTo>
                      <a:pt x="124" y="101"/>
                      <a:pt x="122" y="99"/>
                      <a:pt x="120" y="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cs typeface="+mn-ea"/>
                  <a:sym typeface="+mn-lt"/>
                </a:endParaRPr>
              </a:p>
            </p:txBody>
          </p:sp>
          <p:sp>
            <p:nvSpPr>
              <p:cNvPr id="17" name="Freeform 43">
                <a:extLst>
                  <a:ext uri="{FF2B5EF4-FFF2-40B4-BE49-F238E27FC236}">
                    <a16:creationId xmlns:a16="http://schemas.microsoft.com/office/drawing/2014/main" xmlns="" id="{7F6E5B02-9BEE-4A67-9FF6-40EE5933CF01}"/>
                  </a:ext>
                </a:extLst>
              </p:cNvPr>
              <p:cNvSpPr>
                <a:spLocks noEditPoints="1"/>
              </p:cNvSpPr>
              <p:nvPr/>
            </p:nvSpPr>
            <p:spPr bwMode="auto">
              <a:xfrm>
                <a:off x="5080000" y="1965325"/>
                <a:ext cx="827088" cy="828675"/>
              </a:xfrm>
              <a:custGeom>
                <a:avLst/>
                <a:gdLst>
                  <a:gd name="T0" fmla="*/ 2147483646 w 216"/>
                  <a:gd name="T1" fmla="*/ 2147483646 h 216"/>
                  <a:gd name="T2" fmla="*/ 2147483646 w 216"/>
                  <a:gd name="T3" fmla="*/ 2147483646 h 216"/>
                  <a:gd name="T4" fmla="*/ 2147483646 w 216"/>
                  <a:gd name="T5" fmla="*/ 2147483646 h 216"/>
                  <a:gd name="T6" fmla="*/ 0 w 216"/>
                  <a:gd name="T7" fmla="*/ 2147483646 h 216"/>
                  <a:gd name="T8" fmla="*/ 2147483646 w 216"/>
                  <a:gd name="T9" fmla="*/ 2147483646 h 216"/>
                  <a:gd name="T10" fmla="*/ 2147483646 w 216"/>
                  <a:gd name="T11" fmla="*/ 2147483646 h 216"/>
                  <a:gd name="T12" fmla="*/ 2147483646 w 216"/>
                  <a:gd name="T13" fmla="*/ 0 h 216"/>
                  <a:gd name="T14" fmla="*/ 2147483646 w 216"/>
                  <a:gd name="T15" fmla="*/ 2147483646 h 216"/>
                  <a:gd name="T16" fmla="*/ 2147483646 w 216"/>
                  <a:gd name="T17" fmla="*/ 2147483646 h 216"/>
                  <a:gd name="T18" fmla="*/ 2147483646 w 216"/>
                  <a:gd name="T19" fmla="*/ 0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 h="216">
                    <a:moveTo>
                      <a:pt x="101" y="114"/>
                    </a:moveTo>
                    <a:cubicBezTo>
                      <a:pt x="203" y="114"/>
                      <a:pt x="203" y="114"/>
                      <a:pt x="203" y="114"/>
                    </a:cubicBezTo>
                    <a:cubicBezTo>
                      <a:pt x="203" y="170"/>
                      <a:pt x="158" y="216"/>
                      <a:pt x="101" y="216"/>
                    </a:cubicBezTo>
                    <a:cubicBezTo>
                      <a:pt x="45" y="216"/>
                      <a:pt x="0" y="170"/>
                      <a:pt x="0" y="114"/>
                    </a:cubicBezTo>
                    <a:cubicBezTo>
                      <a:pt x="0" y="58"/>
                      <a:pt x="45" y="12"/>
                      <a:pt x="101" y="12"/>
                    </a:cubicBezTo>
                    <a:lnTo>
                      <a:pt x="101" y="114"/>
                    </a:lnTo>
                    <a:close/>
                    <a:moveTo>
                      <a:pt x="114" y="0"/>
                    </a:moveTo>
                    <a:cubicBezTo>
                      <a:pt x="114" y="101"/>
                      <a:pt x="114" y="101"/>
                      <a:pt x="114" y="101"/>
                    </a:cubicBezTo>
                    <a:cubicBezTo>
                      <a:pt x="216" y="101"/>
                      <a:pt x="216" y="101"/>
                      <a:pt x="216" y="101"/>
                    </a:cubicBezTo>
                    <a:cubicBezTo>
                      <a:pt x="216" y="45"/>
                      <a:pt x="170" y="0"/>
                      <a:pt x="1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cs typeface="+mn-ea"/>
                  <a:sym typeface="+mn-lt"/>
                </a:endParaRPr>
              </a:p>
            </p:txBody>
          </p:sp>
        </p:grpSp>
      </p:grpSp>
      <p:sp>
        <p:nvSpPr>
          <p:cNvPr id="26" name="TextBox 81">
            <a:extLst>
              <a:ext uri="{FF2B5EF4-FFF2-40B4-BE49-F238E27FC236}">
                <a16:creationId xmlns:a16="http://schemas.microsoft.com/office/drawing/2014/main" xmlns="" id="{E8D46562-8A36-428C-8C9B-67A73C1ABFAD}"/>
              </a:ext>
            </a:extLst>
          </p:cNvPr>
          <p:cNvSpPr txBox="1"/>
          <p:nvPr/>
        </p:nvSpPr>
        <p:spPr>
          <a:xfrm>
            <a:off x="5519936" y="1484784"/>
            <a:ext cx="5027331" cy="1292662"/>
          </a:xfrm>
          <a:prstGeom prst="rect">
            <a:avLst/>
          </a:prstGeom>
          <a:noFill/>
        </p:spPr>
        <p:txBody>
          <a:bodyPr wrap="square" rtlCol="0">
            <a:spAutoFit/>
          </a:bodyPr>
          <a:lstStyle/>
          <a:p>
            <a:pPr lvl="0" defTabSz="457200">
              <a:lnSpc>
                <a:spcPct val="150000"/>
              </a:lnSpc>
              <a:defRPr/>
            </a:pPr>
            <a:r>
              <a:rPr lang="zh-CN" altLang="en-US" sz="2000" kern="0" dirty="0">
                <a:solidFill>
                  <a:prstClr val="black">
                    <a:lumMod val="65000"/>
                    <a:lumOff val="35000"/>
                  </a:prstClr>
                </a:solidFill>
                <a:cs typeface="+mn-ea"/>
                <a:sym typeface="+mn-lt"/>
              </a:rPr>
              <a:t>添加标题</a:t>
            </a:r>
            <a:endParaRPr lang="en-US" altLang="zh-CN" sz="2000" kern="0" dirty="0">
              <a:solidFill>
                <a:prstClr val="black">
                  <a:lumMod val="65000"/>
                  <a:lumOff val="35000"/>
                </a:prstClr>
              </a:solidFill>
              <a:cs typeface="+mn-ea"/>
              <a:sym typeface="+mn-lt"/>
            </a:endParaRPr>
          </a:p>
          <a:p>
            <a:pPr lvl="0" defTabSz="457200">
              <a:lnSpc>
                <a:spcPct val="150000"/>
              </a:lnSpc>
              <a:defRPr/>
            </a:pPr>
            <a:r>
              <a:rPr lang="zh-CN" altLang="en-US" sz="1600" kern="0" dirty="0">
                <a:solidFill>
                  <a:prstClr val="black">
                    <a:lumMod val="65000"/>
                    <a:lumOff val="35000"/>
                  </a:prstClr>
                </a:solidFill>
                <a:cs typeface="+mn-ea"/>
                <a:sym typeface="+mn-lt"/>
              </a:rPr>
              <a:t>请您单击此处输入文本内容，可根据需要适当地调整文字的颜色或者大小等属性。</a:t>
            </a:r>
          </a:p>
        </p:txBody>
      </p:sp>
      <p:sp>
        <p:nvSpPr>
          <p:cNvPr id="27" name="TextBox 81">
            <a:extLst>
              <a:ext uri="{FF2B5EF4-FFF2-40B4-BE49-F238E27FC236}">
                <a16:creationId xmlns:a16="http://schemas.microsoft.com/office/drawing/2014/main" xmlns="" id="{4761F6A1-A4F3-44B8-B098-09E063034CAE}"/>
              </a:ext>
            </a:extLst>
          </p:cNvPr>
          <p:cNvSpPr txBox="1"/>
          <p:nvPr/>
        </p:nvSpPr>
        <p:spPr>
          <a:xfrm>
            <a:off x="6026373" y="3215111"/>
            <a:ext cx="5027331" cy="1292662"/>
          </a:xfrm>
          <a:prstGeom prst="rect">
            <a:avLst/>
          </a:prstGeom>
          <a:noFill/>
        </p:spPr>
        <p:txBody>
          <a:bodyPr wrap="square" rtlCol="0">
            <a:spAutoFit/>
          </a:bodyPr>
          <a:lstStyle/>
          <a:p>
            <a:pPr lvl="0" defTabSz="457200">
              <a:lnSpc>
                <a:spcPct val="150000"/>
              </a:lnSpc>
              <a:defRPr/>
            </a:pPr>
            <a:r>
              <a:rPr lang="zh-CN" altLang="en-US" sz="2000" kern="0" dirty="0">
                <a:solidFill>
                  <a:prstClr val="black">
                    <a:lumMod val="65000"/>
                    <a:lumOff val="35000"/>
                  </a:prstClr>
                </a:solidFill>
                <a:cs typeface="+mn-ea"/>
                <a:sym typeface="+mn-lt"/>
              </a:rPr>
              <a:t>添加标题</a:t>
            </a:r>
            <a:endParaRPr lang="en-US" altLang="zh-CN" sz="2000" kern="0" dirty="0">
              <a:solidFill>
                <a:prstClr val="black">
                  <a:lumMod val="65000"/>
                  <a:lumOff val="35000"/>
                </a:prstClr>
              </a:solidFill>
              <a:cs typeface="+mn-ea"/>
              <a:sym typeface="+mn-lt"/>
            </a:endParaRPr>
          </a:p>
          <a:p>
            <a:pPr lvl="0" defTabSz="457200">
              <a:lnSpc>
                <a:spcPct val="150000"/>
              </a:lnSpc>
              <a:defRPr/>
            </a:pPr>
            <a:r>
              <a:rPr lang="zh-CN" altLang="en-US" sz="1600" kern="0" dirty="0">
                <a:solidFill>
                  <a:prstClr val="black">
                    <a:lumMod val="65000"/>
                    <a:lumOff val="35000"/>
                  </a:prstClr>
                </a:solidFill>
                <a:cs typeface="+mn-ea"/>
                <a:sym typeface="+mn-lt"/>
              </a:rPr>
              <a:t>请您单击此处输入文本内容，可根据需要适当地调整文字的颜色或者大小等属性。</a:t>
            </a:r>
          </a:p>
        </p:txBody>
      </p:sp>
      <p:sp>
        <p:nvSpPr>
          <p:cNvPr id="28" name="TextBox 81">
            <a:extLst>
              <a:ext uri="{FF2B5EF4-FFF2-40B4-BE49-F238E27FC236}">
                <a16:creationId xmlns:a16="http://schemas.microsoft.com/office/drawing/2014/main" xmlns="" id="{F27B57E6-05BF-428E-B769-03D96A6865F0}"/>
              </a:ext>
            </a:extLst>
          </p:cNvPr>
          <p:cNvSpPr txBox="1"/>
          <p:nvPr/>
        </p:nvSpPr>
        <p:spPr>
          <a:xfrm>
            <a:off x="5519936" y="4818828"/>
            <a:ext cx="5027331" cy="1292662"/>
          </a:xfrm>
          <a:prstGeom prst="rect">
            <a:avLst/>
          </a:prstGeom>
          <a:noFill/>
        </p:spPr>
        <p:txBody>
          <a:bodyPr wrap="square" rtlCol="0">
            <a:spAutoFit/>
          </a:bodyPr>
          <a:lstStyle/>
          <a:p>
            <a:pPr lvl="0" defTabSz="457200">
              <a:lnSpc>
                <a:spcPct val="150000"/>
              </a:lnSpc>
              <a:defRPr/>
            </a:pPr>
            <a:r>
              <a:rPr lang="zh-CN" altLang="en-US" sz="2000" kern="0" dirty="0">
                <a:solidFill>
                  <a:prstClr val="black">
                    <a:lumMod val="65000"/>
                    <a:lumOff val="35000"/>
                  </a:prstClr>
                </a:solidFill>
                <a:cs typeface="+mn-ea"/>
                <a:sym typeface="+mn-lt"/>
              </a:rPr>
              <a:t>添加标题</a:t>
            </a:r>
            <a:endParaRPr lang="en-US" altLang="zh-CN" sz="2000" kern="0" dirty="0">
              <a:solidFill>
                <a:prstClr val="black">
                  <a:lumMod val="65000"/>
                  <a:lumOff val="35000"/>
                </a:prstClr>
              </a:solidFill>
              <a:cs typeface="+mn-ea"/>
              <a:sym typeface="+mn-lt"/>
            </a:endParaRPr>
          </a:p>
          <a:p>
            <a:pPr lvl="0" defTabSz="457200">
              <a:lnSpc>
                <a:spcPct val="150000"/>
              </a:lnSpc>
              <a:defRPr/>
            </a:pPr>
            <a:r>
              <a:rPr lang="zh-CN" altLang="en-US" sz="1600" kern="0" dirty="0">
                <a:solidFill>
                  <a:prstClr val="black">
                    <a:lumMod val="65000"/>
                    <a:lumOff val="35000"/>
                  </a:prstClr>
                </a:solidFill>
                <a:cs typeface="+mn-ea"/>
                <a:sym typeface="+mn-lt"/>
              </a:rPr>
              <a:t>请您单击此处输入文本内容，可根据需要适当地调整文字的颜色或者大小等属性。</a:t>
            </a:r>
          </a:p>
        </p:txBody>
      </p:sp>
    </p:spTree>
    <p:custDataLst>
      <p:tags r:id="rId1"/>
    </p:custDataLst>
    <p:extLst>
      <p:ext uri="{BB962C8B-B14F-4D97-AF65-F5344CB8AC3E}">
        <p14:creationId xmlns:p14="http://schemas.microsoft.com/office/powerpoint/2010/main" val="573770788"/>
      </p:ext>
    </p:extLst>
  </p:cSld>
  <p:clrMapOvr>
    <a:masterClrMapping/>
  </p:clrMapOvr>
  <mc:AlternateContent xmlns:mc="http://schemas.openxmlformats.org/markup-compatibility/2006" xmlns:p14="http://schemas.microsoft.com/office/powerpoint/2010/main">
    <mc:Choice Requires="p14">
      <p:transition spd="slow" p14:dur="1500" advTm="956">
        <p:random/>
      </p:transition>
    </mc:Choice>
    <mc:Fallback xmlns="">
      <p:transition spd="slow" advTm="95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1+#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1+#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xmlns=""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xmlns=""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xmlns=""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xmlns=""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SAAS</a:t>
              </a: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应用要点</a:t>
              </a:r>
            </a:p>
          </p:txBody>
        </p:sp>
      </p:grpSp>
      <p:sp>
        <p:nvSpPr>
          <p:cNvPr id="9" name="矩形 8">
            <a:extLst>
              <a:ext uri="{FF2B5EF4-FFF2-40B4-BE49-F238E27FC236}">
                <a16:creationId xmlns:a16="http://schemas.microsoft.com/office/drawing/2014/main" xmlns="" id="{FFF62E9A-A086-483D-97B2-202398DD1238}"/>
              </a:ext>
            </a:extLst>
          </p:cNvPr>
          <p:cNvSpPr/>
          <p:nvPr/>
        </p:nvSpPr>
        <p:spPr>
          <a:xfrm>
            <a:off x="857964" y="4059025"/>
            <a:ext cx="10396024" cy="2029266"/>
          </a:xfrm>
          <a:prstGeom prst="rect">
            <a:avLst/>
          </a:prstGeom>
          <a:solidFill>
            <a:srgbClr val="033180"/>
          </a:solidFill>
          <a:ln>
            <a:noFill/>
          </a:ln>
          <a:effectLst>
            <a:outerShdw blurRad="76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cs typeface="+mn-ea"/>
              <a:sym typeface="+mn-lt"/>
            </a:endParaRPr>
          </a:p>
        </p:txBody>
      </p:sp>
      <p:pic>
        <p:nvPicPr>
          <p:cNvPr id="10" name="图片 9" descr="游戏机里面的人物&#10;&#10;低可信度描述已自动生成">
            <a:extLst>
              <a:ext uri="{FF2B5EF4-FFF2-40B4-BE49-F238E27FC236}">
                <a16:creationId xmlns:a16="http://schemas.microsoft.com/office/drawing/2014/main" xmlns="" id="{C7F36D8D-21DE-459C-8964-640B4EFCFC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9738" y="1686888"/>
            <a:ext cx="4468836" cy="4401403"/>
          </a:xfrm>
          <a:prstGeom prst="rect">
            <a:avLst/>
          </a:prstGeom>
        </p:spPr>
      </p:pic>
      <p:grpSp>
        <p:nvGrpSpPr>
          <p:cNvPr id="11" name="组合 10">
            <a:extLst>
              <a:ext uri="{FF2B5EF4-FFF2-40B4-BE49-F238E27FC236}">
                <a16:creationId xmlns:a16="http://schemas.microsoft.com/office/drawing/2014/main" xmlns="" id="{8DDBA48A-D6DD-45F4-AB69-F6FD388E4935}"/>
              </a:ext>
            </a:extLst>
          </p:cNvPr>
          <p:cNvGrpSpPr/>
          <p:nvPr/>
        </p:nvGrpSpPr>
        <p:grpSpPr>
          <a:xfrm>
            <a:off x="5269413" y="1988840"/>
            <a:ext cx="2678667" cy="2397258"/>
            <a:chOff x="5902625" y="1132114"/>
            <a:chExt cx="5031464" cy="2397258"/>
          </a:xfrm>
        </p:grpSpPr>
        <p:sp>
          <p:nvSpPr>
            <p:cNvPr id="12" name="Rectangle: Rounded Corners 7">
              <a:extLst>
                <a:ext uri="{FF2B5EF4-FFF2-40B4-BE49-F238E27FC236}">
                  <a16:creationId xmlns:a16="http://schemas.microsoft.com/office/drawing/2014/main" xmlns="" id="{8540F4D4-7A80-4B9E-9E32-F4F723B7E288}"/>
                </a:ext>
              </a:extLst>
            </p:cNvPr>
            <p:cNvSpPr/>
            <p:nvPr/>
          </p:nvSpPr>
          <p:spPr>
            <a:xfrm>
              <a:off x="5902625" y="1132114"/>
              <a:ext cx="5031464" cy="2397258"/>
            </a:xfrm>
            <a:prstGeom prst="roundRect">
              <a:avLst>
                <a:gd name="adj" fmla="val 1889"/>
              </a:avLst>
            </a:prstGeom>
            <a:solidFill>
              <a:srgbClr val="FFFFFF"/>
            </a:solidFill>
            <a:ln w="12700" cap="flat" cmpd="sng" algn="ctr">
              <a:noFill/>
              <a:prstDash val="solid"/>
              <a:miter lim="800000"/>
            </a:ln>
            <a:effectLst>
              <a:outerShdw blurRad="762000" algn="ctr" rotWithShape="0">
                <a:prstClr val="black">
                  <a:alpha val="15000"/>
                </a:prstClr>
              </a:outerShdw>
            </a:effectLst>
          </p:spPr>
          <p:txBody>
            <a:bodyPr rtlCol="0" anchor="ct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cs typeface="+mn-ea"/>
                <a:sym typeface="+mn-lt"/>
              </a:endParaRPr>
            </a:p>
          </p:txBody>
        </p:sp>
        <p:sp>
          <p:nvSpPr>
            <p:cNvPr id="13" name="矩形 12">
              <a:extLst>
                <a:ext uri="{FF2B5EF4-FFF2-40B4-BE49-F238E27FC236}">
                  <a16:creationId xmlns:a16="http://schemas.microsoft.com/office/drawing/2014/main" xmlns="" id="{B826C92E-605E-4EF3-B640-5DCF8CC8FBF8}"/>
                </a:ext>
              </a:extLst>
            </p:cNvPr>
            <p:cNvSpPr/>
            <p:nvPr/>
          </p:nvSpPr>
          <p:spPr>
            <a:xfrm>
              <a:off x="6406163" y="1467639"/>
              <a:ext cx="4156504" cy="1877437"/>
            </a:xfrm>
            <a:prstGeom prst="rect">
              <a:avLst/>
            </a:prstGeom>
          </p:spPr>
          <p:txBody>
            <a:bodyPr wrap="square" anchor="ctr">
              <a:sp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tx1">
                      <a:lumMod val="65000"/>
                      <a:lumOff val="35000"/>
                    </a:schemeClr>
                  </a:solidFill>
                  <a:effectLst/>
                  <a:uLnTx/>
                  <a:uFillTx/>
                  <a:cs typeface="+mn-ea"/>
                  <a:sym typeface="+mn-lt"/>
                </a:rPr>
                <a:t>添加标题</a:t>
              </a:r>
              <a:endParaRPr kumimoji="0" lang="en-US" altLang="zh-CN" sz="2000" b="1" i="0" u="none" strike="noStrike" kern="1200" cap="none" spc="0" normalizeH="0" baseline="0" noProof="0" dirty="0">
                <a:ln>
                  <a:noFill/>
                </a:ln>
                <a:solidFill>
                  <a:schemeClr val="tx1">
                    <a:lumMod val="65000"/>
                    <a:lumOff val="35000"/>
                  </a:schemeClr>
                </a:solidFill>
                <a:effectLst/>
                <a:uLnTx/>
                <a:uFillTx/>
                <a:cs typeface="+mn-ea"/>
                <a:sym typeface="+mn-lt"/>
              </a:endParaRPr>
            </a:p>
            <a:p>
              <a:pPr lvl="0" algn="ctr" defTabSz="914400">
                <a:lnSpc>
                  <a:spcPct val="150000"/>
                </a:lnSpc>
                <a:defRPr/>
              </a:pPr>
              <a:r>
                <a:rPr lang="zh-CN" altLang="en-US" sz="1600" b="1" dirty="0">
                  <a:solidFill>
                    <a:schemeClr val="tx1">
                      <a:lumMod val="65000"/>
                      <a:lumOff val="35000"/>
                    </a:schemeClr>
                  </a:solidFill>
                  <a:cs typeface="+mn-ea"/>
                  <a:sym typeface="+mn-lt"/>
                </a:rPr>
                <a:t>请您单击此处添加合适的文字加以说明，可调整文字大小或者颜色等属性。</a:t>
              </a:r>
            </a:p>
          </p:txBody>
        </p:sp>
      </p:grpSp>
      <p:grpSp>
        <p:nvGrpSpPr>
          <p:cNvPr id="14" name="组合 13">
            <a:extLst>
              <a:ext uri="{FF2B5EF4-FFF2-40B4-BE49-F238E27FC236}">
                <a16:creationId xmlns:a16="http://schemas.microsoft.com/office/drawing/2014/main" xmlns="" id="{DE2340AF-B665-4405-A590-9BEF77F4679B}"/>
              </a:ext>
            </a:extLst>
          </p:cNvPr>
          <p:cNvGrpSpPr/>
          <p:nvPr/>
        </p:nvGrpSpPr>
        <p:grpSpPr>
          <a:xfrm>
            <a:off x="8026679" y="1988840"/>
            <a:ext cx="2678667" cy="2397258"/>
            <a:chOff x="5902625" y="1132114"/>
            <a:chExt cx="5031464" cy="2397258"/>
          </a:xfrm>
        </p:grpSpPr>
        <p:sp>
          <p:nvSpPr>
            <p:cNvPr id="15" name="Rectangle: Rounded Corners 7">
              <a:extLst>
                <a:ext uri="{FF2B5EF4-FFF2-40B4-BE49-F238E27FC236}">
                  <a16:creationId xmlns:a16="http://schemas.microsoft.com/office/drawing/2014/main" xmlns="" id="{D0472886-C97C-4823-9DF1-6410053802FD}"/>
                </a:ext>
              </a:extLst>
            </p:cNvPr>
            <p:cNvSpPr/>
            <p:nvPr/>
          </p:nvSpPr>
          <p:spPr>
            <a:xfrm>
              <a:off x="5902625" y="1132114"/>
              <a:ext cx="5031464" cy="2397258"/>
            </a:xfrm>
            <a:prstGeom prst="roundRect">
              <a:avLst>
                <a:gd name="adj" fmla="val 1889"/>
              </a:avLst>
            </a:prstGeom>
            <a:solidFill>
              <a:srgbClr val="FFFFFF"/>
            </a:solidFill>
            <a:ln w="12700" cap="flat" cmpd="sng" algn="ctr">
              <a:noFill/>
              <a:prstDash val="solid"/>
              <a:miter lim="800000"/>
            </a:ln>
            <a:effectLst>
              <a:outerShdw blurRad="762000" algn="ctr" rotWithShape="0">
                <a:prstClr val="black">
                  <a:alpha val="15000"/>
                </a:prstClr>
              </a:outerShdw>
            </a:effectLst>
          </p:spPr>
          <p:txBody>
            <a:bodyPr rtlCol="0" anchor="ct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cs typeface="+mn-ea"/>
                <a:sym typeface="+mn-lt"/>
              </a:endParaRPr>
            </a:p>
          </p:txBody>
        </p:sp>
        <p:sp>
          <p:nvSpPr>
            <p:cNvPr id="16" name="矩形 15">
              <a:extLst>
                <a:ext uri="{FF2B5EF4-FFF2-40B4-BE49-F238E27FC236}">
                  <a16:creationId xmlns:a16="http://schemas.microsoft.com/office/drawing/2014/main" xmlns="" id="{436B0D89-AC74-49AB-B149-66DF149DC0DC}"/>
                </a:ext>
              </a:extLst>
            </p:cNvPr>
            <p:cNvSpPr/>
            <p:nvPr/>
          </p:nvSpPr>
          <p:spPr>
            <a:xfrm>
              <a:off x="6406163" y="1467639"/>
              <a:ext cx="4156504" cy="1877437"/>
            </a:xfrm>
            <a:prstGeom prst="rect">
              <a:avLst/>
            </a:prstGeom>
          </p:spPr>
          <p:txBody>
            <a:bodyPr wrap="square" anchor="ctr">
              <a:sp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lvl="0" algn="ctr">
                <a:defRPr/>
              </a:pPr>
              <a:r>
                <a:rPr lang="zh-CN" altLang="en-US" sz="2000" b="1" dirty="0">
                  <a:solidFill>
                    <a:prstClr val="black">
                      <a:lumMod val="65000"/>
                      <a:lumOff val="35000"/>
                    </a:prstClr>
                  </a:solidFill>
                  <a:cs typeface="+mn-ea"/>
                  <a:sym typeface="+mn-lt"/>
                </a:rPr>
                <a:t>添加标题</a:t>
              </a:r>
              <a:endParaRPr lang="en-US" altLang="zh-CN" sz="2000" b="1" dirty="0">
                <a:solidFill>
                  <a:prstClr val="black">
                    <a:lumMod val="65000"/>
                    <a:lumOff val="35000"/>
                  </a:prstClr>
                </a:solidFill>
                <a:cs typeface="+mn-ea"/>
                <a:sym typeface="+mn-lt"/>
              </a:endParaRPr>
            </a:p>
            <a:p>
              <a:pPr lvl="0" algn="ctr" defTabSz="914400">
                <a:lnSpc>
                  <a:spcPct val="150000"/>
                </a:lnSpc>
                <a:defRPr/>
              </a:pPr>
              <a:r>
                <a:rPr lang="zh-CN" altLang="en-US" sz="1600" b="1" dirty="0">
                  <a:solidFill>
                    <a:prstClr val="black">
                      <a:lumMod val="65000"/>
                      <a:lumOff val="35000"/>
                    </a:prstClr>
                  </a:solidFill>
                  <a:cs typeface="+mn-ea"/>
                  <a:sym typeface="+mn-lt"/>
                </a:rPr>
                <a:t>请您单击此处添加合适的文字加以说明，可调整文字大小或者颜色等属性。</a:t>
              </a:r>
            </a:p>
          </p:txBody>
        </p:sp>
      </p:grpSp>
      <p:sp>
        <p:nvSpPr>
          <p:cNvPr id="17" name="矩形 16">
            <a:extLst>
              <a:ext uri="{FF2B5EF4-FFF2-40B4-BE49-F238E27FC236}">
                <a16:creationId xmlns:a16="http://schemas.microsoft.com/office/drawing/2014/main" xmlns="" id="{A1BB687B-CFCA-456D-A4AB-048006A80D62}"/>
              </a:ext>
            </a:extLst>
          </p:cNvPr>
          <p:cNvSpPr/>
          <p:nvPr/>
        </p:nvSpPr>
        <p:spPr>
          <a:xfrm>
            <a:off x="5275067" y="4686434"/>
            <a:ext cx="5776629" cy="1138773"/>
          </a:xfrm>
          <a:prstGeom prst="rect">
            <a:avLst/>
          </a:prstGeom>
        </p:spPr>
        <p:txBody>
          <a:bodyPr wrap="square" anchor="ctr">
            <a:sp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bg1"/>
                </a:solidFill>
                <a:effectLst/>
                <a:uLnTx/>
                <a:uFillTx/>
                <a:cs typeface="+mn-ea"/>
                <a:sym typeface="+mn-lt"/>
              </a:rPr>
              <a:t>添加标题</a:t>
            </a:r>
            <a:endParaRPr kumimoji="0" lang="en-US" altLang="zh-CN" sz="2000" b="1" i="0" u="none" strike="noStrike" kern="1200" cap="none" spc="0" normalizeH="0" baseline="0" noProof="0" dirty="0">
              <a:ln>
                <a:noFill/>
              </a:ln>
              <a:solidFill>
                <a:schemeClr val="bg1"/>
              </a:solidFill>
              <a:effectLst/>
              <a:uLnTx/>
              <a:uFillTx/>
              <a:cs typeface="+mn-ea"/>
              <a:sym typeface="+mn-lt"/>
            </a:endParaRPr>
          </a:p>
          <a:p>
            <a:pPr lvl="0" defTabSz="914400">
              <a:lnSpc>
                <a:spcPct val="150000"/>
              </a:lnSpc>
              <a:defRPr/>
            </a:pPr>
            <a:r>
              <a:rPr lang="zh-CN" altLang="en-US" sz="1600" b="1" dirty="0">
                <a:solidFill>
                  <a:schemeClr val="bg1"/>
                </a:solidFill>
                <a:cs typeface="+mn-ea"/>
                <a:sym typeface="+mn-lt"/>
              </a:rPr>
              <a:t>请您单击此处添加合适文字加以说明，可根据自己的需要适当地调整文字大小或者颜色等属性。</a:t>
            </a:r>
          </a:p>
        </p:txBody>
      </p:sp>
    </p:spTree>
    <p:custDataLst>
      <p:tags r:id="rId1"/>
    </p:custDataLst>
    <p:extLst>
      <p:ext uri="{BB962C8B-B14F-4D97-AF65-F5344CB8AC3E}">
        <p14:creationId xmlns:p14="http://schemas.microsoft.com/office/powerpoint/2010/main" val="3499651115"/>
      </p:ext>
    </p:extLst>
  </p:cSld>
  <p:clrMapOvr>
    <a:masterClrMapping/>
  </p:clrMapOvr>
  <mc:AlternateContent xmlns:mc="http://schemas.openxmlformats.org/markup-compatibility/2006" xmlns:p14="http://schemas.microsoft.com/office/powerpoint/2010/main">
    <mc:Choice Requires="p14">
      <p:transition spd="slow" p14:dur="1500" advTm="1227">
        <p:random/>
      </p:transition>
    </mc:Choice>
    <mc:Fallback xmlns="">
      <p:transition spd="slow" advTm="122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500"/>
                            </p:stCondLst>
                            <p:childTnLst>
                              <p:par>
                                <p:cTn id="15" presetID="2" presetClass="entr" presetSubtype="8" decel="10000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2" decel="10000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000" fill="hold"/>
                                        <p:tgtEl>
                                          <p:spTgt spid="11"/>
                                        </p:tgtEl>
                                        <p:attrNameLst>
                                          <p:attrName>ppt_x</p:attrName>
                                        </p:attrNameLst>
                                      </p:cBhvr>
                                      <p:tavLst>
                                        <p:tav tm="0">
                                          <p:val>
                                            <p:strVal val="1+#ppt_w/2"/>
                                          </p:val>
                                        </p:tav>
                                        <p:tav tm="100000">
                                          <p:val>
                                            <p:strVal val="#ppt_x"/>
                                          </p:val>
                                        </p:tav>
                                      </p:tavLst>
                                    </p:anim>
                                    <p:anim calcmode="lin" valueType="num">
                                      <p:cBhvr additive="base">
                                        <p:cTn id="23" dur="10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2" decel="10000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1000" fill="hold"/>
                                        <p:tgtEl>
                                          <p:spTgt spid="14"/>
                                        </p:tgtEl>
                                        <p:attrNameLst>
                                          <p:attrName>ppt_x</p:attrName>
                                        </p:attrNameLst>
                                      </p:cBhvr>
                                      <p:tavLst>
                                        <p:tav tm="0">
                                          <p:val>
                                            <p:strVal val="1+#ppt_w/2"/>
                                          </p:val>
                                        </p:tav>
                                        <p:tav tm="100000">
                                          <p:val>
                                            <p:strVal val="#ppt_x"/>
                                          </p:val>
                                        </p:tav>
                                      </p:tavLst>
                                    </p:anim>
                                    <p:anim calcmode="lin" valueType="num">
                                      <p:cBhvr additive="base">
                                        <p:cTn id="27" dur="1000" fill="hold"/>
                                        <p:tgtEl>
                                          <p:spTgt spid="14"/>
                                        </p:tgtEl>
                                        <p:attrNameLst>
                                          <p:attrName>ppt_y</p:attrName>
                                        </p:attrNameLst>
                                      </p:cBhvr>
                                      <p:tavLst>
                                        <p:tav tm="0">
                                          <p:val>
                                            <p:strVal val="#ppt_y"/>
                                          </p:val>
                                        </p:tav>
                                        <p:tav tm="100000">
                                          <p:val>
                                            <p:strVal val="#ppt_y"/>
                                          </p:val>
                                        </p:tav>
                                      </p:tavLst>
                                    </p:anim>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xmlns=""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xmlns=""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xmlns=""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xmlns=""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SAAS</a:t>
              </a: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应用要点</a:t>
              </a:r>
            </a:p>
          </p:txBody>
        </p:sp>
      </p:grpSp>
      <p:sp>
        <p:nvSpPr>
          <p:cNvPr id="9" name="Freeform 55">
            <a:extLst>
              <a:ext uri="{FF2B5EF4-FFF2-40B4-BE49-F238E27FC236}">
                <a16:creationId xmlns:a16="http://schemas.microsoft.com/office/drawing/2014/main" xmlns="" id="{5553E6AB-ACCA-4F59-8FF2-A6791C414AB0}"/>
              </a:ext>
            </a:extLst>
          </p:cNvPr>
          <p:cNvSpPr/>
          <p:nvPr/>
        </p:nvSpPr>
        <p:spPr>
          <a:xfrm rot="16200000">
            <a:off x="9193775" y="2308796"/>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10" name="Freeform 52">
            <a:extLst>
              <a:ext uri="{FF2B5EF4-FFF2-40B4-BE49-F238E27FC236}">
                <a16:creationId xmlns:a16="http://schemas.microsoft.com/office/drawing/2014/main" xmlns="" id="{1918BAA6-00BA-465C-959D-1790CAE0721B}"/>
              </a:ext>
            </a:extLst>
          </p:cNvPr>
          <p:cNvSpPr/>
          <p:nvPr/>
        </p:nvSpPr>
        <p:spPr>
          <a:xfrm rot="16200000">
            <a:off x="6645543" y="2302445"/>
            <a:ext cx="1600296"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11" name="Freeform 51">
            <a:extLst>
              <a:ext uri="{FF2B5EF4-FFF2-40B4-BE49-F238E27FC236}">
                <a16:creationId xmlns:a16="http://schemas.microsoft.com/office/drawing/2014/main" xmlns="" id="{2D87A99E-F7CA-4E8A-9461-9A62EA964A10}"/>
              </a:ext>
            </a:extLst>
          </p:cNvPr>
          <p:cNvSpPr/>
          <p:nvPr/>
        </p:nvSpPr>
        <p:spPr>
          <a:xfrm rot="16200000">
            <a:off x="4078883" y="2296099"/>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12" name="Freeform 50">
            <a:extLst>
              <a:ext uri="{FF2B5EF4-FFF2-40B4-BE49-F238E27FC236}">
                <a16:creationId xmlns:a16="http://schemas.microsoft.com/office/drawing/2014/main" xmlns="" id="{4220ABBD-B85E-422A-97C7-6D9F7F83AB15}"/>
              </a:ext>
            </a:extLst>
          </p:cNvPr>
          <p:cNvSpPr/>
          <p:nvPr/>
        </p:nvSpPr>
        <p:spPr>
          <a:xfrm rot="16200000">
            <a:off x="1519139" y="2292717"/>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cxnSp>
        <p:nvCxnSpPr>
          <p:cNvPr id="13" name="Straight Connector 29">
            <a:extLst>
              <a:ext uri="{FF2B5EF4-FFF2-40B4-BE49-F238E27FC236}">
                <a16:creationId xmlns:a16="http://schemas.microsoft.com/office/drawing/2014/main" xmlns="" id="{B9695FA4-F293-439A-9F44-177A09B3B9F4}"/>
              </a:ext>
            </a:extLst>
          </p:cNvPr>
          <p:cNvCxnSpPr/>
          <p:nvPr/>
        </p:nvCxnSpPr>
        <p:spPr>
          <a:xfrm flipH="1">
            <a:off x="1277330" y="2875627"/>
            <a:ext cx="9637341"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4" name="Arc 30">
            <a:extLst>
              <a:ext uri="{FF2B5EF4-FFF2-40B4-BE49-F238E27FC236}">
                <a16:creationId xmlns:a16="http://schemas.microsoft.com/office/drawing/2014/main" xmlns="" id="{21A4969A-545E-4BB1-BD8E-F0F666064EA2}"/>
              </a:ext>
            </a:extLst>
          </p:cNvPr>
          <p:cNvSpPr/>
          <p:nvPr/>
        </p:nvSpPr>
        <p:spPr>
          <a:xfrm rot="19051047">
            <a:off x="2724056" y="1598436"/>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cs typeface="+mn-ea"/>
              <a:sym typeface="+mn-lt"/>
            </a:endParaRPr>
          </a:p>
        </p:txBody>
      </p:sp>
      <p:sp>
        <p:nvSpPr>
          <p:cNvPr id="15" name="Arc 31">
            <a:extLst>
              <a:ext uri="{FF2B5EF4-FFF2-40B4-BE49-F238E27FC236}">
                <a16:creationId xmlns:a16="http://schemas.microsoft.com/office/drawing/2014/main" xmlns="" id="{887FF210-BA86-4B8C-BFBA-9FEFB6DF9456}"/>
              </a:ext>
            </a:extLst>
          </p:cNvPr>
          <p:cNvSpPr/>
          <p:nvPr/>
        </p:nvSpPr>
        <p:spPr>
          <a:xfrm rot="19051047">
            <a:off x="5188672" y="1598438"/>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cs typeface="+mn-ea"/>
              <a:sym typeface="+mn-lt"/>
            </a:endParaRPr>
          </a:p>
        </p:txBody>
      </p:sp>
      <p:sp>
        <p:nvSpPr>
          <p:cNvPr id="16" name="Arc 32">
            <a:extLst>
              <a:ext uri="{FF2B5EF4-FFF2-40B4-BE49-F238E27FC236}">
                <a16:creationId xmlns:a16="http://schemas.microsoft.com/office/drawing/2014/main" xmlns="" id="{ACA0EC1A-90BD-424B-A2D4-4A2E79E6A444}"/>
              </a:ext>
            </a:extLst>
          </p:cNvPr>
          <p:cNvSpPr/>
          <p:nvPr/>
        </p:nvSpPr>
        <p:spPr>
          <a:xfrm rot="19051047">
            <a:off x="7653288" y="1598438"/>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cs typeface="+mn-ea"/>
              <a:sym typeface="+mn-lt"/>
            </a:endParaRPr>
          </a:p>
        </p:txBody>
      </p:sp>
      <p:grpSp>
        <p:nvGrpSpPr>
          <p:cNvPr id="17" name="组合 16">
            <a:extLst>
              <a:ext uri="{FF2B5EF4-FFF2-40B4-BE49-F238E27FC236}">
                <a16:creationId xmlns:a16="http://schemas.microsoft.com/office/drawing/2014/main" xmlns="" id="{E2E6AF1B-1FDC-46F2-A764-A3F179955F96}"/>
              </a:ext>
            </a:extLst>
          </p:cNvPr>
          <p:cNvGrpSpPr/>
          <p:nvPr/>
        </p:nvGrpSpPr>
        <p:grpSpPr>
          <a:xfrm>
            <a:off x="1322792" y="3981625"/>
            <a:ext cx="9719850" cy="1938992"/>
            <a:chOff x="1322792" y="3779727"/>
            <a:chExt cx="9719850" cy="1938992"/>
          </a:xfrm>
        </p:grpSpPr>
        <p:sp>
          <p:nvSpPr>
            <p:cNvPr id="18" name="Text Placeholder 3">
              <a:extLst>
                <a:ext uri="{FF2B5EF4-FFF2-40B4-BE49-F238E27FC236}">
                  <a16:creationId xmlns:a16="http://schemas.microsoft.com/office/drawing/2014/main" xmlns="" id="{F2884EB7-3869-4C56-8291-DC5B9E99DA41}"/>
                </a:ext>
              </a:extLst>
            </p:cNvPr>
            <p:cNvSpPr txBox="1">
              <a:spLocks/>
            </p:cNvSpPr>
            <p:nvPr/>
          </p:nvSpPr>
          <p:spPr>
            <a:xfrm>
              <a:off x="1322792" y="3779727"/>
              <a:ext cx="2039383" cy="193899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marL="0" marR="0" lvl="0" indent="0" algn="ctr"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zh-CN" altLang="en-US" sz="1600" i="0" u="none" strike="noStrike" kern="0" cap="none" spc="0" normalizeH="0" baseline="0" noProof="0" dirty="0">
                  <a:ln>
                    <a:noFill/>
                  </a:ln>
                  <a:solidFill>
                    <a:prstClr val="black">
                      <a:lumMod val="65000"/>
                      <a:lumOff val="35000"/>
                    </a:prstClr>
                  </a:solidFill>
                  <a:effectLst/>
                  <a:uLnTx/>
                  <a:uFillTx/>
                  <a:cs typeface="+mn-ea"/>
                  <a:sym typeface="+mn-lt"/>
                </a:rPr>
                <a:t>请您单击此处输入文本内容，可根据需要适当地调整文字的颜色或者大小等属性。</a:t>
              </a:r>
            </a:p>
          </p:txBody>
        </p:sp>
        <p:sp>
          <p:nvSpPr>
            <p:cNvPr id="19" name="Text Placeholder 3">
              <a:extLst>
                <a:ext uri="{FF2B5EF4-FFF2-40B4-BE49-F238E27FC236}">
                  <a16:creationId xmlns:a16="http://schemas.microsoft.com/office/drawing/2014/main" xmlns="" id="{32EA28B9-B7D2-4000-9900-E5FF22D943F7}"/>
                </a:ext>
              </a:extLst>
            </p:cNvPr>
            <p:cNvSpPr txBox="1">
              <a:spLocks/>
            </p:cNvSpPr>
            <p:nvPr/>
          </p:nvSpPr>
          <p:spPr>
            <a:xfrm>
              <a:off x="3835894" y="3779727"/>
              <a:ext cx="2094600" cy="193899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marL="0" marR="0" lvl="0" indent="0" algn="ctr"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zh-CN" altLang="en-US" sz="1600" i="0" u="none" strike="noStrike" kern="0" cap="none" spc="0" normalizeH="0" baseline="0" noProof="0" dirty="0">
                  <a:ln>
                    <a:noFill/>
                  </a:ln>
                  <a:solidFill>
                    <a:prstClr val="black">
                      <a:lumMod val="65000"/>
                      <a:lumOff val="35000"/>
                    </a:prstClr>
                  </a:solidFill>
                  <a:effectLst/>
                  <a:uLnTx/>
                  <a:uFillTx/>
                  <a:cs typeface="+mn-ea"/>
                  <a:sym typeface="+mn-lt"/>
                </a:rPr>
                <a:t>请您单击此处输入文本内容，可根据需要适当地调整文字的颜色或者大小等属性。</a:t>
              </a:r>
            </a:p>
          </p:txBody>
        </p:sp>
        <p:sp>
          <p:nvSpPr>
            <p:cNvPr id="20" name="Text Placeholder 3">
              <a:extLst>
                <a:ext uri="{FF2B5EF4-FFF2-40B4-BE49-F238E27FC236}">
                  <a16:creationId xmlns:a16="http://schemas.microsoft.com/office/drawing/2014/main" xmlns="" id="{BF917E95-0FB5-451C-8149-511BBAB8EA4C}"/>
                </a:ext>
              </a:extLst>
            </p:cNvPr>
            <p:cNvSpPr txBox="1">
              <a:spLocks/>
            </p:cNvSpPr>
            <p:nvPr/>
          </p:nvSpPr>
          <p:spPr>
            <a:xfrm>
              <a:off x="6404213" y="3779727"/>
              <a:ext cx="2053883" cy="193899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marL="0" marR="0" lvl="0" indent="0" algn="ctr"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zh-CN" altLang="en-US" sz="1600" i="0" u="none" strike="noStrike" kern="0" cap="none" spc="0" normalizeH="0" baseline="0" noProof="0" dirty="0">
                  <a:ln>
                    <a:noFill/>
                  </a:ln>
                  <a:solidFill>
                    <a:prstClr val="black">
                      <a:lumMod val="65000"/>
                      <a:lumOff val="35000"/>
                    </a:prstClr>
                  </a:solidFill>
                  <a:effectLst/>
                  <a:uLnTx/>
                  <a:uFillTx/>
                  <a:cs typeface="+mn-ea"/>
                  <a:sym typeface="+mn-lt"/>
                </a:rPr>
                <a:t>请您单击此处输入文本内容，可根据需要适当地调整文字的颜色或者大小等属性。</a:t>
              </a:r>
            </a:p>
          </p:txBody>
        </p:sp>
        <p:sp>
          <p:nvSpPr>
            <p:cNvPr id="21" name="Text Placeholder 3">
              <a:extLst>
                <a:ext uri="{FF2B5EF4-FFF2-40B4-BE49-F238E27FC236}">
                  <a16:creationId xmlns:a16="http://schemas.microsoft.com/office/drawing/2014/main" xmlns="" id="{FD45E949-0328-434F-A06D-E531E69025CB}"/>
                </a:ext>
              </a:extLst>
            </p:cNvPr>
            <p:cNvSpPr txBox="1">
              <a:spLocks/>
            </p:cNvSpPr>
            <p:nvPr/>
          </p:nvSpPr>
          <p:spPr>
            <a:xfrm>
              <a:off x="8931815" y="3779727"/>
              <a:ext cx="2110827" cy="193899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marL="0" marR="0" lvl="0" indent="0" algn="ctr"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zh-CN" altLang="en-US" sz="1600" i="0" u="none" strike="noStrike" kern="0" cap="none" spc="0" normalizeH="0" baseline="0" noProof="0" dirty="0">
                  <a:ln>
                    <a:noFill/>
                  </a:ln>
                  <a:solidFill>
                    <a:prstClr val="black">
                      <a:lumMod val="65000"/>
                      <a:lumOff val="35000"/>
                    </a:prstClr>
                  </a:solidFill>
                  <a:effectLst/>
                  <a:uLnTx/>
                  <a:uFillTx/>
                  <a:cs typeface="+mn-ea"/>
                  <a:sym typeface="+mn-lt"/>
                </a:rPr>
                <a:t>请您单击此处输入文本内容，可根据需要适当地调整文字的颜色或者大小等属性。</a:t>
              </a:r>
            </a:p>
          </p:txBody>
        </p:sp>
      </p:grpSp>
      <p:grpSp>
        <p:nvGrpSpPr>
          <p:cNvPr id="22" name="组合 21">
            <a:extLst>
              <a:ext uri="{FF2B5EF4-FFF2-40B4-BE49-F238E27FC236}">
                <a16:creationId xmlns:a16="http://schemas.microsoft.com/office/drawing/2014/main" xmlns="" id="{961E4316-409A-40FA-886E-457EC47DC0F7}"/>
              </a:ext>
            </a:extLst>
          </p:cNvPr>
          <p:cNvGrpSpPr/>
          <p:nvPr/>
        </p:nvGrpSpPr>
        <p:grpSpPr>
          <a:xfrm>
            <a:off x="4155692" y="2130390"/>
            <a:ext cx="1459377" cy="1612995"/>
            <a:chOff x="4155692" y="1928492"/>
            <a:chExt cx="1459377" cy="1612995"/>
          </a:xfrm>
        </p:grpSpPr>
        <p:sp>
          <p:nvSpPr>
            <p:cNvPr id="23" name="Freeform 53">
              <a:extLst>
                <a:ext uri="{FF2B5EF4-FFF2-40B4-BE49-F238E27FC236}">
                  <a16:creationId xmlns:a16="http://schemas.microsoft.com/office/drawing/2014/main" xmlns="" id="{6101594C-0A20-415E-952E-BD4590AF98E3}"/>
                </a:ext>
              </a:extLst>
            </p:cNvPr>
            <p:cNvSpPr/>
            <p:nvPr/>
          </p:nvSpPr>
          <p:spPr>
            <a:xfrm rot="16200000">
              <a:off x="4078883" y="2005301"/>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pic>
          <p:nvPicPr>
            <p:cNvPr id="24" name="图片 23">
              <a:extLst>
                <a:ext uri="{FF2B5EF4-FFF2-40B4-BE49-F238E27FC236}">
                  <a16:creationId xmlns:a16="http://schemas.microsoft.com/office/drawing/2014/main" xmlns="" id="{308B2ED1-A09D-4E41-ADC4-DB766DB1A530}"/>
                </a:ext>
              </a:extLst>
            </p:cNvPr>
            <p:cNvPicPr>
              <a:picLocks noChangeAspect="1"/>
            </p:cNvPicPr>
            <p:nvPr/>
          </p:nvPicPr>
          <p:blipFill>
            <a:blip r:embed="rId3"/>
            <a:stretch>
              <a:fillRect/>
            </a:stretch>
          </p:blipFill>
          <p:spPr>
            <a:xfrm>
              <a:off x="4619660" y="2220871"/>
              <a:ext cx="531440" cy="571700"/>
            </a:xfrm>
            <a:prstGeom prst="rect">
              <a:avLst/>
            </a:prstGeom>
          </p:spPr>
        </p:pic>
      </p:grpSp>
      <p:grpSp>
        <p:nvGrpSpPr>
          <p:cNvPr id="25" name="组合 24">
            <a:extLst>
              <a:ext uri="{FF2B5EF4-FFF2-40B4-BE49-F238E27FC236}">
                <a16:creationId xmlns:a16="http://schemas.microsoft.com/office/drawing/2014/main" xmlns="" id="{BC6459A9-85F4-47B1-B56C-342B14D983AA}"/>
              </a:ext>
            </a:extLst>
          </p:cNvPr>
          <p:cNvGrpSpPr/>
          <p:nvPr/>
        </p:nvGrpSpPr>
        <p:grpSpPr>
          <a:xfrm>
            <a:off x="1595381" y="2130390"/>
            <a:ext cx="1459377" cy="1612995"/>
            <a:chOff x="1595381" y="1928492"/>
            <a:chExt cx="1459377" cy="1612995"/>
          </a:xfrm>
        </p:grpSpPr>
        <p:sp>
          <p:nvSpPr>
            <p:cNvPr id="26" name="Freeform 44">
              <a:extLst>
                <a:ext uri="{FF2B5EF4-FFF2-40B4-BE49-F238E27FC236}">
                  <a16:creationId xmlns:a16="http://schemas.microsoft.com/office/drawing/2014/main" xmlns="" id="{85E98C9B-4EA1-4A95-944E-9CB70A321C97}"/>
                </a:ext>
              </a:extLst>
            </p:cNvPr>
            <p:cNvSpPr/>
            <p:nvPr/>
          </p:nvSpPr>
          <p:spPr>
            <a:xfrm rot="16200000">
              <a:off x="1518572" y="2005301"/>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pic>
          <p:nvPicPr>
            <p:cNvPr id="27" name="图片 26">
              <a:extLst>
                <a:ext uri="{FF2B5EF4-FFF2-40B4-BE49-F238E27FC236}">
                  <a16:creationId xmlns:a16="http://schemas.microsoft.com/office/drawing/2014/main" xmlns="" id="{CFC7E87F-47DC-452F-846A-E6D03214D212}"/>
                </a:ext>
              </a:extLst>
            </p:cNvPr>
            <p:cNvPicPr>
              <a:picLocks noChangeAspect="1"/>
            </p:cNvPicPr>
            <p:nvPr/>
          </p:nvPicPr>
          <p:blipFill>
            <a:blip r:embed="rId4"/>
            <a:stretch>
              <a:fillRect/>
            </a:stretch>
          </p:blipFill>
          <p:spPr>
            <a:xfrm>
              <a:off x="2103718" y="2205140"/>
              <a:ext cx="442702" cy="587431"/>
            </a:xfrm>
            <a:prstGeom prst="rect">
              <a:avLst/>
            </a:prstGeom>
          </p:spPr>
        </p:pic>
      </p:grpSp>
      <p:grpSp>
        <p:nvGrpSpPr>
          <p:cNvPr id="28" name="组合 27">
            <a:extLst>
              <a:ext uri="{FF2B5EF4-FFF2-40B4-BE49-F238E27FC236}">
                <a16:creationId xmlns:a16="http://schemas.microsoft.com/office/drawing/2014/main" xmlns="" id="{4FADE95C-382A-4AC3-BAEE-47BEA2391CB8}"/>
              </a:ext>
            </a:extLst>
          </p:cNvPr>
          <p:cNvGrpSpPr/>
          <p:nvPr/>
        </p:nvGrpSpPr>
        <p:grpSpPr>
          <a:xfrm>
            <a:off x="6716002" y="2130388"/>
            <a:ext cx="1459377" cy="1612995"/>
            <a:chOff x="6716002" y="1928490"/>
            <a:chExt cx="1459377" cy="1612995"/>
          </a:xfrm>
        </p:grpSpPr>
        <p:sp>
          <p:nvSpPr>
            <p:cNvPr id="29" name="Freeform 68">
              <a:extLst>
                <a:ext uri="{FF2B5EF4-FFF2-40B4-BE49-F238E27FC236}">
                  <a16:creationId xmlns:a16="http://schemas.microsoft.com/office/drawing/2014/main" xmlns="" id="{0E5B0DA5-EECF-4134-B3CA-B5C4122A4267}"/>
                </a:ext>
              </a:extLst>
            </p:cNvPr>
            <p:cNvSpPr/>
            <p:nvPr/>
          </p:nvSpPr>
          <p:spPr>
            <a:xfrm rot="16200000">
              <a:off x="6639193" y="2005299"/>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pic>
          <p:nvPicPr>
            <p:cNvPr id="30" name="图片 29">
              <a:extLst>
                <a:ext uri="{FF2B5EF4-FFF2-40B4-BE49-F238E27FC236}">
                  <a16:creationId xmlns:a16="http://schemas.microsoft.com/office/drawing/2014/main" xmlns="" id="{A55D426B-21A0-4C2F-A306-8FC4568295D0}"/>
                </a:ext>
              </a:extLst>
            </p:cNvPr>
            <p:cNvPicPr>
              <a:picLocks noChangeAspect="1"/>
            </p:cNvPicPr>
            <p:nvPr/>
          </p:nvPicPr>
          <p:blipFill>
            <a:blip r:embed="rId5"/>
            <a:stretch>
              <a:fillRect/>
            </a:stretch>
          </p:blipFill>
          <p:spPr>
            <a:xfrm>
              <a:off x="7167848" y="2220871"/>
              <a:ext cx="555685" cy="512385"/>
            </a:xfrm>
            <a:prstGeom prst="rect">
              <a:avLst/>
            </a:prstGeom>
          </p:spPr>
        </p:pic>
      </p:grpSp>
      <p:grpSp>
        <p:nvGrpSpPr>
          <p:cNvPr id="31" name="组合 30">
            <a:extLst>
              <a:ext uri="{FF2B5EF4-FFF2-40B4-BE49-F238E27FC236}">
                <a16:creationId xmlns:a16="http://schemas.microsoft.com/office/drawing/2014/main" xmlns="" id="{3F2F77D1-1DB0-4671-BFB8-CF647B157D11}"/>
              </a:ext>
            </a:extLst>
          </p:cNvPr>
          <p:cNvGrpSpPr/>
          <p:nvPr/>
        </p:nvGrpSpPr>
        <p:grpSpPr>
          <a:xfrm>
            <a:off x="9276314" y="2130387"/>
            <a:ext cx="1459377" cy="1612995"/>
            <a:chOff x="9276314" y="1928489"/>
            <a:chExt cx="1459377" cy="1612995"/>
          </a:xfrm>
        </p:grpSpPr>
        <p:sp>
          <p:nvSpPr>
            <p:cNvPr id="32" name="Freeform 71">
              <a:extLst>
                <a:ext uri="{FF2B5EF4-FFF2-40B4-BE49-F238E27FC236}">
                  <a16:creationId xmlns:a16="http://schemas.microsoft.com/office/drawing/2014/main" xmlns="" id="{91413039-9853-4CED-B821-D60BEAFC65F2}"/>
                </a:ext>
              </a:extLst>
            </p:cNvPr>
            <p:cNvSpPr/>
            <p:nvPr/>
          </p:nvSpPr>
          <p:spPr>
            <a:xfrm rot="16200000">
              <a:off x="9199505" y="2005298"/>
              <a:ext cx="1612995" cy="1459377"/>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1"/>
                <a:gd name="connsiteY0" fmla="*/ 0 h 1468980"/>
                <a:gd name="connsiteX1" fmla="*/ 769166 w 1324961"/>
                <a:gd name="connsiteY1" fmla="*/ 0 h 1468980"/>
                <a:gd name="connsiteX2" fmla="*/ 1324961 w 1324961"/>
                <a:gd name="connsiteY2" fmla="*/ 2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 fmla="*/ 0 w 1324963"/>
                <a:gd name="connsiteY0" fmla="*/ 0 h 1468983"/>
                <a:gd name="connsiteX1" fmla="*/ 769166 w 1324963"/>
                <a:gd name="connsiteY1" fmla="*/ 0 h 1468983"/>
                <a:gd name="connsiteX2" fmla="*/ 1324961 w 1324963"/>
                <a:gd name="connsiteY2" fmla="*/ 2 h 1468983"/>
                <a:gd name="connsiteX3" fmla="*/ 1324961 w 1324963"/>
                <a:gd name="connsiteY3" fmla="*/ 734490 h 1468983"/>
                <a:gd name="connsiteX4" fmla="*/ 769166 w 1324963"/>
                <a:gd name="connsiteY4" fmla="*/ 1468980 h 1468983"/>
                <a:gd name="connsiteX5" fmla="*/ 1324963 w 1324963"/>
                <a:gd name="connsiteY5" fmla="*/ 1468983 h 1468983"/>
                <a:gd name="connsiteX6" fmla="*/ 0 w 1324963"/>
                <a:gd name="connsiteY6" fmla="*/ 1468980 h 1468983"/>
                <a:gd name="connsiteX7" fmla="*/ 555795 w 1324963"/>
                <a:gd name="connsiteY7" fmla="*/ 734490 h 1468983"/>
                <a:gd name="connsiteX8" fmla="*/ 0 w 1324963"/>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555795 w 1324964"/>
                <a:gd name="connsiteY7" fmla="*/ 734490 h 1468983"/>
                <a:gd name="connsiteX8" fmla="*/ 0 w 1324964"/>
                <a:gd name="connsiteY8" fmla="*/ 0 h 1468983"/>
                <a:gd name="connsiteX0" fmla="*/ 0 w 1324964"/>
                <a:gd name="connsiteY0" fmla="*/ 0 h 1468983"/>
                <a:gd name="connsiteX1" fmla="*/ 769166 w 1324964"/>
                <a:gd name="connsiteY1" fmla="*/ 0 h 1468983"/>
                <a:gd name="connsiteX2" fmla="*/ 1324961 w 1324964"/>
                <a:gd name="connsiteY2" fmla="*/ 2 h 1468983"/>
                <a:gd name="connsiteX3" fmla="*/ 1324961 w 1324964"/>
                <a:gd name="connsiteY3" fmla="*/ 734490 h 1468983"/>
                <a:gd name="connsiteX4" fmla="*/ 1324964 w 1324964"/>
                <a:gd name="connsiteY4" fmla="*/ 1324961 h 1468983"/>
                <a:gd name="connsiteX5" fmla="*/ 1324963 w 1324964"/>
                <a:gd name="connsiteY5" fmla="*/ 1468983 h 1468983"/>
                <a:gd name="connsiteX6" fmla="*/ 0 w 1324964"/>
                <a:gd name="connsiteY6" fmla="*/ 1468980 h 1468983"/>
                <a:gd name="connsiteX7" fmla="*/ 403253 w 1324964"/>
                <a:gd name="connsiteY7" fmla="*/ 734492 h 1468983"/>
                <a:gd name="connsiteX8" fmla="*/ 0 w 1324964"/>
                <a:gd name="connsiteY8" fmla="*/ 0 h 1468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pic>
          <p:nvPicPr>
            <p:cNvPr id="33" name="图片 32">
              <a:extLst>
                <a:ext uri="{FF2B5EF4-FFF2-40B4-BE49-F238E27FC236}">
                  <a16:creationId xmlns:a16="http://schemas.microsoft.com/office/drawing/2014/main" xmlns="" id="{49CEE7D0-2A25-4C46-8484-067675029B5D}"/>
                </a:ext>
              </a:extLst>
            </p:cNvPr>
            <p:cNvPicPr>
              <a:picLocks noChangeAspect="1"/>
            </p:cNvPicPr>
            <p:nvPr/>
          </p:nvPicPr>
          <p:blipFill>
            <a:blip r:embed="rId6"/>
            <a:stretch>
              <a:fillRect/>
            </a:stretch>
          </p:blipFill>
          <p:spPr>
            <a:xfrm>
              <a:off x="9676677" y="2133035"/>
              <a:ext cx="617145" cy="591068"/>
            </a:xfrm>
            <a:prstGeom prst="rect">
              <a:avLst/>
            </a:prstGeom>
          </p:spPr>
        </p:pic>
      </p:grpSp>
    </p:spTree>
    <p:custDataLst>
      <p:tags r:id="rId1"/>
    </p:custDataLst>
    <p:extLst>
      <p:ext uri="{BB962C8B-B14F-4D97-AF65-F5344CB8AC3E}">
        <p14:creationId xmlns:p14="http://schemas.microsoft.com/office/powerpoint/2010/main" val="96449037"/>
      </p:ext>
    </p:extLst>
  </p:cSld>
  <p:clrMapOvr>
    <a:masterClrMapping/>
  </p:clrMapOvr>
  <mc:AlternateContent xmlns:mc="http://schemas.openxmlformats.org/markup-compatibility/2006" xmlns:p14="http://schemas.microsoft.com/office/powerpoint/2010/main">
    <mc:Choice Requires="p14">
      <p:transition spd="slow" p14:dur="1500" advTm="904">
        <p:random/>
      </p:transition>
    </mc:Choice>
    <mc:Fallback xmlns="">
      <p:transition spd="slow" advTm="90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3"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strips(upRight)">
                                      <p:cBhvr>
                                        <p:cTn id="13" dur="500"/>
                                        <p:tgtEl>
                                          <p:spTgt spid="13"/>
                                        </p:tgtEl>
                                      </p:cBhvr>
                                    </p:animEffect>
                                  </p:childTnLst>
                                </p:cTn>
                              </p:par>
                              <p:par>
                                <p:cTn id="14" presetID="2" presetClass="entr" presetSubtype="4" accel="50000" decel="5000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000" fill="hold"/>
                                        <p:tgtEl>
                                          <p:spTgt spid="12"/>
                                        </p:tgtEl>
                                        <p:attrNameLst>
                                          <p:attrName>ppt_x</p:attrName>
                                        </p:attrNameLst>
                                      </p:cBhvr>
                                      <p:tavLst>
                                        <p:tav tm="0">
                                          <p:val>
                                            <p:strVal val="#ppt_x"/>
                                          </p:val>
                                        </p:tav>
                                        <p:tav tm="100000">
                                          <p:val>
                                            <p:strVal val="#ppt_x"/>
                                          </p:val>
                                        </p:tav>
                                      </p:tavLst>
                                    </p:anim>
                                    <p:anim calcmode="lin" valueType="num">
                                      <p:cBhvr additive="base">
                                        <p:cTn id="17" dur="1000" fill="hold"/>
                                        <p:tgtEl>
                                          <p:spTgt spid="1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8" presetClass="entr" presetSubtype="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strips(downRight)">
                                      <p:cBhvr>
                                        <p:cTn id="21" dur="500"/>
                                        <p:tgtEl>
                                          <p:spTgt spid="14"/>
                                        </p:tgtEl>
                                      </p:cBhvr>
                                    </p:animEffect>
                                  </p:childTnLst>
                                </p:cTn>
                              </p:par>
                              <p:par>
                                <p:cTn id="22" presetID="2" presetClass="entr" presetSubtype="4" accel="50000" decel="5000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000" fill="hold"/>
                                        <p:tgtEl>
                                          <p:spTgt spid="11"/>
                                        </p:tgtEl>
                                        <p:attrNameLst>
                                          <p:attrName>ppt_x</p:attrName>
                                        </p:attrNameLst>
                                      </p:cBhvr>
                                      <p:tavLst>
                                        <p:tav tm="0">
                                          <p:val>
                                            <p:strVal val="#ppt_x"/>
                                          </p:val>
                                        </p:tav>
                                        <p:tav tm="100000">
                                          <p:val>
                                            <p:strVal val="#ppt_x"/>
                                          </p:val>
                                        </p:tav>
                                      </p:tavLst>
                                    </p:anim>
                                    <p:anim calcmode="lin" valueType="num">
                                      <p:cBhvr additive="base">
                                        <p:cTn id="25" dur="1000" fill="hold"/>
                                        <p:tgtEl>
                                          <p:spTgt spid="11"/>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18" presetClass="entr" presetSubtype="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strips(downRight)">
                                      <p:cBhvr>
                                        <p:cTn id="29" dur="500"/>
                                        <p:tgtEl>
                                          <p:spTgt spid="15"/>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1000" fill="hold"/>
                                        <p:tgtEl>
                                          <p:spTgt spid="10"/>
                                        </p:tgtEl>
                                        <p:attrNameLst>
                                          <p:attrName>ppt_x</p:attrName>
                                        </p:attrNameLst>
                                      </p:cBhvr>
                                      <p:tavLst>
                                        <p:tav tm="0">
                                          <p:val>
                                            <p:strVal val="#ppt_x"/>
                                          </p:val>
                                        </p:tav>
                                        <p:tav tm="100000">
                                          <p:val>
                                            <p:strVal val="#ppt_x"/>
                                          </p:val>
                                        </p:tav>
                                      </p:tavLst>
                                    </p:anim>
                                    <p:anim calcmode="lin" valueType="num">
                                      <p:cBhvr additive="base">
                                        <p:cTn id="33" dur="10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18" presetClass="entr" presetSubtype="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downRight)">
                                      <p:cBhvr>
                                        <p:cTn id="37" dur="500"/>
                                        <p:tgtEl>
                                          <p:spTgt spid="16"/>
                                        </p:tgtEl>
                                      </p:cBhvr>
                                    </p:animEffect>
                                  </p:childTnLst>
                                </p:cTn>
                              </p:par>
                              <p:par>
                                <p:cTn id="38" presetID="2" presetClass="entr" presetSubtype="4" accel="50000" decel="5000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000" fill="hold"/>
                                        <p:tgtEl>
                                          <p:spTgt spid="9"/>
                                        </p:tgtEl>
                                        <p:attrNameLst>
                                          <p:attrName>ppt_x</p:attrName>
                                        </p:attrNameLst>
                                      </p:cBhvr>
                                      <p:tavLst>
                                        <p:tav tm="0">
                                          <p:val>
                                            <p:strVal val="#ppt_x"/>
                                          </p:val>
                                        </p:tav>
                                        <p:tav tm="100000">
                                          <p:val>
                                            <p:strVal val="#ppt_x"/>
                                          </p:val>
                                        </p:tav>
                                      </p:tavLst>
                                    </p:anim>
                                    <p:anim calcmode="lin" valueType="num">
                                      <p:cBhvr additive="base">
                                        <p:cTn id="41" dur="10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42"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xmlns=""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xmlns=""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xmlns=""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xmlns=""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SAAS</a:t>
              </a: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应用要点</a:t>
              </a:r>
            </a:p>
          </p:txBody>
        </p:sp>
      </p:grpSp>
      <p:grpSp>
        <p:nvGrpSpPr>
          <p:cNvPr id="9" name="组合 8">
            <a:extLst>
              <a:ext uri="{FF2B5EF4-FFF2-40B4-BE49-F238E27FC236}">
                <a16:creationId xmlns:a16="http://schemas.microsoft.com/office/drawing/2014/main" xmlns="" id="{7775AE66-C0A4-4DF3-8DF0-0478AEC1C927}"/>
              </a:ext>
            </a:extLst>
          </p:cNvPr>
          <p:cNvGrpSpPr/>
          <p:nvPr/>
        </p:nvGrpSpPr>
        <p:grpSpPr>
          <a:xfrm>
            <a:off x="984294" y="2449232"/>
            <a:ext cx="1367796" cy="1367796"/>
            <a:chOff x="1206942" y="1668375"/>
            <a:chExt cx="1367796" cy="1367796"/>
          </a:xfrm>
        </p:grpSpPr>
        <p:sp>
          <p:nvSpPr>
            <p:cNvPr id="10" name="椭圆 9">
              <a:extLst>
                <a:ext uri="{FF2B5EF4-FFF2-40B4-BE49-F238E27FC236}">
                  <a16:creationId xmlns:a16="http://schemas.microsoft.com/office/drawing/2014/main" xmlns="" id="{3A10D58F-FA08-4F17-9BA3-2C996EACAAB2}"/>
                </a:ext>
              </a:extLst>
            </p:cNvPr>
            <p:cNvSpPr/>
            <p:nvPr/>
          </p:nvSpPr>
          <p:spPr>
            <a:xfrm>
              <a:off x="1206942" y="1668375"/>
              <a:ext cx="1367796" cy="1367796"/>
            </a:xfrm>
            <a:prstGeom prst="ellipse">
              <a:avLst/>
            </a:prstGeom>
            <a:noFill/>
            <a:ln w="190500" cap="flat" cmpd="sng" algn="ctr">
              <a:solidFill>
                <a:sysClr val="window" lastClr="FFFFFF">
                  <a:lumMod val="75000"/>
                  <a:alpha val="50196"/>
                </a:sysClr>
              </a:solidFill>
              <a:prstDash val="solid"/>
              <a:miter lim="800000"/>
            </a:ln>
            <a:effectLst/>
          </p:spPr>
          <p:txBody>
            <a:bodyPr rtlCol="0" anchor="ctr"/>
            <a:lstStyle/>
            <a:p>
              <a:pPr algn="ctr">
                <a:defRPr/>
              </a:pPr>
              <a:endParaRPr lang="zh-CN" altLang="en-US" sz="1799" kern="0" dirty="0">
                <a:solidFill>
                  <a:prstClr val="black">
                    <a:lumMod val="65000"/>
                    <a:lumOff val="35000"/>
                  </a:prstClr>
                </a:solidFill>
                <a:cs typeface="+mn-ea"/>
                <a:sym typeface="+mn-lt"/>
              </a:endParaRPr>
            </a:p>
          </p:txBody>
        </p:sp>
        <p:sp>
          <p:nvSpPr>
            <p:cNvPr id="11" name="弧形 10">
              <a:extLst>
                <a:ext uri="{FF2B5EF4-FFF2-40B4-BE49-F238E27FC236}">
                  <a16:creationId xmlns:a16="http://schemas.microsoft.com/office/drawing/2014/main" xmlns="" id="{FACB8B40-4B9B-4882-BE0E-642FE6C78091}"/>
                </a:ext>
              </a:extLst>
            </p:cNvPr>
            <p:cNvSpPr/>
            <p:nvPr/>
          </p:nvSpPr>
          <p:spPr>
            <a:xfrm>
              <a:off x="1206942" y="1668375"/>
              <a:ext cx="1367796" cy="1367796"/>
            </a:xfrm>
            <a:prstGeom prst="arc">
              <a:avLst>
                <a:gd name="adj1" fmla="val 12287900"/>
                <a:gd name="adj2" fmla="val 1569112"/>
              </a:avLst>
            </a:prstGeom>
            <a:noFill/>
            <a:ln w="190500" cap="flat" cmpd="sng" algn="ctr">
              <a:solidFill>
                <a:srgbClr val="033180"/>
              </a:solidFill>
              <a:prstDash val="solid"/>
              <a:miter lim="800000"/>
            </a:ln>
            <a:effectLst>
              <a:outerShdw blurRad="50800" dist="38100" dir="2700000" algn="tl" rotWithShape="0">
                <a:prstClr val="black">
                  <a:alpha val="40000"/>
                </a:prstClr>
              </a:outerShdw>
            </a:effectLst>
          </p:spPr>
          <p:txBody>
            <a:bodyPr rtlCol="0" anchor="ctr"/>
            <a:lstStyle/>
            <a:p>
              <a:pPr algn="ctr">
                <a:defRPr/>
              </a:pPr>
              <a:endParaRPr lang="zh-CN" altLang="en-US" sz="1799" kern="0" dirty="0">
                <a:solidFill>
                  <a:prstClr val="black">
                    <a:lumMod val="65000"/>
                    <a:lumOff val="35000"/>
                  </a:prstClr>
                </a:solidFill>
                <a:cs typeface="+mn-ea"/>
                <a:sym typeface="+mn-lt"/>
              </a:endParaRPr>
            </a:p>
          </p:txBody>
        </p:sp>
        <p:sp>
          <p:nvSpPr>
            <p:cNvPr id="12" name="文本框 9">
              <a:extLst>
                <a:ext uri="{FF2B5EF4-FFF2-40B4-BE49-F238E27FC236}">
                  <a16:creationId xmlns:a16="http://schemas.microsoft.com/office/drawing/2014/main" xmlns="" id="{A245C549-EFFF-436B-8DC3-72D44D0BD1DB}"/>
                </a:ext>
              </a:extLst>
            </p:cNvPr>
            <p:cNvSpPr txBox="1"/>
            <p:nvPr/>
          </p:nvSpPr>
          <p:spPr>
            <a:xfrm>
              <a:off x="1374768" y="2180121"/>
              <a:ext cx="1007850" cy="376928"/>
            </a:xfrm>
            <a:prstGeom prst="rect">
              <a:avLst/>
            </a:prstGeom>
            <a:noFill/>
          </p:spPr>
          <p:txBody>
            <a:bodyPr wrap="square" lIns="68562" tIns="34281" rIns="68562" bIns="34281" rtlCol="0">
              <a:spAutoFit/>
            </a:bodyPr>
            <a:lstStyle/>
            <a:p>
              <a:pPr marL="0" lvl="1" algn="ctr"/>
              <a:r>
                <a:rPr lang="en-US" altLang="zh-CN" sz="1999" b="1" dirty="0">
                  <a:solidFill>
                    <a:prstClr val="black">
                      <a:lumMod val="65000"/>
                      <a:lumOff val="35000"/>
                    </a:prstClr>
                  </a:solidFill>
                  <a:cs typeface="+mn-ea"/>
                  <a:sym typeface="+mn-lt"/>
                </a:rPr>
                <a:t>50%</a:t>
              </a:r>
              <a:endParaRPr lang="zh-CN" altLang="en-US" sz="1999" b="1" dirty="0">
                <a:solidFill>
                  <a:prstClr val="black">
                    <a:lumMod val="65000"/>
                    <a:lumOff val="35000"/>
                  </a:prstClr>
                </a:solidFill>
                <a:cs typeface="+mn-ea"/>
                <a:sym typeface="+mn-lt"/>
              </a:endParaRPr>
            </a:p>
          </p:txBody>
        </p:sp>
      </p:grpSp>
      <p:grpSp>
        <p:nvGrpSpPr>
          <p:cNvPr id="13" name="组合 12">
            <a:extLst>
              <a:ext uri="{FF2B5EF4-FFF2-40B4-BE49-F238E27FC236}">
                <a16:creationId xmlns:a16="http://schemas.microsoft.com/office/drawing/2014/main" xmlns="" id="{B9BA4C45-125F-4203-B905-76C845872A0F}"/>
              </a:ext>
            </a:extLst>
          </p:cNvPr>
          <p:cNvGrpSpPr/>
          <p:nvPr/>
        </p:nvGrpSpPr>
        <p:grpSpPr>
          <a:xfrm>
            <a:off x="3698465" y="2449232"/>
            <a:ext cx="1367796" cy="1367796"/>
            <a:chOff x="1206942" y="1668375"/>
            <a:chExt cx="1367796" cy="1367796"/>
          </a:xfrm>
        </p:grpSpPr>
        <p:sp>
          <p:nvSpPr>
            <p:cNvPr id="14" name="椭圆 13">
              <a:extLst>
                <a:ext uri="{FF2B5EF4-FFF2-40B4-BE49-F238E27FC236}">
                  <a16:creationId xmlns:a16="http://schemas.microsoft.com/office/drawing/2014/main" xmlns="" id="{3EDCB03C-5204-4219-BFE2-BFD4883ECA91}"/>
                </a:ext>
              </a:extLst>
            </p:cNvPr>
            <p:cNvSpPr/>
            <p:nvPr/>
          </p:nvSpPr>
          <p:spPr>
            <a:xfrm>
              <a:off x="1206942" y="1668375"/>
              <a:ext cx="1367796" cy="1367796"/>
            </a:xfrm>
            <a:prstGeom prst="ellipse">
              <a:avLst/>
            </a:prstGeom>
            <a:noFill/>
            <a:ln w="190500" cap="flat" cmpd="sng" algn="ctr">
              <a:solidFill>
                <a:sysClr val="window" lastClr="FFFFFF">
                  <a:lumMod val="75000"/>
                  <a:alpha val="50196"/>
                </a:sysClr>
              </a:solidFill>
              <a:prstDash val="solid"/>
              <a:miter lim="800000"/>
            </a:ln>
            <a:effectLst/>
          </p:spPr>
          <p:txBody>
            <a:bodyPr rtlCol="0" anchor="ctr"/>
            <a:lstStyle/>
            <a:p>
              <a:pPr algn="ctr">
                <a:defRPr/>
              </a:pPr>
              <a:endParaRPr lang="zh-CN" altLang="en-US" sz="1799" kern="0" dirty="0">
                <a:solidFill>
                  <a:prstClr val="black">
                    <a:lumMod val="65000"/>
                    <a:lumOff val="35000"/>
                  </a:prstClr>
                </a:solidFill>
                <a:cs typeface="+mn-ea"/>
                <a:sym typeface="+mn-lt"/>
              </a:endParaRPr>
            </a:p>
          </p:txBody>
        </p:sp>
        <p:sp>
          <p:nvSpPr>
            <p:cNvPr id="15" name="弧形 14">
              <a:extLst>
                <a:ext uri="{FF2B5EF4-FFF2-40B4-BE49-F238E27FC236}">
                  <a16:creationId xmlns:a16="http://schemas.microsoft.com/office/drawing/2014/main" xmlns="" id="{7BBA80E9-9FB7-4D93-A042-E443A79EBF59}"/>
                </a:ext>
              </a:extLst>
            </p:cNvPr>
            <p:cNvSpPr/>
            <p:nvPr/>
          </p:nvSpPr>
          <p:spPr>
            <a:xfrm>
              <a:off x="1206942" y="1668375"/>
              <a:ext cx="1367796" cy="1367796"/>
            </a:xfrm>
            <a:prstGeom prst="arc">
              <a:avLst>
                <a:gd name="adj1" fmla="val 12287900"/>
                <a:gd name="adj2" fmla="val 2888409"/>
              </a:avLst>
            </a:prstGeom>
            <a:noFill/>
            <a:ln w="190500" cap="flat" cmpd="sng" algn="ctr">
              <a:solidFill>
                <a:srgbClr val="033180"/>
              </a:solidFill>
              <a:prstDash val="solid"/>
              <a:miter lim="800000"/>
            </a:ln>
            <a:effectLst>
              <a:outerShdw blurRad="50800" dist="38100" dir="2700000" algn="tl" rotWithShape="0">
                <a:prstClr val="black">
                  <a:alpha val="40000"/>
                </a:prstClr>
              </a:outerShdw>
            </a:effectLst>
          </p:spPr>
          <p:txBody>
            <a:bodyPr rtlCol="0" anchor="ctr"/>
            <a:lstStyle/>
            <a:p>
              <a:pPr algn="ctr">
                <a:defRPr/>
              </a:pPr>
              <a:endParaRPr lang="zh-CN" altLang="en-US" sz="1799" kern="0" dirty="0">
                <a:solidFill>
                  <a:prstClr val="black">
                    <a:lumMod val="65000"/>
                    <a:lumOff val="35000"/>
                  </a:prstClr>
                </a:solidFill>
                <a:cs typeface="+mn-ea"/>
                <a:sym typeface="+mn-lt"/>
              </a:endParaRPr>
            </a:p>
          </p:txBody>
        </p:sp>
        <p:sp>
          <p:nvSpPr>
            <p:cNvPr id="16" name="文本框 9">
              <a:extLst>
                <a:ext uri="{FF2B5EF4-FFF2-40B4-BE49-F238E27FC236}">
                  <a16:creationId xmlns:a16="http://schemas.microsoft.com/office/drawing/2014/main" xmlns="" id="{06C92D9D-B82B-4012-BB42-3B00BDD444CD}"/>
                </a:ext>
              </a:extLst>
            </p:cNvPr>
            <p:cNvSpPr txBox="1"/>
            <p:nvPr/>
          </p:nvSpPr>
          <p:spPr>
            <a:xfrm>
              <a:off x="1374768" y="2180121"/>
              <a:ext cx="1007850" cy="376928"/>
            </a:xfrm>
            <a:prstGeom prst="rect">
              <a:avLst/>
            </a:prstGeom>
            <a:noFill/>
          </p:spPr>
          <p:txBody>
            <a:bodyPr wrap="square" lIns="68562" tIns="34281" rIns="68562" bIns="34281" rtlCol="0">
              <a:spAutoFit/>
            </a:bodyPr>
            <a:lstStyle/>
            <a:p>
              <a:pPr marL="0" lvl="1" algn="ctr"/>
              <a:r>
                <a:rPr lang="en-US" altLang="zh-CN" sz="1999" b="1" dirty="0">
                  <a:solidFill>
                    <a:prstClr val="black">
                      <a:lumMod val="65000"/>
                      <a:lumOff val="35000"/>
                    </a:prstClr>
                  </a:solidFill>
                  <a:cs typeface="+mn-ea"/>
                  <a:sym typeface="+mn-lt"/>
                </a:rPr>
                <a:t>60%</a:t>
              </a:r>
              <a:endParaRPr lang="zh-CN" altLang="en-US" sz="1999" b="1" dirty="0">
                <a:solidFill>
                  <a:prstClr val="black">
                    <a:lumMod val="65000"/>
                    <a:lumOff val="35000"/>
                  </a:prstClr>
                </a:solidFill>
                <a:cs typeface="+mn-ea"/>
                <a:sym typeface="+mn-lt"/>
              </a:endParaRPr>
            </a:p>
          </p:txBody>
        </p:sp>
      </p:grpSp>
      <p:grpSp>
        <p:nvGrpSpPr>
          <p:cNvPr id="17" name="组合 16">
            <a:extLst>
              <a:ext uri="{FF2B5EF4-FFF2-40B4-BE49-F238E27FC236}">
                <a16:creationId xmlns:a16="http://schemas.microsoft.com/office/drawing/2014/main" xmlns="" id="{0FBF840F-08F3-410F-80EB-DB11E798B55C}"/>
              </a:ext>
            </a:extLst>
          </p:cNvPr>
          <p:cNvGrpSpPr/>
          <p:nvPr/>
        </p:nvGrpSpPr>
        <p:grpSpPr>
          <a:xfrm>
            <a:off x="571596" y="3967447"/>
            <a:ext cx="2323200" cy="1919736"/>
            <a:chOff x="2751107" y="1709036"/>
            <a:chExt cx="2323200" cy="1919736"/>
          </a:xfrm>
        </p:grpSpPr>
        <p:sp>
          <p:nvSpPr>
            <p:cNvPr id="18" name="矩形 17">
              <a:extLst>
                <a:ext uri="{FF2B5EF4-FFF2-40B4-BE49-F238E27FC236}">
                  <a16:creationId xmlns:a16="http://schemas.microsoft.com/office/drawing/2014/main" xmlns="" id="{B5700FEB-BD08-4D93-9E29-7BF33D1351DD}"/>
                </a:ext>
              </a:extLst>
            </p:cNvPr>
            <p:cNvSpPr/>
            <p:nvPr/>
          </p:nvSpPr>
          <p:spPr>
            <a:xfrm>
              <a:off x="3294623" y="1709036"/>
              <a:ext cx="1236169" cy="400077"/>
            </a:xfrm>
            <a:prstGeom prst="rect">
              <a:avLst/>
            </a:prstGeom>
          </p:spPr>
          <p:txBody>
            <a:bodyPr wrap="none" lIns="91407" tIns="45704" rIns="91407" bIns="45704">
              <a:spAutoFit/>
            </a:bodyPr>
            <a:lstStyle/>
            <a:p>
              <a:pPr algn="ctr">
                <a:spcBef>
                  <a:spcPct val="0"/>
                </a:spcBef>
                <a:buFont typeface="Arial" charset="0"/>
                <a:buNone/>
              </a:pPr>
              <a:r>
                <a:rPr lang="zh-CN" altLang="en-US" sz="2000" dirty="0">
                  <a:solidFill>
                    <a:prstClr val="black">
                      <a:lumMod val="65000"/>
                      <a:lumOff val="35000"/>
                    </a:prstClr>
                  </a:solidFill>
                  <a:cs typeface="+mn-ea"/>
                  <a:sym typeface="+mn-lt"/>
                </a:rPr>
                <a:t>添加标题</a:t>
              </a:r>
            </a:p>
          </p:txBody>
        </p:sp>
        <p:sp>
          <p:nvSpPr>
            <p:cNvPr id="19" name="矩形 47">
              <a:extLst>
                <a:ext uri="{FF2B5EF4-FFF2-40B4-BE49-F238E27FC236}">
                  <a16:creationId xmlns:a16="http://schemas.microsoft.com/office/drawing/2014/main" xmlns="" id="{3BDE88C6-3CFC-4C33-8C97-620E1BC13076}"/>
                </a:ext>
              </a:extLst>
            </p:cNvPr>
            <p:cNvSpPr>
              <a:spLocks noChangeArrowheads="1"/>
            </p:cNvSpPr>
            <p:nvPr/>
          </p:nvSpPr>
          <p:spPr bwMode="auto">
            <a:xfrm>
              <a:off x="2751107" y="2059144"/>
              <a:ext cx="2323200" cy="156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lvl="0" algn="ctr">
                <a:lnSpc>
                  <a:spcPct val="150000"/>
                </a:lnSpc>
                <a:spcBef>
                  <a:spcPts val="0"/>
                </a:spcBef>
                <a:buNone/>
                <a:defRPr/>
              </a:pPr>
              <a:r>
                <a:rPr lang="zh-CN" altLang="en-US" sz="1600" dirty="0">
                  <a:solidFill>
                    <a:prstClr val="black">
                      <a:lumMod val="65000"/>
                      <a:lumOff val="35000"/>
                    </a:prstClr>
                  </a:solidFill>
                  <a:latin typeface="+mn-lt"/>
                  <a:ea typeface="+mn-ea"/>
                  <a:cs typeface="+mn-ea"/>
                  <a:sym typeface="+mn-lt"/>
                </a:rPr>
                <a:t>请您单击此处添加合适的文字加以说明，可根据需要适当地调整文字大小或者颜色等属性。</a:t>
              </a:r>
            </a:p>
          </p:txBody>
        </p:sp>
      </p:grpSp>
      <p:grpSp>
        <p:nvGrpSpPr>
          <p:cNvPr id="20" name="组合 19">
            <a:extLst>
              <a:ext uri="{FF2B5EF4-FFF2-40B4-BE49-F238E27FC236}">
                <a16:creationId xmlns:a16="http://schemas.microsoft.com/office/drawing/2014/main" xmlns="" id="{FCFFC525-3764-4B3E-8202-F1C39B7C70A8}"/>
              </a:ext>
            </a:extLst>
          </p:cNvPr>
          <p:cNvGrpSpPr/>
          <p:nvPr/>
        </p:nvGrpSpPr>
        <p:grpSpPr>
          <a:xfrm>
            <a:off x="3285767" y="3967447"/>
            <a:ext cx="2323200" cy="1919736"/>
            <a:chOff x="2751107" y="1709036"/>
            <a:chExt cx="2323200" cy="1919736"/>
          </a:xfrm>
        </p:grpSpPr>
        <p:sp>
          <p:nvSpPr>
            <p:cNvPr id="21" name="矩形 20">
              <a:extLst>
                <a:ext uri="{FF2B5EF4-FFF2-40B4-BE49-F238E27FC236}">
                  <a16:creationId xmlns:a16="http://schemas.microsoft.com/office/drawing/2014/main" xmlns="" id="{04361B73-8C20-4864-A4EC-55232AC9CA63}"/>
                </a:ext>
              </a:extLst>
            </p:cNvPr>
            <p:cNvSpPr/>
            <p:nvPr/>
          </p:nvSpPr>
          <p:spPr>
            <a:xfrm>
              <a:off x="3294623" y="1709036"/>
              <a:ext cx="1236169" cy="400077"/>
            </a:xfrm>
            <a:prstGeom prst="rect">
              <a:avLst/>
            </a:prstGeom>
          </p:spPr>
          <p:txBody>
            <a:bodyPr wrap="none" lIns="91407" tIns="45704" rIns="91407" bIns="45704">
              <a:spAutoFit/>
            </a:bodyPr>
            <a:lstStyle/>
            <a:p>
              <a:pPr algn="ctr">
                <a:spcBef>
                  <a:spcPct val="0"/>
                </a:spcBef>
                <a:buFont typeface="Arial" charset="0"/>
                <a:buNone/>
              </a:pPr>
              <a:r>
                <a:rPr lang="zh-CN" altLang="en-US" sz="2000" dirty="0">
                  <a:solidFill>
                    <a:prstClr val="black">
                      <a:lumMod val="65000"/>
                      <a:lumOff val="35000"/>
                    </a:prstClr>
                  </a:solidFill>
                  <a:cs typeface="+mn-ea"/>
                  <a:sym typeface="+mn-lt"/>
                </a:rPr>
                <a:t>添加标题</a:t>
              </a:r>
            </a:p>
          </p:txBody>
        </p:sp>
        <p:sp>
          <p:nvSpPr>
            <p:cNvPr id="22" name="矩形 47">
              <a:extLst>
                <a:ext uri="{FF2B5EF4-FFF2-40B4-BE49-F238E27FC236}">
                  <a16:creationId xmlns:a16="http://schemas.microsoft.com/office/drawing/2014/main" xmlns="" id="{D91F0405-57A8-4C09-9906-E2265A615FF4}"/>
                </a:ext>
              </a:extLst>
            </p:cNvPr>
            <p:cNvSpPr>
              <a:spLocks noChangeArrowheads="1"/>
            </p:cNvSpPr>
            <p:nvPr/>
          </p:nvSpPr>
          <p:spPr bwMode="auto">
            <a:xfrm>
              <a:off x="2751107" y="2059144"/>
              <a:ext cx="2323200" cy="156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lvl="0" algn="ctr">
                <a:lnSpc>
                  <a:spcPct val="150000"/>
                </a:lnSpc>
                <a:spcBef>
                  <a:spcPts val="0"/>
                </a:spcBef>
                <a:buNone/>
                <a:defRPr/>
              </a:pPr>
              <a:r>
                <a:rPr lang="zh-CN" altLang="en-US" sz="1600" dirty="0">
                  <a:solidFill>
                    <a:prstClr val="black">
                      <a:lumMod val="65000"/>
                      <a:lumOff val="35000"/>
                    </a:prstClr>
                  </a:solidFill>
                  <a:latin typeface="+mn-lt"/>
                  <a:ea typeface="+mn-ea"/>
                  <a:cs typeface="+mn-ea"/>
                  <a:sym typeface="+mn-lt"/>
                </a:rPr>
                <a:t>请您单击此处添加合适的文字加以说明，可根据需要适当地调整文字大小或者颜色等属性。</a:t>
              </a:r>
            </a:p>
          </p:txBody>
        </p:sp>
      </p:grpSp>
      <p:pic>
        <p:nvPicPr>
          <p:cNvPr id="23" name="图片 22" descr="图形用户界面, 应用程序, Teams&#10;&#10;描述已自动生成">
            <a:extLst>
              <a:ext uri="{FF2B5EF4-FFF2-40B4-BE49-F238E27FC236}">
                <a16:creationId xmlns:a16="http://schemas.microsoft.com/office/drawing/2014/main" xmlns="" id="{0D8D2EAD-8E14-43CA-8B83-A46F69519A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8474" y="1589558"/>
            <a:ext cx="5932723" cy="4454940"/>
          </a:xfrm>
          <a:prstGeom prst="rect">
            <a:avLst/>
          </a:prstGeom>
        </p:spPr>
      </p:pic>
    </p:spTree>
    <p:custDataLst>
      <p:tags r:id="rId1"/>
    </p:custDataLst>
    <p:extLst>
      <p:ext uri="{BB962C8B-B14F-4D97-AF65-F5344CB8AC3E}">
        <p14:creationId xmlns:p14="http://schemas.microsoft.com/office/powerpoint/2010/main" val="4186716777"/>
      </p:ext>
    </p:extLst>
  </p:cSld>
  <p:clrMapOvr>
    <a:masterClrMapping/>
  </p:clrMapOvr>
  <mc:AlternateContent xmlns:mc="http://schemas.openxmlformats.org/markup-compatibility/2006" xmlns:p14="http://schemas.microsoft.com/office/powerpoint/2010/main">
    <mc:Choice Requires="p14">
      <p:transition spd="slow" p14:dur="1500" advTm="831">
        <p:random/>
      </p:transition>
    </mc:Choice>
    <mc:Fallback xmlns="">
      <p:transition spd="slow" advTm="83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500"/>
                                        <p:tgtEl>
                                          <p:spTgt spid="9"/>
                                        </p:tgtEl>
                                      </p:cBhvr>
                                    </p:animEffect>
                                  </p:childTnLst>
                                </p:cTn>
                              </p:par>
                              <p:par>
                                <p:cTn id="13" presetID="21" presetClass="entr" presetSubtype="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500"/>
                                        <p:tgtEl>
                                          <p:spTgt spid="13"/>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xmlns="" id="{C5A0D563-A9B8-46D8-94FD-F839433F0964}"/>
              </a:ext>
            </a:extLst>
          </p:cNvPr>
          <p:cNvSpPr/>
          <p:nvPr/>
        </p:nvSpPr>
        <p:spPr>
          <a:xfrm>
            <a:off x="-1523491" y="2406800"/>
            <a:ext cx="7416824" cy="7200800"/>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xmlns="" id="{8D392161-004D-45E0-A448-4D6E624B9C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0704" y="1844676"/>
            <a:ext cx="6232548" cy="5013324"/>
          </a:xfrm>
          <a:prstGeom prst="rect">
            <a:avLst/>
          </a:prstGeom>
          <a:effectLst/>
        </p:spPr>
      </p:pic>
      <p:grpSp>
        <p:nvGrpSpPr>
          <p:cNvPr id="8" name="组合 7">
            <a:extLst>
              <a:ext uri="{FF2B5EF4-FFF2-40B4-BE49-F238E27FC236}">
                <a16:creationId xmlns:a16="http://schemas.microsoft.com/office/drawing/2014/main" xmlns="" id="{C6A08942-1252-4DFA-B5A0-4EF36ED49AF2}"/>
              </a:ext>
            </a:extLst>
          </p:cNvPr>
          <p:cNvGrpSpPr/>
          <p:nvPr/>
        </p:nvGrpSpPr>
        <p:grpSpPr>
          <a:xfrm>
            <a:off x="433064" y="351602"/>
            <a:ext cx="395760" cy="216024"/>
            <a:chOff x="-888776" y="404664"/>
            <a:chExt cx="395760" cy="216024"/>
          </a:xfrm>
          <a:solidFill>
            <a:srgbClr val="4BBAB5"/>
          </a:solidFill>
        </p:grpSpPr>
        <p:sp>
          <p:nvSpPr>
            <p:cNvPr id="9" name="椭圆 8">
              <a:extLst>
                <a:ext uri="{FF2B5EF4-FFF2-40B4-BE49-F238E27FC236}">
                  <a16:creationId xmlns:a16="http://schemas.microsoft.com/office/drawing/2014/main" xmlns="" id="{1BE6427C-43CB-4EA2-B308-3DE62B5FBB85}"/>
                </a:ext>
              </a:extLst>
            </p:cNvPr>
            <p:cNvSpPr/>
            <p:nvPr/>
          </p:nvSpPr>
          <p:spPr>
            <a:xfrm>
              <a:off x="-888776"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a:extLst>
                <a:ext uri="{FF2B5EF4-FFF2-40B4-BE49-F238E27FC236}">
                  <a16:creationId xmlns:a16="http://schemas.microsoft.com/office/drawing/2014/main" xmlns="" id="{38609053-D1BD-43F3-8811-BBE57B973BC6}"/>
                </a:ext>
              </a:extLst>
            </p:cNvPr>
            <p:cNvSpPr/>
            <p:nvPr/>
          </p:nvSpPr>
          <p:spPr>
            <a:xfrm>
              <a:off x="-781048"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a:extLst>
                <a:ext uri="{FF2B5EF4-FFF2-40B4-BE49-F238E27FC236}">
                  <a16:creationId xmlns:a16="http://schemas.microsoft.com/office/drawing/2014/main" xmlns="" id="{0FEAF524-E181-43FC-8C67-D9D340AF826D}"/>
                </a:ext>
              </a:extLst>
            </p:cNvPr>
            <p:cNvSpPr/>
            <p:nvPr/>
          </p:nvSpPr>
          <p:spPr>
            <a:xfrm>
              <a:off x="-672752"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a16="http://schemas.microsoft.com/office/drawing/2014/main" xmlns="" id="{3004F12F-0F05-4D49-B9D9-D024BF317A1C}"/>
                </a:ext>
              </a:extLst>
            </p:cNvPr>
            <p:cNvSpPr/>
            <p:nvPr/>
          </p:nvSpPr>
          <p:spPr>
            <a:xfrm>
              <a:off x="-565024"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a16="http://schemas.microsoft.com/office/drawing/2014/main" xmlns="" id="{10A5DF2D-558D-4B83-80F6-AAD122FE535F}"/>
                </a:ext>
              </a:extLst>
            </p:cNvPr>
            <p:cNvSpPr/>
            <p:nvPr/>
          </p:nvSpPr>
          <p:spPr>
            <a:xfrm>
              <a:off x="-888776"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xmlns="" id="{AEA14954-EF19-4190-9361-57C8133E68FE}"/>
                </a:ext>
              </a:extLst>
            </p:cNvPr>
            <p:cNvSpPr/>
            <p:nvPr/>
          </p:nvSpPr>
          <p:spPr>
            <a:xfrm>
              <a:off x="-781483"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a:extLst>
                <a:ext uri="{FF2B5EF4-FFF2-40B4-BE49-F238E27FC236}">
                  <a16:creationId xmlns:a16="http://schemas.microsoft.com/office/drawing/2014/main" xmlns="" id="{9F77696E-6E74-490A-A6F0-335315A44168}"/>
                </a:ext>
              </a:extLst>
            </p:cNvPr>
            <p:cNvSpPr/>
            <p:nvPr/>
          </p:nvSpPr>
          <p:spPr>
            <a:xfrm>
              <a:off x="-674190"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xmlns="" id="{BF1178AD-C870-47C2-830C-820F994AF260}"/>
                </a:ext>
              </a:extLst>
            </p:cNvPr>
            <p:cNvSpPr/>
            <p:nvPr/>
          </p:nvSpPr>
          <p:spPr>
            <a:xfrm>
              <a:off x="-566896"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文本框 16">
            <a:extLst>
              <a:ext uri="{FF2B5EF4-FFF2-40B4-BE49-F238E27FC236}">
                <a16:creationId xmlns:a16="http://schemas.microsoft.com/office/drawing/2014/main" xmlns="" id="{3282236D-DA8D-4C5A-82C0-E7CF69FB0D74}"/>
              </a:ext>
            </a:extLst>
          </p:cNvPr>
          <p:cNvSpPr txBox="1"/>
          <p:nvPr/>
        </p:nvSpPr>
        <p:spPr>
          <a:xfrm>
            <a:off x="1081136" y="328809"/>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Work</a:t>
            </a:r>
            <a:endParaRPr lang="zh-CN" altLang="en-US" sz="1050" dirty="0">
              <a:solidFill>
                <a:schemeClr val="tx1">
                  <a:lumMod val="65000"/>
                  <a:lumOff val="35000"/>
                </a:schemeClr>
              </a:solidFill>
              <a:cs typeface="+mn-ea"/>
              <a:sym typeface="+mn-lt"/>
            </a:endParaRPr>
          </a:p>
        </p:txBody>
      </p:sp>
      <p:sp>
        <p:nvSpPr>
          <p:cNvPr id="18" name="文本框 17">
            <a:extLst>
              <a:ext uri="{FF2B5EF4-FFF2-40B4-BE49-F238E27FC236}">
                <a16:creationId xmlns:a16="http://schemas.microsoft.com/office/drawing/2014/main" xmlns="" id="{119516FD-0180-46C0-A18F-A8AA9045AD4F}"/>
              </a:ext>
            </a:extLst>
          </p:cNvPr>
          <p:cNvSpPr txBox="1"/>
          <p:nvPr/>
        </p:nvSpPr>
        <p:spPr>
          <a:xfrm>
            <a:off x="2200696" y="328809"/>
            <a:ext cx="870968"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Business</a:t>
            </a:r>
            <a:endParaRPr lang="zh-CN" altLang="en-US" sz="1050" dirty="0">
              <a:solidFill>
                <a:schemeClr val="tx1">
                  <a:lumMod val="65000"/>
                  <a:lumOff val="35000"/>
                </a:schemeClr>
              </a:solidFill>
              <a:cs typeface="+mn-ea"/>
              <a:sym typeface="+mn-lt"/>
            </a:endParaRPr>
          </a:p>
        </p:txBody>
      </p:sp>
      <p:sp>
        <p:nvSpPr>
          <p:cNvPr id="19" name="文本框 18">
            <a:extLst>
              <a:ext uri="{FF2B5EF4-FFF2-40B4-BE49-F238E27FC236}">
                <a16:creationId xmlns:a16="http://schemas.microsoft.com/office/drawing/2014/main" xmlns="" id="{E7A9DCEC-26A1-4D94-8EA8-5E4D5975906B}"/>
              </a:ext>
            </a:extLst>
          </p:cNvPr>
          <p:cNvSpPr txBox="1"/>
          <p:nvPr/>
        </p:nvSpPr>
        <p:spPr>
          <a:xfrm>
            <a:off x="3320256" y="328809"/>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Project</a:t>
            </a:r>
            <a:endParaRPr lang="zh-CN" altLang="en-US" sz="1050" dirty="0">
              <a:solidFill>
                <a:schemeClr val="tx1">
                  <a:lumMod val="65000"/>
                  <a:lumOff val="35000"/>
                </a:schemeClr>
              </a:solidFill>
              <a:cs typeface="+mn-ea"/>
              <a:sym typeface="+mn-lt"/>
            </a:endParaRPr>
          </a:p>
        </p:txBody>
      </p:sp>
      <p:sp>
        <p:nvSpPr>
          <p:cNvPr id="20" name="文本框 19">
            <a:extLst>
              <a:ext uri="{FF2B5EF4-FFF2-40B4-BE49-F238E27FC236}">
                <a16:creationId xmlns:a16="http://schemas.microsoft.com/office/drawing/2014/main" xmlns="" id="{920F0AC6-CA63-41D2-A5BF-299723F2591F}"/>
              </a:ext>
            </a:extLst>
          </p:cNvPr>
          <p:cNvSpPr txBox="1"/>
          <p:nvPr/>
        </p:nvSpPr>
        <p:spPr>
          <a:xfrm>
            <a:off x="4439816" y="332656"/>
            <a:ext cx="961800"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Completion</a:t>
            </a:r>
            <a:endParaRPr lang="zh-CN" altLang="en-US" sz="1050" dirty="0">
              <a:solidFill>
                <a:schemeClr val="tx1">
                  <a:lumMod val="65000"/>
                  <a:lumOff val="35000"/>
                </a:schemeClr>
              </a:solidFill>
              <a:cs typeface="+mn-ea"/>
              <a:sym typeface="+mn-lt"/>
            </a:endParaRPr>
          </a:p>
        </p:txBody>
      </p:sp>
      <p:grpSp>
        <p:nvGrpSpPr>
          <p:cNvPr id="21" name="组合 20">
            <a:extLst>
              <a:ext uri="{FF2B5EF4-FFF2-40B4-BE49-F238E27FC236}">
                <a16:creationId xmlns:a16="http://schemas.microsoft.com/office/drawing/2014/main" xmlns="" id="{1D277AE5-2D08-4493-A301-F3077533E6FB}"/>
              </a:ext>
            </a:extLst>
          </p:cNvPr>
          <p:cNvGrpSpPr/>
          <p:nvPr/>
        </p:nvGrpSpPr>
        <p:grpSpPr>
          <a:xfrm>
            <a:off x="11687685" y="1514721"/>
            <a:ext cx="369332" cy="3755779"/>
            <a:chOff x="11687685" y="1908421"/>
            <a:chExt cx="369332" cy="3755779"/>
          </a:xfrm>
        </p:grpSpPr>
        <p:grpSp>
          <p:nvGrpSpPr>
            <p:cNvPr id="22" name="组合 21">
              <a:extLst>
                <a:ext uri="{FF2B5EF4-FFF2-40B4-BE49-F238E27FC236}">
                  <a16:creationId xmlns:a16="http://schemas.microsoft.com/office/drawing/2014/main" xmlns="" id="{172B85FD-45AB-47B7-8809-67A48A99A18C}"/>
                </a:ext>
              </a:extLst>
            </p:cNvPr>
            <p:cNvGrpSpPr/>
            <p:nvPr/>
          </p:nvGrpSpPr>
          <p:grpSpPr>
            <a:xfrm>
              <a:off x="11687685" y="1908421"/>
              <a:ext cx="369332" cy="2518379"/>
              <a:chOff x="11687685" y="1908421"/>
              <a:chExt cx="369332" cy="2518379"/>
            </a:xfrm>
          </p:grpSpPr>
          <p:sp>
            <p:nvSpPr>
              <p:cNvPr id="24" name="文本框 23">
                <a:extLst>
                  <a:ext uri="{FF2B5EF4-FFF2-40B4-BE49-F238E27FC236}">
                    <a16:creationId xmlns:a16="http://schemas.microsoft.com/office/drawing/2014/main" xmlns="" id="{ED952D85-7275-405D-A6D9-0954EE3A78CA}"/>
                  </a:ext>
                </a:extLst>
              </p:cNvPr>
              <p:cNvSpPr txBox="1"/>
              <p:nvPr/>
            </p:nvSpPr>
            <p:spPr>
              <a:xfrm>
                <a:off x="11687685" y="1908421"/>
                <a:ext cx="369332" cy="2518379"/>
              </a:xfrm>
              <a:prstGeom prst="rect">
                <a:avLst/>
              </a:prstGeom>
              <a:noFill/>
              <a:ln>
                <a:noFill/>
              </a:ln>
            </p:spPr>
            <p:txBody>
              <a:bodyPr vert="eaVert" wrap="square" rtlCol="0">
                <a:spAutoFit/>
              </a:bodyPr>
              <a:lstStyle/>
              <a:p>
                <a:pPr algn="dist"/>
                <a:r>
                  <a:rPr lang="zh-CN" altLang="en-US" sz="1200" dirty="0">
                    <a:solidFill>
                      <a:schemeClr val="tx1">
                        <a:lumMod val="85000"/>
                        <a:lumOff val="15000"/>
                      </a:schemeClr>
                    </a:solidFill>
                    <a:cs typeface="+mn-ea"/>
                    <a:sym typeface="+mn-lt"/>
                  </a:rPr>
                  <a:t>聚能前行不负韶华</a:t>
                </a:r>
              </a:p>
            </p:txBody>
          </p:sp>
          <p:cxnSp>
            <p:nvCxnSpPr>
              <p:cNvPr id="25" name="直接连接符 24">
                <a:extLst>
                  <a:ext uri="{FF2B5EF4-FFF2-40B4-BE49-F238E27FC236}">
                    <a16:creationId xmlns:a16="http://schemas.microsoft.com/office/drawing/2014/main" xmlns="" id="{D56680CA-93CE-499D-B2D6-4A347EDBE7A4}"/>
                  </a:ext>
                </a:extLst>
              </p:cNvPr>
              <p:cNvCxnSpPr>
                <a:cxnSpLocks/>
              </p:cNvCxnSpPr>
              <p:nvPr/>
            </p:nvCxnSpPr>
            <p:spPr>
              <a:xfrm>
                <a:off x="11790893" y="2149317"/>
                <a:ext cx="150448" cy="89059"/>
              </a:xfrm>
              <a:prstGeom prst="line">
                <a:avLst/>
              </a:prstGeom>
              <a:ln>
                <a:solidFill>
                  <a:srgbClr val="5B54B6"/>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xmlns="" id="{6993987D-5149-49D7-98C6-D9043C696B09}"/>
                  </a:ext>
                </a:extLst>
              </p:cNvPr>
              <p:cNvCxnSpPr>
                <a:cxnSpLocks/>
              </p:cNvCxnSpPr>
              <p:nvPr/>
            </p:nvCxnSpPr>
            <p:spPr>
              <a:xfrm>
                <a:off x="11790893" y="2475938"/>
                <a:ext cx="150448" cy="89059"/>
              </a:xfrm>
              <a:prstGeom prst="line">
                <a:avLst/>
              </a:prstGeom>
              <a:ln>
                <a:solidFill>
                  <a:srgbClr val="5B54B6"/>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D3810CA7-2C04-4021-A5F1-65066644C52C}"/>
                  </a:ext>
                </a:extLst>
              </p:cNvPr>
              <p:cNvCxnSpPr>
                <a:cxnSpLocks/>
              </p:cNvCxnSpPr>
              <p:nvPr/>
            </p:nvCxnSpPr>
            <p:spPr>
              <a:xfrm>
                <a:off x="11790893" y="2802559"/>
                <a:ext cx="150448" cy="89059"/>
              </a:xfrm>
              <a:prstGeom prst="line">
                <a:avLst/>
              </a:prstGeom>
              <a:ln>
                <a:solidFill>
                  <a:srgbClr val="5B54B6"/>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A833504A-E907-4CDF-8823-A1782D4BACBF}"/>
                  </a:ext>
                </a:extLst>
              </p:cNvPr>
              <p:cNvCxnSpPr>
                <a:cxnSpLocks/>
              </p:cNvCxnSpPr>
              <p:nvPr/>
            </p:nvCxnSpPr>
            <p:spPr>
              <a:xfrm>
                <a:off x="11790893" y="3129180"/>
                <a:ext cx="150448" cy="89059"/>
              </a:xfrm>
              <a:prstGeom prst="line">
                <a:avLst/>
              </a:prstGeom>
              <a:ln>
                <a:solidFill>
                  <a:srgbClr val="5B54B6"/>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xmlns="" id="{489743D9-2ED1-4A69-BC3A-5EF7A63AAD2D}"/>
                  </a:ext>
                </a:extLst>
              </p:cNvPr>
              <p:cNvCxnSpPr>
                <a:cxnSpLocks/>
              </p:cNvCxnSpPr>
              <p:nvPr/>
            </p:nvCxnSpPr>
            <p:spPr>
              <a:xfrm>
                <a:off x="11790893" y="3455801"/>
                <a:ext cx="150448" cy="89059"/>
              </a:xfrm>
              <a:prstGeom prst="line">
                <a:avLst/>
              </a:prstGeom>
              <a:ln>
                <a:solidFill>
                  <a:srgbClr val="5B54B6"/>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F01C3EC4-65DE-44D4-B28A-7522E3204477}"/>
                  </a:ext>
                </a:extLst>
              </p:cNvPr>
              <p:cNvCxnSpPr>
                <a:cxnSpLocks/>
              </p:cNvCxnSpPr>
              <p:nvPr/>
            </p:nvCxnSpPr>
            <p:spPr>
              <a:xfrm>
                <a:off x="11790893" y="3782422"/>
                <a:ext cx="150448" cy="89059"/>
              </a:xfrm>
              <a:prstGeom prst="line">
                <a:avLst/>
              </a:prstGeom>
              <a:ln>
                <a:solidFill>
                  <a:srgbClr val="5B54B6"/>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xmlns="" id="{48756B09-A636-4A96-8B44-A5BE325956D4}"/>
                  </a:ext>
                </a:extLst>
              </p:cNvPr>
              <p:cNvCxnSpPr>
                <a:cxnSpLocks/>
              </p:cNvCxnSpPr>
              <p:nvPr/>
            </p:nvCxnSpPr>
            <p:spPr>
              <a:xfrm>
                <a:off x="11790893" y="4109044"/>
                <a:ext cx="150448" cy="89059"/>
              </a:xfrm>
              <a:prstGeom prst="line">
                <a:avLst/>
              </a:prstGeom>
              <a:ln>
                <a:solidFill>
                  <a:srgbClr val="5B54B6"/>
                </a:solidFill>
              </a:ln>
            </p:spPr>
            <p:style>
              <a:lnRef idx="1">
                <a:schemeClr val="accent1"/>
              </a:lnRef>
              <a:fillRef idx="0">
                <a:schemeClr val="accent1"/>
              </a:fillRef>
              <a:effectRef idx="0">
                <a:schemeClr val="accent1"/>
              </a:effectRef>
              <a:fontRef idx="minor">
                <a:schemeClr val="tx1"/>
              </a:fontRef>
            </p:style>
          </p:cxnSp>
        </p:grpSp>
        <p:cxnSp>
          <p:nvCxnSpPr>
            <p:cNvPr id="23" name="直接连接符 22">
              <a:extLst>
                <a:ext uri="{FF2B5EF4-FFF2-40B4-BE49-F238E27FC236}">
                  <a16:creationId xmlns:a16="http://schemas.microsoft.com/office/drawing/2014/main" xmlns="" id="{F6477317-C67B-45E0-8C1F-B058E62D681B}"/>
                </a:ext>
              </a:extLst>
            </p:cNvPr>
            <p:cNvCxnSpPr/>
            <p:nvPr/>
          </p:nvCxnSpPr>
          <p:spPr>
            <a:xfrm>
              <a:off x="11872351" y="4432300"/>
              <a:ext cx="0" cy="1231900"/>
            </a:xfrm>
            <a:prstGeom prst="line">
              <a:avLst/>
            </a:prstGeom>
            <a:ln>
              <a:solidFill>
                <a:srgbClr val="5B54B6">
                  <a:alpha val="38000"/>
                </a:srgbClr>
              </a:solidFill>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a16="http://schemas.microsoft.com/office/drawing/2014/main" xmlns="" id="{07FA1A15-D1D1-46A3-A1C2-18CF898A6554}"/>
              </a:ext>
            </a:extLst>
          </p:cNvPr>
          <p:cNvGrpSpPr/>
          <p:nvPr/>
        </p:nvGrpSpPr>
        <p:grpSpPr>
          <a:xfrm>
            <a:off x="10303041" y="6007200"/>
            <a:ext cx="1638300" cy="546247"/>
            <a:chOff x="10303041" y="6007200"/>
            <a:chExt cx="1638300" cy="546247"/>
          </a:xfrm>
        </p:grpSpPr>
        <p:sp>
          <p:nvSpPr>
            <p:cNvPr id="33" name="文本框 32">
              <a:extLst>
                <a:ext uri="{FF2B5EF4-FFF2-40B4-BE49-F238E27FC236}">
                  <a16:creationId xmlns:a16="http://schemas.microsoft.com/office/drawing/2014/main" xmlns="" id="{2B5ACE51-BED4-499A-9C84-4681E1CA2CB0}"/>
                </a:ext>
              </a:extLst>
            </p:cNvPr>
            <p:cNvSpPr txBox="1"/>
            <p:nvPr/>
          </p:nvSpPr>
          <p:spPr>
            <a:xfrm>
              <a:off x="10537448" y="6007200"/>
              <a:ext cx="1403893" cy="261610"/>
            </a:xfrm>
            <a:prstGeom prst="rect">
              <a:avLst/>
            </a:prstGeom>
            <a:noFill/>
          </p:spPr>
          <p:txBody>
            <a:bodyPr wrap="square" rtlCol="0">
              <a:spAutoFit/>
            </a:bodyPr>
            <a:lstStyle/>
            <a:p>
              <a:pPr algn="dist"/>
              <a:r>
                <a:rPr lang="en-US" altLang="zh-CN" sz="1050" dirty="0">
                  <a:solidFill>
                    <a:schemeClr val="tx1">
                      <a:lumMod val="85000"/>
                      <a:lumOff val="15000"/>
                    </a:schemeClr>
                  </a:solidFill>
                  <a:cs typeface="+mn-ea"/>
                  <a:sym typeface="+mn-lt"/>
                </a:rPr>
                <a:t>THANKS YOU</a:t>
              </a:r>
              <a:endParaRPr lang="zh-CN" altLang="en-US" sz="1050" dirty="0">
                <a:solidFill>
                  <a:schemeClr val="tx1">
                    <a:lumMod val="85000"/>
                    <a:lumOff val="15000"/>
                  </a:schemeClr>
                </a:solidFill>
                <a:cs typeface="+mn-ea"/>
                <a:sym typeface="+mn-lt"/>
              </a:endParaRPr>
            </a:p>
          </p:txBody>
        </p:sp>
        <p:sp>
          <p:nvSpPr>
            <p:cNvPr id="34" name="文本框 33">
              <a:extLst>
                <a:ext uri="{FF2B5EF4-FFF2-40B4-BE49-F238E27FC236}">
                  <a16:creationId xmlns:a16="http://schemas.microsoft.com/office/drawing/2014/main" xmlns="" id="{22BB1624-7149-45D9-B710-98296AF74FB4}"/>
                </a:ext>
              </a:extLst>
            </p:cNvPr>
            <p:cNvSpPr txBox="1"/>
            <p:nvPr/>
          </p:nvSpPr>
          <p:spPr>
            <a:xfrm>
              <a:off x="10303041" y="6291837"/>
              <a:ext cx="1638300" cy="261610"/>
            </a:xfrm>
            <a:prstGeom prst="rect">
              <a:avLst/>
            </a:prstGeom>
            <a:noFill/>
          </p:spPr>
          <p:txBody>
            <a:bodyPr wrap="square" rtlCol="0">
              <a:spAutoFit/>
            </a:bodyPr>
            <a:lstStyle/>
            <a:p>
              <a:pPr algn="dist"/>
              <a:r>
                <a:rPr lang="en-US" altLang="zh-CN" sz="1100" dirty="0" smtClean="0">
                  <a:solidFill>
                    <a:schemeClr val="tx1">
                      <a:lumMod val="85000"/>
                      <a:lumOff val="15000"/>
                    </a:schemeClr>
                  </a:solidFill>
                  <a:cs typeface="+mn-ea"/>
                  <a:sym typeface="+mn-lt"/>
                </a:rPr>
                <a:t>20XX·</a:t>
              </a:r>
              <a:r>
                <a:rPr lang="zh-CN" altLang="en-US" sz="1100" dirty="0">
                  <a:solidFill>
                    <a:schemeClr val="tx1">
                      <a:lumMod val="85000"/>
                      <a:lumOff val="15000"/>
                    </a:schemeClr>
                  </a:solidFill>
                  <a:cs typeface="+mn-ea"/>
                  <a:sym typeface="+mn-lt"/>
                </a:rPr>
                <a:t>筑梦起航</a:t>
              </a:r>
            </a:p>
          </p:txBody>
        </p:sp>
      </p:grpSp>
      <p:grpSp>
        <p:nvGrpSpPr>
          <p:cNvPr id="35" name="组合 34">
            <a:extLst>
              <a:ext uri="{FF2B5EF4-FFF2-40B4-BE49-F238E27FC236}">
                <a16:creationId xmlns:a16="http://schemas.microsoft.com/office/drawing/2014/main" xmlns="" id="{AA5CD716-84FD-4F60-B2DF-347B81E3F85A}"/>
              </a:ext>
            </a:extLst>
          </p:cNvPr>
          <p:cNvGrpSpPr/>
          <p:nvPr/>
        </p:nvGrpSpPr>
        <p:grpSpPr>
          <a:xfrm>
            <a:off x="2638847" y="940292"/>
            <a:ext cx="3254486" cy="923330"/>
            <a:chOff x="6461483" y="715851"/>
            <a:chExt cx="3254486" cy="923330"/>
          </a:xfrm>
        </p:grpSpPr>
        <p:sp>
          <p:nvSpPr>
            <p:cNvPr id="36" name="文本框 35">
              <a:extLst>
                <a:ext uri="{FF2B5EF4-FFF2-40B4-BE49-F238E27FC236}">
                  <a16:creationId xmlns:a16="http://schemas.microsoft.com/office/drawing/2014/main" xmlns="" id="{4BF9330E-94B1-4649-9AE6-B64C346FA242}"/>
                </a:ext>
              </a:extLst>
            </p:cNvPr>
            <p:cNvSpPr txBox="1"/>
            <p:nvPr/>
          </p:nvSpPr>
          <p:spPr>
            <a:xfrm>
              <a:off x="6461483" y="715851"/>
              <a:ext cx="1814413" cy="923330"/>
            </a:xfrm>
            <a:prstGeom prst="rect">
              <a:avLst/>
            </a:prstGeom>
            <a:noFill/>
          </p:spPr>
          <p:txBody>
            <a:bodyPr wrap="square" rtlCol="0">
              <a:spAutoFit/>
            </a:bodyPr>
            <a:lstStyle/>
            <a:p>
              <a:pPr algn="ctr"/>
              <a:r>
                <a:rPr lang="zh-CN" altLang="en-US" sz="5400" dirty="0">
                  <a:solidFill>
                    <a:srgbClr val="033180"/>
                  </a:solidFill>
                  <a:effectLst>
                    <a:outerShdw blurRad="38100" dist="38100" dir="2700000" algn="tl">
                      <a:srgbClr val="000000">
                        <a:alpha val="43137"/>
                      </a:srgbClr>
                    </a:outerShdw>
                  </a:effectLst>
                  <a:cs typeface="+mn-ea"/>
                  <a:sym typeface="+mn-lt"/>
                </a:rPr>
                <a:t>目 录</a:t>
              </a:r>
            </a:p>
          </p:txBody>
        </p:sp>
        <p:sp>
          <p:nvSpPr>
            <p:cNvPr id="37" name="文本框 36">
              <a:extLst>
                <a:ext uri="{FF2B5EF4-FFF2-40B4-BE49-F238E27FC236}">
                  <a16:creationId xmlns:a16="http://schemas.microsoft.com/office/drawing/2014/main" xmlns="" id="{446361E4-5668-4CBD-99DB-57F313547BB1}"/>
                </a:ext>
              </a:extLst>
            </p:cNvPr>
            <p:cNvSpPr txBox="1"/>
            <p:nvPr/>
          </p:nvSpPr>
          <p:spPr>
            <a:xfrm>
              <a:off x="8124642" y="1237156"/>
              <a:ext cx="1591327" cy="307777"/>
            </a:xfrm>
            <a:prstGeom prst="rect">
              <a:avLst/>
            </a:prstGeom>
            <a:noFill/>
          </p:spPr>
          <p:txBody>
            <a:bodyPr wrap="square" rtlCol="0">
              <a:spAutoFit/>
            </a:bodyPr>
            <a:lstStyle/>
            <a:p>
              <a:pPr algn="dist"/>
              <a:r>
                <a:rPr lang="en-US" altLang="zh-CN" sz="1400" dirty="0">
                  <a:solidFill>
                    <a:srgbClr val="033180"/>
                  </a:solidFill>
                  <a:cs typeface="+mn-ea"/>
                  <a:sym typeface="+mn-lt"/>
                </a:rPr>
                <a:t>CONTENTWS</a:t>
              </a:r>
              <a:endParaRPr lang="zh-CN" altLang="en-US" sz="1400" dirty="0">
                <a:solidFill>
                  <a:srgbClr val="033180"/>
                </a:solidFill>
                <a:cs typeface="+mn-ea"/>
                <a:sym typeface="+mn-lt"/>
              </a:endParaRPr>
            </a:p>
          </p:txBody>
        </p:sp>
      </p:grpSp>
      <p:grpSp>
        <p:nvGrpSpPr>
          <p:cNvPr id="58" name="组合 57">
            <a:extLst>
              <a:ext uri="{FF2B5EF4-FFF2-40B4-BE49-F238E27FC236}">
                <a16:creationId xmlns:a16="http://schemas.microsoft.com/office/drawing/2014/main" xmlns="" id="{D0775853-5598-455B-9CB0-F825AF5B0C85}"/>
              </a:ext>
            </a:extLst>
          </p:cNvPr>
          <p:cNvGrpSpPr/>
          <p:nvPr/>
        </p:nvGrpSpPr>
        <p:grpSpPr>
          <a:xfrm>
            <a:off x="6745700" y="1605613"/>
            <a:ext cx="3744416" cy="707886"/>
            <a:chOff x="5543147" y="1044179"/>
            <a:chExt cx="3744416" cy="707886"/>
          </a:xfrm>
        </p:grpSpPr>
        <p:sp>
          <p:nvSpPr>
            <p:cNvPr id="59" name="文本框 58">
              <a:extLst>
                <a:ext uri="{FF2B5EF4-FFF2-40B4-BE49-F238E27FC236}">
                  <a16:creationId xmlns:a16="http://schemas.microsoft.com/office/drawing/2014/main" xmlns="" id="{7B009649-78E9-43FA-B206-2458F929F4D4}"/>
                </a:ext>
              </a:extLst>
            </p:cNvPr>
            <p:cNvSpPr txBox="1"/>
            <p:nvPr/>
          </p:nvSpPr>
          <p:spPr>
            <a:xfrm>
              <a:off x="5543147" y="1044179"/>
              <a:ext cx="1105705" cy="707886"/>
            </a:xfrm>
            <a:prstGeom prst="rect">
              <a:avLst/>
            </a:prstGeom>
            <a:noFill/>
          </p:spPr>
          <p:txBody>
            <a:bodyPr wrap="square" rtlCol="0">
              <a:spAutoFit/>
            </a:bodyPr>
            <a:lstStyle/>
            <a:p>
              <a:r>
                <a:rPr lang="en-US" altLang="zh-CN" sz="4000" dirty="0">
                  <a:solidFill>
                    <a:srgbClr val="033180"/>
                  </a:solidFill>
                  <a:cs typeface="+mn-ea"/>
                  <a:sym typeface="+mn-lt"/>
                </a:rPr>
                <a:t>01</a:t>
              </a:r>
              <a:r>
                <a:rPr lang="en-US" altLang="zh-CN" sz="3600" dirty="0">
                  <a:solidFill>
                    <a:srgbClr val="033180"/>
                  </a:solidFill>
                  <a:cs typeface="+mn-ea"/>
                  <a:sym typeface="+mn-lt"/>
                </a:rPr>
                <a:t>.</a:t>
              </a:r>
              <a:endParaRPr lang="zh-CN" altLang="en-US" sz="3600" dirty="0">
                <a:solidFill>
                  <a:srgbClr val="033180"/>
                </a:solidFill>
                <a:cs typeface="+mn-ea"/>
                <a:sym typeface="+mn-lt"/>
              </a:endParaRPr>
            </a:p>
          </p:txBody>
        </p:sp>
        <p:grpSp>
          <p:nvGrpSpPr>
            <p:cNvPr id="60" name="组合 59">
              <a:extLst>
                <a:ext uri="{FF2B5EF4-FFF2-40B4-BE49-F238E27FC236}">
                  <a16:creationId xmlns:a16="http://schemas.microsoft.com/office/drawing/2014/main" xmlns="" id="{0391E81E-BE0A-4282-85C6-3D688467542C}"/>
                </a:ext>
              </a:extLst>
            </p:cNvPr>
            <p:cNvGrpSpPr/>
            <p:nvPr/>
          </p:nvGrpSpPr>
          <p:grpSpPr>
            <a:xfrm>
              <a:off x="6467932" y="1140173"/>
              <a:ext cx="2819631" cy="515898"/>
              <a:chOff x="6556832" y="1120379"/>
              <a:chExt cx="2819631" cy="515898"/>
            </a:xfrm>
          </p:grpSpPr>
          <p:sp>
            <p:nvSpPr>
              <p:cNvPr id="61" name="文本框 60">
                <a:extLst>
                  <a:ext uri="{FF2B5EF4-FFF2-40B4-BE49-F238E27FC236}">
                    <a16:creationId xmlns:a16="http://schemas.microsoft.com/office/drawing/2014/main" xmlns="" id="{CD16B4F2-71FF-46E0-B019-23ED3DAD0180}"/>
                  </a:ext>
                </a:extLst>
              </p:cNvPr>
              <p:cNvSpPr txBox="1"/>
              <p:nvPr/>
            </p:nvSpPr>
            <p:spPr>
              <a:xfrm>
                <a:off x="6556832" y="1120379"/>
                <a:ext cx="2243567" cy="400110"/>
              </a:xfrm>
              <a:prstGeom prst="rect">
                <a:avLst/>
              </a:prstGeom>
              <a:noFill/>
            </p:spPr>
            <p:txBody>
              <a:bodyPr wrap="square" rtlCol="0">
                <a:spAutoFit/>
              </a:bodyPr>
              <a:lstStyle/>
              <a:p>
                <a:pPr algn="dist"/>
                <a:r>
                  <a:rPr lang="en-US" altLang="zh-CN" sz="2000" dirty="0">
                    <a:solidFill>
                      <a:schemeClr val="tx1">
                        <a:lumMod val="75000"/>
                        <a:lumOff val="25000"/>
                      </a:schemeClr>
                    </a:solidFill>
                    <a:cs typeface="+mn-ea"/>
                    <a:sym typeface="+mn-lt"/>
                  </a:rPr>
                  <a:t>SAAS</a:t>
                </a:r>
                <a:r>
                  <a:rPr lang="zh-CN" altLang="en-US" sz="2000" dirty="0">
                    <a:solidFill>
                      <a:schemeClr val="tx1">
                        <a:lumMod val="75000"/>
                        <a:lumOff val="25000"/>
                      </a:schemeClr>
                    </a:solidFill>
                    <a:cs typeface="+mn-ea"/>
                    <a:sym typeface="+mn-lt"/>
                  </a:rPr>
                  <a:t>平台介绍</a:t>
                </a:r>
              </a:p>
            </p:txBody>
          </p:sp>
          <p:sp>
            <p:nvSpPr>
              <p:cNvPr id="62" name="文本框 61">
                <a:extLst>
                  <a:ext uri="{FF2B5EF4-FFF2-40B4-BE49-F238E27FC236}">
                    <a16:creationId xmlns:a16="http://schemas.microsoft.com/office/drawing/2014/main" xmlns="" id="{A8BCDCAF-A61D-48BE-B370-C965FDB80A1D}"/>
                  </a:ext>
                </a:extLst>
              </p:cNvPr>
              <p:cNvSpPr txBox="1"/>
              <p:nvPr/>
            </p:nvSpPr>
            <p:spPr>
              <a:xfrm>
                <a:off x="6556832" y="1420833"/>
                <a:ext cx="2819631" cy="215444"/>
              </a:xfrm>
              <a:prstGeom prst="rect">
                <a:avLst/>
              </a:prstGeom>
              <a:noFill/>
            </p:spPr>
            <p:txBody>
              <a:bodyPr wrap="square" rtlCol="0">
                <a:spAutoFit/>
              </a:bodyPr>
              <a:lstStyle/>
              <a:p>
                <a:pPr algn="dist"/>
                <a:r>
                  <a:rPr lang="en-US" altLang="zh-CN" sz="800" dirty="0">
                    <a:solidFill>
                      <a:schemeClr val="tx1">
                        <a:lumMod val="75000"/>
                        <a:lumOff val="25000"/>
                      </a:schemeClr>
                    </a:solidFill>
                    <a:cs typeface="+mn-ea"/>
                    <a:sym typeface="+mn-lt"/>
                  </a:rPr>
                  <a:t>OVERVIEW OF THE COMPANY'S ANNUAL</a:t>
                </a:r>
                <a:endParaRPr lang="zh-CN" altLang="en-US" sz="800" dirty="0">
                  <a:solidFill>
                    <a:schemeClr val="tx1">
                      <a:lumMod val="75000"/>
                      <a:lumOff val="25000"/>
                    </a:schemeClr>
                  </a:solidFill>
                  <a:cs typeface="+mn-ea"/>
                  <a:sym typeface="+mn-lt"/>
                </a:endParaRPr>
              </a:p>
            </p:txBody>
          </p:sp>
        </p:grpSp>
      </p:grpSp>
      <p:grpSp>
        <p:nvGrpSpPr>
          <p:cNvPr id="63" name="组合 62">
            <a:extLst>
              <a:ext uri="{FF2B5EF4-FFF2-40B4-BE49-F238E27FC236}">
                <a16:creationId xmlns:a16="http://schemas.microsoft.com/office/drawing/2014/main" xmlns="" id="{BD7B7A4C-7809-4EFF-B79E-73328054CE1F}"/>
              </a:ext>
            </a:extLst>
          </p:cNvPr>
          <p:cNvGrpSpPr/>
          <p:nvPr/>
        </p:nvGrpSpPr>
        <p:grpSpPr>
          <a:xfrm>
            <a:off x="6745700" y="2828125"/>
            <a:ext cx="3744416" cy="707886"/>
            <a:chOff x="5543147" y="1044179"/>
            <a:chExt cx="3744416" cy="707886"/>
          </a:xfrm>
        </p:grpSpPr>
        <p:sp>
          <p:nvSpPr>
            <p:cNvPr id="64" name="文本框 63">
              <a:extLst>
                <a:ext uri="{FF2B5EF4-FFF2-40B4-BE49-F238E27FC236}">
                  <a16:creationId xmlns:a16="http://schemas.microsoft.com/office/drawing/2014/main" xmlns="" id="{8EB0BF86-ABFA-4BE0-9EEA-9577EC2AEA65}"/>
                </a:ext>
              </a:extLst>
            </p:cNvPr>
            <p:cNvSpPr txBox="1"/>
            <p:nvPr/>
          </p:nvSpPr>
          <p:spPr>
            <a:xfrm>
              <a:off x="5543147" y="1044179"/>
              <a:ext cx="1105705" cy="707886"/>
            </a:xfrm>
            <a:prstGeom prst="rect">
              <a:avLst/>
            </a:prstGeom>
            <a:noFill/>
          </p:spPr>
          <p:txBody>
            <a:bodyPr wrap="square" rtlCol="0">
              <a:spAutoFit/>
            </a:bodyPr>
            <a:lstStyle/>
            <a:p>
              <a:r>
                <a:rPr lang="en-US" altLang="zh-CN" sz="4000" dirty="0">
                  <a:solidFill>
                    <a:srgbClr val="033180"/>
                  </a:solidFill>
                  <a:cs typeface="+mn-ea"/>
                  <a:sym typeface="+mn-lt"/>
                </a:rPr>
                <a:t>02</a:t>
              </a:r>
              <a:r>
                <a:rPr lang="en-US" altLang="zh-CN" sz="3600" dirty="0">
                  <a:solidFill>
                    <a:srgbClr val="033180"/>
                  </a:solidFill>
                  <a:cs typeface="+mn-ea"/>
                  <a:sym typeface="+mn-lt"/>
                </a:rPr>
                <a:t>.</a:t>
              </a:r>
              <a:endParaRPr lang="zh-CN" altLang="en-US" sz="3600" dirty="0">
                <a:solidFill>
                  <a:srgbClr val="033180"/>
                </a:solidFill>
                <a:cs typeface="+mn-ea"/>
                <a:sym typeface="+mn-lt"/>
              </a:endParaRPr>
            </a:p>
          </p:txBody>
        </p:sp>
        <p:grpSp>
          <p:nvGrpSpPr>
            <p:cNvPr id="65" name="组合 64">
              <a:extLst>
                <a:ext uri="{FF2B5EF4-FFF2-40B4-BE49-F238E27FC236}">
                  <a16:creationId xmlns:a16="http://schemas.microsoft.com/office/drawing/2014/main" xmlns="" id="{4F499500-5031-4C5C-89F7-30AE74BF72DC}"/>
                </a:ext>
              </a:extLst>
            </p:cNvPr>
            <p:cNvGrpSpPr/>
            <p:nvPr/>
          </p:nvGrpSpPr>
          <p:grpSpPr>
            <a:xfrm>
              <a:off x="6467932" y="1140173"/>
              <a:ext cx="2819631" cy="515898"/>
              <a:chOff x="6556832" y="1120379"/>
              <a:chExt cx="2819631" cy="515898"/>
            </a:xfrm>
          </p:grpSpPr>
          <p:sp>
            <p:nvSpPr>
              <p:cNvPr id="66" name="文本框 65">
                <a:extLst>
                  <a:ext uri="{FF2B5EF4-FFF2-40B4-BE49-F238E27FC236}">
                    <a16:creationId xmlns:a16="http://schemas.microsoft.com/office/drawing/2014/main" xmlns="" id="{A50382C0-A02A-4320-8D84-5509EC9EA5AD}"/>
                  </a:ext>
                </a:extLst>
              </p:cNvPr>
              <p:cNvSpPr txBox="1"/>
              <p:nvPr/>
            </p:nvSpPr>
            <p:spPr>
              <a:xfrm>
                <a:off x="6556832" y="1120379"/>
                <a:ext cx="2171559" cy="400110"/>
              </a:xfrm>
              <a:prstGeom prst="rect">
                <a:avLst/>
              </a:prstGeom>
              <a:noFill/>
            </p:spPr>
            <p:txBody>
              <a:bodyPr wrap="square" rtlCol="0">
                <a:spAutoFit/>
              </a:bodyPr>
              <a:lstStyle/>
              <a:p>
                <a:pPr algn="dist"/>
                <a:r>
                  <a:rPr lang="zh-CN" altLang="en-US" sz="2000" dirty="0">
                    <a:solidFill>
                      <a:schemeClr val="tx1">
                        <a:lumMod val="75000"/>
                        <a:lumOff val="25000"/>
                      </a:schemeClr>
                    </a:solidFill>
                    <a:cs typeface="+mn-ea"/>
                    <a:sym typeface="+mn-lt"/>
                  </a:rPr>
                  <a:t>平台特性分析</a:t>
                </a:r>
              </a:p>
            </p:txBody>
          </p:sp>
          <p:sp>
            <p:nvSpPr>
              <p:cNvPr id="67" name="文本框 66">
                <a:extLst>
                  <a:ext uri="{FF2B5EF4-FFF2-40B4-BE49-F238E27FC236}">
                    <a16:creationId xmlns:a16="http://schemas.microsoft.com/office/drawing/2014/main" xmlns="" id="{E114ECD5-4244-4162-87B3-A9C284F08B86}"/>
                  </a:ext>
                </a:extLst>
              </p:cNvPr>
              <p:cNvSpPr txBox="1"/>
              <p:nvPr/>
            </p:nvSpPr>
            <p:spPr>
              <a:xfrm>
                <a:off x="6556832" y="1420833"/>
                <a:ext cx="2819631" cy="215444"/>
              </a:xfrm>
              <a:prstGeom prst="rect">
                <a:avLst/>
              </a:prstGeom>
              <a:noFill/>
            </p:spPr>
            <p:txBody>
              <a:bodyPr wrap="square" rtlCol="0">
                <a:spAutoFit/>
              </a:bodyPr>
              <a:lstStyle/>
              <a:p>
                <a:pPr algn="dist"/>
                <a:r>
                  <a:rPr lang="en-US" altLang="zh-CN" sz="800" dirty="0">
                    <a:solidFill>
                      <a:schemeClr val="tx1">
                        <a:lumMod val="75000"/>
                        <a:lumOff val="25000"/>
                      </a:schemeClr>
                    </a:solidFill>
                    <a:cs typeface="+mn-ea"/>
                    <a:sym typeface="+mn-lt"/>
                  </a:rPr>
                  <a:t>OVERVIEW OF THE COMPANY'S ANNUAL</a:t>
                </a:r>
                <a:endParaRPr lang="zh-CN" altLang="en-US" sz="800" dirty="0">
                  <a:solidFill>
                    <a:schemeClr val="tx1">
                      <a:lumMod val="75000"/>
                      <a:lumOff val="25000"/>
                    </a:schemeClr>
                  </a:solidFill>
                  <a:cs typeface="+mn-ea"/>
                  <a:sym typeface="+mn-lt"/>
                </a:endParaRPr>
              </a:p>
            </p:txBody>
          </p:sp>
        </p:grpSp>
      </p:grpSp>
      <p:grpSp>
        <p:nvGrpSpPr>
          <p:cNvPr id="68" name="组合 67">
            <a:extLst>
              <a:ext uri="{FF2B5EF4-FFF2-40B4-BE49-F238E27FC236}">
                <a16:creationId xmlns:a16="http://schemas.microsoft.com/office/drawing/2014/main" xmlns="" id="{0A036546-37B3-4495-9401-FCE889551FC9}"/>
              </a:ext>
            </a:extLst>
          </p:cNvPr>
          <p:cNvGrpSpPr/>
          <p:nvPr/>
        </p:nvGrpSpPr>
        <p:grpSpPr>
          <a:xfrm>
            <a:off x="6745700" y="4050637"/>
            <a:ext cx="3744416" cy="707886"/>
            <a:chOff x="5543147" y="1044179"/>
            <a:chExt cx="3744416" cy="707886"/>
          </a:xfrm>
        </p:grpSpPr>
        <p:sp>
          <p:nvSpPr>
            <p:cNvPr id="69" name="文本框 68">
              <a:extLst>
                <a:ext uri="{FF2B5EF4-FFF2-40B4-BE49-F238E27FC236}">
                  <a16:creationId xmlns:a16="http://schemas.microsoft.com/office/drawing/2014/main" xmlns="" id="{3C55016B-C195-4956-A855-9C706BCB0A89}"/>
                </a:ext>
              </a:extLst>
            </p:cNvPr>
            <p:cNvSpPr txBox="1"/>
            <p:nvPr/>
          </p:nvSpPr>
          <p:spPr>
            <a:xfrm>
              <a:off x="5543147" y="1044179"/>
              <a:ext cx="1105705" cy="707886"/>
            </a:xfrm>
            <a:prstGeom prst="rect">
              <a:avLst/>
            </a:prstGeom>
            <a:noFill/>
          </p:spPr>
          <p:txBody>
            <a:bodyPr wrap="square" rtlCol="0">
              <a:spAutoFit/>
            </a:bodyPr>
            <a:lstStyle/>
            <a:p>
              <a:r>
                <a:rPr lang="en-US" altLang="zh-CN" sz="4000" dirty="0">
                  <a:solidFill>
                    <a:srgbClr val="033180"/>
                  </a:solidFill>
                  <a:cs typeface="+mn-ea"/>
                  <a:sym typeface="+mn-lt"/>
                </a:rPr>
                <a:t>03</a:t>
              </a:r>
              <a:r>
                <a:rPr lang="en-US" altLang="zh-CN" sz="3600" dirty="0">
                  <a:solidFill>
                    <a:srgbClr val="033180"/>
                  </a:solidFill>
                  <a:cs typeface="+mn-ea"/>
                  <a:sym typeface="+mn-lt"/>
                </a:rPr>
                <a:t>.</a:t>
              </a:r>
              <a:endParaRPr lang="zh-CN" altLang="en-US" sz="3600" dirty="0">
                <a:solidFill>
                  <a:srgbClr val="033180"/>
                </a:solidFill>
                <a:cs typeface="+mn-ea"/>
                <a:sym typeface="+mn-lt"/>
              </a:endParaRPr>
            </a:p>
          </p:txBody>
        </p:sp>
        <p:grpSp>
          <p:nvGrpSpPr>
            <p:cNvPr id="70" name="组合 69">
              <a:extLst>
                <a:ext uri="{FF2B5EF4-FFF2-40B4-BE49-F238E27FC236}">
                  <a16:creationId xmlns:a16="http://schemas.microsoft.com/office/drawing/2014/main" xmlns="" id="{A8737132-9A89-40BA-B7DD-048301790B07}"/>
                </a:ext>
              </a:extLst>
            </p:cNvPr>
            <p:cNvGrpSpPr/>
            <p:nvPr/>
          </p:nvGrpSpPr>
          <p:grpSpPr>
            <a:xfrm>
              <a:off x="6467932" y="1140173"/>
              <a:ext cx="2819631" cy="611892"/>
              <a:chOff x="6556832" y="1120379"/>
              <a:chExt cx="2819631" cy="611892"/>
            </a:xfrm>
          </p:grpSpPr>
          <p:sp>
            <p:nvSpPr>
              <p:cNvPr id="71" name="文本框 70">
                <a:extLst>
                  <a:ext uri="{FF2B5EF4-FFF2-40B4-BE49-F238E27FC236}">
                    <a16:creationId xmlns:a16="http://schemas.microsoft.com/office/drawing/2014/main" xmlns="" id="{9BE310CA-0513-48CA-BDAC-2A4B3A86C8CE}"/>
                  </a:ext>
                </a:extLst>
              </p:cNvPr>
              <p:cNvSpPr txBox="1"/>
              <p:nvPr/>
            </p:nvSpPr>
            <p:spPr>
              <a:xfrm>
                <a:off x="6556832" y="1120379"/>
                <a:ext cx="2387583" cy="400110"/>
              </a:xfrm>
              <a:prstGeom prst="rect">
                <a:avLst/>
              </a:prstGeom>
              <a:noFill/>
            </p:spPr>
            <p:txBody>
              <a:bodyPr wrap="square" rtlCol="0">
                <a:spAutoFit/>
              </a:bodyPr>
              <a:lstStyle/>
              <a:p>
                <a:pPr algn="dist"/>
                <a:r>
                  <a:rPr lang="en-US" altLang="zh-CN" sz="2000" dirty="0">
                    <a:solidFill>
                      <a:schemeClr val="tx1">
                        <a:lumMod val="75000"/>
                        <a:lumOff val="25000"/>
                      </a:schemeClr>
                    </a:solidFill>
                    <a:cs typeface="+mn-ea"/>
                    <a:sym typeface="+mn-lt"/>
                  </a:rPr>
                  <a:t>SAAS</a:t>
                </a:r>
                <a:r>
                  <a:rPr lang="zh-CN" altLang="en-US" sz="2000" dirty="0">
                    <a:solidFill>
                      <a:schemeClr val="tx1">
                        <a:lumMod val="75000"/>
                        <a:lumOff val="25000"/>
                      </a:schemeClr>
                    </a:solidFill>
                    <a:cs typeface="+mn-ea"/>
                    <a:sym typeface="+mn-lt"/>
                  </a:rPr>
                  <a:t>应用要点</a:t>
                </a:r>
              </a:p>
            </p:txBody>
          </p:sp>
          <p:sp>
            <p:nvSpPr>
              <p:cNvPr id="72" name="文本框 71">
                <a:extLst>
                  <a:ext uri="{FF2B5EF4-FFF2-40B4-BE49-F238E27FC236}">
                    <a16:creationId xmlns:a16="http://schemas.microsoft.com/office/drawing/2014/main" xmlns="" id="{651E7C59-6195-4343-9E78-198DF112A784}"/>
                  </a:ext>
                </a:extLst>
              </p:cNvPr>
              <p:cNvSpPr txBox="1"/>
              <p:nvPr/>
            </p:nvSpPr>
            <p:spPr>
              <a:xfrm>
                <a:off x="6556832" y="1516827"/>
                <a:ext cx="2819631" cy="215444"/>
              </a:xfrm>
              <a:prstGeom prst="rect">
                <a:avLst/>
              </a:prstGeom>
              <a:noFill/>
            </p:spPr>
            <p:txBody>
              <a:bodyPr wrap="square" rtlCol="0">
                <a:spAutoFit/>
              </a:bodyPr>
              <a:lstStyle/>
              <a:p>
                <a:pPr algn="dist"/>
                <a:r>
                  <a:rPr lang="en-US" altLang="zh-CN" sz="800" dirty="0">
                    <a:solidFill>
                      <a:schemeClr val="tx1">
                        <a:lumMod val="75000"/>
                        <a:lumOff val="25000"/>
                      </a:schemeClr>
                    </a:solidFill>
                    <a:cs typeface="+mn-ea"/>
                    <a:sym typeface="+mn-lt"/>
                  </a:rPr>
                  <a:t>OVERVIEW OF THE COMPANY'S ANNUAL</a:t>
                </a:r>
                <a:endParaRPr lang="zh-CN" altLang="en-US" sz="800" dirty="0">
                  <a:solidFill>
                    <a:schemeClr val="tx1">
                      <a:lumMod val="75000"/>
                      <a:lumOff val="25000"/>
                    </a:schemeClr>
                  </a:solidFill>
                  <a:cs typeface="+mn-ea"/>
                  <a:sym typeface="+mn-lt"/>
                </a:endParaRPr>
              </a:p>
            </p:txBody>
          </p:sp>
        </p:grpSp>
      </p:grpSp>
      <p:grpSp>
        <p:nvGrpSpPr>
          <p:cNvPr id="73" name="组合 72">
            <a:extLst>
              <a:ext uri="{FF2B5EF4-FFF2-40B4-BE49-F238E27FC236}">
                <a16:creationId xmlns:a16="http://schemas.microsoft.com/office/drawing/2014/main" xmlns="" id="{4062D7A5-FBAE-4A23-9757-63D57777E1A6}"/>
              </a:ext>
            </a:extLst>
          </p:cNvPr>
          <p:cNvGrpSpPr/>
          <p:nvPr/>
        </p:nvGrpSpPr>
        <p:grpSpPr>
          <a:xfrm>
            <a:off x="6745700" y="5273150"/>
            <a:ext cx="3744416" cy="707886"/>
            <a:chOff x="5543147" y="1044179"/>
            <a:chExt cx="3744416" cy="707886"/>
          </a:xfrm>
        </p:grpSpPr>
        <p:sp>
          <p:nvSpPr>
            <p:cNvPr id="74" name="文本框 73">
              <a:extLst>
                <a:ext uri="{FF2B5EF4-FFF2-40B4-BE49-F238E27FC236}">
                  <a16:creationId xmlns:a16="http://schemas.microsoft.com/office/drawing/2014/main" xmlns="" id="{2BB786DA-30B9-43F5-AF63-E0FD9C207B41}"/>
                </a:ext>
              </a:extLst>
            </p:cNvPr>
            <p:cNvSpPr txBox="1"/>
            <p:nvPr/>
          </p:nvSpPr>
          <p:spPr>
            <a:xfrm>
              <a:off x="5543147" y="1044179"/>
              <a:ext cx="1105705" cy="707886"/>
            </a:xfrm>
            <a:prstGeom prst="rect">
              <a:avLst/>
            </a:prstGeom>
            <a:noFill/>
          </p:spPr>
          <p:txBody>
            <a:bodyPr wrap="square" rtlCol="0">
              <a:spAutoFit/>
            </a:bodyPr>
            <a:lstStyle/>
            <a:p>
              <a:r>
                <a:rPr lang="en-US" altLang="zh-CN" sz="4000" dirty="0">
                  <a:solidFill>
                    <a:srgbClr val="033180"/>
                  </a:solidFill>
                  <a:cs typeface="+mn-ea"/>
                  <a:sym typeface="+mn-lt"/>
                </a:rPr>
                <a:t>04</a:t>
              </a:r>
              <a:r>
                <a:rPr lang="en-US" altLang="zh-CN" sz="3600" dirty="0">
                  <a:solidFill>
                    <a:srgbClr val="033180"/>
                  </a:solidFill>
                  <a:cs typeface="+mn-ea"/>
                  <a:sym typeface="+mn-lt"/>
                </a:rPr>
                <a:t>.</a:t>
              </a:r>
              <a:endParaRPr lang="zh-CN" altLang="en-US" sz="3600" dirty="0">
                <a:solidFill>
                  <a:srgbClr val="033180"/>
                </a:solidFill>
                <a:cs typeface="+mn-ea"/>
                <a:sym typeface="+mn-lt"/>
              </a:endParaRPr>
            </a:p>
          </p:txBody>
        </p:sp>
        <p:grpSp>
          <p:nvGrpSpPr>
            <p:cNvPr id="75" name="组合 74">
              <a:extLst>
                <a:ext uri="{FF2B5EF4-FFF2-40B4-BE49-F238E27FC236}">
                  <a16:creationId xmlns:a16="http://schemas.microsoft.com/office/drawing/2014/main" xmlns="" id="{169356B2-3B6A-4312-9395-4F8B14905E7D}"/>
                </a:ext>
              </a:extLst>
            </p:cNvPr>
            <p:cNvGrpSpPr/>
            <p:nvPr/>
          </p:nvGrpSpPr>
          <p:grpSpPr>
            <a:xfrm>
              <a:off x="6467932" y="1140173"/>
              <a:ext cx="2819631" cy="496103"/>
              <a:chOff x="6556832" y="1120379"/>
              <a:chExt cx="2819631" cy="496103"/>
            </a:xfrm>
          </p:grpSpPr>
          <p:sp>
            <p:nvSpPr>
              <p:cNvPr id="76" name="文本框 75">
                <a:extLst>
                  <a:ext uri="{FF2B5EF4-FFF2-40B4-BE49-F238E27FC236}">
                    <a16:creationId xmlns:a16="http://schemas.microsoft.com/office/drawing/2014/main" xmlns="" id="{A4AA1C01-D985-428F-8DF9-3571E691FAFA}"/>
                  </a:ext>
                </a:extLst>
              </p:cNvPr>
              <p:cNvSpPr txBox="1"/>
              <p:nvPr/>
            </p:nvSpPr>
            <p:spPr>
              <a:xfrm>
                <a:off x="6556832" y="1120379"/>
                <a:ext cx="2315575" cy="400110"/>
              </a:xfrm>
              <a:prstGeom prst="rect">
                <a:avLst/>
              </a:prstGeom>
              <a:noFill/>
            </p:spPr>
            <p:txBody>
              <a:bodyPr wrap="square" rtlCol="0">
                <a:spAutoFit/>
              </a:bodyPr>
              <a:lstStyle/>
              <a:p>
                <a:pPr algn="dist"/>
                <a:r>
                  <a:rPr lang="zh-CN" altLang="en-US" sz="2000" dirty="0">
                    <a:solidFill>
                      <a:schemeClr val="tx1">
                        <a:lumMod val="75000"/>
                        <a:lumOff val="25000"/>
                      </a:schemeClr>
                    </a:solidFill>
                    <a:cs typeface="+mn-ea"/>
                    <a:sym typeface="+mn-lt"/>
                  </a:rPr>
                  <a:t>未来技术方向</a:t>
                </a:r>
              </a:p>
            </p:txBody>
          </p:sp>
          <p:sp>
            <p:nvSpPr>
              <p:cNvPr id="77" name="文本框 76">
                <a:extLst>
                  <a:ext uri="{FF2B5EF4-FFF2-40B4-BE49-F238E27FC236}">
                    <a16:creationId xmlns:a16="http://schemas.microsoft.com/office/drawing/2014/main" xmlns="" id="{E927DE86-C1D8-4F1C-80B9-AB8E0892AB88}"/>
                  </a:ext>
                </a:extLst>
              </p:cNvPr>
              <p:cNvSpPr txBox="1"/>
              <p:nvPr/>
            </p:nvSpPr>
            <p:spPr>
              <a:xfrm>
                <a:off x="6556832" y="1401038"/>
                <a:ext cx="2819631" cy="215444"/>
              </a:xfrm>
              <a:prstGeom prst="rect">
                <a:avLst/>
              </a:prstGeom>
              <a:noFill/>
            </p:spPr>
            <p:txBody>
              <a:bodyPr wrap="square" rtlCol="0">
                <a:spAutoFit/>
              </a:bodyPr>
              <a:lstStyle/>
              <a:p>
                <a:pPr algn="dist"/>
                <a:r>
                  <a:rPr lang="en-US" altLang="zh-CN" sz="800" dirty="0">
                    <a:solidFill>
                      <a:schemeClr val="tx1">
                        <a:lumMod val="75000"/>
                        <a:lumOff val="25000"/>
                      </a:schemeClr>
                    </a:solidFill>
                    <a:cs typeface="+mn-ea"/>
                    <a:sym typeface="+mn-lt"/>
                  </a:rPr>
                  <a:t>OVERVIEW OF THE COMPANY'S ANNUAL</a:t>
                </a:r>
                <a:endParaRPr lang="zh-CN" altLang="en-US" sz="800" dirty="0">
                  <a:solidFill>
                    <a:schemeClr val="tx1">
                      <a:lumMod val="75000"/>
                      <a:lumOff val="25000"/>
                    </a:schemeClr>
                  </a:solidFill>
                  <a:cs typeface="+mn-ea"/>
                  <a:sym typeface="+mn-lt"/>
                </a:endParaRPr>
              </a:p>
            </p:txBody>
          </p:sp>
        </p:grpSp>
      </p:grpSp>
      <p:sp>
        <p:nvSpPr>
          <p:cNvPr id="2" name="文本框 1"/>
          <p:cNvSpPr txBox="1"/>
          <p:nvPr/>
        </p:nvSpPr>
        <p:spPr>
          <a:xfrm>
            <a:off x="6888088" y="495618"/>
            <a:ext cx="1800200" cy="253916"/>
          </a:xfrm>
          <a:prstGeom prst="rect">
            <a:avLst/>
          </a:prstGeom>
          <a:noFill/>
        </p:spPr>
        <p:txBody>
          <a:bodyPr wrap="square" rtlCol="0">
            <a:spAutoFit/>
          </a:bodyPr>
          <a:lstStyle/>
          <a:p>
            <a:r>
              <a:rPr lang="en-US" altLang="zh-CN" sz="1000" dirty="0">
                <a:solidFill>
                  <a:srgbClr val="FFFFFF"/>
                </a:solidFill>
              </a:rPr>
              <a:t>https://www.ypppt.com/</a:t>
            </a:r>
            <a:endParaRPr lang="zh-CN" altLang="en-US" sz="1000" dirty="0">
              <a:solidFill>
                <a:srgbClr val="FFFFFF"/>
              </a:solidFill>
            </a:endParaRPr>
          </a:p>
        </p:txBody>
      </p:sp>
    </p:spTree>
    <p:custDataLst>
      <p:tags r:id="rId1"/>
    </p:custDataLst>
    <p:extLst>
      <p:ext uri="{BB962C8B-B14F-4D97-AF65-F5344CB8AC3E}">
        <p14:creationId xmlns:p14="http://schemas.microsoft.com/office/powerpoint/2010/main" val="1924674036"/>
      </p:ext>
    </p:extLst>
  </p:cSld>
  <p:clrMapOvr>
    <a:masterClrMapping/>
  </p:clrMapOvr>
  <mc:AlternateContent xmlns:mc="http://schemas.openxmlformats.org/markup-compatibility/2006" xmlns:p14="http://schemas.microsoft.com/office/powerpoint/2010/main">
    <mc:Choice Requires="p14">
      <p:transition spd="slow" p14:dur="1500" advTm="2058">
        <p:random/>
      </p:transition>
    </mc:Choice>
    <mc:Fallback xmlns="">
      <p:transition spd="slow" advTm="205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1000"/>
                                        <p:tgtEl>
                                          <p:spTgt spid="58"/>
                                        </p:tgtEl>
                                      </p:cBhvr>
                                    </p:animEffect>
                                    <p:anim calcmode="lin" valueType="num">
                                      <p:cBhvr>
                                        <p:cTn id="15" dur="1000" fill="hold"/>
                                        <p:tgtEl>
                                          <p:spTgt spid="58"/>
                                        </p:tgtEl>
                                        <p:attrNameLst>
                                          <p:attrName>ppt_x</p:attrName>
                                        </p:attrNameLst>
                                      </p:cBhvr>
                                      <p:tavLst>
                                        <p:tav tm="0">
                                          <p:val>
                                            <p:strVal val="#ppt_x"/>
                                          </p:val>
                                        </p:tav>
                                        <p:tav tm="100000">
                                          <p:val>
                                            <p:strVal val="#ppt_x"/>
                                          </p:val>
                                        </p:tav>
                                      </p:tavLst>
                                    </p:anim>
                                    <p:anim calcmode="lin" valueType="num">
                                      <p:cBhvr>
                                        <p:cTn id="16"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1000"/>
                                        <p:tgtEl>
                                          <p:spTgt spid="63"/>
                                        </p:tgtEl>
                                      </p:cBhvr>
                                    </p:animEffect>
                                    <p:anim calcmode="lin" valueType="num">
                                      <p:cBhvr>
                                        <p:cTn id="22" dur="1000" fill="hold"/>
                                        <p:tgtEl>
                                          <p:spTgt spid="63"/>
                                        </p:tgtEl>
                                        <p:attrNameLst>
                                          <p:attrName>ppt_x</p:attrName>
                                        </p:attrNameLst>
                                      </p:cBhvr>
                                      <p:tavLst>
                                        <p:tav tm="0">
                                          <p:val>
                                            <p:strVal val="#ppt_x"/>
                                          </p:val>
                                        </p:tav>
                                        <p:tav tm="100000">
                                          <p:val>
                                            <p:strVal val="#ppt_x"/>
                                          </p:val>
                                        </p:tav>
                                      </p:tavLst>
                                    </p:anim>
                                    <p:anim calcmode="lin" valueType="num">
                                      <p:cBhvr>
                                        <p:cTn id="23"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1000"/>
                                        <p:tgtEl>
                                          <p:spTgt spid="68"/>
                                        </p:tgtEl>
                                      </p:cBhvr>
                                    </p:animEffect>
                                    <p:anim calcmode="lin" valueType="num">
                                      <p:cBhvr>
                                        <p:cTn id="29" dur="1000" fill="hold"/>
                                        <p:tgtEl>
                                          <p:spTgt spid="68"/>
                                        </p:tgtEl>
                                        <p:attrNameLst>
                                          <p:attrName>ppt_x</p:attrName>
                                        </p:attrNameLst>
                                      </p:cBhvr>
                                      <p:tavLst>
                                        <p:tav tm="0">
                                          <p:val>
                                            <p:strVal val="#ppt_x"/>
                                          </p:val>
                                        </p:tav>
                                        <p:tav tm="100000">
                                          <p:val>
                                            <p:strVal val="#ppt_x"/>
                                          </p:val>
                                        </p:tav>
                                      </p:tavLst>
                                    </p:anim>
                                    <p:anim calcmode="lin" valueType="num">
                                      <p:cBhvr>
                                        <p:cTn id="30"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1000"/>
                                        <p:tgtEl>
                                          <p:spTgt spid="73"/>
                                        </p:tgtEl>
                                      </p:cBhvr>
                                    </p:animEffect>
                                    <p:anim calcmode="lin" valueType="num">
                                      <p:cBhvr>
                                        <p:cTn id="36" dur="1000" fill="hold"/>
                                        <p:tgtEl>
                                          <p:spTgt spid="73"/>
                                        </p:tgtEl>
                                        <p:attrNameLst>
                                          <p:attrName>ppt_x</p:attrName>
                                        </p:attrNameLst>
                                      </p:cBhvr>
                                      <p:tavLst>
                                        <p:tav tm="0">
                                          <p:val>
                                            <p:strVal val="#ppt_x"/>
                                          </p:val>
                                        </p:tav>
                                        <p:tav tm="100000">
                                          <p:val>
                                            <p:strVal val="#ppt_x"/>
                                          </p:val>
                                        </p:tav>
                                      </p:tavLst>
                                    </p:anim>
                                    <p:anim calcmode="lin" valueType="num">
                                      <p:cBhvr>
                                        <p:cTn id="37"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BFE639C5-4BD9-4B11-A32F-397D3058D46C}"/>
              </a:ext>
            </a:extLst>
          </p:cNvPr>
          <p:cNvPicPr>
            <a:picLocks noChangeAspect="1"/>
          </p:cNvPicPr>
          <p:nvPr/>
        </p:nvPicPr>
        <p:blipFill rotWithShape="1">
          <a:blip r:embed="rId3" cstate="screen">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b="-174"/>
          <a:stretch/>
        </p:blipFill>
        <p:spPr>
          <a:xfrm flipH="1">
            <a:off x="0" y="-3153"/>
            <a:ext cx="12192000" cy="6957392"/>
          </a:xfrm>
          <a:prstGeom prst="rect">
            <a:avLst/>
          </a:prstGeom>
        </p:spPr>
      </p:pic>
      <p:pic>
        <p:nvPicPr>
          <p:cNvPr id="5" name="图片 4">
            <a:extLst>
              <a:ext uri="{FF2B5EF4-FFF2-40B4-BE49-F238E27FC236}">
                <a16:creationId xmlns:a16="http://schemas.microsoft.com/office/drawing/2014/main" xmlns="" id="{518F15AA-8E91-4BA1-BE51-A242685812E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5663952" y="1488964"/>
            <a:ext cx="6744057" cy="5386713"/>
          </a:xfrm>
          <a:prstGeom prst="rect">
            <a:avLst/>
          </a:prstGeom>
          <a:effectLst>
            <a:outerShdw blurRad="63500" algn="ctr" rotWithShape="0">
              <a:prstClr val="black">
                <a:alpha val="40000"/>
              </a:prstClr>
            </a:outerShdw>
          </a:effectLst>
        </p:spPr>
      </p:pic>
      <p:sp>
        <p:nvSpPr>
          <p:cNvPr id="6" name="任意多边形: 形状 5">
            <a:extLst>
              <a:ext uri="{FF2B5EF4-FFF2-40B4-BE49-F238E27FC236}">
                <a16:creationId xmlns:a16="http://schemas.microsoft.com/office/drawing/2014/main" xmlns="" id="{90AD9506-3BFD-4C15-9161-4190482441C5}"/>
              </a:ext>
            </a:extLst>
          </p:cNvPr>
          <p:cNvSpPr/>
          <p:nvPr/>
        </p:nvSpPr>
        <p:spPr>
          <a:xfrm rot="21427085" flipH="1">
            <a:off x="-1112630" y="-1041024"/>
            <a:ext cx="8486739" cy="9577064"/>
          </a:xfrm>
          <a:custGeom>
            <a:avLst/>
            <a:gdLst>
              <a:gd name="connsiteX0" fmla="*/ 963698 w 8042265"/>
              <a:gd name="connsiteY0" fmla="*/ 781862 h 9223237"/>
              <a:gd name="connsiteX1" fmla="*/ 97425 w 8042265"/>
              <a:gd name="connsiteY1" fmla="*/ 3197803 h 9223237"/>
              <a:gd name="connsiteX2" fmla="*/ 1695218 w 8042265"/>
              <a:gd name="connsiteY2" fmla="*/ 5392363 h 9223237"/>
              <a:gd name="connsiteX3" fmla="*/ 1772220 w 8042265"/>
              <a:gd name="connsiteY3" fmla="*/ 7606173 h 9223237"/>
              <a:gd name="connsiteX4" fmla="*/ 1781846 w 8042265"/>
              <a:gd name="connsiteY4" fmla="*/ 9049963 h 9223237"/>
              <a:gd name="connsiteX5" fmla="*/ 4736801 w 8042265"/>
              <a:gd name="connsiteY5" fmla="*/ 9078838 h 9223237"/>
              <a:gd name="connsiteX6" fmla="*/ 7614755 w 8042265"/>
              <a:gd name="connsiteY6" fmla="*/ 7981558 h 9223237"/>
              <a:gd name="connsiteX7" fmla="*/ 7316372 w 8042265"/>
              <a:gd name="connsiteY7" fmla="*/ 579731 h 9223237"/>
              <a:gd name="connsiteX8" fmla="*/ 963698 w 8042265"/>
              <a:gd name="connsiteY8" fmla="*/ 781862 h 922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2265" h="9223237">
                <a:moveTo>
                  <a:pt x="963698" y="781862"/>
                </a:moveTo>
                <a:cubicBezTo>
                  <a:pt x="-239460" y="1218207"/>
                  <a:pt x="-24495" y="2429386"/>
                  <a:pt x="97425" y="3197803"/>
                </a:cubicBezTo>
                <a:cubicBezTo>
                  <a:pt x="219345" y="3966220"/>
                  <a:pt x="1416085" y="4657635"/>
                  <a:pt x="1695218" y="5392363"/>
                </a:cubicBezTo>
                <a:cubicBezTo>
                  <a:pt x="1974351" y="6127091"/>
                  <a:pt x="1757782" y="6996573"/>
                  <a:pt x="1772220" y="7606173"/>
                </a:cubicBezTo>
                <a:cubicBezTo>
                  <a:pt x="1786658" y="8215773"/>
                  <a:pt x="1287749" y="8804519"/>
                  <a:pt x="1781846" y="9049963"/>
                </a:cubicBezTo>
                <a:cubicBezTo>
                  <a:pt x="2275943" y="9295407"/>
                  <a:pt x="3764650" y="9256905"/>
                  <a:pt x="4736801" y="9078838"/>
                </a:cubicBezTo>
                <a:cubicBezTo>
                  <a:pt x="5708952" y="8900771"/>
                  <a:pt x="7184827" y="9398076"/>
                  <a:pt x="7614755" y="7981558"/>
                </a:cubicBezTo>
                <a:cubicBezTo>
                  <a:pt x="8044684" y="6565040"/>
                  <a:pt x="8423277" y="1779680"/>
                  <a:pt x="7316372" y="579731"/>
                </a:cubicBezTo>
                <a:cubicBezTo>
                  <a:pt x="6209467" y="-620218"/>
                  <a:pt x="2166856" y="345517"/>
                  <a:pt x="963698" y="7818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xmlns="" id="{BA609CD0-D3BB-4F30-A928-7E13E2146661}"/>
              </a:ext>
            </a:extLst>
          </p:cNvPr>
          <p:cNvGrpSpPr/>
          <p:nvPr/>
        </p:nvGrpSpPr>
        <p:grpSpPr>
          <a:xfrm>
            <a:off x="11726597" y="692696"/>
            <a:ext cx="369332" cy="3755779"/>
            <a:chOff x="11687685" y="1908421"/>
            <a:chExt cx="369332" cy="3755779"/>
          </a:xfrm>
        </p:grpSpPr>
        <p:grpSp>
          <p:nvGrpSpPr>
            <p:cNvPr id="8" name="组合 7">
              <a:extLst>
                <a:ext uri="{FF2B5EF4-FFF2-40B4-BE49-F238E27FC236}">
                  <a16:creationId xmlns:a16="http://schemas.microsoft.com/office/drawing/2014/main" xmlns="" id="{EDFD8CB1-22D4-4B8B-B057-1F10D0C6B729}"/>
                </a:ext>
              </a:extLst>
            </p:cNvPr>
            <p:cNvGrpSpPr/>
            <p:nvPr/>
          </p:nvGrpSpPr>
          <p:grpSpPr>
            <a:xfrm>
              <a:off x="11687685" y="1908421"/>
              <a:ext cx="369332" cy="2518379"/>
              <a:chOff x="11687685" y="1908421"/>
              <a:chExt cx="369332" cy="2518379"/>
            </a:xfrm>
          </p:grpSpPr>
          <p:sp>
            <p:nvSpPr>
              <p:cNvPr id="10" name="文本框 9">
                <a:extLst>
                  <a:ext uri="{FF2B5EF4-FFF2-40B4-BE49-F238E27FC236}">
                    <a16:creationId xmlns:a16="http://schemas.microsoft.com/office/drawing/2014/main" xmlns="" id="{69164C0B-F3DB-4F96-9F9B-3E68D60EA47B}"/>
                  </a:ext>
                </a:extLst>
              </p:cNvPr>
              <p:cNvSpPr txBox="1"/>
              <p:nvPr/>
            </p:nvSpPr>
            <p:spPr>
              <a:xfrm>
                <a:off x="11687685" y="1908421"/>
                <a:ext cx="369332" cy="2518379"/>
              </a:xfrm>
              <a:prstGeom prst="rect">
                <a:avLst/>
              </a:prstGeom>
              <a:noFill/>
              <a:ln>
                <a:noFill/>
              </a:ln>
            </p:spPr>
            <p:txBody>
              <a:bodyPr vert="eaVert" wrap="square" rtlCol="0">
                <a:spAutoFit/>
              </a:bodyPr>
              <a:lstStyle/>
              <a:p>
                <a:pPr algn="dist"/>
                <a:r>
                  <a:rPr lang="zh-CN" altLang="en-US" sz="1200" dirty="0">
                    <a:solidFill>
                      <a:schemeClr val="bg1"/>
                    </a:solidFill>
                    <a:effectLst>
                      <a:outerShdw blurRad="38100" dist="38100" dir="2700000" algn="tl">
                        <a:srgbClr val="000000">
                          <a:alpha val="43137"/>
                        </a:srgbClr>
                      </a:outerShdw>
                    </a:effectLst>
                    <a:cs typeface="+mn-ea"/>
                    <a:sym typeface="+mn-lt"/>
                  </a:rPr>
                  <a:t>聚能前行不负韶华</a:t>
                </a:r>
              </a:p>
            </p:txBody>
          </p:sp>
          <p:cxnSp>
            <p:nvCxnSpPr>
              <p:cNvPr id="11" name="直接连接符 10">
                <a:extLst>
                  <a:ext uri="{FF2B5EF4-FFF2-40B4-BE49-F238E27FC236}">
                    <a16:creationId xmlns:a16="http://schemas.microsoft.com/office/drawing/2014/main" xmlns="" id="{17819BB0-8057-43AD-84B7-7A7307D9D759}"/>
                  </a:ext>
                </a:extLst>
              </p:cNvPr>
              <p:cNvCxnSpPr>
                <a:cxnSpLocks/>
              </p:cNvCxnSpPr>
              <p:nvPr/>
            </p:nvCxnSpPr>
            <p:spPr>
              <a:xfrm>
                <a:off x="11790893" y="2149317"/>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xmlns="" id="{B9A6374E-B795-4691-A38A-9D407096FA07}"/>
                  </a:ext>
                </a:extLst>
              </p:cNvPr>
              <p:cNvCxnSpPr>
                <a:cxnSpLocks/>
              </p:cNvCxnSpPr>
              <p:nvPr/>
            </p:nvCxnSpPr>
            <p:spPr>
              <a:xfrm>
                <a:off x="11790893" y="2475938"/>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xmlns="" id="{82F77642-4582-438B-B124-C6316D9D1F99}"/>
                  </a:ext>
                </a:extLst>
              </p:cNvPr>
              <p:cNvCxnSpPr>
                <a:cxnSpLocks/>
              </p:cNvCxnSpPr>
              <p:nvPr/>
            </p:nvCxnSpPr>
            <p:spPr>
              <a:xfrm>
                <a:off x="11790893" y="2802559"/>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9263BF9B-AED6-4C66-8C46-434969F523AC}"/>
                  </a:ext>
                </a:extLst>
              </p:cNvPr>
              <p:cNvCxnSpPr>
                <a:cxnSpLocks/>
              </p:cNvCxnSpPr>
              <p:nvPr/>
            </p:nvCxnSpPr>
            <p:spPr>
              <a:xfrm>
                <a:off x="11790893" y="3129180"/>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EC57E77C-D08E-4F1A-B009-DE5933ADFC74}"/>
                  </a:ext>
                </a:extLst>
              </p:cNvPr>
              <p:cNvCxnSpPr>
                <a:cxnSpLocks/>
              </p:cNvCxnSpPr>
              <p:nvPr/>
            </p:nvCxnSpPr>
            <p:spPr>
              <a:xfrm>
                <a:off x="11790893" y="3455801"/>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94FDBBE9-426B-4CBF-B55D-C42E4CC73235}"/>
                  </a:ext>
                </a:extLst>
              </p:cNvPr>
              <p:cNvCxnSpPr>
                <a:cxnSpLocks/>
              </p:cNvCxnSpPr>
              <p:nvPr/>
            </p:nvCxnSpPr>
            <p:spPr>
              <a:xfrm>
                <a:off x="11790893" y="3782422"/>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6DF8E7B8-9783-44F6-976C-9C3F3D9798CD}"/>
                  </a:ext>
                </a:extLst>
              </p:cNvPr>
              <p:cNvCxnSpPr>
                <a:cxnSpLocks/>
              </p:cNvCxnSpPr>
              <p:nvPr/>
            </p:nvCxnSpPr>
            <p:spPr>
              <a:xfrm>
                <a:off x="11790893" y="4109044"/>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a:extLst>
                <a:ext uri="{FF2B5EF4-FFF2-40B4-BE49-F238E27FC236}">
                  <a16:creationId xmlns:a16="http://schemas.microsoft.com/office/drawing/2014/main" xmlns="" id="{67CD8129-12A4-4910-ADFB-6C392C5728EB}"/>
                </a:ext>
              </a:extLst>
            </p:cNvPr>
            <p:cNvCxnSpPr/>
            <p:nvPr/>
          </p:nvCxnSpPr>
          <p:spPr>
            <a:xfrm>
              <a:off x="11872351" y="4432300"/>
              <a:ext cx="0" cy="12319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组合 17">
            <a:extLst>
              <a:ext uri="{FF2B5EF4-FFF2-40B4-BE49-F238E27FC236}">
                <a16:creationId xmlns:a16="http://schemas.microsoft.com/office/drawing/2014/main" xmlns="" id="{8C7DF3F9-6DE7-4DB7-895F-7745511C6CE6}"/>
              </a:ext>
            </a:extLst>
          </p:cNvPr>
          <p:cNvGrpSpPr/>
          <p:nvPr/>
        </p:nvGrpSpPr>
        <p:grpSpPr>
          <a:xfrm>
            <a:off x="10303041" y="6007200"/>
            <a:ext cx="1638300" cy="546247"/>
            <a:chOff x="10303041" y="6007200"/>
            <a:chExt cx="1638300" cy="546247"/>
          </a:xfrm>
        </p:grpSpPr>
        <p:sp>
          <p:nvSpPr>
            <p:cNvPr id="19" name="文本框 18">
              <a:extLst>
                <a:ext uri="{FF2B5EF4-FFF2-40B4-BE49-F238E27FC236}">
                  <a16:creationId xmlns:a16="http://schemas.microsoft.com/office/drawing/2014/main" xmlns="" id="{459067A1-C2FE-4030-A84B-82C2D035C8FB}"/>
                </a:ext>
              </a:extLst>
            </p:cNvPr>
            <p:cNvSpPr txBox="1"/>
            <p:nvPr/>
          </p:nvSpPr>
          <p:spPr>
            <a:xfrm>
              <a:off x="10537448" y="6007200"/>
              <a:ext cx="1403893" cy="261610"/>
            </a:xfrm>
            <a:prstGeom prst="rect">
              <a:avLst/>
            </a:prstGeom>
            <a:noFill/>
            <a:ln>
              <a:noFill/>
            </a:ln>
          </p:spPr>
          <p:txBody>
            <a:bodyPr wrap="square" rtlCol="0">
              <a:spAutoFit/>
            </a:bodyPr>
            <a:lstStyle/>
            <a:p>
              <a:pPr algn="dist"/>
              <a:r>
                <a:rPr lang="en-US" altLang="zh-CN" sz="1050" dirty="0">
                  <a:solidFill>
                    <a:schemeClr val="bg1"/>
                  </a:solidFill>
                  <a:effectLst>
                    <a:outerShdw blurRad="38100" dist="38100" dir="2700000" algn="tl">
                      <a:srgbClr val="000000">
                        <a:alpha val="43137"/>
                      </a:srgbClr>
                    </a:outerShdw>
                  </a:effectLst>
                  <a:cs typeface="+mn-ea"/>
                  <a:sym typeface="+mn-lt"/>
                </a:rPr>
                <a:t>THANKS YOU</a:t>
              </a:r>
              <a:endParaRPr lang="zh-CN" altLang="en-US" sz="1050" dirty="0">
                <a:solidFill>
                  <a:schemeClr val="bg1"/>
                </a:solidFill>
                <a:effectLst>
                  <a:outerShdw blurRad="38100" dist="38100" dir="2700000" algn="tl">
                    <a:srgbClr val="000000">
                      <a:alpha val="43137"/>
                    </a:srgbClr>
                  </a:outerShdw>
                </a:effectLst>
                <a:cs typeface="+mn-ea"/>
                <a:sym typeface="+mn-lt"/>
              </a:endParaRPr>
            </a:p>
          </p:txBody>
        </p:sp>
        <p:sp>
          <p:nvSpPr>
            <p:cNvPr id="20" name="文本框 19">
              <a:extLst>
                <a:ext uri="{FF2B5EF4-FFF2-40B4-BE49-F238E27FC236}">
                  <a16:creationId xmlns:a16="http://schemas.microsoft.com/office/drawing/2014/main" xmlns="" id="{650C7B29-9BD5-4360-A850-709300E9DF1D}"/>
                </a:ext>
              </a:extLst>
            </p:cNvPr>
            <p:cNvSpPr txBox="1"/>
            <p:nvPr/>
          </p:nvSpPr>
          <p:spPr>
            <a:xfrm>
              <a:off x="10303041" y="6291837"/>
              <a:ext cx="1638300" cy="261610"/>
            </a:xfrm>
            <a:prstGeom prst="rect">
              <a:avLst/>
            </a:prstGeom>
            <a:noFill/>
            <a:ln>
              <a:noFill/>
            </a:ln>
          </p:spPr>
          <p:txBody>
            <a:bodyPr wrap="square" rtlCol="0">
              <a:spAutoFit/>
            </a:bodyPr>
            <a:lstStyle/>
            <a:p>
              <a:pPr algn="dist"/>
              <a:r>
                <a:rPr lang="en-US" altLang="zh-CN" sz="1100" dirty="0" smtClean="0">
                  <a:solidFill>
                    <a:schemeClr val="bg1"/>
                  </a:solidFill>
                  <a:effectLst>
                    <a:outerShdw blurRad="38100" dist="38100" dir="2700000" algn="tl">
                      <a:srgbClr val="000000">
                        <a:alpha val="43137"/>
                      </a:srgbClr>
                    </a:outerShdw>
                  </a:effectLst>
                  <a:cs typeface="+mn-ea"/>
                  <a:sym typeface="+mn-lt"/>
                </a:rPr>
                <a:t>20XX·</a:t>
              </a:r>
              <a:r>
                <a:rPr lang="zh-CN" altLang="en-US" sz="1100" dirty="0">
                  <a:solidFill>
                    <a:schemeClr val="bg1"/>
                  </a:solidFill>
                  <a:effectLst>
                    <a:outerShdw blurRad="38100" dist="38100" dir="2700000" algn="tl">
                      <a:srgbClr val="000000">
                        <a:alpha val="43137"/>
                      </a:srgbClr>
                    </a:outerShdw>
                  </a:effectLst>
                  <a:cs typeface="+mn-ea"/>
                  <a:sym typeface="+mn-lt"/>
                </a:rPr>
                <a:t>筑梦起航</a:t>
              </a:r>
            </a:p>
          </p:txBody>
        </p:sp>
      </p:grpSp>
      <p:grpSp>
        <p:nvGrpSpPr>
          <p:cNvPr id="21" name="组合 20">
            <a:extLst>
              <a:ext uri="{FF2B5EF4-FFF2-40B4-BE49-F238E27FC236}">
                <a16:creationId xmlns:a16="http://schemas.microsoft.com/office/drawing/2014/main" xmlns="" id="{65CAB61F-C746-4CEF-BB05-B0C9AF92BB31}"/>
              </a:ext>
            </a:extLst>
          </p:cNvPr>
          <p:cNvGrpSpPr/>
          <p:nvPr/>
        </p:nvGrpSpPr>
        <p:grpSpPr>
          <a:xfrm>
            <a:off x="335360" y="287070"/>
            <a:ext cx="4968552" cy="261610"/>
            <a:chOff x="335360" y="287070"/>
            <a:chExt cx="4968552" cy="261610"/>
          </a:xfrm>
        </p:grpSpPr>
        <p:grpSp>
          <p:nvGrpSpPr>
            <p:cNvPr id="22" name="组合 21">
              <a:extLst>
                <a:ext uri="{FF2B5EF4-FFF2-40B4-BE49-F238E27FC236}">
                  <a16:creationId xmlns:a16="http://schemas.microsoft.com/office/drawing/2014/main" xmlns="" id="{F40D8664-7906-40F8-A1B9-BFE9BF6D5985}"/>
                </a:ext>
              </a:extLst>
            </p:cNvPr>
            <p:cNvGrpSpPr/>
            <p:nvPr/>
          </p:nvGrpSpPr>
          <p:grpSpPr>
            <a:xfrm>
              <a:off x="335360" y="309863"/>
              <a:ext cx="395760" cy="216024"/>
              <a:chOff x="-888776" y="404664"/>
              <a:chExt cx="395760" cy="216024"/>
            </a:xfrm>
            <a:solidFill>
              <a:srgbClr val="4BBAB5"/>
            </a:solidFill>
          </p:grpSpPr>
          <p:sp>
            <p:nvSpPr>
              <p:cNvPr id="27" name="椭圆 26">
                <a:extLst>
                  <a:ext uri="{FF2B5EF4-FFF2-40B4-BE49-F238E27FC236}">
                    <a16:creationId xmlns:a16="http://schemas.microsoft.com/office/drawing/2014/main" xmlns="" id="{212CD143-F48E-4A26-9E86-A0BC1F10E189}"/>
                  </a:ext>
                </a:extLst>
              </p:cNvPr>
              <p:cNvSpPr/>
              <p:nvPr/>
            </p:nvSpPr>
            <p:spPr>
              <a:xfrm>
                <a:off x="-888776"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a:extLst>
                  <a:ext uri="{FF2B5EF4-FFF2-40B4-BE49-F238E27FC236}">
                    <a16:creationId xmlns:a16="http://schemas.microsoft.com/office/drawing/2014/main" xmlns="" id="{D321F355-C139-48E2-B078-01A2F6683AA3}"/>
                  </a:ext>
                </a:extLst>
              </p:cNvPr>
              <p:cNvSpPr/>
              <p:nvPr/>
            </p:nvSpPr>
            <p:spPr>
              <a:xfrm>
                <a:off x="-781048"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a:extLst>
                  <a:ext uri="{FF2B5EF4-FFF2-40B4-BE49-F238E27FC236}">
                    <a16:creationId xmlns:a16="http://schemas.microsoft.com/office/drawing/2014/main" xmlns="" id="{E64C7EF5-1BE0-4C17-925A-555D2227488C}"/>
                  </a:ext>
                </a:extLst>
              </p:cNvPr>
              <p:cNvSpPr/>
              <p:nvPr/>
            </p:nvSpPr>
            <p:spPr>
              <a:xfrm>
                <a:off x="-672752"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a:extLst>
                  <a:ext uri="{FF2B5EF4-FFF2-40B4-BE49-F238E27FC236}">
                    <a16:creationId xmlns:a16="http://schemas.microsoft.com/office/drawing/2014/main" xmlns="" id="{82AC2DF6-9625-4875-A056-F9E22A4E9939}"/>
                  </a:ext>
                </a:extLst>
              </p:cNvPr>
              <p:cNvSpPr/>
              <p:nvPr/>
            </p:nvSpPr>
            <p:spPr>
              <a:xfrm>
                <a:off x="-565024"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a:extLst>
                  <a:ext uri="{FF2B5EF4-FFF2-40B4-BE49-F238E27FC236}">
                    <a16:creationId xmlns:a16="http://schemas.microsoft.com/office/drawing/2014/main" xmlns="" id="{25FBF074-2943-4C08-B721-275FD41F161F}"/>
                  </a:ext>
                </a:extLst>
              </p:cNvPr>
              <p:cNvSpPr/>
              <p:nvPr/>
            </p:nvSpPr>
            <p:spPr>
              <a:xfrm>
                <a:off x="-888776"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xmlns="" id="{51EB84CF-3299-432F-AB99-B41F55A3424B}"/>
                  </a:ext>
                </a:extLst>
              </p:cNvPr>
              <p:cNvSpPr/>
              <p:nvPr/>
            </p:nvSpPr>
            <p:spPr>
              <a:xfrm>
                <a:off x="-781483"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xmlns="" id="{622299B5-7608-43B3-A3FA-3F64F720558D}"/>
                  </a:ext>
                </a:extLst>
              </p:cNvPr>
              <p:cNvSpPr/>
              <p:nvPr/>
            </p:nvSpPr>
            <p:spPr>
              <a:xfrm>
                <a:off x="-674190"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xmlns="" id="{2262A3EE-1187-4A14-82C5-490E91599BF4}"/>
                  </a:ext>
                </a:extLst>
              </p:cNvPr>
              <p:cNvSpPr/>
              <p:nvPr/>
            </p:nvSpPr>
            <p:spPr>
              <a:xfrm>
                <a:off x="-566896"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文本框 22">
              <a:extLst>
                <a:ext uri="{FF2B5EF4-FFF2-40B4-BE49-F238E27FC236}">
                  <a16:creationId xmlns:a16="http://schemas.microsoft.com/office/drawing/2014/main" xmlns="" id="{44F017C6-60BF-4E08-922B-EF879F7E9100}"/>
                </a:ext>
              </a:extLst>
            </p:cNvPr>
            <p:cNvSpPr txBox="1"/>
            <p:nvPr/>
          </p:nvSpPr>
          <p:spPr>
            <a:xfrm>
              <a:off x="98343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Work</a:t>
              </a:r>
              <a:endParaRPr lang="zh-CN" altLang="en-US" sz="1050" dirty="0">
                <a:solidFill>
                  <a:schemeClr val="tx1">
                    <a:lumMod val="65000"/>
                    <a:lumOff val="35000"/>
                  </a:schemeClr>
                </a:solidFill>
                <a:cs typeface="+mn-ea"/>
                <a:sym typeface="+mn-lt"/>
              </a:endParaRPr>
            </a:p>
          </p:txBody>
        </p:sp>
        <p:sp>
          <p:nvSpPr>
            <p:cNvPr id="24" name="文本框 23">
              <a:extLst>
                <a:ext uri="{FF2B5EF4-FFF2-40B4-BE49-F238E27FC236}">
                  <a16:creationId xmlns:a16="http://schemas.microsoft.com/office/drawing/2014/main" xmlns="" id="{209F41DD-0F94-4C47-92E0-2E7B50E35B9E}"/>
                </a:ext>
              </a:extLst>
            </p:cNvPr>
            <p:cNvSpPr txBox="1"/>
            <p:nvPr/>
          </p:nvSpPr>
          <p:spPr>
            <a:xfrm>
              <a:off x="2102992" y="287070"/>
              <a:ext cx="896664"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Business</a:t>
              </a:r>
              <a:endParaRPr lang="zh-CN" altLang="en-US" sz="1050" dirty="0">
                <a:solidFill>
                  <a:schemeClr val="tx1">
                    <a:lumMod val="65000"/>
                    <a:lumOff val="35000"/>
                  </a:schemeClr>
                </a:solidFill>
                <a:cs typeface="+mn-ea"/>
                <a:sym typeface="+mn-lt"/>
              </a:endParaRPr>
            </a:p>
          </p:txBody>
        </p:sp>
        <p:sp>
          <p:nvSpPr>
            <p:cNvPr id="25" name="文本框 24">
              <a:extLst>
                <a:ext uri="{FF2B5EF4-FFF2-40B4-BE49-F238E27FC236}">
                  <a16:creationId xmlns:a16="http://schemas.microsoft.com/office/drawing/2014/main" xmlns="" id="{D6F851A8-22DC-4907-A726-D177C5401F57}"/>
                </a:ext>
              </a:extLst>
            </p:cNvPr>
            <p:cNvSpPr txBox="1"/>
            <p:nvPr/>
          </p:nvSpPr>
          <p:spPr>
            <a:xfrm>
              <a:off x="322255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Project</a:t>
              </a:r>
              <a:endParaRPr lang="zh-CN" altLang="en-US" sz="1050" dirty="0">
                <a:solidFill>
                  <a:schemeClr val="tx1">
                    <a:lumMod val="65000"/>
                    <a:lumOff val="35000"/>
                  </a:schemeClr>
                </a:solidFill>
                <a:cs typeface="+mn-ea"/>
                <a:sym typeface="+mn-lt"/>
              </a:endParaRPr>
            </a:p>
          </p:txBody>
        </p:sp>
        <p:sp>
          <p:nvSpPr>
            <p:cNvPr id="26" name="文本框 25">
              <a:extLst>
                <a:ext uri="{FF2B5EF4-FFF2-40B4-BE49-F238E27FC236}">
                  <a16:creationId xmlns:a16="http://schemas.microsoft.com/office/drawing/2014/main" xmlns="" id="{1A7D85DA-59A4-4F24-8B7B-B4DD04F98C2A}"/>
                </a:ext>
              </a:extLst>
            </p:cNvPr>
            <p:cNvSpPr txBox="1"/>
            <p:nvPr/>
          </p:nvSpPr>
          <p:spPr>
            <a:xfrm>
              <a:off x="4342112" y="290917"/>
              <a:ext cx="961800"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Completion</a:t>
              </a:r>
              <a:endParaRPr lang="zh-CN" altLang="en-US" sz="1050" dirty="0">
                <a:solidFill>
                  <a:schemeClr val="tx1">
                    <a:lumMod val="65000"/>
                    <a:lumOff val="35000"/>
                  </a:schemeClr>
                </a:solidFill>
                <a:cs typeface="+mn-ea"/>
                <a:sym typeface="+mn-lt"/>
              </a:endParaRPr>
            </a:p>
          </p:txBody>
        </p:sp>
      </p:grpSp>
      <p:grpSp>
        <p:nvGrpSpPr>
          <p:cNvPr id="35" name="组合 34">
            <a:extLst>
              <a:ext uri="{FF2B5EF4-FFF2-40B4-BE49-F238E27FC236}">
                <a16:creationId xmlns:a16="http://schemas.microsoft.com/office/drawing/2014/main" xmlns="" id="{25E29409-10E8-45E2-A308-BEC107606A45}"/>
              </a:ext>
            </a:extLst>
          </p:cNvPr>
          <p:cNvGrpSpPr/>
          <p:nvPr/>
        </p:nvGrpSpPr>
        <p:grpSpPr>
          <a:xfrm>
            <a:off x="625364" y="5589210"/>
            <a:ext cx="1115746" cy="369332"/>
            <a:chOff x="625364" y="5589210"/>
            <a:chExt cx="1115746" cy="369332"/>
          </a:xfrm>
        </p:grpSpPr>
        <p:sp>
          <p:nvSpPr>
            <p:cNvPr id="36" name="矩形: 圆角 35">
              <a:extLst>
                <a:ext uri="{FF2B5EF4-FFF2-40B4-BE49-F238E27FC236}">
                  <a16:creationId xmlns:a16="http://schemas.microsoft.com/office/drawing/2014/main" xmlns="" id="{CA22D301-C15C-48DA-B088-853DCB5E895D}"/>
                </a:ext>
              </a:extLst>
            </p:cNvPr>
            <p:cNvSpPr/>
            <p:nvPr/>
          </p:nvSpPr>
          <p:spPr>
            <a:xfrm>
              <a:off x="625364" y="5591240"/>
              <a:ext cx="1115746" cy="365272"/>
            </a:xfrm>
            <a:prstGeom prst="roundRect">
              <a:avLst>
                <a:gd name="adj" fmla="val 5000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37" name="文本框 36">
              <a:extLst>
                <a:ext uri="{FF2B5EF4-FFF2-40B4-BE49-F238E27FC236}">
                  <a16:creationId xmlns:a16="http://schemas.microsoft.com/office/drawing/2014/main" xmlns="" id="{7A7703E7-032C-4E01-8DA6-235F2D86185B}"/>
                </a:ext>
              </a:extLst>
            </p:cNvPr>
            <p:cNvSpPr txBox="1"/>
            <p:nvPr/>
          </p:nvSpPr>
          <p:spPr>
            <a:xfrm>
              <a:off x="666781" y="5589210"/>
              <a:ext cx="1032912" cy="369332"/>
            </a:xfrm>
            <a:prstGeom prst="rect">
              <a:avLst/>
            </a:prstGeom>
            <a:noFill/>
          </p:spPr>
          <p:txBody>
            <a:bodyPr wrap="square" rtlCol="0">
              <a:spAutoFit/>
            </a:bodyPr>
            <a:lstStyle/>
            <a:p>
              <a:pPr algn="ctr"/>
              <a:r>
                <a:rPr lang="en-US" altLang="zh-CN" dirty="0">
                  <a:solidFill>
                    <a:schemeClr val="bg1"/>
                  </a:solidFill>
                  <a:effectLst>
                    <a:outerShdw blurRad="38100" dist="38100" dir="2700000" algn="tl">
                      <a:srgbClr val="000000">
                        <a:alpha val="43137"/>
                      </a:srgbClr>
                    </a:outerShdw>
                  </a:effectLst>
                  <a:cs typeface="+mn-ea"/>
                  <a:sym typeface="+mn-lt"/>
                </a:rPr>
                <a:t>START</a:t>
              </a:r>
              <a:endParaRPr lang="zh-CN" altLang="en-US" dirty="0">
                <a:solidFill>
                  <a:schemeClr val="bg1"/>
                </a:solidFill>
                <a:effectLst>
                  <a:outerShdw blurRad="38100" dist="38100" dir="2700000" algn="tl">
                    <a:srgbClr val="000000">
                      <a:alpha val="43137"/>
                    </a:srgbClr>
                  </a:outerShdw>
                </a:effectLst>
                <a:cs typeface="+mn-ea"/>
                <a:sym typeface="+mn-lt"/>
              </a:endParaRPr>
            </a:p>
          </p:txBody>
        </p:sp>
      </p:grpSp>
      <p:grpSp>
        <p:nvGrpSpPr>
          <p:cNvPr id="38" name="组合 37">
            <a:extLst>
              <a:ext uri="{FF2B5EF4-FFF2-40B4-BE49-F238E27FC236}">
                <a16:creationId xmlns:a16="http://schemas.microsoft.com/office/drawing/2014/main" xmlns="" id="{F57F2394-8CAB-4A22-B8BD-CE7DEFDCF7ED}"/>
              </a:ext>
            </a:extLst>
          </p:cNvPr>
          <p:cNvGrpSpPr/>
          <p:nvPr/>
        </p:nvGrpSpPr>
        <p:grpSpPr>
          <a:xfrm>
            <a:off x="280736" y="2192116"/>
            <a:ext cx="5023176" cy="1854224"/>
            <a:chOff x="6542347" y="2053963"/>
            <a:chExt cx="5023176" cy="1854224"/>
          </a:xfrm>
        </p:grpSpPr>
        <p:sp>
          <p:nvSpPr>
            <p:cNvPr id="39" name="文本框 38">
              <a:extLst>
                <a:ext uri="{FF2B5EF4-FFF2-40B4-BE49-F238E27FC236}">
                  <a16:creationId xmlns:a16="http://schemas.microsoft.com/office/drawing/2014/main" xmlns="" id="{AC80957A-6063-4815-AC7F-60352CCC1E26}"/>
                </a:ext>
              </a:extLst>
            </p:cNvPr>
            <p:cNvSpPr txBox="1"/>
            <p:nvPr/>
          </p:nvSpPr>
          <p:spPr>
            <a:xfrm>
              <a:off x="6542347" y="2053963"/>
              <a:ext cx="4104456" cy="1107996"/>
            </a:xfrm>
            <a:prstGeom prst="rect">
              <a:avLst/>
            </a:prstGeom>
            <a:noFill/>
          </p:spPr>
          <p:txBody>
            <a:bodyPr wrap="square" rtlCol="0">
              <a:spAutoFit/>
            </a:bodyPr>
            <a:lstStyle/>
            <a:p>
              <a:r>
                <a:rPr lang="en-US" altLang="zh-CN" sz="6600" dirty="0">
                  <a:solidFill>
                    <a:srgbClr val="033180"/>
                  </a:solidFill>
                  <a:cs typeface="+mn-ea"/>
                  <a:sym typeface="+mn-lt"/>
                </a:rPr>
                <a:t>PART 04</a:t>
              </a:r>
              <a:endParaRPr lang="zh-CN" altLang="en-US" sz="6600" dirty="0">
                <a:solidFill>
                  <a:srgbClr val="033180"/>
                </a:solidFill>
                <a:cs typeface="+mn-ea"/>
                <a:sym typeface="+mn-lt"/>
              </a:endParaRPr>
            </a:p>
          </p:txBody>
        </p:sp>
        <p:sp>
          <p:nvSpPr>
            <p:cNvPr id="40" name="文本框 39">
              <a:extLst>
                <a:ext uri="{FF2B5EF4-FFF2-40B4-BE49-F238E27FC236}">
                  <a16:creationId xmlns:a16="http://schemas.microsoft.com/office/drawing/2014/main" xmlns="" id="{0C188D62-B4E9-4E89-82C1-7D7CFBC69FB9}"/>
                </a:ext>
              </a:extLst>
            </p:cNvPr>
            <p:cNvSpPr txBox="1"/>
            <p:nvPr/>
          </p:nvSpPr>
          <p:spPr>
            <a:xfrm>
              <a:off x="6565687" y="3075057"/>
              <a:ext cx="4457378" cy="707886"/>
            </a:xfrm>
            <a:prstGeom prst="rect">
              <a:avLst/>
            </a:prstGeom>
            <a:noFill/>
          </p:spPr>
          <p:txBody>
            <a:bodyPr wrap="square" rtlCol="0">
              <a:spAutoFit/>
            </a:bodyPr>
            <a:lstStyle/>
            <a:p>
              <a:pPr algn="dist"/>
              <a:r>
                <a:rPr lang="zh-CN" altLang="en-US" sz="4000" dirty="0">
                  <a:solidFill>
                    <a:schemeClr val="tx1">
                      <a:lumMod val="75000"/>
                      <a:lumOff val="25000"/>
                    </a:schemeClr>
                  </a:solidFill>
                  <a:cs typeface="+mn-ea"/>
                  <a:sym typeface="+mn-lt"/>
                </a:rPr>
                <a:t>未来技术方向</a:t>
              </a:r>
            </a:p>
          </p:txBody>
        </p:sp>
        <p:sp>
          <p:nvSpPr>
            <p:cNvPr id="41" name="文本框 40">
              <a:extLst>
                <a:ext uri="{FF2B5EF4-FFF2-40B4-BE49-F238E27FC236}">
                  <a16:creationId xmlns:a16="http://schemas.microsoft.com/office/drawing/2014/main" xmlns="" id="{45D726FA-C956-4F82-8374-B9C462B32699}"/>
                </a:ext>
              </a:extLst>
            </p:cNvPr>
            <p:cNvSpPr txBox="1"/>
            <p:nvPr/>
          </p:nvSpPr>
          <p:spPr>
            <a:xfrm>
              <a:off x="6637872" y="3661966"/>
              <a:ext cx="4927651" cy="246221"/>
            </a:xfrm>
            <a:prstGeom prst="rect">
              <a:avLst/>
            </a:prstGeom>
            <a:noFill/>
          </p:spPr>
          <p:txBody>
            <a:bodyPr wrap="square" rtlCol="0">
              <a:spAutoFit/>
            </a:bodyPr>
            <a:lstStyle/>
            <a:p>
              <a:pPr algn="dist"/>
              <a:r>
                <a:rPr lang="en-US" altLang="zh-CN" sz="1000" dirty="0">
                  <a:solidFill>
                    <a:schemeClr val="tx1">
                      <a:lumMod val="75000"/>
                      <a:lumOff val="25000"/>
                    </a:schemeClr>
                  </a:solidFill>
                  <a:cs typeface="+mn-ea"/>
                  <a:sym typeface="+mn-lt"/>
                </a:rPr>
                <a:t>OVERVIEW OF THE COMPANY'S ANNUAL PROJECT SITUATION</a:t>
              </a:r>
              <a:endParaRPr lang="zh-CN" altLang="en-US" sz="1000" dirty="0">
                <a:solidFill>
                  <a:schemeClr val="tx1">
                    <a:lumMod val="75000"/>
                    <a:lumOff val="25000"/>
                  </a:schemeClr>
                </a:solidFill>
                <a:cs typeface="+mn-ea"/>
                <a:sym typeface="+mn-lt"/>
              </a:endParaRPr>
            </a:p>
          </p:txBody>
        </p:sp>
      </p:grpSp>
    </p:spTree>
    <p:custDataLst>
      <p:tags r:id="rId1"/>
    </p:custDataLst>
    <p:extLst>
      <p:ext uri="{BB962C8B-B14F-4D97-AF65-F5344CB8AC3E}">
        <p14:creationId xmlns:p14="http://schemas.microsoft.com/office/powerpoint/2010/main" val="2698308638"/>
      </p:ext>
    </p:extLst>
  </p:cSld>
  <p:clrMapOvr>
    <a:masterClrMapping/>
  </p:clrMapOvr>
  <mc:AlternateContent xmlns:mc="http://schemas.openxmlformats.org/markup-compatibility/2006" xmlns:p14="http://schemas.microsoft.com/office/powerpoint/2010/main">
    <mc:Choice Requires="p14">
      <p:transition spd="slow" p14:dur="1500" advTm="1621">
        <p:random/>
      </p:transition>
    </mc:Choice>
    <mc:Fallback xmlns="">
      <p:transition spd="slow" advTm="162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xmlns=""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xmlns=""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xmlns=""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xmlns=""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未来技术方向</a:t>
              </a:r>
            </a:p>
          </p:txBody>
        </p:sp>
      </p:grpSp>
      <p:grpSp>
        <p:nvGrpSpPr>
          <p:cNvPr id="9" name="组合 8">
            <a:extLst>
              <a:ext uri="{FF2B5EF4-FFF2-40B4-BE49-F238E27FC236}">
                <a16:creationId xmlns:a16="http://schemas.microsoft.com/office/drawing/2014/main" xmlns="" id="{27D0CA82-F8D2-4BC1-B5D0-13435C08DA07}"/>
              </a:ext>
            </a:extLst>
          </p:cNvPr>
          <p:cNvGrpSpPr/>
          <p:nvPr/>
        </p:nvGrpSpPr>
        <p:grpSpPr>
          <a:xfrm>
            <a:off x="4505499" y="2173514"/>
            <a:ext cx="3161560" cy="3161560"/>
            <a:chOff x="4601029" y="2619088"/>
            <a:chExt cx="3161560" cy="3161560"/>
          </a:xfrm>
        </p:grpSpPr>
        <p:sp>
          <p:nvSpPr>
            <p:cNvPr id="10" name="圆: 空心 9">
              <a:extLst>
                <a:ext uri="{FF2B5EF4-FFF2-40B4-BE49-F238E27FC236}">
                  <a16:creationId xmlns:a16="http://schemas.microsoft.com/office/drawing/2014/main" xmlns="" id="{39DD01E4-05B0-4C1A-B481-AEDC9CE8CCAA}"/>
                </a:ext>
              </a:extLst>
            </p:cNvPr>
            <p:cNvSpPr/>
            <p:nvPr/>
          </p:nvSpPr>
          <p:spPr>
            <a:xfrm>
              <a:off x="4601029" y="2619088"/>
              <a:ext cx="3161560" cy="3161560"/>
            </a:xfrm>
            <a:prstGeom prst="donut">
              <a:avLst>
                <a:gd name="adj" fmla="val 10307"/>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pic>
          <p:nvPicPr>
            <p:cNvPr id="11" name="图片 10">
              <a:extLst>
                <a:ext uri="{FF2B5EF4-FFF2-40B4-BE49-F238E27FC236}">
                  <a16:creationId xmlns:a16="http://schemas.microsoft.com/office/drawing/2014/main" xmlns="" id="{2F979254-1921-44B7-B530-0A7D9545BAD0}"/>
                </a:ext>
              </a:extLst>
            </p:cNvPr>
            <p:cNvPicPr>
              <a:picLocks noChangeAspect="1"/>
            </p:cNvPicPr>
            <p:nvPr/>
          </p:nvPicPr>
          <p:blipFill>
            <a:blip r:embed="rId3">
              <a:duotone>
                <a:schemeClr val="accent1">
                  <a:shade val="45000"/>
                  <a:satMod val="135000"/>
                </a:schemeClr>
                <a:prstClr val="white"/>
              </a:duotone>
            </a:blip>
            <a:stretch>
              <a:fillRect/>
            </a:stretch>
          </p:blipFill>
          <p:spPr>
            <a:xfrm>
              <a:off x="5623997" y="3633131"/>
              <a:ext cx="1115625" cy="1133475"/>
            </a:xfrm>
            <a:prstGeom prst="rect">
              <a:avLst/>
            </a:prstGeom>
          </p:spPr>
        </p:pic>
      </p:grpSp>
      <p:grpSp>
        <p:nvGrpSpPr>
          <p:cNvPr id="12" name="组合 11">
            <a:extLst>
              <a:ext uri="{FF2B5EF4-FFF2-40B4-BE49-F238E27FC236}">
                <a16:creationId xmlns:a16="http://schemas.microsoft.com/office/drawing/2014/main" xmlns="" id="{F81CF063-98BB-4725-9C84-97ADFCE71415}"/>
              </a:ext>
            </a:extLst>
          </p:cNvPr>
          <p:cNvGrpSpPr/>
          <p:nvPr/>
        </p:nvGrpSpPr>
        <p:grpSpPr>
          <a:xfrm>
            <a:off x="3827494" y="1723552"/>
            <a:ext cx="2258785" cy="866642"/>
            <a:chOff x="3837215" y="2307752"/>
            <a:chExt cx="2258785" cy="866642"/>
          </a:xfrm>
        </p:grpSpPr>
        <p:sp>
          <p:nvSpPr>
            <p:cNvPr id="13" name="箭头: 右 12">
              <a:extLst>
                <a:ext uri="{FF2B5EF4-FFF2-40B4-BE49-F238E27FC236}">
                  <a16:creationId xmlns:a16="http://schemas.microsoft.com/office/drawing/2014/main" xmlns="" id="{2E24BE93-F37D-4C99-B192-8897D4A45E1F}"/>
                </a:ext>
              </a:extLst>
            </p:cNvPr>
            <p:cNvSpPr/>
            <p:nvPr/>
          </p:nvSpPr>
          <p:spPr>
            <a:xfrm>
              <a:off x="3837215" y="2307752"/>
              <a:ext cx="2258785" cy="866642"/>
            </a:xfrm>
            <a:prstGeom prst="rightArrow">
              <a:avLst>
                <a:gd name="adj1" fmla="val 51425"/>
                <a:gd name="adj2" fmla="val 72185"/>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4" name="文本框 13">
              <a:extLst>
                <a:ext uri="{FF2B5EF4-FFF2-40B4-BE49-F238E27FC236}">
                  <a16:creationId xmlns:a16="http://schemas.microsoft.com/office/drawing/2014/main" xmlns="" id="{213F3EAE-4667-4348-9322-014E7C0FA4EC}"/>
                </a:ext>
              </a:extLst>
            </p:cNvPr>
            <p:cNvSpPr txBox="1"/>
            <p:nvPr/>
          </p:nvSpPr>
          <p:spPr>
            <a:xfrm>
              <a:off x="4099197" y="2510241"/>
              <a:ext cx="1734820" cy="461665"/>
            </a:xfrm>
            <a:prstGeom prst="rect">
              <a:avLst/>
            </a:prstGeom>
            <a:noFill/>
          </p:spPr>
          <p:txBody>
            <a:bodyPr wrap="square" rtlCol="0">
              <a:spAutoFit/>
            </a:bodyPr>
            <a:lstStyle/>
            <a:p>
              <a:pPr algn="ctr"/>
              <a:r>
                <a:rPr lang="en-US" altLang="zh-CN" sz="2400" dirty="0">
                  <a:solidFill>
                    <a:schemeClr val="tx1">
                      <a:lumMod val="75000"/>
                      <a:lumOff val="25000"/>
                    </a:schemeClr>
                  </a:solidFill>
                  <a:cs typeface="+mn-ea"/>
                  <a:sym typeface="+mn-lt"/>
                </a:rPr>
                <a:t>SPORT 01</a:t>
              </a:r>
              <a:endParaRPr lang="zh-CN" altLang="en-US" sz="2400" dirty="0">
                <a:solidFill>
                  <a:schemeClr val="tx1">
                    <a:lumMod val="75000"/>
                    <a:lumOff val="25000"/>
                  </a:schemeClr>
                </a:solidFill>
                <a:cs typeface="+mn-ea"/>
                <a:sym typeface="+mn-lt"/>
              </a:endParaRPr>
            </a:p>
          </p:txBody>
        </p:sp>
      </p:grpSp>
      <p:grpSp>
        <p:nvGrpSpPr>
          <p:cNvPr id="15" name="组合 14">
            <a:extLst>
              <a:ext uri="{FF2B5EF4-FFF2-40B4-BE49-F238E27FC236}">
                <a16:creationId xmlns:a16="http://schemas.microsoft.com/office/drawing/2014/main" xmlns="" id="{6212E5C2-0D2C-4ACF-BE2A-DA4EDF65629B}"/>
              </a:ext>
            </a:extLst>
          </p:cNvPr>
          <p:cNvGrpSpPr/>
          <p:nvPr/>
        </p:nvGrpSpPr>
        <p:grpSpPr>
          <a:xfrm>
            <a:off x="6071495" y="4857936"/>
            <a:ext cx="2258785" cy="866642"/>
            <a:chOff x="6081216" y="5442136"/>
            <a:chExt cx="2258785" cy="866642"/>
          </a:xfrm>
        </p:grpSpPr>
        <p:sp>
          <p:nvSpPr>
            <p:cNvPr id="16" name="箭头: 右 15">
              <a:extLst>
                <a:ext uri="{FF2B5EF4-FFF2-40B4-BE49-F238E27FC236}">
                  <a16:creationId xmlns:a16="http://schemas.microsoft.com/office/drawing/2014/main" xmlns="" id="{6D294A75-8B8B-4D4B-92C4-84BC20C7CB43}"/>
                </a:ext>
              </a:extLst>
            </p:cNvPr>
            <p:cNvSpPr/>
            <p:nvPr/>
          </p:nvSpPr>
          <p:spPr>
            <a:xfrm rot="10800000">
              <a:off x="6081216" y="5442136"/>
              <a:ext cx="2258785" cy="866642"/>
            </a:xfrm>
            <a:prstGeom prst="rightArrow">
              <a:avLst>
                <a:gd name="adj1" fmla="val 51425"/>
                <a:gd name="adj2" fmla="val 72185"/>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7" name="文本框 16">
              <a:extLst>
                <a:ext uri="{FF2B5EF4-FFF2-40B4-BE49-F238E27FC236}">
                  <a16:creationId xmlns:a16="http://schemas.microsoft.com/office/drawing/2014/main" xmlns="" id="{2D5B6BFA-120A-46AD-AEAB-519BAB58239B}"/>
                </a:ext>
              </a:extLst>
            </p:cNvPr>
            <p:cNvSpPr txBox="1"/>
            <p:nvPr/>
          </p:nvSpPr>
          <p:spPr>
            <a:xfrm>
              <a:off x="6343198" y="5644625"/>
              <a:ext cx="1734820" cy="461665"/>
            </a:xfrm>
            <a:prstGeom prst="rect">
              <a:avLst/>
            </a:prstGeom>
            <a:noFill/>
          </p:spPr>
          <p:txBody>
            <a:bodyPr wrap="square" rtlCol="0">
              <a:spAutoFit/>
            </a:bodyPr>
            <a:lstStyle/>
            <a:p>
              <a:pPr algn="ctr"/>
              <a:r>
                <a:rPr lang="en-US" altLang="zh-CN" sz="2400" dirty="0">
                  <a:solidFill>
                    <a:schemeClr val="tx1">
                      <a:lumMod val="75000"/>
                      <a:lumOff val="25000"/>
                    </a:schemeClr>
                  </a:solidFill>
                  <a:cs typeface="+mn-ea"/>
                  <a:sym typeface="+mn-lt"/>
                </a:rPr>
                <a:t>SPORT 02</a:t>
              </a:r>
              <a:endParaRPr lang="zh-CN" altLang="en-US" sz="2400" dirty="0">
                <a:solidFill>
                  <a:schemeClr val="tx1">
                    <a:lumMod val="75000"/>
                    <a:lumOff val="25000"/>
                  </a:schemeClr>
                </a:solidFill>
                <a:cs typeface="+mn-ea"/>
                <a:sym typeface="+mn-lt"/>
              </a:endParaRPr>
            </a:p>
          </p:txBody>
        </p:sp>
      </p:grpSp>
      <p:grpSp>
        <p:nvGrpSpPr>
          <p:cNvPr id="18" name="组合 17">
            <a:extLst>
              <a:ext uri="{FF2B5EF4-FFF2-40B4-BE49-F238E27FC236}">
                <a16:creationId xmlns:a16="http://schemas.microsoft.com/office/drawing/2014/main" xmlns="" id="{20549F9A-A967-4A49-B0D5-79F145F32CD3}"/>
              </a:ext>
            </a:extLst>
          </p:cNvPr>
          <p:cNvGrpSpPr/>
          <p:nvPr/>
        </p:nvGrpSpPr>
        <p:grpSpPr>
          <a:xfrm>
            <a:off x="863600" y="2144852"/>
            <a:ext cx="2624891" cy="1226949"/>
            <a:chOff x="764066" y="3154354"/>
            <a:chExt cx="2624891" cy="1226949"/>
          </a:xfrm>
        </p:grpSpPr>
        <p:sp>
          <p:nvSpPr>
            <p:cNvPr id="19" name="文本框 18">
              <a:extLst>
                <a:ext uri="{FF2B5EF4-FFF2-40B4-BE49-F238E27FC236}">
                  <a16:creationId xmlns:a16="http://schemas.microsoft.com/office/drawing/2014/main" xmlns="" id="{A5C8624D-5F78-4163-9044-CD3A3309D8A9}"/>
                </a:ext>
              </a:extLst>
            </p:cNvPr>
            <p:cNvSpPr txBox="1"/>
            <p:nvPr/>
          </p:nvSpPr>
          <p:spPr>
            <a:xfrm>
              <a:off x="1250877" y="3154354"/>
              <a:ext cx="1562100"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添加标题</a:t>
              </a:r>
            </a:p>
          </p:txBody>
        </p:sp>
        <p:sp>
          <p:nvSpPr>
            <p:cNvPr id="20" name="文本框 19">
              <a:extLst>
                <a:ext uri="{FF2B5EF4-FFF2-40B4-BE49-F238E27FC236}">
                  <a16:creationId xmlns:a16="http://schemas.microsoft.com/office/drawing/2014/main" xmlns="" id="{C2D63521-4A1D-4DAB-BA50-F94748F2E520}"/>
                </a:ext>
              </a:extLst>
            </p:cNvPr>
            <p:cNvSpPr txBox="1"/>
            <p:nvPr/>
          </p:nvSpPr>
          <p:spPr>
            <a:xfrm>
              <a:off x="764066" y="3642639"/>
              <a:ext cx="2624891" cy="738664"/>
            </a:xfrm>
            <a:prstGeom prst="rect">
              <a:avLst/>
            </a:prstGeom>
            <a:noFill/>
          </p:spPr>
          <p:txBody>
            <a:bodyPr wrap="square" rtlCol="0">
              <a:spAutoFit/>
            </a:bodyPr>
            <a:lstStyle/>
            <a:p>
              <a:pPr algn="ctr"/>
              <a:r>
                <a:rPr lang="zh-CN" altLang="en-US" sz="1400" dirty="0">
                  <a:solidFill>
                    <a:schemeClr val="tx1">
                      <a:lumMod val="75000"/>
                      <a:lumOff val="25000"/>
                    </a:schemeClr>
                  </a:solidFill>
                  <a:cs typeface="+mn-ea"/>
                  <a:sym typeface="+mn-lt"/>
                </a:rPr>
                <a:t>单击此处添加标题内容，标题要与内容相符，需要注意字体大小及文本匹配程度</a:t>
              </a:r>
            </a:p>
          </p:txBody>
        </p:sp>
      </p:grpSp>
      <p:grpSp>
        <p:nvGrpSpPr>
          <p:cNvPr id="21" name="组合 20">
            <a:extLst>
              <a:ext uri="{FF2B5EF4-FFF2-40B4-BE49-F238E27FC236}">
                <a16:creationId xmlns:a16="http://schemas.microsoft.com/office/drawing/2014/main" xmlns="" id="{BDF51F05-1CB3-4D54-9EB0-536D34B14948}"/>
              </a:ext>
            </a:extLst>
          </p:cNvPr>
          <p:cNvGrpSpPr/>
          <p:nvPr/>
        </p:nvGrpSpPr>
        <p:grpSpPr>
          <a:xfrm>
            <a:off x="863600" y="4054615"/>
            <a:ext cx="2624891" cy="1200330"/>
            <a:chOff x="764066" y="3180973"/>
            <a:chExt cx="2624891" cy="1200330"/>
          </a:xfrm>
        </p:grpSpPr>
        <p:sp>
          <p:nvSpPr>
            <p:cNvPr id="22" name="文本框 21">
              <a:extLst>
                <a:ext uri="{FF2B5EF4-FFF2-40B4-BE49-F238E27FC236}">
                  <a16:creationId xmlns:a16="http://schemas.microsoft.com/office/drawing/2014/main" xmlns="" id="{181A697C-812B-47D4-A344-B25AF338421D}"/>
                </a:ext>
              </a:extLst>
            </p:cNvPr>
            <p:cNvSpPr txBox="1"/>
            <p:nvPr/>
          </p:nvSpPr>
          <p:spPr>
            <a:xfrm>
              <a:off x="1287959" y="3180973"/>
              <a:ext cx="1525018"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添加标题</a:t>
              </a:r>
            </a:p>
          </p:txBody>
        </p:sp>
        <p:sp>
          <p:nvSpPr>
            <p:cNvPr id="23" name="文本框 22">
              <a:extLst>
                <a:ext uri="{FF2B5EF4-FFF2-40B4-BE49-F238E27FC236}">
                  <a16:creationId xmlns:a16="http://schemas.microsoft.com/office/drawing/2014/main" xmlns="" id="{765D7B23-6A13-41AF-9810-F32734DF87F3}"/>
                </a:ext>
              </a:extLst>
            </p:cNvPr>
            <p:cNvSpPr txBox="1"/>
            <p:nvPr/>
          </p:nvSpPr>
          <p:spPr>
            <a:xfrm>
              <a:off x="764066" y="3642639"/>
              <a:ext cx="2624891" cy="738664"/>
            </a:xfrm>
            <a:prstGeom prst="rect">
              <a:avLst/>
            </a:prstGeom>
            <a:noFill/>
          </p:spPr>
          <p:txBody>
            <a:bodyPr wrap="square" rtlCol="0">
              <a:spAutoFit/>
            </a:bodyPr>
            <a:lstStyle/>
            <a:p>
              <a:pPr algn="ctr"/>
              <a:r>
                <a:rPr lang="zh-CN" altLang="en-US" sz="1400" dirty="0">
                  <a:solidFill>
                    <a:schemeClr val="tx1">
                      <a:lumMod val="75000"/>
                      <a:lumOff val="25000"/>
                    </a:schemeClr>
                  </a:solidFill>
                  <a:cs typeface="+mn-ea"/>
                  <a:sym typeface="+mn-lt"/>
                </a:rPr>
                <a:t>单击此处添加标题内容，标题要与内容相符，需要注意字体大小及文本匹配程度</a:t>
              </a:r>
            </a:p>
          </p:txBody>
        </p:sp>
      </p:grpSp>
      <p:grpSp>
        <p:nvGrpSpPr>
          <p:cNvPr id="24" name="组合 23">
            <a:extLst>
              <a:ext uri="{FF2B5EF4-FFF2-40B4-BE49-F238E27FC236}">
                <a16:creationId xmlns:a16="http://schemas.microsoft.com/office/drawing/2014/main" xmlns="" id="{1F325EAD-2EDE-43FE-83EA-D2837BE62BFC}"/>
              </a:ext>
            </a:extLst>
          </p:cNvPr>
          <p:cNvGrpSpPr/>
          <p:nvPr/>
        </p:nvGrpSpPr>
        <p:grpSpPr>
          <a:xfrm>
            <a:off x="8689781" y="2171472"/>
            <a:ext cx="2624891" cy="1200329"/>
            <a:chOff x="764066" y="3180974"/>
            <a:chExt cx="2624891" cy="1200329"/>
          </a:xfrm>
        </p:grpSpPr>
        <p:sp>
          <p:nvSpPr>
            <p:cNvPr id="25" name="文本框 24">
              <a:extLst>
                <a:ext uri="{FF2B5EF4-FFF2-40B4-BE49-F238E27FC236}">
                  <a16:creationId xmlns:a16="http://schemas.microsoft.com/office/drawing/2014/main" xmlns="" id="{5F0C3D34-AAA0-4182-875D-593060533CC4}"/>
                </a:ext>
              </a:extLst>
            </p:cNvPr>
            <p:cNvSpPr txBox="1"/>
            <p:nvPr/>
          </p:nvSpPr>
          <p:spPr>
            <a:xfrm>
              <a:off x="1285740" y="3180974"/>
              <a:ext cx="1581542"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添加标题</a:t>
              </a:r>
            </a:p>
          </p:txBody>
        </p:sp>
        <p:sp>
          <p:nvSpPr>
            <p:cNvPr id="26" name="文本框 25">
              <a:extLst>
                <a:ext uri="{FF2B5EF4-FFF2-40B4-BE49-F238E27FC236}">
                  <a16:creationId xmlns:a16="http://schemas.microsoft.com/office/drawing/2014/main" xmlns="" id="{58315310-642B-4222-8ADD-9F1B1D9984BA}"/>
                </a:ext>
              </a:extLst>
            </p:cNvPr>
            <p:cNvSpPr txBox="1"/>
            <p:nvPr/>
          </p:nvSpPr>
          <p:spPr>
            <a:xfrm>
              <a:off x="764066" y="3642639"/>
              <a:ext cx="2624891" cy="738664"/>
            </a:xfrm>
            <a:prstGeom prst="rect">
              <a:avLst/>
            </a:prstGeom>
            <a:noFill/>
          </p:spPr>
          <p:txBody>
            <a:bodyPr wrap="square" rtlCol="0">
              <a:spAutoFit/>
            </a:bodyPr>
            <a:lstStyle/>
            <a:p>
              <a:pPr algn="ctr"/>
              <a:r>
                <a:rPr lang="zh-CN" altLang="en-US" sz="1400" dirty="0">
                  <a:solidFill>
                    <a:schemeClr val="tx1">
                      <a:lumMod val="75000"/>
                      <a:lumOff val="25000"/>
                    </a:schemeClr>
                  </a:solidFill>
                  <a:cs typeface="+mn-ea"/>
                  <a:sym typeface="+mn-lt"/>
                </a:rPr>
                <a:t>单击此处添加标题内容，标题要与内容相符，需要注意字体大小及文本匹配程度</a:t>
              </a:r>
            </a:p>
          </p:txBody>
        </p:sp>
      </p:grpSp>
      <p:grpSp>
        <p:nvGrpSpPr>
          <p:cNvPr id="27" name="组合 26">
            <a:extLst>
              <a:ext uri="{FF2B5EF4-FFF2-40B4-BE49-F238E27FC236}">
                <a16:creationId xmlns:a16="http://schemas.microsoft.com/office/drawing/2014/main" xmlns="" id="{EEB109E2-13A5-4EFF-BD57-A98A3AF6FB1E}"/>
              </a:ext>
            </a:extLst>
          </p:cNvPr>
          <p:cNvGrpSpPr/>
          <p:nvPr/>
        </p:nvGrpSpPr>
        <p:grpSpPr>
          <a:xfrm>
            <a:off x="8689781" y="4054616"/>
            <a:ext cx="2624891" cy="1200329"/>
            <a:chOff x="764066" y="3180974"/>
            <a:chExt cx="2624891" cy="1200329"/>
          </a:xfrm>
        </p:grpSpPr>
        <p:sp>
          <p:nvSpPr>
            <p:cNvPr id="28" name="文本框 27">
              <a:extLst>
                <a:ext uri="{FF2B5EF4-FFF2-40B4-BE49-F238E27FC236}">
                  <a16:creationId xmlns:a16="http://schemas.microsoft.com/office/drawing/2014/main" xmlns="" id="{B5EFD3E1-9F85-4F6D-AFD3-58523145FAC0}"/>
                </a:ext>
              </a:extLst>
            </p:cNvPr>
            <p:cNvSpPr txBox="1"/>
            <p:nvPr/>
          </p:nvSpPr>
          <p:spPr>
            <a:xfrm>
              <a:off x="1334332" y="3180974"/>
              <a:ext cx="1563001" cy="461665"/>
            </a:xfrm>
            <a:prstGeom prst="rect">
              <a:avLst/>
            </a:prstGeom>
            <a:noFill/>
          </p:spPr>
          <p:txBody>
            <a:bodyPr wrap="square" rtlCol="0">
              <a:spAutoFit/>
            </a:bodyPr>
            <a:lstStyle/>
            <a:p>
              <a:pPr algn="ctr"/>
              <a:r>
                <a:rPr lang="zh-CN" altLang="en-US" sz="2400" dirty="0">
                  <a:solidFill>
                    <a:schemeClr val="tx1">
                      <a:lumMod val="75000"/>
                      <a:lumOff val="25000"/>
                    </a:schemeClr>
                  </a:solidFill>
                  <a:cs typeface="+mn-ea"/>
                  <a:sym typeface="+mn-lt"/>
                </a:rPr>
                <a:t>添加标题</a:t>
              </a:r>
            </a:p>
          </p:txBody>
        </p:sp>
        <p:sp>
          <p:nvSpPr>
            <p:cNvPr id="29" name="文本框 28">
              <a:extLst>
                <a:ext uri="{FF2B5EF4-FFF2-40B4-BE49-F238E27FC236}">
                  <a16:creationId xmlns:a16="http://schemas.microsoft.com/office/drawing/2014/main" xmlns="" id="{707805B2-088E-4439-AA3E-1D17E21398B8}"/>
                </a:ext>
              </a:extLst>
            </p:cNvPr>
            <p:cNvSpPr txBox="1"/>
            <p:nvPr/>
          </p:nvSpPr>
          <p:spPr>
            <a:xfrm>
              <a:off x="764066" y="3642639"/>
              <a:ext cx="2624891" cy="738664"/>
            </a:xfrm>
            <a:prstGeom prst="rect">
              <a:avLst/>
            </a:prstGeom>
            <a:noFill/>
          </p:spPr>
          <p:txBody>
            <a:bodyPr wrap="square" rtlCol="0">
              <a:spAutoFit/>
            </a:bodyPr>
            <a:lstStyle/>
            <a:p>
              <a:pPr algn="ctr"/>
              <a:r>
                <a:rPr lang="zh-CN" altLang="en-US" sz="1400" dirty="0">
                  <a:solidFill>
                    <a:schemeClr val="tx1">
                      <a:lumMod val="75000"/>
                      <a:lumOff val="25000"/>
                    </a:schemeClr>
                  </a:solidFill>
                  <a:cs typeface="+mn-ea"/>
                  <a:sym typeface="+mn-lt"/>
                </a:rPr>
                <a:t>单击此处添加标题内容，标题要与内容相符，需要注意字体大小及文本匹配程度</a:t>
              </a:r>
            </a:p>
          </p:txBody>
        </p:sp>
      </p:grpSp>
    </p:spTree>
    <p:custDataLst>
      <p:tags r:id="rId1"/>
    </p:custDataLst>
    <p:extLst>
      <p:ext uri="{BB962C8B-B14F-4D97-AF65-F5344CB8AC3E}">
        <p14:creationId xmlns:p14="http://schemas.microsoft.com/office/powerpoint/2010/main" val="1705930286"/>
      </p:ext>
    </p:extLst>
  </p:cSld>
  <p:clrMapOvr>
    <a:masterClrMapping/>
  </p:clrMapOvr>
  <mc:AlternateContent xmlns:mc="http://schemas.openxmlformats.org/markup-compatibility/2006" xmlns:p14="http://schemas.microsoft.com/office/powerpoint/2010/main">
    <mc:Choice Requires="p14">
      <p:transition spd="slow" p14:dur="1500" advTm="2087">
        <p:random/>
      </p:transition>
    </mc:Choice>
    <mc:Fallback xmlns="">
      <p:transition spd="slow" advTm="208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xmlns=""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xmlns=""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xmlns=""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xmlns=""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未来技术方向</a:t>
              </a:r>
            </a:p>
          </p:txBody>
        </p:sp>
      </p:grpSp>
      <p:grpSp>
        <p:nvGrpSpPr>
          <p:cNvPr id="9" name="组合 8">
            <a:extLst>
              <a:ext uri="{FF2B5EF4-FFF2-40B4-BE49-F238E27FC236}">
                <a16:creationId xmlns:a16="http://schemas.microsoft.com/office/drawing/2014/main" xmlns="" id="{C111B5D2-3180-4492-B105-1E77C3423068}"/>
              </a:ext>
            </a:extLst>
          </p:cNvPr>
          <p:cNvGrpSpPr/>
          <p:nvPr/>
        </p:nvGrpSpPr>
        <p:grpSpPr>
          <a:xfrm>
            <a:off x="767408" y="2385075"/>
            <a:ext cx="2706131" cy="1242964"/>
            <a:chOff x="962526" y="1828800"/>
            <a:chExt cx="2706131" cy="1242964"/>
          </a:xfrm>
        </p:grpSpPr>
        <p:sp>
          <p:nvSpPr>
            <p:cNvPr id="10" name="矩形 9">
              <a:extLst>
                <a:ext uri="{FF2B5EF4-FFF2-40B4-BE49-F238E27FC236}">
                  <a16:creationId xmlns:a16="http://schemas.microsoft.com/office/drawing/2014/main" xmlns="" id="{983CD03C-CAE7-4E8C-8B38-F4DE2A5518E9}"/>
                </a:ext>
              </a:extLst>
            </p:cNvPr>
            <p:cNvSpPr/>
            <p:nvPr/>
          </p:nvSpPr>
          <p:spPr>
            <a:xfrm>
              <a:off x="962526" y="2284241"/>
              <a:ext cx="2706131" cy="7875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schemeClr val="tx1">
                      <a:lumMod val="75000"/>
                      <a:lumOff val="25000"/>
                    </a:schemeClr>
                  </a:solidFill>
                  <a:effectLst/>
                  <a:uLnTx/>
                  <a:uFillTx/>
                  <a:cs typeface="+mn-ea"/>
                  <a:sym typeface="+mn-lt"/>
                </a:rPr>
                <a:t>单击此处输入文本内容，可更改文字颜色或大小等属性。</a:t>
              </a:r>
            </a:p>
          </p:txBody>
        </p:sp>
        <p:sp>
          <p:nvSpPr>
            <p:cNvPr id="11" name="矩形: 圆角 10">
              <a:extLst>
                <a:ext uri="{FF2B5EF4-FFF2-40B4-BE49-F238E27FC236}">
                  <a16:creationId xmlns:a16="http://schemas.microsoft.com/office/drawing/2014/main" xmlns="" id="{ECA403F1-09B6-4111-AC68-39373A8BFBE4}"/>
                </a:ext>
              </a:extLst>
            </p:cNvPr>
            <p:cNvSpPr/>
            <p:nvPr/>
          </p:nvSpPr>
          <p:spPr>
            <a:xfrm>
              <a:off x="962526" y="1828800"/>
              <a:ext cx="1475873" cy="401053"/>
            </a:xfrm>
            <a:prstGeom prst="roundRect">
              <a:avLst>
                <a:gd name="adj" fmla="val 5000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添加标题</a:t>
              </a:r>
            </a:p>
          </p:txBody>
        </p:sp>
      </p:grpSp>
      <p:grpSp>
        <p:nvGrpSpPr>
          <p:cNvPr id="12" name="组合 11">
            <a:extLst>
              <a:ext uri="{FF2B5EF4-FFF2-40B4-BE49-F238E27FC236}">
                <a16:creationId xmlns:a16="http://schemas.microsoft.com/office/drawing/2014/main" xmlns="" id="{BDC83B38-2A8D-4E9A-B06C-1D680150AF86}"/>
              </a:ext>
            </a:extLst>
          </p:cNvPr>
          <p:cNvGrpSpPr/>
          <p:nvPr/>
        </p:nvGrpSpPr>
        <p:grpSpPr>
          <a:xfrm>
            <a:off x="767408" y="4085541"/>
            <a:ext cx="2706131" cy="1242964"/>
            <a:chOff x="962526" y="1828800"/>
            <a:chExt cx="2706131" cy="1242964"/>
          </a:xfrm>
        </p:grpSpPr>
        <p:sp>
          <p:nvSpPr>
            <p:cNvPr id="13" name="矩形 12">
              <a:extLst>
                <a:ext uri="{FF2B5EF4-FFF2-40B4-BE49-F238E27FC236}">
                  <a16:creationId xmlns:a16="http://schemas.microsoft.com/office/drawing/2014/main" xmlns="" id="{05BFB574-8649-4550-810E-C356EDCC36AD}"/>
                </a:ext>
              </a:extLst>
            </p:cNvPr>
            <p:cNvSpPr/>
            <p:nvPr/>
          </p:nvSpPr>
          <p:spPr>
            <a:xfrm>
              <a:off x="962526" y="2284241"/>
              <a:ext cx="2706131" cy="7875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schemeClr val="tx1">
                      <a:lumMod val="75000"/>
                      <a:lumOff val="25000"/>
                    </a:schemeClr>
                  </a:solidFill>
                  <a:effectLst/>
                  <a:uLnTx/>
                  <a:uFillTx/>
                  <a:cs typeface="+mn-ea"/>
                  <a:sym typeface="+mn-lt"/>
                </a:rPr>
                <a:t>单击此处输入文本内容，可更改文字颜色或大小等属性。</a:t>
              </a:r>
            </a:p>
          </p:txBody>
        </p:sp>
        <p:sp>
          <p:nvSpPr>
            <p:cNvPr id="14" name="矩形: 圆角 13">
              <a:extLst>
                <a:ext uri="{FF2B5EF4-FFF2-40B4-BE49-F238E27FC236}">
                  <a16:creationId xmlns:a16="http://schemas.microsoft.com/office/drawing/2014/main" xmlns="" id="{3B9D1EBC-E9BF-44C1-A2BE-FDA33A529CA8}"/>
                </a:ext>
              </a:extLst>
            </p:cNvPr>
            <p:cNvSpPr/>
            <p:nvPr/>
          </p:nvSpPr>
          <p:spPr>
            <a:xfrm>
              <a:off x="962526" y="1828800"/>
              <a:ext cx="1475873" cy="401053"/>
            </a:xfrm>
            <a:prstGeom prst="roundRect">
              <a:avLst>
                <a:gd name="adj" fmla="val 5000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添加标题</a:t>
              </a:r>
            </a:p>
          </p:txBody>
        </p:sp>
      </p:grpSp>
      <p:grpSp>
        <p:nvGrpSpPr>
          <p:cNvPr id="15" name="组合 14">
            <a:extLst>
              <a:ext uri="{FF2B5EF4-FFF2-40B4-BE49-F238E27FC236}">
                <a16:creationId xmlns:a16="http://schemas.microsoft.com/office/drawing/2014/main" xmlns="" id="{B7B5E874-A610-4957-92D3-3C82FA720B7C}"/>
              </a:ext>
            </a:extLst>
          </p:cNvPr>
          <p:cNvGrpSpPr/>
          <p:nvPr/>
        </p:nvGrpSpPr>
        <p:grpSpPr>
          <a:xfrm>
            <a:off x="4200419" y="2385075"/>
            <a:ext cx="2706131" cy="1242964"/>
            <a:chOff x="962526" y="1828800"/>
            <a:chExt cx="2706131" cy="1242964"/>
          </a:xfrm>
        </p:grpSpPr>
        <p:sp>
          <p:nvSpPr>
            <p:cNvPr id="16" name="矩形 15">
              <a:extLst>
                <a:ext uri="{FF2B5EF4-FFF2-40B4-BE49-F238E27FC236}">
                  <a16:creationId xmlns:a16="http://schemas.microsoft.com/office/drawing/2014/main" xmlns="" id="{0F8EA2CB-9C7B-4B86-8951-5B245CD55476}"/>
                </a:ext>
              </a:extLst>
            </p:cNvPr>
            <p:cNvSpPr/>
            <p:nvPr/>
          </p:nvSpPr>
          <p:spPr>
            <a:xfrm>
              <a:off x="962526" y="2284241"/>
              <a:ext cx="2706131" cy="7875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schemeClr val="tx1">
                      <a:lumMod val="75000"/>
                      <a:lumOff val="25000"/>
                    </a:schemeClr>
                  </a:solidFill>
                  <a:effectLst/>
                  <a:uLnTx/>
                  <a:uFillTx/>
                  <a:cs typeface="+mn-ea"/>
                  <a:sym typeface="+mn-lt"/>
                </a:rPr>
                <a:t>单击此处输入文本内容，可更改文字颜色或大小等属性。</a:t>
              </a:r>
            </a:p>
          </p:txBody>
        </p:sp>
        <p:sp>
          <p:nvSpPr>
            <p:cNvPr id="17" name="矩形: 圆角 16">
              <a:extLst>
                <a:ext uri="{FF2B5EF4-FFF2-40B4-BE49-F238E27FC236}">
                  <a16:creationId xmlns:a16="http://schemas.microsoft.com/office/drawing/2014/main" xmlns="" id="{BB67B38F-277F-46E6-9315-9131746B2352}"/>
                </a:ext>
              </a:extLst>
            </p:cNvPr>
            <p:cNvSpPr/>
            <p:nvPr/>
          </p:nvSpPr>
          <p:spPr>
            <a:xfrm>
              <a:off x="962526" y="1828800"/>
              <a:ext cx="1475873" cy="401053"/>
            </a:xfrm>
            <a:prstGeom prst="roundRect">
              <a:avLst>
                <a:gd name="adj" fmla="val 5000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添加标题</a:t>
              </a:r>
            </a:p>
          </p:txBody>
        </p:sp>
      </p:grpSp>
      <p:grpSp>
        <p:nvGrpSpPr>
          <p:cNvPr id="18" name="组合 17">
            <a:extLst>
              <a:ext uri="{FF2B5EF4-FFF2-40B4-BE49-F238E27FC236}">
                <a16:creationId xmlns:a16="http://schemas.microsoft.com/office/drawing/2014/main" xmlns="" id="{4BF516FF-DDDA-439A-9D50-85E252A44AD2}"/>
              </a:ext>
            </a:extLst>
          </p:cNvPr>
          <p:cNvGrpSpPr/>
          <p:nvPr/>
        </p:nvGrpSpPr>
        <p:grpSpPr>
          <a:xfrm>
            <a:off x="4200419" y="4085541"/>
            <a:ext cx="2706131" cy="1242964"/>
            <a:chOff x="962526" y="1828800"/>
            <a:chExt cx="2706131" cy="1242964"/>
          </a:xfrm>
        </p:grpSpPr>
        <p:sp>
          <p:nvSpPr>
            <p:cNvPr id="19" name="矩形 18">
              <a:extLst>
                <a:ext uri="{FF2B5EF4-FFF2-40B4-BE49-F238E27FC236}">
                  <a16:creationId xmlns:a16="http://schemas.microsoft.com/office/drawing/2014/main" xmlns="" id="{5955228D-2827-4C79-A599-AD4EF17D412C}"/>
                </a:ext>
              </a:extLst>
            </p:cNvPr>
            <p:cNvSpPr/>
            <p:nvPr/>
          </p:nvSpPr>
          <p:spPr>
            <a:xfrm>
              <a:off x="962526" y="2284241"/>
              <a:ext cx="2706131" cy="78752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600" i="0" u="none" strike="noStrike" kern="1200" cap="none" spc="0" normalizeH="0" baseline="0" noProof="0" dirty="0">
                  <a:ln>
                    <a:noFill/>
                  </a:ln>
                  <a:solidFill>
                    <a:schemeClr val="tx1">
                      <a:lumMod val="75000"/>
                      <a:lumOff val="25000"/>
                    </a:schemeClr>
                  </a:solidFill>
                  <a:effectLst/>
                  <a:uLnTx/>
                  <a:uFillTx/>
                  <a:cs typeface="+mn-ea"/>
                  <a:sym typeface="+mn-lt"/>
                </a:rPr>
                <a:t>单击此处输入文本内容，可更改文字颜色或大小等属性。</a:t>
              </a:r>
            </a:p>
          </p:txBody>
        </p:sp>
        <p:sp>
          <p:nvSpPr>
            <p:cNvPr id="20" name="矩形: 圆角 19">
              <a:extLst>
                <a:ext uri="{FF2B5EF4-FFF2-40B4-BE49-F238E27FC236}">
                  <a16:creationId xmlns:a16="http://schemas.microsoft.com/office/drawing/2014/main" xmlns="" id="{DBBBB3AC-D5D5-482C-9D48-A46413B34D43}"/>
                </a:ext>
              </a:extLst>
            </p:cNvPr>
            <p:cNvSpPr/>
            <p:nvPr/>
          </p:nvSpPr>
          <p:spPr>
            <a:xfrm>
              <a:off x="962526" y="1828800"/>
              <a:ext cx="1475873" cy="401053"/>
            </a:xfrm>
            <a:prstGeom prst="roundRect">
              <a:avLst>
                <a:gd name="adj" fmla="val 5000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添加标题</a:t>
              </a:r>
            </a:p>
          </p:txBody>
        </p:sp>
      </p:grpSp>
      <p:grpSp>
        <p:nvGrpSpPr>
          <p:cNvPr id="21" name="组合 20">
            <a:extLst>
              <a:ext uri="{FF2B5EF4-FFF2-40B4-BE49-F238E27FC236}">
                <a16:creationId xmlns:a16="http://schemas.microsoft.com/office/drawing/2014/main" xmlns="" id="{1C3052A9-248F-45E1-9403-06226D72D645}"/>
              </a:ext>
            </a:extLst>
          </p:cNvPr>
          <p:cNvGrpSpPr/>
          <p:nvPr/>
        </p:nvGrpSpPr>
        <p:grpSpPr>
          <a:xfrm>
            <a:off x="7540284" y="1810425"/>
            <a:ext cx="4066849" cy="4066847"/>
            <a:chOff x="7769237" y="1803251"/>
            <a:chExt cx="3448776" cy="3448774"/>
          </a:xfrm>
        </p:grpSpPr>
        <p:grpSp>
          <p:nvGrpSpPr>
            <p:cNvPr id="22" name="组合 21">
              <a:extLst>
                <a:ext uri="{FF2B5EF4-FFF2-40B4-BE49-F238E27FC236}">
                  <a16:creationId xmlns:a16="http://schemas.microsoft.com/office/drawing/2014/main" xmlns="" id="{7DA73E24-3144-4893-868B-33F7D1405C6A}"/>
                </a:ext>
              </a:extLst>
            </p:cNvPr>
            <p:cNvGrpSpPr/>
            <p:nvPr/>
          </p:nvGrpSpPr>
          <p:grpSpPr>
            <a:xfrm>
              <a:off x="7769237" y="1803251"/>
              <a:ext cx="3448776" cy="3448774"/>
              <a:chOff x="1111169" y="1643606"/>
              <a:chExt cx="3900669" cy="3900667"/>
            </a:xfrm>
          </p:grpSpPr>
          <p:sp>
            <p:nvSpPr>
              <p:cNvPr id="24" name="椭圆 23">
                <a:extLst>
                  <a:ext uri="{FF2B5EF4-FFF2-40B4-BE49-F238E27FC236}">
                    <a16:creationId xmlns:a16="http://schemas.microsoft.com/office/drawing/2014/main" xmlns="" id="{4D64542A-BE25-4681-895C-BFB26B294BEB}"/>
                  </a:ext>
                </a:extLst>
              </p:cNvPr>
              <p:cNvSpPr/>
              <p:nvPr/>
            </p:nvSpPr>
            <p:spPr>
              <a:xfrm>
                <a:off x="1111169" y="1643606"/>
                <a:ext cx="3900669" cy="3900667"/>
              </a:xfrm>
              <a:prstGeom prst="ellipse">
                <a:avLst/>
              </a:prstGeom>
              <a:solidFill>
                <a:schemeClr val="bg1"/>
              </a:solidFill>
              <a:ln>
                <a:noFill/>
              </a:ln>
              <a:effectLst>
                <a:outerShdw blurRad="381000" sx="98000" sy="98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25" name="椭圆 24">
                <a:extLst>
                  <a:ext uri="{FF2B5EF4-FFF2-40B4-BE49-F238E27FC236}">
                    <a16:creationId xmlns:a16="http://schemas.microsoft.com/office/drawing/2014/main" xmlns="" id="{66AF2FC5-F0BE-4D7E-9506-897D8915323B}"/>
                  </a:ext>
                </a:extLst>
              </p:cNvPr>
              <p:cNvSpPr/>
              <p:nvPr/>
            </p:nvSpPr>
            <p:spPr>
              <a:xfrm>
                <a:off x="4653024" y="5058138"/>
                <a:ext cx="243068" cy="243068"/>
              </a:xfrm>
              <a:prstGeom prst="ellipse">
                <a:avLst/>
              </a:prstGeom>
              <a:solidFill>
                <a:schemeClr val="bg1"/>
              </a:solidFill>
              <a:ln>
                <a:noFill/>
              </a:ln>
              <a:effectLst>
                <a:outerShdw blurRad="127000" sx="98000" sy="98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sp>
            <p:nvSpPr>
              <p:cNvPr id="26" name="椭圆 25">
                <a:extLst>
                  <a:ext uri="{FF2B5EF4-FFF2-40B4-BE49-F238E27FC236}">
                    <a16:creationId xmlns:a16="http://schemas.microsoft.com/office/drawing/2014/main" xmlns="" id="{B32C0B71-EE20-40B4-AFE8-379A4E897039}"/>
                  </a:ext>
                </a:extLst>
              </p:cNvPr>
              <p:cNvSpPr/>
              <p:nvPr/>
            </p:nvSpPr>
            <p:spPr>
              <a:xfrm>
                <a:off x="4664599" y="1898249"/>
                <a:ext cx="115746" cy="115746"/>
              </a:xfrm>
              <a:prstGeom prst="ellipse">
                <a:avLst/>
              </a:prstGeom>
              <a:solidFill>
                <a:schemeClr val="bg1"/>
              </a:solidFill>
              <a:ln>
                <a:noFill/>
              </a:ln>
              <a:effectLst>
                <a:outerShdw blurRad="127000" sx="98000" sy="98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cs typeface="+mn-ea"/>
                  <a:sym typeface="+mn-lt"/>
                </a:endParaRPr>
              </a:p>
            </p:txBody>
          </p:sp>
        </p:grpSp>
        <p:pic>
          <p:nvPicPr>
            <p:cNvPr id="23" name="图片 22" descr="图片包含 图形用户界面&#10;&#10;描述已自动生成">
              <a:extLst>
                <a:ext uri="{FF2B5EF4-FFF2-40B4-BE49-F238E27FC236}">
                  <a16:creationId xmlns:a16="http://schemas.microsoft.com/office/drawing/2014/main" xmlns="" id="{4DD69FDA-809B-4291-88C9-F61A8994E5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53668" y="2334235"/>
              <a:ext cx="2736252" cy="2262556"/>
            </a:xfrm>
            <a:prstGeom prst="rect">
              <a:avLst/>
            </a:prstGeom>
          </p:spPr>
        </p:pic>
      </p:grpSp>
    </p:spTree>
    <p:custDataLst>
      <p:tags r:id="rId1"/>
    </p:custDataLst>
    <p:extLst>
      <p:ext uri="{BB962C8B-B14F-4D97-AF65-F5344CB8AC3E}">
        <p14:creationId xmlns:p14="http://schemas.microsoft.com/office/powerpoint/2010/main" val="964743250"/>
      </p:ext>
    </p:extLst>
  </p:cSld>
  <p:clrMapOvr>
    <a:masterClrMapping/>
  </p:clrMapOvr>
  <mc:AlternateContent xmlns:mc="http://schemas.openxmlformats.org/markup-compatibility/2006" xmlns:p14="http://schemas.microsoft.com/office/powerpoint/2010/main">
    <mc:Choice Requires="p14">
      <p:transition spd="slow" p14:dur="1500" advTm="714">
        <p:random/>
      </p:transition>
    </mc:Choice>
    <mc:Fallback xmlns="">
      <p:transition spd="slow" advTm="71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1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100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100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0-#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xmlns=""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xmlns=""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xmlns=""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xmlns=""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未来技术方向</a:t>
              </a:r>
            </a:p>
          </p:txBody>
        </p:sp>
      </p:grpSp>
      <p:sp>
        <p:nvSpPr>
          <p:cNvPr id="9" name="文本框 8">
            <a:extLst>
              <a:ext uri="{FF2B5EF4-FFF2-40B4-BE49-F238E27FC236}">
                <a16:creationId xmlns:a16="http://schemas.microsoft.com/office/drawing/2014/main" xmlns="" id="{8174A497-A185-4CA7-A065-89C7B5807EAD}"/>
              </a:ext>
            </a:extLst>
          </p:cNvPr>
          <p:cNvSpPr txBox="1"/>
          <p:nvPr/>
        </p:nvSpPr>
        <p:spPr>
          <a:xfrm>
            <a:off x="812800" y="1854685"/>
            <a:ext cx="1637846" cy="461665"/>
          </a:xfrm>
          <a:prstGeom prst="rect">
            <a:avLst/>
          </a:prstGeom>
          <a:noFill/>
        </p:spPr>
        <p:txBody>
          <a:bodyPr wrap="square" rtlCol="0">
            <a:spAutoFit/>
          </a:bodyPr>
          <a:lstStyle/>
          <a:p>
            <a:r>
              <a:rPr lang="zh-CN" altLang="en-US" sz="2400" dirty="0">
                <a:solidFill>
                  <a:srgbClr val="232531"/>
                </a:solidFill>
                <a:cs typeface="+mn-ea"/>
                <a:sym typeface="+mn-lt"/>
              </a:rPr>
              <a:t>添加标题</a:t>
            </a:r>
          </a:p>
        </p:txBody>
      </p:sp>
      <p:sp>
        <p:nvSpPr>
          <p:cNvPr id="10" name="文本框 9">
            <a:extLst>
              <a:ext uri="{FF2B5EF4-FFF2-40B4-BE49-F238E27FC236}">
                <a16:creationId xmlns:a16="http://schemas.microsoft.com/office/drawing/2014/main" xmlns="" id="{FCDBEBF1-9AC6-450F-9C5B-D9E97F7E110E}"/>
              </a:ext>
            </a:extLst>
          </p:cNvPr>
          <p:cNvSpPr txBox="1"/>
          <p:nvPr/>
        </p:nvSpPr>
        <p:spPr>
          <a:xfrm>
            <a:off x="812800" y="2285573"/>
            <a:ext cx="4585950" cy="523220"/>
          </a:xfrm>
          <a:prstGeom prst="rect">
            <a:avLst/>
          </a:prstGeom>
          <a:noFill/>
        </p:spPr>
        <p:txBody>
          <a:bodyPr wrap="square" rtlCol="0">
            <a:spAutoFit/>
          </a:bodyPr>
          <a:lstStyle/>
          <a:p>
            <a:r>
              <a:rPr lang="zh-CN" altLang="en-US" sz="1400" spc="400" dirty="0">
                <a:solidFill>
                  <a:srgbClr val="232531"/>
                </a:solidFill>
                <a:cs typeface="+mn-ea"/>
                <a:sym typeface="+mn-lt"/>
              </a:rPr>
              <a:t>单击此处添加标题内容，内容要与标题一致，并主要字体大小。</a:t>
            </a:r>
          </a:p>
        </p:txBody>
      </p:sp>
      <p:grpSp>
        <p:nvGrpSpPr>
          <p:cNvPr id="11" name="组合 10">
            <a:extLst>
              <a:ext uri="{FF2B5EF4-FFF2-40B4-BE49-F238E27FC236}">
                <a16:creationId xmlns:a16="http://schemas.microsoft.com/office/drawing/2014/main" xmlns="" id="{02958FEE-C88D-4DD6-8992-0F2C517843EE}"/>
              </a:ext>
            </a:extLst>
          </p:cNvPr>
          <p:cNvGrpSpPr/>
          <p:nvPr/>
        </p:nvGrpSpPr>
        <p:grpSpPr>
          <a:xfrm>
            <a:off x="810196" y="3396034"/>
            <a:ext cx="977900" cy="867410"/>
            <a:chOff x="657796" y="3141714"/>
            <a:chExt cx="977900" cy="867410"/>
          </a:xfrm>
        </p:grpSpPr>
        <p:sp>
          <p:nvSpPr>
            <p:cNvPr id="12" name="矩形: 圆角 11">
              <a:extLst>
                <a:ext uri="{FF2B5EF4-FFF2-40B4-BE49-F238E27FC236}">
                  <a16:creationId xmlns:a16="http://schemas.microsoft.com/office/drawing/2014/main" xmlns="" id="{08D75692-86BB-4929-950A-D78085073862}"/>
                </a:ext>
              </a:extLst>
            </p:cNvPr>
            <p:cNvSpPr/>
            <p:nvPr/>
          </p:nvSpPr>
          <p:spPr>
            <a:xfrm>
              <a:off x="730250" y="3170924"/>
              <a:ext cx="838200" cy="838200"/>
            </a:xfrm>
            <a:prstGeom prst="roundRect">
              <a:avLst>
                <a:gd name="adj" fmla="val 813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13" name="文本框 12">
              <a:extLst>
                <a:ext uri="{FF2B5EF4-FFF2-40B4-BE49-F238E27FC236}">
                  <a16:creationId xmlns:a16="http://schemas.microsoft.com/office/drawing/2014/main" xmlns="" id="{773C2B8B-5F11-46F6-8F46-EA44A32D561B}"/>
                </a:ext>
              </a:extLst>
            </p:cNvPr>
            <p:cNvSpPr txBox="1"/>
            <p:nvPr/>
          </p:nvSpPr>
          <p:spPr>
            <a:xfrm>
              <a:off x="657796" y="3141714"/>
              <a:ext cx="977900" cy="830997"/>
            </a:xfrm>
            <a:prstGeom prst="rect">
              <a:avLst/>
            </a:prstGeom>
            <a:noFill/>
          </p:spPr>
          <p:txBody>
            <a:bodyPr wrap="square" rtlCol="0">
              <a:spAutoFit/>
            </a:bodyPr>
            <a:lstStyle/>
            <a:p>
              <a:pPr algn="ctr"/>
              <a:r>
                <a:rPr lang="en-US" altLang="zh-CN" sz="4800" dirty="0">
                  <a:solidFill>
                    <a:schemeClr val="bg1"/>
                  </a:solidFill>
                  <a:effectLst>
                    <a:outerShdw blurRad="38100" dist="38100" dir="2700000" algn="tl">
                      <a:srgbClr val="000000">
                        <a:alpha val="43137"/>
                      </a:srgbClr>
                    </a:outerShdw>
                  </a:effectLst>
                  <a:cs typeface="+mn-ea"/>
                  <a:sym typeface="+mn-lt"/>
                </a:rPr>
                <a:t>01</a:t>
              </a:r>
              <a:endParaRPr lang="zh-CN" altLang="en-US" sz="4800" dirty="0">
                <a:solidFill>
                  <a:schemeClr val="bg1"/>
                </a:solidFill>
                <a:effectLst>
                  <a:outerShdw blurRad="38100" dist="38100" dir="2700000" algn="tl">
                    <a:srgbClr val="000000">
                      <a:alpha val="43137"/>
                    </a:srgbClr>
                  </a:outerShdw>
                </a:effectLst>
                <a:cs typeface="+mn-ea"/>
                <a:sym typeface="+mn-lt"/>
              </a:endParaRPr>
            </a:p>
          </p:txBody>
        </p:sp>
      </p:grpSp>
      <p:grpSp>
        <p:nvGrpSpPr>
          <p:cNvPr id="14" name="组合 13">
            <a:extLst>
              <a:ext uri="{FF2B5EF4-FFF2-40B4-BE49-F238E27FC236}">
                <a16:creationId xmlns:a16="http://schemas.microsoft.com/office/drawing/2014/main" xmlns="" id="{AAA11A71-442B-42A2-A914-09E37B944DCD}"/>
              </a:ext>
            </a:extLst>
          </p:cNvPr>
          <p:cNvGrpSpPr/>
          <p:nvPr/>
        </p:nvGrpSpPr>
        <p:grpSpPr>
          <a:xfrm>
            <a:off x="825500" y="4955794"/>
            <a:ext cx="977900" cy="869340"/>
            <a:chOff x="673100" y="4753534"/>
            <a:chExt cx="977900" cy="869340"/>
          </a:xfrm>
        </p:grpSpPr>
        <p:sp>
          <p:nvSpPr>
            <p:cNvPr id="15" name="矩形: 圆角 14">
              <a:extLst>
                <a:ext uri="{FF2B5EF4-FFF2-40B4-BE49-F238E27FC236}">
                  <a16:creationId xmlns:a16="http://schemas.microsoft.com/office/drawing/2014/main" xmlns="" id="{B52654C3-8D4D-4BBA-BA03-C70BD3CECE59}"/>
                </a:ext>
              </a:extLst>
            </p:cNvPr>
            <p:cNvSpPr/>
            <p:nvPr/>
          </p:nvSpPr>
          <p:spPr>
            <a:xfrm>
              <a:off x="742950" y="4784674"/>
              <a:ext cx="838200" cy="838200"/>
            </a:xfrm>
            <a:prstGeom prst="roundRect">
              <a:avLst>
                <a:gd name="adj" fmla="val 813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16" name="文本框 15">
              <a:extLst>
                <a:ext uri="{FF2B5EF4-FFF2-40B4-BE49-F238E27FC236}">
                  <a16:creationId xmlns:a16="http://schemas.microsoft.com/office/drawing/2014/main" xmlns="" id="{A851F609-59E1-4D75-9C49-F5070730DEC3}"/>
                </a:ext>
              </a:extLst>
            </p:cNvPr>
            <p:cNvSpPr txBox="1"/>
            <p:nvPr/>
          </p:nvSpPr>
          <p:spPr>
            <a:xfrm>
              <a:off x="673100" y="4753534"/>
              <a:ext cx="977900" cy="830997"/>
            </a:xfrm>
            <a:prstGeom prst="rect">
              <a:avLst/>
            </a:prstGeom>
            <a:noFill/>
          </p:spPr>
          <p:txBody>
            <a:bodyPr wrap="square" rtlCol="0">
              <a:spAutoFit/>
            </a:bodyPr>
            <a:lstStyle/>
            <a:p>
              <a:pPr algn="ctr"/>
              <a:r>
                <a:rPr lang="en-US" altLang="zh-CN" sz="4800" dirty="0">
                  <a:solidFill>
                    <a:schemeClr val="bg1"/>
                  </a:solidFill>
                  <a:effectLst>
                    <a:outerShdw blurRad="38100" dist="38100" dir="2700000" algn="tl">
                      <a:srgbClr val="000000">
                        <a:alpha val="43137"/>
                      </a:srgbClr>
                    </a:outerShdw>
                  </a:effectLst>
                  <a:cs typeface="+mn-ea"/>
                  <a:sym typeface="+mn-lt"/>
                </a:rPr>
                <a:t>02</a:t>
              </a:r>
              <a:endParaRPr lang="zh-CN" altLang="en-US" sz="4800" dirty="0">
                <a:solidFill>
                  <a:schemeClr val="bg1"/>
                </a:solidFill>
                <a:effectLst>
                  <a:outerShdw blurRad="38100" dist="38100" dir="2700000" algn="tl">
                    <a:srgbClr val="000000">
                      <a:alpha val="43137"/>
                    </a:srgbClr>
                  </a:outerShdw>
                </a:effectLst>
                <a:cs typeface="+mn-ea"/>
                <a:sym typeface="+mn-lt"/>
              </a:endParaRPr>
            </a:p>
          </p:txBody>
        </p:sp>
      </p:grpSp>
      <p:grpSp>
        <p:nvGrpSpPr>
          <p:cNvPr id="17" name="组合 16">
            <a:extLst>
              <a:ext uri="{FF2B5EF4-FFF2-40B4-BE49-F238E27FC236}">
                <a16:creationId xmlns:a16="http://schemas.microsoft.com/office/drawing/2014/main" xmlns="" id="{F5254EBC-7660-43CB-B2FE-2D62EB81CF51}"/>
              </a:ext>
            </a:extLst>
          </p:cNvPr>
          <p:cNvGrpSpPr/>
          <p:nvPr/>
        </p:nvGrpSpPr>
        <p:grpSpPr>
          <a:xfrm>
            <a:off x="1860550" y="3373184"/>
            <a:ext cx="4585950" cy="942320"/>
            <a:chOff x="1708150" y="3170924"/>
            <a:chExt cx="4585950" cy="942320"/>
          </a:xfrm>
        </p:grpSpPr>
        <p:sp>
          <p:nvSpPr>
            <p:cNvPr id="18" name="文本框 17">
              <a:extLst>
                <a:ext uri="{FF2B5EF4-FFF2-40B4-BE49-F238E27FC236}">
                  <a16:creationId xmlns:a16="http://schemas.microsoft.com/office/drawing/2014/main" xmlns="" id="{8633A040-4060-450E-B0E2-1F3148C01497}"/>
                </a:ext>
              </a:extLst>
            </p:cNvPr>
            <p:cNvSpPr txBox="1"/>
            <p:nvPr/>
          </p:nvSpPr>
          <p:spPr>
            <a:xfrm>
              <a:off x="1708150" y="3170924"/>
              <a:ext cx="1637846" cy="461665"/>
            </a:xfrm>
            <a:prstGeom prst="rect">
              <a:avLst/>
            </a:prstGeom>
            <a:noFill/>
          </p:spPr>
          <p:txBody>
            <a:bodyPr wrap="square" rtlCol="0">
              <a:spAutoFit/>
            </a:bodyPr>
            <a:lstStyle/>
            <a:p>
              <a:r>
                <a:rPr lang="zh-CN" altLang="en-US" sz="2400" dirty="0">
                  <a:solidFill>
                    <a:srgbClr val="232531"/>
                  </a:solidFill>
                  <a:cs typeface="+mn-ea"/>
                  <a:sym typeface="+mn-lt"/>
                </a:rPr>
                <a:t>添加标题</a:t>
              </a:r>
            </a:p>
          </p:txBody>
        </p:sp>
        <p:sp>
          <p:nvSpPr>
            <p:cNvPr id="19" name="文本框 18">
              <a:extLst>
                <a:ext uri="{FF2B5EF4-FFF2-40B4-BE49-F238E27FC236}">
                  <a16:creationId xmlns:a16="http://schemas.microsoft.com/office/drawing/2014/main" xmlns="" id="{3954F3AE-8EEA-4DA2-8EE2-82DD1A36BF53}"/>
                </a:ext>
              </a:extLst>
            </p:cNvPr>
            <p:cNvSpPr txBox="1"/>
            <p:nvPr/>
          </p:nvSpPr>
          <p:spPr>
            <a:xfrm>
              <a:off x="1708150" y="3590024"/>
              <a:ext cx="4585950" cy="523220"/>
            </a:xfrm>
            <a:prstGeom prst="rect">
              <a:avLst/>
            </a:prstGeom>
            <a:noFill/>
          </p:spPr>
          <p:txBody>
            <a:bodyPr wrap="square" rtlCol="0">
              <a:spAutoFit/>
            </a:bodyPr>
            <a:lstStyle/>
            <a:p>
              <a:r>
                <a:rPr lang="zh-CN" altLang="en-US" sz="1400" spc="400" dirty="0">
                  <a:solidFill>
                    <a:srgbClr val="232531"/>
                  </a:solidFill>
                  <a:cs typeface="+mn-ea"/>
                  <a:sym typeface="+mn-lt"/>
                </a:rPr>
                <a:t>单击此处添加标题内容，内容要与标题一致，并主要字体大小。</a:t>
              </a:r>
            </a:p>
          </p:txBody>
        </p:sp>
      </p:grpSp>
      <p:grpSp>
        <p:nvGrpSpPr>
          <p:cNvPr id="20" name="组合 19">
            <a:extLst>
              <a:ext uri="{FF2B5EF4-FFF2-40B4-BE49-F238E27FC236}">
                <a16:creationId xmlns:a16="http://schemas.microsoft.com/office/drawing/2014/main" xmlns="" id="{08981D1A-1AC3-4BFF-A930-F018A02B1B3C}"/>
              </a:ext>
            </a:extLst>
          </p:cNvPr>
          <p:cNvGrpSpPr/>
          <p:nvPr/>
        </p:nvGrpSpPr>
        <p:grpSpPr>
          <a:xfrm>
            <a:off x="1860550" y="4934874"/>
            <a:ext cx="4585950" cy="942320"/>
            <a:chOff x="1708150" y="3170924"/>
            <a:chExt cx="4585950" cy="942320"/>
          </a:xfrm>
        </p:grpSpPr>
        <p:sp>
          <p:nvSpPr>
            <p:cNvPr id="21" name="文本框 20">
              <a:extLst>
                <a:ext uri="{FF2B5EF4-FFF2-40B4-BE49-F238E27FC236}">
                  <a16:creationId xmlns:a16="http://schemas.microsoft.com/office/drawing/2014/main" xmlns="" id="{04C2D834-AF8E-4E1D-89DE-40CCD2E9658D}"/>
                </a:ext>
              </a:extLst>
            </p:cNvPr>
            <p:cNvSpPr txBox="1"/>
            <p:nvPr/>
          </p:nvSpPr>
          <p:spPr>
            <a:xfrm>
              <a:off x="1708150" y="3170924"/>
              <a:ext cx="1637846" cy="461665"/>
            </a:xfrm>
            <a:prstGeom prst="rect">
              <a:avLst/>
            </a:prstGeom>
            <a:noFill/>
          </p:spPr>
          <p:txBody>
            <a:bodyPr wrap="square" rtlCol="0">
              <a:spAutoFit/>
            </a:bodyPr>
            <a:lstStyle/>
            <a:p>
              <a:r>
                <a:rPr lang="zh-CN" altLang="en-US" sz="2400" dirty="0">
                  <a:solidFill>
                    <a:srgbClr val="232531"/>
                  </a:solidFill>
                  <a:cs typeface="+mn-ea"/>
                  <a:sym typeface="+mn-lt"/>
                </a:rPr>
                <a:t>添加标题</a:t>
              </a:r>
            </a:p>
          </p:txBody>
        </p:sp>
        <p:sp>
          <p:nvSpPr>
            <p:cNvPr id="22" name="文本框 21">
              <a:extLst>
                <a:ext uri="{FF2B5EF4-FFF2-40B4-BE49-F238E27FC236}">
                  <a16:creationId xmlns:a16="http://schemas.microsoft.com/office/drawing/2014/main" xmlns="" id="{FD11FB88-D753-4B71-BED9-1A0E26341760}"/>
                </a:ext>
              </a:extLst>
            </p:cNvPr>
            <p:cNvSpPr txBox="1"/>
            <p:nvPr/>
          </p:nvSpPr>
          <p:spPr>
            <a:xfrm>
              <a:off x="1708150" y="3590024"/>
              <a:ext cx="4585950" cy="523220"/>
            </a:xfrm>
            <a:prstGeom prst="rect">
              <a:avLst/>
            </a:prstGeom>
            <a:noFill/>
          </p:spPr>
          <p:txBody>
            <a:bodyPr wrap="square" rtlCol="0">
              <a:spAutoFit/>
            </a:bodyPr>
            <a:lstStyle/>
            <a:p>
              <a:r>
                <a:rPr lang="zh-CN" altLang="en-US" sz="1400" spc="400" dirty="0">
                  <a:solidFill>
                    <a:srgbClr val="232531"/>
                  </a:solidFill>
                  <a:cs typeface="+mn-ea"/>
                  <a:sym typeface="+mn-lt"/>
                </a:rPr>
                <a:t>单击此处添加标题内容，内容要与标题一致，并主要字体大小。</a:t>
              </a:r>
            </a:p>
          </p:txBody>
        </p:sp>
      </p:grpSp>
      <p:sp>
        <p:nvSpPr>
          <p:cNvPr id="23" name="矩形 22">
            <a:extLst>
              <a:ext uri="{FF2B5EF4-FFF2-40B4-BE49-F238E27FC236}">
                <a16:creationId xmlns:a16="http://schemas.microsoft.com/office/drawing/2014/main" xmlns="" id="{2E72EBF6-10A3-4D66-8F9D-7759F5DC4935}"/>
              </a:ext>
            </a:extLst>
          </p:cNvPr>
          <p:cNvSpPr/>
          <p:nvPr/>
        </p:nvSpPr>
        <p:spPr>
          <a:xfrm>
            <a:off x="7098052" y="3110560"/>
            <a:ext cx="863600" cy="2766634"/>
          </a:xfrm>
          <a:prstGeom prst="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a:extLst>
              <a:ext uri="{FF2B5EF4-FFF2-40B4-BE49-F238E27FC236}">
                <a16:creationId xmlns:a16="http://schemas.microsoft.com/office/drawing/2014/main" xmlns="" id="{D7DE2661-795D-41CA-B059-C81B6ABD7A2E}"/>
              </a:ext>
            </a:extLst>
          </p:cNvPr>
          <p:cNvSpPr/>
          <p:nvPr/>
        </p:nvSpPr>
        <p:spPr>
          <a:xfrm>
            <a:off x="8190252" y="2539060"/>
            <a:ext cx="863600" cy="33381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a:extLst>
              <a:ext uri="{FF2B5EF4-FFF2-40B4-BE49-F238E27FC236}">
                <a16:creationId xmlns:a16="http://schemas.microsoft.com/office/drawing/2014/main" xmlns="" id="{23DBAB67-5C64-401C-8636-D60C6B4054BD}"/>
              </a:ext>
            </a:extLst>
          </p:cNvPr>
          <p:cNvSpPr/>
          <p:nvPr/>
        </p:nvSpPr>
        <p:spPr>
          <a:xfrm>
            <a:off x="9282452" y="3417121"/>
            <a:ext cx="863600" cy="2460073"/>
          </a:xfrm>
          <a:prstGeom prst="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a:extLst>
              <a:ext uri="{FF2B5EF4-FFF2-40B4-BE49-F238E27FC236}">
                <a16:creationId xmlns:a16="http://schemas.microsoft.com/office/drawing/2014/main" xmlns="" id="{2ED9A822-6BE7-43ED-962D-D4773B5F6755}"/>
              </a:ext>
            </a:extLst>
          </p:cNvPr>
          <p:cNvSpPr/>
          <p:nvPr/>
        </p:nvSpPr>
        <p:spPr>
          <a:xfrm>
            <a:off x="10374652" y="2124538"/>
            <a:ext cx="863600" cy="375265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文本框 26">
            <a:extLst>
              <a:ext uri="{FF2B5EF4-FFF2-40B4-BE49-F238E27FC236}">
                <a16:creationId xmlns:a16="http://schemas.microsoft.com/office/drawing/2014/main" xmlns="" id="{2D2E4894-A9D5-4271-81D1-8EA677039B73}"/>
              </a:ext>
            </a:extLst>
          </p:cNvPr>
          <p:cNvSpPr txBox="1"/>
          <p:nvPr/>
        </p:nvSpPr>
        <p:spPr>
          <a:xfrm>
            <a:off x="7199652" y="5877194"/>
            <a:ext cx="660400" cy="400110"/>
          </a:xfrm>
          <a:prstGeom prst="rect">
            <a:avLst/>
          </a:prstGeom>
          <a:noFill/>
        </p:spPr>
        <p:txBody>
          <a:bodyPr wrap="square" rtlCol="0">
            <a:spAutoFit/>
          </a:bodyPr>
          <a:lstStyle/>
          <a:p>
            <a:pPr algn="ctr"/>
            <a:r>
              <a:rPr lang="en-US" altLang="zh-CN" sz="2000" dirty="0">
                <a:cs typeface="+mn-ea"/>
                <a:sym typeface="+mn-lt"/>
              </a:rPr>
              <a:t>Q1</a:t>
            </a:r>
            <a:endParaRPr lang="zh-CN" altLang="en-US" sz="2000" dirty="0">
              <a:cs typeface="+mn-ea"/>
              <a:sym typeface="+mn-lt"/>
            </a:endParaRPr>
          </a:p>
        </p:txBody>
      </p:sp>
      <p:sp>
        <p:nvSpPr>
          <p:cNvPr id="28" name="文本框 27">
            <a:extLst>
              <a:ext uri="{FF2B5EF4-FFF2-40B4-BE49-F238E27FC236}">
                <a16:creationId xmlns:a16="http://schemas.microsoft.com/office/drawing/2014/main" xmlns="" id="{1B764112-E4FB-4F42-B14D-4B6B7EAC14E1}"/>
              </a:ext>
            </a:extLst>
          </p:cNvPr>
          <p:cNvSpPr txBox="1"/>
          <p:nvPr/>
        </p:nvSpPr>
        <p:spPr>
          <a:xfrm>
            <a:off x="8291852" y="5877194"/>
            <a:ext cx="660400" cy="400110"/>
          </a:xfrm>
          <a:prstGeom prst="rect">
            <a:avLst/>
          </a:prstGeom>
          <a:noFill/>
        </p:spPr>
        <p:txBody>
          <a:bodyPr wrap="square" rtlCol="0">
            <a:spAutoFit/>
          </a:bodyPr>
          <a:lstStyle/>
          <a:p>
            <a:pPr algn="ctr"/>
            <a:r>
              <a:rPr lang="en-US" altLang="zh-CN" sz="2000" dirty="0">
                <a:cs typeface="+mn-ea"/>
                <a:sym typeface="+mn-lt"/>
              </a:rPr>
              <a:t>Q2</a:t>
            </a:r>
            <a:endParaRPr lang="zh-CN" altLang="en-US" sz="2000" dirty="0">
              <a:cs typeface="+mn-ea"/>
              <a:sym typeface="+mn-lt"/>
            </a:endParaRPr>
          </a:p>
        </p:txBody>
      </p:sp>
      <p:sp>
        <p:nvSpPr>
          <p:cNvPr id="29" name="文本框 28">
            <a:extLst>
              <a:ext uri="{FF2B5EF4-FFF2-40B4-BE49-F238E27FC236}">
                <a16:creationId xmlns:a16="http://schemas.microsoft.com/office/drawing/2014/main" xmlns="" id="{E5214D60-B3AD-44DB-BDE4-9EEA345A813C}"/>
              </a:ext>
            </a:extLst>
          </p:cNvPr>
          <p:cNvSpPr txBox="1"/>
          <p:nvPr/>
        </p:nvSpPr>
        <p:spPr>
          <a:xfrm>
            <a:off x="9389196" y="5877194"/>
            <a:ext cx="660400" cy="400110"/>
          </a:xfrm>
          <a:prstGeom prst="rect">
            <a:avLst/>
          </a:prstGeom>
          <a:noFill/>
        </p:spPr>
        <p:txBody>
          <a:bodyPr wrap="square" rtlCol="0">
            <a:spAutoFit/>
          </a:bodyPr>
          <a:lstStyle/>
          <a:p>
            <a:pPr algn="ctr"/>
            <a:r>
              <a:rPr lang="en-US" altLang="zh-CN" sz="2000" dirty="0">
                <a:cs typeface="+mn-ea"/>
                <a:sym typeface="+mn-lt"/>
              </a:rPr>
              <a:t>Q3</a:t>
            </a:r>
            <a:endParaRPr lang="zh-CN" altLang="en-US" sz="2000" dirty="0">
              <a:cs typeface="+mn-ea"/>
              <a:sym typeface="+mn-lt"/>
            </a:endParaRPr>
          </a:p>
        </p:txBody>
      </p:sp>
      <p:sp>
        <p:nvSpPr>
          <p:cNvPr id="30" name="文本框 29">
            <a:extLst>
              <a:ext uri="{FF2B5EF4-FFF2-40B4-BE49-F238E27FC236}">
                <a16:creationId xmlns:a16="http://schemas.microsoft.com/office/drawing/2014/main" xmlns="" id="{E89B5CE6-FD20-43AD-97B1-23DB635B8727}"/>
              </a:ext>
            </a:extLst>
          </p:cNvPr>
          <p:cNvSpPr txBox="1"/>
          <p:nvPr/>
        </p:nvSpPr>
        <p:spPr>
          <a:xfrm>
            <a:off x="10476252" y="5877194"/>
            <a:ext cx="660400" cy="400110"/>
          </a:xfrm>
          <a:prstGeom prst="rect">
            <a:avLst/>
          </a:prstGeom>
          <a:noFill/>
        </p:spPr>
        <p:txBody>
          <a:bodyPr wrap="square" rtlCol="0">
            <a:spAutoFit/>
          </a:bodyPr>
          <a:lstStyle/>
          <a:p>
            <a:pPr algn="ctr"/>
            <a:r>
              <a:rPr lang="en-US" altLang="zh-CN" sz="2000" dirty="0">
                <a:cs typeface="+mn-ea"/>
                <a:sym typeface="+mn-lt"/>
              </a:rPr>
              <a:t>Q4</a:t>
            </a:r>
            <a:endParaRPr lang="zh-CN" altLang="en-US" sz="2000" dirty="0">
              <a:cs typeface="+mn-ea"/>
              <a:sym typeface="+mn-lt"/>
            </a:endParaRPr>
          </a:p>
        </p:txBody>
      </p:sp>
      <p:sp>
        <p:nvSpPr>
          <p:cNvPr id="31" name="文本框 30">
            <a:extLst>
              <a:ext uri="{FF2B5EF4-FFF2-40B4-BE49-F238E27FC236}">
                <a16:creationId xmlns:a16="http://schemas.microsoft.com/office/drawing/2014/main" xmlns="" id="{F3EBC4AF-FD2D-4B46-A209-00CAE7FEA6AA}"/>
              </a:ext>
            </a:extLst>
          </p:cNvPr>
          <p:cNvSpPr txBox="1"/>
          <p:nvPr/>
        </p:nvSpPr>
        <p:spPr>
          <a:xfrm>
            <a:off x="7119653" y="2741228"/>
            <a:ext cx="820398" cy="369332"/>
          </a:xfrm>
          <a:prstGeom prst="rect">
            <a:avLst/>
          </a:prstGeom>
          <a:noFill/>
        </p:spPr>
        <p:txBody>
          <a:bodyPr wrap="square" rtlCol="0">
            <a:spAutoFit/>
          </a:bodyPr>
          <a:lstStyle/>
          <a:p>
            <a:pPr algn="ctr"/>
            <a:r>
              <a:rPr lang="en-US" altLang="zh-CN" dirty="0">
                <a:cs typeface="+mn-ea"/>
                <a:sym typeface="+mn-lt"/>
              </a:rPr>
              <a:t>58%</a:t>
            </a:r>
            <a:endParaRPr lang="zh-CN" altLang="en-US" dirty="0">
              <a:cs typeface="+mn-ea"/>
              <a:sym typeface="+mn-lt"/>
            </a:endParaRPr>
          </a:p>
        </p:txBody>
      </p:sp>
      <p:sp>
        <p:nvSpPr>
          <p:cNvPr id="32" name="文本框 31">
            <a:extLst>
              <a:ext uri="{FF2B5EF4-FFF2-40B4-BE49-F238E27FC236}">
                <a16:creationId xmlns:a16="http://schemas.microsoft.com/office/drawing/2014/main" xmlns="" id="{846B9F38-4D4A-4A25-B049-756FB1E0F255}"/>
              </a:ext>
            </a:extLst>
          </p:cNvPr>
          <p:cNvSpPr txBox="1"/>
          <p:nvPr/>
        </p:nvSpPr>
        <p:spPr>
          <a:xfrm>
            <a:off x="8211853" y="2177851"/>
            <a:ext cx="820398" cy="369332"/>
          </a:xfrm>
          <a:prstGeom prst="rect">
            <a:avLst/>
          </a:prstGeom>
          <a:noFill/>
        </p:spPr>
        <p:txBody>
          <a:bodyPr wrap="square" rtlCol="0">
            <a:spAutoFit/>
          </a:bodyPr>
          <a:lstStyle/>
          <a:p>
            <a:pPr algn="ctr"/>
            <a:r>
              <a:rPr lang="en-US" altLang="zh-CN" dirty="0">
                <a:cs typeface="+mn-ea"/>
                <a:sym typeface="+mn-lt"/>
              </a:rPr>
              <a:t>60%</a:t>
            </a:r>
            <a:endParaRPr lang="zh-CN" altLang="en-US" dirty="0">
              <a:cs typeface="+mn-ea"/>
              <a:sym typeface="+mn-lt"/>
            </a:endParaRPr>
          </a:p>
        </p:txBody>
      </p:sp>
      <p:sp>
        <p:nvSpPr>
          <p:cNvPr id="33" name="文本框 32">
            <a:extLst>
              <a:ext uri="{FF2B5EF4-FFF2-40B4-BE49-F238E27FC236}">
                <a16:creationId xmlns:a16="http://schemas.microsoft.com/office/drawing/2014/main" xmlns="" id="{48A0DFC5-1415-4DBB-A64E-0372F542D296}"/>
              </a:ext>
            </a:extLst>
          </p:cNvPr>
          <p:cNvSpPr txBox="1"/>
          <p:nvPr/>
        </p:nvSpPr>
        <p:spPr>
          <a:xfrm>
            <a:off x="9304053" y="3019582"/>
            <a:ext cx="820398" cy="369332"/>
          </a:xfrm>
          <a:prstGeom prst="rect">
            <a:avLst/>
          </a:prstGeom>
          <a:noFill/>
        </p:spPr>
        <p:txBody>
          <a:bodyPr wrap="square" rtlCol="0">
            <a:spAutoFit/>
          </a:bodyPr>
          <a:lstStyle/>
          <a:p>
            <a:pPr algn="ctr"/>
            <a:r>
              <a:rPr lang="en-US" altLang="zh-CN" dirty="0">
                <a:cs typeface="+mn-ea"/>
                <a:sym typeface="+mn-lt"/>
              </a:rPr>
              <a:t>51%</a:t>
            </a:r>
            <a:endParaRPr lang="zh-CN" altLang="en-US" dirty="0">
              <a:cs typeface="+mn-ea"/>
              <a:sym typeface="+mn-lt"/>
            </a:endParaRPr>
          </a:p>
        </p:txBody>
      </p:sp>
      <p:sp>
        <p:nvSpPr>
          <p:cNvPr id="34" name="文本框 33">
            <a:extLst>
              <a:ext uri="{FF2B5EF4-FFF2-40B4-BE49-F238E27FC236}">
                <a16:creationId xmlns:a16="http://schemas.microsoft.com/office/drawing/2014/main" xmlns="" id="{4116647A-A1D4-4D5A-AA86-900BC9C1B20A}"/>
              </a:ext>
            </a:extLst>
          </p:cNvPr>
          <p:cNvSpPr txBox="1"/>
          <p:nvPr/>
        </p:nvSpPr>
        <p:spPr>
          <a:xfrm>
            <a:off x="10396253" y="1755206"/>
            <a:ext cx="820398" cy="369332"/>
          </a:xfrm>
          <a:prstGeom prst="rect">
            <a:avLst/>
          </a:prstGeom>
          <a:noFill/>
        </p:spPr>
        <p:txBody>
          <a:bodyPr wrap="square" rtlCol="0">
            <a:spAutoFit/>
          </a:bodyPr>
          <a:lstStyle/>
          <a:p>
            <a:pPr algn="ctr"/>
            <a:r>
              <a:rPr lang="en-US" altLang="zh-CN" dirty="0">
                <a:cs typeface="+mn-ea"/>
                <a:sym typeface="+mn-lt"/>
              </a:rPr>
              <a:t>73%</a:t>
            </a:r>
            <a:endParaRPr lang="zh-CN" altLang="en-US" dirty="0">
              <a:cs typeface="+mn-ea"/>
              <a:sym typeface="+mn-lt"/>
            </a:endParaRPr>
          </a:p>
        </p:txBody>
      </p:sp>
    </p:spTree>
    <p:custDataLst>
      <p:tags r:id="rId1"/>
    </p:custDataLst>
    <p:extLst>
      <p:ext uri="{BB962C8B-B14F-4D97-AF65-F5344CB8AC3E}">
        <p14:creationId xmlns:p14="http://schemas.microsoft.com/office/powerpoint/2010/main" val="3339041851"/>
      </p:ext>
    </p:extLst>
  </p:cSld>
  <p:clrMapOvr>
    <a:masterClrMapping/>
  </p:clrMapOvr>
  <mc:AlternateContent xmlns:mc="http://schemas.openxmlformats.org/markup-compatibility/2006" xmlns:p14="http://schemas.microsoft.com/office/powerpoint/2010/main">
    <mc:Choice Requires="p14">
      <p:transition spd="slow" p14:dur="1500" advTm="4991">
        <p:random/>
      </p:transition>
    </mc:Choice>
    <mc:Fallback xmlns="">
      <p:transition spd="slow" advTm="499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p:tgtEl>
                                          <p:spTgt spid="17"/>
                                        </p:tgtEl>
                                        <p:attrNameLst>
                                          <p:attrName>ppt_x</p:attrName>
                                        </p:attrNameLst>
                                      </p:cBhvr>
                                      <p:tavLst>
                                        <p:tav tm="0">
                                          <p:val>
                                            <p:strVal val="#ppt_x-#ppt_w*1.125000"/>
                                          </p:val>
                                        </p:tav>
                                        <p:tav tm="100000">
                                          <p:val>
                                            <p:strVal val="#ppt_x"/>
                                          </p:val>
                                        </p:tav>
                                      </p:tavLst>
                                    </p:anim>
                                    <p:animEffect transition="in" filter="wipe(righ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p:tgtEl>
                                          <p:spTgt spid="20"/>
                                        </p:tgtEl>
                                        <p:attrNameLst>
                                          <p:attrName>ppt_x</p:attrName>
                                        </p:attrNameLst>
                                      </p:cBhvr>
                                      <p:tavLst>
                                        <p:tav tm="0">
                                          <p:val>
                                            <p:strVal val="#ppt_x-#ppt_w*1.125000"/>
                                          </p:val>
                                        </p:tav>
                                        <p:tav tm="100000">
                                          <p:val>
                                            <p:strVal val="#ppt_x"/>
                                          </p:val>
                                        </p:tav>
                                      </p:tavLst>
                                    </p:anim>
                                    <p:animEffect transition="in" filter="wipe(righ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randombar(horizontal)">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1000"/>
                                        <p:tgtEl>
                                          <p:spTgt spid="31"/>
                                        </p:tgtEl>
                                      </p:cBhvr>
                                    </p:animEffect>
                                    <p:anim calcmode="lin" valueType="num">
                                      <p:cBhvr>
                                        <p:cTn id="59" dur="1000" fill="hold"/>
                                        <p:tgtEl>
                                          <p:spTgt spid="31"/>
                                        </p:tgtEl>
                                        <p:attrNameLst>
                                          <p:attrName>ppt_x</p:attrName>
                                        </p:attrNameLst>
                                      </p:cBhvr>
                                      <p:tavLst>
                                        <p:tav tm="0">
                                          <p:val>
                                            <p:strVal val="#ppt_x"/>
                                          </p:val>
                                        </p:tav>
                                        <p:tav tm="100000">
                                          <p:val>
                                            <p:strVal val="#ppt_x"/>
                                          </p:val>
                                        </p:tav>
                                      </p:tavLst>
                                    </p:anim>
                                    <p:anim calcmode="lin" valueType="num">
                                      <p:cBhvr>
                                        <p:cTn id="6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randombar(horizontal)">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down)">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randombar(horizontal)">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down)">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0" nodeType="click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1000"/>
                                        <p:tgtEl>
                                          <p:spTgt spid="33"/>
                                        </p:tgtEl>
                                      </p:cBhvr>
                                    </p:animEffect>
                                    <p:anim calcmode="lin" valueType="num">
                                      <p:cBhvr>
                                        <p:cTn id="93" dur="1000" fill="hold"/>
                                        <p:tgtEl>
                                          <p:spTgt spid="33"/>
                                        </p:tgtEl>
                                        <p:attrNameLst>
                                          <p:attrName>ppt_x</p:attrName>
                                        </p:attrNameLst>
                                      </p:cBhvr>
                                      <p:tavLst>
                                        <p:tav tm="0">
                                          <p:val>
                                            <p:strVal val="#ppt_x"/>
                                          </p:val>
                                        </p:tav>
                                        <p:tav tm="100000">
                                          <p:val>
                                            <p:strVal val="#ppt_x"/>
                                          </p:val>
                                        </p:tav>
                                      </p:tavLst>
                                    </p:anim>
                                    <p:anim calcmode="lin" valueType="num">
                                      <p:cBhvr>
                                        <p:cTn id="9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grpId="0" nodeType="click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randombar(horizontal)">
                                      <p:cBhvr>
                                        <p:cTn id="99" dur="500"/>
                                        <p:tgtEl>
                                          <p:spTgt spid="30"/>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wipe(down)">
                                      <p:cBhvr>
                                        <p:cTn id="104" dur="500"/>
                                        <p:tgtEl>
                                          <p:spTgt spid="26"/>
                                        </p:tgtEl>
                                      </p:cBhvr>
                                    </p:animEffect>
                                  </p:childTnLst>
                                </p:cTn>
                              </p:par>
                            </p:childTnLst>
                          </p:cTn>
                        </p:par>
                      </p:childTnLst>
                    </p:cTn>
                  </p:par>
                  <p:par>
                    <p:cTn id="105" fill="hold">
                      <p:stCondLst>
                        <p:cond delay="indefinite"/>
                      </p:stCondLst>
                      <p:childTnLst>
                        <p:par>
                          <p:cTn id="106" fill="hold">
                            <p:stCondLst>
                              <p:cond delay="0"/>
                            </p:stCondLst>
                            <p:childTnLst>
                              <p:par>
                                <p:cTn id="107" presetID="47" presetClass="entr" presetSubtype="0" fill="hold" grpId="0" nodeType="click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1000"/>
                                        <p:tgtEl>
                                          <p:spTgt spid="34"/>
                                        </p:tgtEl>
                                      </p:cBhvr>
                                    </p:animEffect>
                                    <p:anim calcmode="lin" valueType="num">
                                      <p:cBhvr>
                                        <p:cTn id="110" dur="1000" fill="hold"/>
                                        <p:tgtEl>
                                          <p:spTgt spid="34"/>
                                        </p:tgtEl>
                                        <p:attrNameLst>
                                          <p:attrName>ppt_x</p:attrName>
                                        </p:attrNameLst>
                                      </p:cBhvr>
                                      <p:tavLst>
                                        <p:tav tm="0">
                                          <p:val>
                                            <p:strVal val="#ppt_x"/>
                                          </p:val>
                                        </p:tav>
                                        <p:tav tm="100000">
                                          <p:val>
                                            <p:strVal val="#ppt_x"/>
                                          </p:val>
                                        </p:tav>
                                      </p:tavLst>
                                    </p:anim>
                                    <p:anim calcmode="lin" valueType="num">
                                      <p:cBhvr>
                                        <p:cTn id="11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3" grpId="0" animBg="1"/>
      <p:bldP spid="24" grpId="0" animBg="1"/>
      <p:bldP spid="25" grpId="0" animBg="1"/>
      <p:bldP spid="26" grpId="0" animBg="1"/>
      <p:bldP spid="27" grpId="0"/>
      <p:bldP spid="28" grpId="0"/>
      <p:bldP spid="29" grpId="0"/>
      <p:bldP spid="30" grpId="0"/>
      <p:bldP spid="31" grpId="0"/>
      <p:bldP spid="32" grpId="0"/>
      <p:bldP spid="33"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xmlns=""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xmlns=""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xmlns=""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xmlns=""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未来技术方向</a:t>
              </a:r>
            </a:p>
          </p:txBody>
        </p:sp>
      </p:grpSp>
      <p:pic>
        <p:nvPicPr>
          <p:cNvPr id="9" name="图片 8">
            <a:extLst>
              <a:ext uri="{FF2B5EF4-FFF2-40B4-BE49-F238E27FC236}">
                <a16:creationId xmlns:a16="http://schemas.microsoft.com/office/drawing/2014/main" xmlns="" id="{FD903C9B-C4E9-45AF-A8C6-AA3D52CF714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623392" y="1316026"/>
            <a:ext cx="5135082" cy="5205564"/>
          </a:xfrm>
          <a:prstGeom prst="rect">
            <a:avLst/>
          </a:prstGeom>
        </p:spPr>
      </p:pic>
      <p:sp>
        <p:nvSpPr>
          <p:cNvPr id="10" name="椭圆 9">
            <a:extLst>
              <a:ext uri="{FF2B5EF4-FFF2-40B4-BE49-F238E27FC236}">
                <a16:creationId xmlns:a16="http://schemas.microsoft.com/office/drawing/2014/main" xmlns="" id="{25EFC194-FA11-4D52-8C65-71DE1EE10EA7}"/>
              </a:ext>
            </a:extLst>
          </p:cNvPr>
          <p:cNvSpPr/>
          <p:nvPr/>
        </p:nvSpPr>
        <p:spPr>
          <a:xfrm>
            <a:off x="6202593" y="2024344"/>
            <a:ext cx="667657" cy="667657"/>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01</a:t>
            </a:r>
            <a:endParaRPr lang="zh-CN" altLang="en-US" sz="2000" dirty="0">
              <a:cs typeface="+mn-ea"/>
              <a:sym typeface="+mn-lt"/>
            </a:endParaRPr>
          </a:p>
        </p:txBody>
      </p:sp>
      <p:sp>
        <p:nvSpPr>
          <p:cNvPr id="11" name="椭圆 10">
            <a:extLst>
              <a:ext uri="{FF2B5EF4-FFF2-40B4-BE49-F238E27FC236}">
                <a16:creationId xmlns:a16="http://schemas.microsoft.com/office/drawing/2014/main" xmlns="" id="{B0DB39D8-B135-47BD-95A0-57005D2D0D77}"/>
              </a:ext>
            </a:extLst>
          </p:cNvPr>
          <p:cNvSpPr/>
          <p:nvPr/>
        </p:nvSpPr>
        <p:spPr>
          <a:xfrm>
            <a:off x="6202593" y="3443821"/>
            <a:ext cx="667657" cy="667657"/>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02</a:t>
            </a:r>
            <a:endParaRPr lang="zh-CN" altLang="en-US" sz="2000" dirty="0">
              <a:cs typeface="+mn-ea"/>
              <a:sym typeface="+mn-lt"/>
            </a:endParaRPr>
          </a:p>
        </p:txBody>
      </p:sp>
      <p:sp>
        <p:nvSpPr>
          <p:cNvPr id="12" name="椭圆 11">
            <a:extLst>
              <a:ext uri="{FF2B5EF4-FFF2-40B4-BE49-F238E27FC236}">
                <a16:creationId xmlns:a16="http://schemas.microsoft.com/office/drawing/2014/main" xmlns="" id="{B4CFA31F-5844-460E-9185-7A9840EEDD64}"/>
              </a:ext>
            </a:extLst>
          </p:cNvPr>
          <p:cNvSpPr/>
          <p:nvPr/>
        </p:nvSpPr>
        <p:spPr>
          <a:xfrm>
            <a:off x="6202593" y="4863299"/>
            <a:ext cx="667657" cy="667657"/>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03</a:t>
            </a:r>
            <a:endParaRPr lang="zh-CN" altLang="en-US" sz="2000" dirty="0">
              <a:cs typeface="+mn-ea"/>
              <a:sym typeface="+mn-lt"/>
            </a:endParaRPr>
          </a:p>
        </p:txBody>
      </p:sp>
      <p:sp>
        <p:nvSpPr>
          <p:cNvPr id="13" name="文本框 12">
            <a:extLst>
              <a:ext uri="{FF2B5EF4-FFF2-40B4-BE49-F238E27FC236}">
                <a16:creationId xmlns:a16="http://schemas.microsoft.com/office/drawing/2014/main" xmlns="" id="{8B3AF19A-B6E6-4636-8740-69D68F70F39B}"/>
              </a:ext>
            </a:extLst>
          </p:cNvPr>
          <p:cNvSpPr txBox="1"/>
          <p:nvPr/>
        </p:nvSpPr>
        <p:spPr>
          <a:xfrm>
            <a:off x="7032104" y="1988840"/>
            <a:ext cx="4290032" cy="700576"/>
          </a:xfrm>
          <a:prstGeom prst="rect">
            <a:avLst/>
          </a:prstGeom>
          <a:noFill/>
        </p:spPr>
        <p:txBody>
          <a:bodyPr wrap="square" rtlCol="0">
            <a:spAutoFit/>
          </a:bodyPr>
          <a:lstStyle/>
          <a:p>
            <a:pPr>
              <a:lnSpc>
                <a:spcPct val="150000"/>
              </a:lnSpc>
            </a:pPr>
            <a:r>
              <a:rPr lang="zh-CN" altLang="en-US" sz="1400" spc="300" dirty="0">
                <a:cs typeface="+mn-ea"/>
                <a:sym typeface="+mn-lt"/>
              </a:rPr>
              <a:t>单击此处添加标题内容标题要与内容相符并且注意字体大小及内容匹配程度。</a:t>
            </a:r>
          </a:p>
        </p:txBody>
      </p:sp>
      <p:sp>
        <p:nvSpPr>
          <p:cNvPr id="14" name="文本框 13">
            <a:extLst>
              <a:ext uri="{FF2B5EF4-FFF2-40B4-BE49-F238E27FC236}">
                <a16:creationId xmlns:a16="http://schemas.microsoft.com/office/drawing/2014/main" xmlns="" id="{CF62D223-8269-449A-974E-A52E7F9552C4}"/>
              </a:ext>
            </a:extLst>
          </p:cNvPr>
          <p:cNvSpPr txBox="1"/>
          <p:nvPr/>
        </p:nvSpPr>
        <p:spPr>
          <a:xfrm>
            <a:off x="7032104" y="3403741"/>
            <a:ext cx="4290032" cy="700576"/>
          </a:xfrm>
          <a:prstGeom prst="rect">
            <a:avLst/>
          </a:prstGeom>
          <a:noFill/>
        </p:spPr>
        <p:txBody>
          <a:bodyPr wrap="square" rtlCol="0">
            <a:spAutoFit/>
          </a:bodyPr>
          <a:lstStyle/>
          <a:p>
            <a:pPr>
              <a:lnSpc>
                <a:spcPct val="150000"/>
              </a:lnSpc>
            </a:pPr>
            <a:r>
              <a:rPr lang="zh-CN" altLang="en-US" sz="1400" spc="300" dirty="0">
                <a:cs typeface="+mn-ea"/>
                <a:sym typeface="+mn-lt"/>
              </a:rPr>
              <a:t>单击此处添加标题内容标题要与内容相符并且注意字体大小及内容匹配程度。</a:t>
            </a:r>
          </a:p>
        </p:txBody>
      </p:sp>
      <p:sp>
        <p:nvSpPr>
          <p:cNvPr id="15" name="文本框 14">
            <a:extLst>
              <a:ext uri="{FF2B5EF4-FFF2-40B4-BE49-F238E27FC236}">
                <a16:creationId xmlns:a16="http://schemas.microsoft.com/office/drawing/2014/main" xmlns="" id="{D987ED5B-59D9-441C-BFAE-C90391540ECA}"/>
              </a:ext>
            </a:extLst>
          </p:cNvPr>
          <p:cNvSpPr txBox="1"/>
          <p:nvPr/>
        </p:nvSpPr>
        <p:spPr>
          <a:xfrm>
            <a:off x="7032104" y="4818642"/>
            <a:ext cx="4290032" cy="700576"/>
          </a:xfrm>
          <a:prstGeom prst="rect">
            <a:avLst/>
          </a:prstGeom>
          <a:noFill/>
        </p:spPr>
        <p:txBody>
          <a:bodyPr wrap="square" rtlCol="0">
            <a:spAutoFit/>
          </a:bodyPr>
          <a:lstStyle/>
          <a:p>
            <a:pPr>
              <a:lnSpc>
                <a:spcPct val="150000"/>
              </a:lnSpc>
            </a:pPr>
            <a:r>
              <a:rPr lang="zh-CN" altLang="en-US" sz="1400" spc="300" dirty="0">
                <a:cs typeface="+mn-ea"/>
                <a:sym typeface="+mn-lt"/>
              </a:rPr>
              <a:t>单击此处添加标题内容标题要与内容相符并且注意字体大小及内容匹配程度。</a:t>
            </a:r>
          </a:p>
        </p:txBody>
      </p:sp>
    </p:spTree>
    <p:custDataLst>
      <p:tags r:id="rId1"/>
    </p:custDataLst>
    <p:extLst>
      <p:ext uri="{BB962C8B-B14F-4D97-AF65-F5344CB8AC3E}">
        <p14:creationId xmlns:p14="http://schemas.microsoft.com/office/powerpoint/2010/main" val="1955783670"/>
      </p:ext>
    </p:extLst>
  </p:cSld>
  <p:clrMapOvr>
    <a:masterClrMapping/>
  </p:clrMapOvr>
  <mc:AlternateContent xmlns:mc="http://schemas.openxmlformats.org/markup-compatibility/2006" xmlns:p14="http://schemas.microsoft.com/office/powerpoint/2010/main">
    <mc:Choice Requires="p14">
      <p:transition spd="slow" p14:dur="1500" advTm="2169">
        <p:random/>
      </p:transition>
    </mc:Choice>
    <mc:Fallback xmlns="">
      <p:transition spd="slow" advTm="216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mph" presetSubtype="0" fill="hold" nodeType="afterEffect">
                                  <p:stCondLst>
                                    <p:cond delay="0"/>
                                  </p:stCondLst>
                                  <p:childTnLst>
                                    <p:animScale>
                                      <p:cBhvr>
                                        <p:cTn id="12" dur="500" fill="hold"/>
                                        <p:tgtEl>
                                          <p:spTgt spid="9"/>
                                        </p:tgtEl>
                                      </p:cBhvr>
                                      <p:by x="150000" y="150000"/>
                                      <p:from x="100000" y="100000"/>
                                      <p:to x="150000" y="150000"/>
                                    </p:animScale>
                                  </p:childTnLst>
                                </p:cTn>
                              </p:par>
                            </p:childTnLst>
                          </p:cTn>
                        </p:par>
                        <p:par>
                          <p:cTn id="13" fill="hold">
                            <p:stCondLst>
                              <p:cond delay="1500"/>
                            </p:stCondLst>
                            <p:childTnLst>
                              <p:par>
                                <p:cTn id="14" presetID="6" presetClass="emph" presetSubtype="0" fill="hold" nodeType="afterEffect">
                                  <p:stCondLst>
                                    <p:cond delay="0"/>
                                  </p:stCondLst>
                                  <p:childTnLst>
                                    <p:animScale>
                                      <p:cBhvr>
                                        <p:cTn id="15" dur="500" fill="hold"/>
                                        <p:tgtEl>
                                          <p:spTgt spid="9"/>
                                        </p:tgtEl>
                                      </p:cBhvr>
                                      <p:by x="150000" y="150000"/>
                                      <p:from x="150000" y="150000"/>
                                      <p:to x="100000" y="100000"/>
                                    </p:animScale>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in)">
                                      <p:cBhvr>
                                        <p:cTn id="40" dur="2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CA2E74C9-73F5-41D8-B708-6326E24AD537}"/>
              </a:ext>
            </a:extLst>
          </p:cNvPr>
          <p:cNvPicPr>
            <a:picLocks noChangeAspect="1"/>
          </p:cNvPicPr>
          <p:nvPr/>
        </p:nvPicPr>
        <p:blipFill rotWithShape="1">
          <a:blip r:embed="rId3" cstate="screen">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b="-174"/>
          <a:stretch/>
        </p:blipFill>
        <p:spPr>
          <a:xfrm flipH="1">
            <a:off x="0" y="-3153"/>
            <a:ext cx="12192000" cy="6957392"/>
          </a:xfrm>
          <a:prstGeom prst="rect">
            <a:avLst/>
          </a:prstGeom>
        </p:spPr>
      </p:pic>
      <p:pic>
        <p:nvPicPr>
          <p:cNvPr id="26" name="图片 25">
            <a:extLst>
              <a:ext uri="{FF2B5EF4-FFF2-40B4-BE49-F238E27FC236}">
                <a16:creationId xmlns:a16="http://schemas.microsoft.com/office/drawing/2014/main" xmlns="" id="{9C83DE4B-3A99-4FBC-82D8-0B0790AF78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5663952" y="1488964"/>
            <a:ext cx="6744057" cy="5386713"/>
          </a:xfrm>
          <a:prstGeom prst="rect">
            <a:avLst/>
          </a:prstGeom>
          <a:effectLst>
            <a:outerShdw blurRad="63500" algn="ctr" rotWithShape="0">
              <a:prstClr val="black">
                <a:alpha val="40000"/>
              </a:prstClr>
            </a:outerShdw>
          </a:effectLst>
        </p:spPr>
      </p:pic>
      <p:sp>
        <p:nvSpPr>
          <p:cNvPr id="28" name="任意多边形: 形状 27">
            <a:extLst>
              <a:ext uri="{FF2B5EF4-FFF2-40B4-BE49-F238E27FC236}">
                <a16:creationId xmlns:a16="http://schemas.microsoft.com/office/drawing/2014/main" xmlns="" id="{CD086659-9EF7-485A-AD06-D7F9B760A0F7}"/>
              </a:ext>
            </a:extLst>
          </p:cNvPr>
          <p:cNvSpPr/>
          <p:nvPr/>
        </p:nvSpPr>
        <p:spPr>
          <a:xfrm rot="21427085" flipH="1">
            <a:off x="-1112630" y="-1041024"/>
            <a:ext cx="8486739" cy="9577064"/>
          </a:xfrm>
          <a:custGeom>
            <a:avLst/>
            <a:gdLst>
              <a:gd name="connsiteX0" fmla="*/ 963698 w 8042265"/>
              <a:gd name="connsiteY0" fmla="*/ 781862 h 9223237"/>
              <a:gd name="connsiteX1" fmla="*/ 97425 w 8042265"/>
              <a:gd name="connsiteY1" fmla="*/ 3197803 h 9223237"/>
              <a:gd name="connsiteX2" fmla="*/ 1695218 w 8042265"/>
              <a:gd name="connsiteY2" fmla="*/ 5392363 h 9223237"/>
              <a:gd name="connsiteX3" fmla="*/ 1772220 w 8042265"/>
              <a:gd name="connsiteY3" fmla="*/ 7606173 h 9223237"/>
              <a:gd name="connsiteX4" fmla="*/ 1781846 w 8042265"/>
              <a:gd name="connsiteY4" fmla="*/ 9049963 h 9223237"/>
              <a:gd name="connsiteX5" fmla="*/ 4736801 w 8042265"/>
              <a:gd name="connsiteY5" fmla="*/ 9078838 h 9223237"/>
              <a:gd name="connsiteX6" fmla="*/ 7614755 w 8042265"/>
              <a:gd name="connsiteY6" fmla="*/ 7981558 h 9223237"/>
              <a:gd name="connsiteX7" fmla="*/ 7316372 w 8042265"/>
              <a:gd name="connsiteY7" fmla="*/ 579731 h 9223237"/>
              <a:gd name="connsiteX8" fmla="*/ 963698 w 8042265"/>
              <a:gd name="connsiteY8" fmla="*/ 781862 h 922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2265" h="9223237">
                <a:moveTo>
                  <a:pt x="963698" y="781862"/>
                </a:moveTo>
                <a:cubicBezTo>
                  <a:pt x="-239460" y="1218207"/>
                  <a:pt x="-24495" y="2429386"/>
                  <a:pt x="97425" y="3197803"/>
                </a:cubicBezTo>
                <a:cubicBezTo>
                  <a:pt x="219345" y="3966220"/>
                  <a:pt x="1416085" y="4657635"/>
                  <a:pt x="1695218" y="5392363"/>
                </a:cubicBezTo>
                <a:cubicBezTo>
                  <a:pt x="1974351" y="6127091"/>
                  <a:pt x="1757782" y="6996573"/>
                  <a:pt x="1772220" y="7606173"/>
                </a:cubicBezTo>
                <a:cubicBezTo>
                  <a:pt x="1786658" y="8215773"/>
                  <a:pt x="1287749" y="8804519"/>
                  <a:pt x="1781846" y="9049963"/>
                </a:cubicBezTo>
                <a:cubicBezTo>
                  <a:pt x="2275943" y="9295407"/>
                  <a:pt x="3764650" y="9256905"/>
                  <a:pt x="4736801" y="9078838"/>
                </a:cubicBezTo>
                <a:cubicBezTo>
                  <a:pt x="5708952" y="8900771"/>
                  <a:pt x="7184827" y="9398076"/>
                  <a:pt x="7614755" y="7981558"/>
                </a:cubicBezTo>
                <a:cubicBezTo>
                  <a:pt x="8044684" y="6565040"/>
                  <a:pt x="8423277" y="1779680"/>
                  <a:pt x="7316372" y="579731"/>
                </a:cubicBezTo>
                <a:cubicBezTo>
                  <a:pt x="6209467" y="-620218"/>
                  <a:pt x="2166856" y="345517"/>
                  <a:pt x="963698" y="7818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 name="组合 10">
            <a:extLst>
              <a:ext uri="{FF2B5EF4-FFF2-40B4-BE49-F238E27FC236}">
                <a16:creationId xmlns:a16="http://schemas.microsoft.com/office/drawing/2014/main" xmlns="" id="{5EF87966-7598-4C92-BBF9-0E8E92113F7C}"/>
              </a:ext>
            </a:extLst>
          </p:cNvPr>
          <p:cNvGrpSpPr/>
          <p:nvPr/>
        </p:nvGrpSpPr>
        <p:grpSpPr>
          <a:xfrm>
            <a:off x="11726597" y="692696"/>
            <a:ext cx="369332" cy="3755779"/>
            <a:chOff x="11687685" y="1908421"/>
            <a:chExt cx="369332" cy="3755779"/>
          </a:xfrm>
        </p:grpSpPr>
        <p:grpSp>
          <p:nvGrpSpPr>
            <p:cNvPr id="12" name="组合 11">
              <a:extLst>
                <a:ext uri="{FF2B5EF4-FFF2-40B4-BE49-F238E27FC236}">
                  <a16:creationId xmlns:a16="http://schemas.microsoft.com/office/drawing/2014/main" xmlns="" id="{FC7238E6-A482-4323-894D-454B4D88EF47}"/>
                </a:ext>
              </a:extLst>
            </p:cNvPr>
            <p:cNvGrpSpPr/>
            <p:nvPr/>
          </p:nvGrpSpPr>
          <p:grpSpPr>
            <a:xfrm>
              <a:off x="11687685" y="1908421"/>
              <a:ext cx="369332" cy="2518379"/>
              <a:chOff x="11687685" y="1908421"/>
              <a:chExt cx="369332" cy="2518379"/>
            </a:xfrm>
          </p:grpSpPr>
          <p:sp>
            <p:nvSpPr>
              <p:cNvPr id="14" name="文本框 13">
                <a:extLst>
                  <a:ext uri="{FF2B5EF4-FFF2-40B4-BE49-F238E27FC236}">
                    <a16:creationId xmlns:a16="http://schemas.microsoft.com/office/drawing/2014/main" xmlns="" id="{E6FAB039-1128-4964-B1F9-16B61F09E643}"/>
                  </a:ext>
                </a:extLst>
              </p:cNvPr>
              <p:cNvSpPr txBox="1"/>
              <p:nvPr/>
            </p:nvSpPr>
            <p:spPr>
              <a:xfrm>
                <a:off x="11687685" y="1908421"/>
                <a:ext cx="369332" cy="2518379"/>
              </a:xfrm>
              <a:prstGeom prst="rect">
                <a:avLst/>
              </a:prstGeom>
              <a:noFill/>
              <a:ln>
                <a:noFill/>
              </a:ln>
            </p:spPr>
            <p:txBody>
              <a:bodyPr vert="eaVert" wrap="square" rtlCol="0">
                <a:spAutoFit/>
              </a:bodyPr>
              <a:lstStyle/>
              <a:p>
                <a:pPr algn="dist"/>
                <a:r>
                  <a:rPr lang="zh-CN" altLang="en-US" sz="1200" dirty="0">
                    <a:solidFill>
                      <a:schemeClr val="bg1"/>
                    </a:solidFill>
                    <a:effectLst>
                      <a:outerShdw blurRad="38100" dist="38100" dir="2700000" algn="tl">
                        <a:srgbClr val="000000">
                          <a:alpha val="43137"/>
                        </a:srgbClr>
                      </a:outerShdw>
                    </a:effectLst>
                    <a:cs typeface="+mn-ea"/>
                    <a:sym typeface="+mn-lt"/>
                  </a:rPr>
                  <a:t>聚能前行不负韶华</a:t>
                </a:r>
              </a:p>
            </p:txBody>
          </p:sp>
          <p:cxnSp>
            <p:nvCxnSpPr>
              <p:cNvPr id="15" name="直接连接符 14">
                <a:extLst>
                  <a:ext uri="{FF2B5EF4-FFF2-40B4-BE49-F238E27FC236}">
                    <a16:creationId xmlns:a16="http://schemas.microsoft.com/office/drawing/2014/main" xmlns="" id="{30FD5E34-40D4-4F78-9C35-0912E37FB5EF}"/>
                  </a:ext>
                </a:extLst>
              </p:cNvPr>
              <p:cNvCxnSpPr>
                <a:cxnSpLocks/>
              </p:cNvCxnSpPr>
              <p:nvPr/>
            </p:nvCxnSpPr>
            <p:spPr>
              <a:xfrm>
                <a:off x="11790893" y="2149317"/>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02E2ABE8-3285-4A91-AE42-4952C6400F18}"/>
                  </a:ext>
                </a:extLst>
              </p:cNvPr>
              <p:cNvCxnSpPr>
                <a:cxnSpLocks/>
              </p:cNvCxnSpPr>
              <p:nvPr/>
            </p:nvCxnSpPr>
            <p:spPr>
              <a:xfrm>
                <a:off x="11790893" y="2475938"/>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F73CDDE2-F445-44F0-AF50-27553A787062}"/>
                  </a:ext>
                </a:extLst>
              </p:cNvPr>
              <p:cNvCxnSpPr>
                <a:cxnSpLocks/>
              </p:cNvCxnSpPr>
              <p:nvPr/>
            </p:nvCxnSpPr>
            <p:spPr>
              <a:xfrm>
                <a:off x="11790893" y="2802559"/>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33CCB898-3EE1-4801-A25E-BFFB521B7E74}"/>
                  </a:ext>
                </a:extLst>
              </p:cNvPr>
              <p:cNvCxnSpPr>
                <a:cxnSpLocks/>
              </p:cNvCxnSpPr>
              <p:nvPr/>
            </p:nvCxnSpPr>
            <p:spPr>
              <a:xfrm>
                <a:off x="11790893" y="3129180"/>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EA2AAF3F-6C86-4730-893D-7BEE5DB8AE34}"/>
                  </a:ext>
                </a:extLst>
              </p:cNvPr>
              <p:cNvCxnSpPr>
                <a:cxnSpLocks/>
              </p:cNvCxnSpPr>
              <p:nvPr/>
            </p:nvCxnSpPr>
            <p:spPr>
              <a:xfrm>
                <a:off x="11790893" y="3455801"/>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xmlns="" id="{8A29A8D1-F805-4A53-93D5-9AEF1CB28B28}"/>
                  </a:ext>
                </a:extLst>
              </p:cNvPr>
              <p:cNvCxnSpPr>
                <a:cxnSpLocks/>
              </p:cNvCxnSpPr>
              <p:nvPr/>
            </p:nvCxnSpPr>
            <p:spPr>
              <a:xfrm>
                <a:off x="11790893" y="3782422"/>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ABF6BC3C-EEA5-4D9B-8D8E-91EF0AD4AF99}"/>
                  </a:ext>
                </a:extLst>
              </p:cNvPr>
              <p:cNvCxnSpPr>
                <a:cxnSpLocks/>
              </p:cNvCxnSpPr>
              <p:nvPr/>
            </p:nvCxnSpPr>
            <p:spPr>
              <a:xfrm>
                <a:off x="11790893" y="4109044"/>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3" name="直接连接符 12">
              <a:extLst>
                <a:ext uri="{FF2B5EF4-FFF2-40B4-BE49-F238E27FC236}">
                  <a16:creationId xmlns:a16="http://schemas.microsoft.com/office/drawing/2014/main" xmlns="" id="{9B2DFDE9-3D1D-46EB-87F7-7BB381CB3C96}"/>
                </a:ext>
              </a:extLst>
            </p:cNvPr>
            <p:cNvCxnSpPr/>
            <p:nvPr/>
          </p:nvCxnSpPr>
          <p:spPr>
            <a:xfrm>
              <a:off x="11872351" y="4432300"/>
              <a:ext cx="0" cy="12319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组合 21">
            <a:extLst>
              <a:ext uri="{FF2B5EF4-FFF2-40B4-BE49-F238E27FC236}">
                <a16:creationId xmlns:a16="http://schemas.microsoft.com/office/drawing/2014/main" xmlns="" id="{AC3540A7-3288-4D54-A974-E156081918B0}"/>
              </a:ext>
            </a:extLst>
          </p:cNvPr>
          <p:cNvGrpSpPr/>
          <p:nvPr/>
        </p:nvGrpSpPr>
        <p:grpSpPr>
          <a:xfrm>
            <a:off x="10303041" y="6007200"/>
            <a:ext cx="1638300" cy="546247"/>
            <a:chOff x="10303041" y="6007200"/>
            <a:chExt cx="1638300" cy="546247"/>
          </a:xfrm>
        </p:grpSpPr>
        <p:sp>
          <p:nvSpPr>
            <p:cNvPr id="23" name="文本框 22">
              <a:extLst>
                <a:ext uri="{FF2B5EF4-FFF2-40B4-BE49-F238E27FC236}">
                  <a16:creationId xmlns:a16="http://schemas.microsoft.com/office/drawing/2014/main" xmlns="" id="{0713A734-9F6A-4825-8B88-268578DFB3E9}"/>
                </a:ext>
              </a:extLst>
            </p:cNvPr>
            <p:cNvSpPr txBox="1"/>
            <p:nvPr/>
          </p:nvSpPr>
          <p:spPr>
            <a:xfrm>
              <a:off x="10537448" y="6007200"/>
              <a:ext cx="1403893" cy="261610"/>
            </a:xfrm>
            <a:prstGeom prst="rect">
              <a:avLst/>
            </a:prstGeom>
            <a:noFill/>
            <a:ln>
              <a:noFill/>
            </a:ln>
          </p:spPr>
          <p:txBody>
            <a:bodyPr wrap="square" rtlCol="0">
              <a:spAutoFit/>
            </a:bodyPr>
            <a:lstStyle/>
            <a:p>
              <a:pPr algn="dist"/>
              <a:r>
                <a:rPr lang="en-US" altLang="zh-CN" sz="1050" dirty="0">
                  <a:solidFill>
                    <a:schemeClr val="bg1"/>
                  </a:solidFill>
                  <a:effectLst>
                    <a:outerShdw blurRad="38100" dist="38100" dir="2700000" algn="tl">
                      <a:srgbClr val="000000">
                        <a:alpha val="43137"/>
                      </a:srgbClr>
                    </a:outerShdw>
                  </a:effectLst>
                  <a:cs typeface="+mn-ea"/>
                  <a:sym typeface="+mn-lt"/>
                </a:rPr>
                <a:t>THANKS YOU</a:t>
              </a:r>
              <a:endParaRPr lang="zh-CN" altLang="en-US" sz="1050" dirty="0">
                <a:solidFill>
                  <a:schemeClr val="bg1"/>
                </a:solidFill>
                <a:effectLst>
                  <a:outerShdw blurRad="38100" dist="38100" dir="2700000" algn="tl">
                    <a:srgbClr val="000000">
                      <a:alpha val="43137"/>
                    </a:srgbClr>
                  </a:outerShdw>
                </a:effectLst>
                <a:cs typeface="+mn-ea"/>
                <a:sym typeface="+mn-lt"/>
              </a:endParaRPr>
            </a:p>
          </p:txBody>
        </p:sp>
        <p:sp>
          <p:nvSpPr>
            <p:cNvPr id="24" name="文本框 23">
              <a:extLst>
                <a:ext uri="{FF2B5EF4-FFF2-40B4-BE49-F238E27FC236}">
                  <a16:creationId xmlns:a16="http://schemas.microsoft.com/office/drawing/2014/main" xmlns="" id="{12011665-652F-4C62-8E84-53E052E0A4ED}"/>
                </a:ext>
              </a:extLst>
            </p:cNvPr>
            <p:cNvSpPr txBox="1"/>
            <p:nvPr/>
          </p:nvSpPr>
          <p:spPr>
            <a:xfrm>
              <a:off x="10303041" y="6291837"/>
              <a:ext cx="1638300" cy="261610"/>
            </a:xfrm>
            <a:prstGeom prst="rect">
              <a:avLst/>
            </a:prstGeom>
            <a:noFill/>
            <a:ln>
              <a:noFill/>
            </a:ln>
          </p:spPr>
          <p:txBody>
            <a:bodyPr wrap="square" rtlCol="0">
              <a:spAutoFit/>
            </a:bodyPr>
            <a:lstStyle/>
            <a:p>
              <a:pPr algn="dist"/>
              <a:r>
                <a:rPr lang="en-US" altLang="zh-CN" sz="1100" dirty="0" smtClean="0">
                  <a:solidFill>
                    <a:schemeClr val="bg1"/>
                  </a:solidFill>
                  <a:effectLst>
                    <a:outerShdw blurRad="38100" dist="38100" dir="2700000" algn="tl">
                      <a:srgbClr val="000000">
                        <a:alpha val="43137"/>
                      </a:srgbClr>
                    </a:outerShdw>
                  </a:effectLst>
                  <a:cs typeface="+mn-ea"/>
                  <a:sym typeface="+mn-lt"/>
                </a:rPr>
                <a:t>20XX·</a:t>
              </a:r>
              <a:r>
                <a:rPr lang="zh-CN" altLang="en-US" sz="1100" dirty="0">
                  <a:solidFill>
                    <a:schemeClr val="bg1"/>
                  </a:solidFill>
                  <a:effectLst>
                    <a:outerShdw blurRad="38100" dist="38100" dir="2700000" algn="tl">
                      <a:srgbClr val="000000">
                        <a:alpha val="43137"/>
                      </a:srgbClr>
                    </a:outerShdw>
                  </a:effectLst>
                  <a:cs typeface="+mn-ea"/>
                  <a:sym typeface="+mn-lt"/>
                </a:rPr>
                <a:t>筑梦起航</a:t>
              </a:r>
            </a:p>
          </p:txBody>
        </p:sp>
      </p:grpSp>
      <p:sp>
        <p:nvSpPr>
          <p:cNvPr id="27" name="文本框 26">
            <a:extLst>
              <a:ext uri="{FF2B5EF4-FFF2-40B4-BE49-F238E27FC236}">
                <a16:creationId xmlns:a16="http://schemas.microsoft.com/office/drawing/2014/main" xmlns="" id="{3620C7A4-1C20-4A38-836C-291336605937}"/>
              </a:ext>
            </a:extLst>
          </p:cNvPr>
          <p:cNvSpPr txBox="1"/>
          <p:nvPr/>
        </p:nvSpPr>
        <p:spPr>
          <a:xfrm>
            <a:off x="544838" y="2937848"/>
            <a:ext cx="4821560" cy="769441"/>
          </a:xfrm>
          <a:prstGeom prst="rect">
            <a:avLst/>
          </a:prstGeom>
          <a:noFill/>
        </p:spPr>
        <p:txBody>
          <a:bodyPr wrap="square" rtlCol="0">
            <a:spAutoFit/>
          </a:bodyPr>
          <a:lstStyle/>
          <a:p>
            <a:pPr algn="dist"/>
            <a:r>
              <a:rPr lang="zh-CN" altLang="en-US" sz="4400" dirty="0">
                <a:solidFill>
                  <a:srgbClr val="033180"/>
                </a:solidFill>
                <a:cs typeface="+mn-ea"/>
                <a:sym typeface="+mn-lt"/>
              </a:rPr>
              <a:t>谢谢观看</a:t>
            </a:r>
          </a:p>
        </p:txBody>
      </p:sp>
      <p:sp>
        <p:nvSpPr>
          <p:cNvPr id="30" name="文本框 29">
            <a:extLst>
              <a:ext uri="{FF2B5EF4-FFF2-40B4-BE49-F238E27FC236}">
                <a16:creationId xmlns:a16="http://schemas.microsoft.com/office/drawing/2014/main" xmlns="" id="{E0C63694-3FED-4A0D-9F4D-23C92B4B743E}"/>
              </a:ext>
            </a:extLst>
          </p:cNvPr>
          <p:cNvSpPr txBox="1"/>
          <p:nvPr/>
        </p:nvSpPr>
        <p:spPr>
          <a:xfrm>
            <a:off x="583358" y="3747509"/>
            <a:ext cx="4783040" cy="1078116"/>
          </a:xfrm>
          <a:prstGeom prst="rect">
            <a:avLst/>
          </a:prstGeom>
          <a:noFill/>
        </p:spPr>
        <p:txBody>
          <a:bodyPr wrap="square" rtlCol="0">
            <a:spAutoFit/>
          </a:bodyPr>
          <a:lstStyle/>
          <a:p>
            <a:pPr>
              <a:lnSpc>
                <a:spcPct val="150000"/>
              </a:lnSpc>
            </a:pPr>
            <a:r>
              <a:rPr lang="en-US" altLang="zh-CN" sz="1100" dirty="0">
                <a:solidFill>
                  <a:srgbClr val="033180"/>
                </a:solidFill>
                <a:cs typeface="+mn-ea"/>
                <a:sym typeface="+mn-lt"/>
              </a:rPr>
              <a:t>WORK REPORT BUSINESS REPORT GENERAL BUSINESS STYLE MONTHLY REPORT ANNUAL REPORT BUSINESS PLAN PROJECT PLAN PROJECT REPORT COMPLETION REPORT MONTHLY SUMMARY MID-YEAR SUMMARY</a:t>
            </a:r>
            <a:endParaRPr lang="zh-CN" altLang="en-US" sz="1100" dirty="0">
              <a:solidFill>
                <a:srgbClr val="033180"/>
              </a:solidFill>
              <a:cs typeface="+mn-ea"/>
              <a:sym typeface="+mn-lt"/>
            </a:endParaRPr>
          </a:p>
        </p:txBody>
      </p:sp>
      <p:sp>
        <p:nvSpPr>
          <p:cNvPr id="31" name="文本框 30">
            <a:extLst>
              <a:ext uri="{FF2B5EF4-FFF2-40B4-BE49-F238E27FC236}">
                <a16:creationId xmlns:a16="http://schemas.microsoft.com/office/drawing/2014/main" xmlns="" id="{FBAD0671-CC49-4183-943A-F91C483A66A0}"/>
              </a:ext>
            </a:extLst>
          </p:cNvPr>
          <p:cNvSpPr txBox="1"/>
          <p:nvPr/>
        </p:nvSpPr>
        <p:spPr>
          <a:xfrm>
            <a:off x="580529" y="4993431"/>
            <a:ext cx="1839789" cy="307777"/>
          </a:xfrm>
          <a:prstGeom prst="rect">
            <a:avLst/>
          </a:prstGeom>
          <a:noFill/>
        </p:spPr>
        <p:txBody>
          <a:bodyPr wrap="square" rtlCol="0">
            <a:spAutoFit/>
          </a:bodyPr>
          <a:lstStyle/>
          <a:p>
            <a:r>
              <a:rPr lang="zh-CN" altLang="en-US" sz="1400" dirty="0">
                <a:solidFill>
                  <a:srgbClr val="033180"/>
                </a:solidFill>
                <a:cs typeface="+mn-ea"/>
                <a:sym typeface="+mn-lt"/>
              </a:rPr>
              <a:t>汇报人</a:t>
            </a:r>
            <a:r>
              <a:rPr lang="zh-CN" altLang="en-US" sz="1400" dirty="0" smtClean="0">
                <a:solidFill>
                  <a:srgbClr val="033180"/>
                </a:solidFill>
                <a:cs typeface="+mn-ea"/>
                <a:sym typeface="+mn-lt"/>
              </a:rPr>
              <a:t>：优品</a:t>
            </a:r>
            <a:r>
              <a:rPr lang="en-US" altLang="zh-CN" sz="1400" dirty="0" smtClean="0">
                <a:solidFill>
                  <a:srgbClr val="033180"/>
                </a:solidFill>
                <a:cs typeface="+mn-ea"/>
                <a:sym typeface="+mn-lt"/>
              </a:rPr>
              <a:t>PPT</a:t>
            </a:r>
            <a:endParaRPr lang="zh-CN" altLang="en-US" sz="1400" dirty="0">
              <a:solidFill>
                <a:srgbClr val="033180"/>
              </a:solidFill>
              <a:cs typeface="+mn-ea"/>
              <a:sym typeface="+mn-lt"/>
            </a:endParaRPr>
          </a:p>
        </p:txBody>
      </p:sp>
      <p:sp>
        <p:nvSpPr>
          <p:cNvPr id="32" name="文本框 31">
            <a:extLst>
              <a:ext uri="{FF2B5EF4-FFF2-40B4-BE49-F238E27FC236}">
                <a16:creationId xmlns:a16="http://schemas.microsoft.com/office/drawing/2014/main" xmlns="" id="{6827756B-2EB9-4D09-848E-465DA5CE2C05}"/>
              </a:ext>
            </a:extLst>
          </p:cNvPr>
          <p:cNvSpPr txBox="1"/>
          <p:nvPr/>
        </p:nvSpPr>
        <p:spPr>
          <a:xfrm>
            <a:off x="2279576" y="4993431"/>
            <a:ext cx="1728192" cy="307777"/>
          </a:xfrm>
          <a:prstGeom prst="rect">
            <a:avLst/>
          </a:prstGeom>
          <a:noFill/>
        </p:spPr>
        <p:txBody>
          <a:bodyPr wrap="square" rtlCol="0">
            <a:spAutoFit/>
          </a:bodyPr>
          <a:lstStyle/>
          <a:p>
            <a:r>
              <a:rPr lang="zh-CN" altLang="en-US" sz="1400" dirty="0">
                <a:solidFill>
                  <a:srgbClr val="033180"/>
                </a:solidFill>
                <a:cs typeface="+mn-ea"/>
                <a:sym typeface="+mn-lt"/>
              </a:rPr>
              <a:t>时间</a:t>
            </a:r>
            <a:r>
              <a:rPr lang="zh-CN" altLang="en-US" sz="1400" dirty="0" smtClean="0">
                <a:solidFill>
                  <a:srgbClr val="033180"/>
                </a:solidFill>
                <a:cs typeface="+mn-ea"/>
                <a:sym typeface="+mn-lt"/>
              </a:rPr>
              <a:t>：</a:t>
            </a:r>
            <a:r>
              <a:rPr lang="en-US" altLang="zh-CN" sz="1400" dirty="0" smtClean="0">
                <a:solidFill>
                  <a:srgbClr val="033180"/>
                </a:solidFill>
                <a:cs typeface="+mn-ea"/>
                <a:sym typeface="+mn-lt"/>
              </a:rPr>
              <a:t>20XX</a:t>
            </a:r>
            <a:r>
              <a:rPr lang="zh-CN" altLang="en-US" sz="1400" dirty="0">
                <a:solidFill>
                  <a:srgbClr val="033180"/>
                </a:solidFill>
                <a:cs typeface="+mn-ea"/>
                <a:sym typeface="+mn-lt"/>
              </a:rPr>
              <a:t>年</a:t>
            </a:r>
            <a:r>
              <a:rPr lang="en-US" altLang="zh-CN" sz="1400" dirty="0">
                <a:solidFill>
                  <a:srgbClr val="033180"/>
                </a:solidFill>
                <a:cs typeface="+mn-ea"/>
                <a:sym typeface="+mn-lt"/>
              </a:rPr>
              <a:t>X</a:t>
            </a:r>
            <a:r>
              <a:rPr lang="zh-CN" altLang="en-US" sz="1400" dirty="0">
                <a:solidFill>
                  <a:srgbClr val="033180"/>
                </a:solidFill>
                <a:cs typeface="+mn-ea"/>
                <a:sym typeface="+mn-lt"/>
              </a:rPr>
              <a:t>月</a:t>
            </a:r>
          </a:p>
        </p:txBody>
      </p:sp>
      <p:grpSp>
        <p:nvGrpSpPr>
          <p:cNvPr id="65" name="组合 64">
            <a:extLst>
              <a:ext uri="{FF2B5EF4-FFF2-40B4-BE49-F238E27FC236}">
                <a16:creationId xmlns:a16="http://schemas.microsoft.com/office/drawing/2014/main" xmlns="" id="{1D058051-3CB1-448D-A1BC-2B2050F85483}"/>
              </a:ext>
            </a:extLst>
          </p:cNvPr>
          <p:cNvGrpSpPr/>
          <p:nvPr/>
        </p:nvGrpSpPr>
        <p:grpSpPr>
          <a:xfrm>
            <a:off x="335360" y="287070"/>
            <a:ext cx="4968552" cy="261610"/>
            <a:chOff x="335360" y="287070"/>
            <a:chExt cx="4968552" cy="261610"/>
          </a:xfrm>
        </p:grpSpPr>
        <p:grpSp>
          <p:nvGrpSpPr>
            <p:cNvPr id="33" name="组合 32">
              <a:extLst>
                <a:ext uri="{FF2B5EF4-FFF2-40B4-BE49-F238E27FC236}">
                  <a16:creationId xmlns:a16="http://schemas.microsoft.com/office/drawing/2014/main" xmlns="" id="{4392F32C-A930-49AE-B12A-6A0ACD52092A}"/>
                </a:ext>
              </a:extLst>
            </p:cNvPr>
            <p:cNvGrpSpPr/>
            <p:nvPr/>
          </p:nvGrpSpPr>
          <p:grpSpPr>
            <a:xfrm>
              <a:off x="335360" y="309863"/>
              <a:ext cx="395760" cy="216024"/>
              <a:chOff x="-888776" y="404664"/>
              <a:chExt cx="395760" cy="216024"/>
            </a:xfrm>
            <a:solidFill>
              <a:srgbClr val="4BBAB5"/>
            </a:solidFill>
          </p:grpSpPr>
          <p:sp>
            <p:nvSpPr>
              <p:cNvPr id="34" name="椭圆 33">
                <a:extLst>
                  <a:ext uri="{FF2B5EF4-FFF2-40B4-BE49-F238E27FC236}">
                    <a16:creationId xmlns:a16="http://schemas.microsoft.com/office/drawing/2014/main" xmlns="" id="{FCB14D6F-17A1-445C-9825-9D6065E92BDA}"/>
                  </a:ext>
                </a:extLst>
              </p:cNvPr>
              <p:cNvSpPr/>
              <p:nvPr/>
            </p:nvSpPr>
            <p:spPr>
              <a:xfrm>
                <a:off x="-888776"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a:extLst>
                  <a:ext uri="{FF2B5EF4-FFF2-40B4-BE49-F238E27FC236}">
                    <a16:creationId xmlns:a16="http://schemas.microsoft.com/office/drawing/2014/main" xmlns="" id="{30044C48-767D-42A6-998F-37501EAB7737}"/>
                  </a:ext>
                </a:extLst>
              </p:cNvPr>
              <p:cNvSpPr/>
              <p:nvPr/>
            </p:nvSpPr>
            <p:spPr>
              <a:xfrm>
                <a:off x="-781048"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a:extLst>
                  <a:ext uri="{FF2B5EF4-FFF2-40B4-BE49-F238E27FC236}">
                    <a16:creationId xmlns:a16="http://schemas.microsoft.com/office/drawing/2014/main" xmlns="" id="{3296D804-40BF-4538-9599-944E2FDA113A}"/>
                  </a:ext>
                </a:extLst>
              </p:cNvPr>
              <p:cNvSpPr/>
              <p:nvPr/>
            </p:nvSpPr>
            <p:spPr>
              <a:xfrm>
                <a:off x="-672752"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a:extLst>
                  <a:ext uri="{FF2B5EF4-FFF2-40B4-BE49-F238E27FC236}">
                    <a16:creationId xmlns:a16="http://schemas.microsoft.com/office/drawing/2014/main" xmlns="" id="{12510F69-C2A2-4F43-B679-F7C6E0FA7B3D}"/>
                  </a:ext>
                </a:extLst>
              </p:cNvPr>
              <p:cNvSpPr/>
              <p:nvPr/>
            </p:nvSpPr>
            <p:spPr>
              <a:xfrm>
                <a:off x="-565024"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a:extLst>
                  <a:ext uri="{FF2B5EF4-FFF2-40B4-BE49-F238E27FC236}">
                    <a16:creationId xmlns:a16="http://schemas.microsoft.com/office/drawing/2014/main" xmlns="" id="{7F525AD9-E4D8-4C3B-ADC1-756B2B656E73}"/>
                  </a:ext>
                </a:extLst>
              </p:cNvPr>
              <p:cNvSpPr/>
              <p:nvPr/>
            </p:nvSpPr>
            <p:spPr>
              <a:xfrm>
                <a:off x="-888776"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椭圆 38">
                <a:extLst>
                  <a:ext uri="{FF2B5EF4-FFF2-40B4-BE49-F238E27FC236}">
                    <a16:creationId xmlns:a16="http://schemas.microsoft.com/office/drawing/2014/main" xmlns="" id="{BCFC385F-BA70-409B-A86C-DBACF067E02D}"/>
                  </a:ext>
                </a:extLst>
              </p:cNvPr>
              <p:cNvSpPr/>
              <p:nvPr/>
            </p:nvSpPr>
            <p:spPr>
              <a:xfrm>
                <a:off x="-781483"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a:extLst>
                  <a:ext uri="{FF2B5EF4-FFF2-40B4-BE49-F238E27FC236}">
                    <a16:creationId xmlns:a16="http://schemas.microsoft.com/office/drawing/2014/main" xmlns="" id="{A684FBFE-5EE6-4770-9E85-B31F1CB0687C}"/>
                  </a:ext>
                </a:extLst>
              </p:cNvPr>
              <p:cNvSpPr/>
              <p:nvPr/>
            </p:nvSpPr>
            <p:spPr>
              <a:xfrm>
                <a:off x="-674190"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椭圆 40">
                <a:extLst>
                  <a:ext uri="{FF2B5EF4-FFF2-40B4-BE49-F238E27FC236}">
                    <a16:creationId xmlns:a16="http://schemas.microsoft.com/office/drawing/2014/main" xmlns="" id="{1FC6BF37-A8AC-4DEE-A1DD-AF1403C04B94}"/>
                  </a:ext>
                </a:extLst>
              </p:cNvPr>
              <p:cNvSpPr/>
              <p:nvPr/>
            </p:nvSpPr>
            <p:spPr>
              <a:xfrm>
                <a:off x="-566896"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2" name="文本框 41">
              <a:extLst>
                <a:ext uri="{FF2B5EF4-FFF2-40B4-BE49-F238E27FC236}">
                  <a16:creationId xmlns:a16="http://schemas.microsoft.com/office/drawing/2014/main" xmlns="" id="{BCE9E24D-D6D5-40A1-8F40-75FF05A89F0F}"/>
                </a:ext>
              </a:extLst>
            </p:cNvPr>
            <p:cNvSpPr txBox="1"/>
            <p:nvPr/>
          </p:nvSpPr>
          <p:spPr>
            <a:xfrm>
              <a:off x="98343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Work</a:t>
              </a:r>
              <a:endParaRPr lang="zh-CN" altLang="en-US" sz="1050" dirty="0">
                <a:solidFill>
                  <a:schemeClr val="tx1">
                    <a:lumMod val="65000"/>
                    <a:lumOff val="35000"/>
                  </a:schemeClr>
                </a:solidFill>
                <a:cs typeface="+mn-ea"/>
                <a:sym typeface="+mn-lt"/>
              </a:endParaRPr>
            </a:p>
          </p:txBody>
        </p:sp>
        <p:sp>
          <p:nvSpPr>
            <p:cNvPr id="43" name="文本框 42">
              <a:extLst>
                <a:ext uri="{FF2B5EF4-FFF2-40B4-BE49-F238E27FC236}">
                  <a16:creationId xmlns:a16="http://schemas.microsoft.com/office/drawing/2014/main" xmlns="" id="{81765DDD-9E27-46ED-88A2-9496933C04A2}"/>
                </a:ext>
              </a:extLst>
            </p:cNvPr>
            <p:cNvSpPr txBox="1"/>
            <p:nvPr/>
          </p:nvSpPr>
          <p:spPr>
            <a:xfrm>
              <a:off x="2102992" y="287070"/>
              <a:ext cx="749660"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Business</a:t>
              </a:r>
              <a:endParaRPr lang="zh-CN" altLang="en-US" sz="1050" dirty="0">
                <a:solidFill>
                  <a:schemeClr val="tx1">
                    <a:lumMod val="65000"/>
                    <a:lumOff val="35000"/>
                  </a:schemeClr>
                </a:solidFill>
                <a:cs typeface="+mn-ea"/>
                <a:sym typeface="+mn-lt"/>
              </a:endParaRPr>
            </a:p>
          </p:txBody>
        </p:sp>
        <p:sp>
          <p:nvSpPr>
            <p:cNvPr id="44" name="文本框 43">
              <a:extLst>
                <a:ext uri="{FF2B5EF4-FFF2-40B4-BE49-F238E27FC236}">
                  <a16:creationId xmlns:a16="http://schemas.microsoft.com/office/drawing/2014/main" xmlns="" id="{EC3DD286-EE92-4FD3-AE9E-85947E64F5E1}"/>
                </a:ext>
              </a:extLst>
            </p:cNvPr>
            <p:cNvSpPr txBox="1"/>
            <p:nvPr/>
          </p:nvSpPr>
          <p:spPr>
            <a:xfrm>
              <a:off x="322255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Project</a:t>
              </a:r>
              <a:endParaRPr lang="zh-CN" altLang="en-US" sz="1050" dirty="0">
                <a:solidFill>
                  <a:schemeClr val="tx1">
                    <a:lumMod val="65000"/>
                    <a:lumOff val="35000"/>
                  </a:schemeClr>
                </a:solidFill>
                <a:cs typeface="+mn-ea"/>
                <a:sym typeface="+mn-lt"/>
              </a:endParaRPr>
            </a:p>
          </p:txBody>
        </p:sp>
        <p:sp>
          <p:nvSpPr>
            <p:cNvPr id="45" name="文本框 44">
              <a:extLst>
                <a:ext uri="{FF2B5EF4-FFF2-40B4-BE49-F238E27FC236}">
                  <a16:creationId xmlns:a16="http://schemas.microsoft.com/office/drawing/2014/main" xmlns="" id="{D2F50217-364D-4CD3-B82D-B65C8E8139F5}"/>
                </a:ext>
              </a:extLst>
            </p:cNvPr>
            <p:cNvSpPr txBox="1"/>
            <p:nvPr/>
          </p:nvSpPr>
          <p:spPr>
            <a:xfrm>
              <a:off x="4342112" y="290917"/>
              <a:ext cx="961800"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Completion</a:t>
              </a:r>
              <a:endParaRPr lang="zh-CN" altLang="en-US" sz="1050" dirty="0">
                <a:solidFill>
                  <a:schemeClr val="tx1">
                    <a:lumMod val="65000"/>
                    <a:lumOff val="35000"/>
                  </a:schemeClr>
                </a:solidFill>
                <a:cs typeface="+mn-ea"/>
                <a:sym typeface="+mn-lt"/>
              </a:endParaRPr>
            </a:p>
          </p:txBody>
        </p:sp>
      </p:grpSp>
      <p:grpSp>
        <p:nvGrpSpPr>
          <p:cNvPr id="66" name="组合 65">
            <a:extLst>
              <a:ext uri="{FF2B5EF4-FFF2-40B4-BE49-F238E27FC236}">
                <a16:creationId xmlns:a16="http://schemas.microsoft.com/office/drawing/2014/main" xmlns="" id="{274E67AD-DA4B-42DF-86E8-349DD03D3C63}"/>
              </a:ext>
            </a:extLst>
          </p:cNvPr>
          <p:cNvGrpSpPr/>
          <p:nvPr/>
        </p:nvGrpSpPr>
        <p:grpSpPr>
          <a:xfrm>
            <a:off x="544838" y="1886963"/>
            <a:ext cx="4435038" cy="1015663"/>
            <a:chOff x="544838" y="1886963"/>
            <a:chExt cx="4435038" cy="1015663"/>
          </a:xfrm>
        </p:grpSpPr>
        <p:sp>
          <p:nvSpPr>
            <p:cNvPr id="25" name="文本框 24">
              <a:extLst>
                <a:ext uri="{FF2B5EF4-FFF2-40B4-BE49-F238E27FC236}">
                  <a16:creationId xmlns:a16="http://schemas.microsoft.com/office/drawing/2014/main" xmlns="" id="{717BEF58-0A49-47D9-A024-565AA04FB2A5}"/>
                </a:ext>
              </a:extLst>
            </p:cNvPr>
            <p:cNvSpPr txBox="1"/>
            <p:nvPr/>
          </p:nvSpPr>
          <p:spPr>
            <a:xfrm>
              <a:off x="544838" y="1886963"/>
              <a:ext cx="3750962" cy="1015663"/>
            </a:xfrm>
            <a:prstGeom prst="rect">
              <a:avLst/>
            </a:prstGeom>
            <a:noFill/>
          </p:spPr>
          <p:txBody>
            <a:bodyPr wrap="square" rtlCol="0">
              <a:spAutoFit/>
            </a:bodyPr>
            <a:lstStyle/>
            <a:p>
              <a:pPr algn="dist"/>
              <a:r>
                <a:rPr lang="en-US" altLang="zh-CN" sz="6000" dirty="0">
                  <a:solidFill>
                    <a:srgbClr val="033180"/>
                  </a:solidFill>
                  <a:effectLst>
                    <a:outerShdw blurRad="38100" dist="38100" dir="2700000" algn="tl">
                      <a:srgbClr val="000000">
                        <a:alpha val="43137"/>
                      </a:srgbClr>
                    </a:outerShdw>
                  </a:effectLst>
                  <a:cs typeface="+mn-ea"/>
                  <a:sym typeface="+mn-lt"/>
                </a:rPr>
                <a:t>SAAS</a:t>
              </a:r>
              <a:r>
                <a:rPr lang="zh-CN" altLang="en-US" sz="6000" dirty="0">
                  <a:solidFill>
                    <a:srgbClr val="033180"/>
                  </a:solidFill>
                  <a:effectLst>
                    <a:outerShdw blurRad="38100" dist="38100" dir="2700000" algn="tl">
                      <a:srgbClr val="000000">
                        <a:alpha val="43137"/>
                      </a:srgbClr>
                    </a:outerShdw>
                  </a:effectLst>
                  <a:cs typeface="+mn-ea"/>
                  <a:sym typeface="+mn-lt"/>
                </a:rPr>
                <a:t>平台</a:t>
              </a:r>
            </a:p>
          </p:txBody>
        </p:sp>
        <p:grpSp>
          <p:nvGrpSpPr>
            <p:cNvPr id="46" name="组合 45">
              <a:extLst>
                <a:ext uri="{FF2B5EF4-FFF2-40B4-BE49-F238E27FC236}">
                  <a16:creationId xmlns:a16="http://schemas.microsoft.com/office/drawing/2014/main" xmlns="" id="{C1F1B2D9-AC28-4F70-BB85-5DC2413E904A}"/>
                </a:ext>
              </a:extLst>
            </p:cNvPr>
            <p:cNvGrpSpPr/>
            <p:nvPr/>
          </p:nvGrpSpPr>
          <p:grpSpPr>
            <a:xfrm>
              <a:off x="4518010" y="2151097"/>
              <a:ext cx="461866" cy="440547"/>
              <a:chOff x="3596742" y="1988840"/>
              <a:chExt cx="586466" cy="559396"/>
            </a:xfrm>
            <a:solidFill>
              <a:srgbClr val="033180"/>
            </a:solidFill>
          </p:grpSpPr>
          <p:grpSp>
            <p:nvGrpSpPr>
              <p:cNvPr id="47" name="组合 46">
                <a:extLst>
                  <a:ext uri="{FF2B5EF4-FFF2-40B4-BE49-F238E27FC236}">
                    <a16:creationId xmlns:a16="http://schemas.microsoft.com/office/drawing/2014/main" xmlns="" id="{430541E3-4E8D-4F2C-AE35-25007F6CF42C}"/>
                  </a:ext>
                </a:extLst>
              </p:cNvPr>
              <p:cNvGrpSpPr/>
              <p:nvPr/>
            </p:nvGrpSpPr>
            <p:grpSpPr>
              <a:xfrm>
                <a:off x="3596742" y="1988840"/>
                <a:ext cx="144016" cy="559396"/>
                <a:chOff x="3596742" y="1988840"/>
                <a:chExt cx="144016" cy="559396"/>
              </a:xfrm>
              <a:grpFill/>
            </p:grpSpPr>
            <p:sp>
              <p:nvSpPr>
                <p:cNvPr id="58" name="椭圆 57">
                  <a:extLst>
                    <a:ext uri="{FF2B5EF4-FFF2-40B4-BE49-F238E27FC236}">
                      <a16:creationId xmlns:a16="http://schemas.microsoft.com/office/drawing/2014/main" xmlns="" id="{3C15EB46-5645-4C0C-BD45-A931D3818AA8}"/>
                    </a:ext>
                  </a:extLst>
                </p:cNvPr>
                <p:cNvSpPr/>
                <p:nvPr/>
              </p:nvSpPr>
              <p:spPr>
                <a:xfrm>
                  <a:off x="3596742" y="19888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a:extLst>
                    <a:ext uri="{FF2B5EF4-FFF2-40B4-BE49-F238E27FC236}">
                      <a16:creationId xmlns:a16="http://schemas.microsoft.com/office/drawing/2014/main" xmlns="" id="{C7DE2DBD-0C2E-4212-B7A6-0B28756D136D}"/>
                    </a:ext>
                  </a:extLst>
                </p:cNvPr>
                <p:cNvSpPr/>
                <p:nvPr/>
              </p:nvSpPr>
              <p:spPr>
                <a:xfrm>
                  <a:off x="3613744" y="2199981"/>
                  <a:ext cx="110013" cy="1100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a:extLst>
                    <a:ext uri="{FF2B5EF4-FFF2-40B4-BE49-F238E27FC236}">
                      <a16:creationId xmlns:a16="http://schemas.microsoft.com/office/drawing/2014/main" xmlns="" id="{24A0110E-CDD1-4908-8373-12D8A93105CB}"/>
                    </a:ext>
                  </a:extLst>
                </p:cNvPr>
                <p:cNvSpPr/>
                <p:nvPr/>
              </p:nvSpPr>
              <p:spPr>
                <a:xfrm>
                  <a:off x="3639614" y="2377119"/>
                  <a:ext cx="58273" cy="582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a:extLst>
                    <a:ext uri="{FF2B5EF4-FFF2-40B4-BE49-F238E27FC236}">
                      <a16:creationId xmlns:a16="http://schemas.microsoft.com/office/drawing/2014/main" xmlns="" id="{F3645E2D-D8F7-4BCE-A207-0B47D47CA293}"/>
                    </a:ext>
                  </a:extLst>
                </p:cNvPr>
                <p:cNvSpPr/>
                <p:nvPr/>
              </p:nvSpPr>
              <p:spPr>
                <a:xfrm>
                  <a:off x="3645891" y="2502517"/>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8" name="组合 47">
                <a:extLst>
                  <a:ext uri="{FF2B5EF4-FFF2-40B4-BE49-F238E27FC236}">
                    <a16:creationId xmlns:a16="http://schemas.microsoft.com/office/drawing/2014/main" xmlns="" id="{820266E5-E4B8-44B6-9887-7129014AF5ED}"/>
                  </a:ext>
                </a:extLst>
              </p:cNvPr>
              <p:cNvGrpSpPr/>
              <p:nvPr/>
            </p:nvGrpSpPr>
            <p:grpSpPr>
              <a:xfrm rot="10800000">
                <a:off x="3817967" y="1988840"/>
                <a:ext cx="144016" cy="559396"/>
                <a:chOff x="3596742" y="1988840"/>
                <a:chExt cx="144016" cy="559396"/>
              </a:xfrm>
              <a:grpFill/>
            </p:grpSpPr>
            <p:sp>
              <p:nvSpPr>
                <p:cNvPr id="54" name="椭圆 53">
                  <a:extLst>
                    <a:ext uri="{FF2B5EF4-FFF2-40B4-BE49-F238E27FC236}">
                      <a16:creationId xmlns:a16="http://schemas.microsoft.com/office/drawing/2014/main" xmlns="" id="{5E3DE55C-0B98-4354-9EF1-C6A63E63A3C0}"/>
                    </a:ext>
                  </a:extLst>
                </p:cNvPr>
                <p:cNvSpPr/>
                <p:nvPr/>
              </p:nvSpPr>
              <p:spPr>
                <a:xfrm>
                  <a:off x="3596742" y="19888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a:extLst>
                    <a:ext uri="{FF2B5EF4-FFF2-40B4-BE49-F238E27FC236}">
                      <a16:creationId xmlns:a16="http://schemas.microsoft.com/office/drawing/2014/main" xmlns="" id="{40C0D25A-4C93-4BEA-8DF5-F371B918DED9}"/>
                    </a:ext>
                  </a:extLst>
                </p:cNvPr>
                <p:cNvSpPr/>
                <p:nvPr/>
              </p:nvSpPr>
              <p:spPr>
                <a:xfrm>
                  <a:off x="3613744" y="2199981"/>
                  <a:ext cx="110013" cy="1100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a:extLst>
                    <a:ext uri="{FF2B5EF4-FFF2-40B4-BE49-F238E27FC236}">
                      <a16:creationId xmlns:a16="http://schemas.microsoft.com/office/drawing/2014/main" xmlns="" id="{5E9AD1DC-10DB-4F23-9099-CF0FE000EEA1}"/>
                    </a:ext>
                  </a:extLst>
                </p:cNvPr>
                <p:cNvSpPr/>
                <p:nvPr/>
              </p:nvSpPr>
              <p:spPr>
                <a:xfrm>
                  <a:off x="3639614" y="2377119"/>
                  <a:ext cx="58273" cy="582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a:extLst>
                    <a:ext uri="{FF2B5EF4-FFF2-40B4-BE49-F238E27FC236}">
                      <a16:creationId xmlns:a16="http://schemas.microsoft.com/office/drawing/2014/main" xmlns="" id="{BB532E99-1344-4C57-B979-261C23CD094F}"/>
                    </a:ext>
                  </a:extLst>
                </p:cNvPr>
                <p:cNvSpPr/>
                <p:nvPr/>
              </p:nvSpPr>
              <p:spPr>
                <a:xfrm>
                  <a:off x="3645891" y="2502517"/>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9" name="组合 48">
                <a:extLst>
                  <a:ext uri="{FF2B5EF4-FFF2-40B4-BE49-F238E27FC236}">
                    <a16:creationId xmlns:a16="http://schemas.microsoft.com/office/drawing/2014/main" xmlns="" id="{9DF69493-9FD8-4609-8200-3617054F9198}"/>
                  </a:ext>
                </a:extLst>
              </p:cNvPr>
              <p:cNvGrpSpPr/>
              <p:nvPr/>
            </p:nvGrpSpPr>
            <p:grpSpPr>
              <a:xfrm>
                <a:off x="4039192" y="1988840"/>
                <a:ext cx="144016" cy="559396"/>
                <a:chOff x="3596742" y="1988840"/>
                <a:chExt cx="144016" cy="559396"/>
              </a:xfrm>
              <a:grpFill/>
            </p:grpSpPr>
            <p:sp>
              <p:nvSpPr>
                <p:cNvPr id="50" name="椭圆 49">
                  <a:extLst>
                    <a:ext uri="{FF2B5EF4-FFF2-40B4-BE49-F238E27FC236}">
                      <a16:creationId xmlns:a16="http://schemas.microsoft.com/office/drawing/2014/main" xmlns="" id="{5F925207-066B-4881-8A27-FC60B0A2FD51}"/>
                    </a:ext>
                  </a:extLst>
                </p:cNvPr>
                <p:cNvSpPr/>
                <p:nvPr/>
              </p:nvSpPr>
              <p:spPr>
                <a:xfrm>
                  <a:off x="3596742" y="19888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a:extLst>
                    <a:ext uri="{FF2B5EF4-FFF2-40B4-BE49-F238E27FC236}">
                      <a16:creationId xmlns:a16="http://schemas.microsoft.com/office/drawing/2014/main" xmlns="" id="{71A1B47C-AABF-4259-B6A4-D2ACB52C6091}"/>
                    </a:ext>
                  </a:extLst>
                </p:cNvPr>
                <p:cNvSpPr/>
                <p:nvPr/>
              </p:nvSpPr>
              <p:spPr>
                <a:xfrm>
                  <a:off x="3613744" y="2199981"/>
                  <a:ext cx="110013" cy="1100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a:extLst>
                    <a:ext uri="{FF2B5EF4-FFF2-40B4-BE49-F238E27FC236}">
                      <a16:creationId xmlns:a16="http://schemas.microsoft.com/office/drawing/2014/main" xmlns="" id="{55DCDE45-C9A1-49C4-BF3D-DC30F2129E63}"/>
                    </a:ext>
                  </a:extLst>
                </p:cNvPr>
                <p:cNvSpPr/>
                <p:nvPr/>
              </p:nvSpPr>
              <p:spPr>
                <a:xfrm>
                  <a:off x="3639614" y="2377119"/>
                  <a:ext cx="58273" cy="582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a:extLst>
                    <a:ext uri="{FF2B5EF4-FFF2-40B4-BE49-F238E27FC236}">
                      <a16:creationId xmlns:a16="http://schemas.microsoft.com/office/drawing/2014/main" xmlns="" id="{B8BA3BAB-0B8A-44EB-8E88-A5E13DC46A2D}"/>
                    </a:ext>
                  </a:extLst>
                </p:cNvPr>
                <p:cNvSpPr/>
                <p:nvPr/>
              </p:nvSpPr>
              <p:spPr>
                <a:xfrm>
                  <a:off x="3645891" y="2502517"/>
                  <a:ext cx="45719" cy="4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grpSp>
        <p:nvGrpSpPr>
          <p:cNvPr id="64" name="组合 63">
            <a:extLst>
              <a:ext uri="{FF2B5EF4-FFF2-40B4-BE49-F238E27FC236}">
                <a16:creationId xmlns:a16="http://schemas.microsoft.com/office/drawing/2014/main" xmlns="" id="{A66D8DC8-1939-451D-A0FF-6A17067C0665}"/>
              </a:ext>
            </a:extLst>
          </p:cNvPr>
          <p:cNvGrpSpPr/>
          <p:nvPr/>
        </p:nvGrpSpPr>
        <p:grpSpPr>
          <a:xfrm>
            <a:off x="625364" y="5589210"/>
            <a:ext cx="1115746" cy="369332"/>
            <a:chOff x="625364" y="5589210"/>
            <a:chExt cx="1115746" cy="369332"/>
          </a:xfrm>
        </p:grpSpPr>
        <p:sp>
          <p:nvSpPr>
            <p:cNvPr id="62" name="矩形: 圆角 61">
              <a:extLst>
                <a:ext uri="{FF2B5EF4-FFF2-40B4-BE49-F238E27FC236}">
                  <a16:creationId xmlns:a16="http://schemas.microsoft.com/office/drawing/2014/main" xmlns="" id="{E27FC334-B5EB-4D87-AD59-E94FADDCFE8D}"/>
                </a:ext>
              </a:extLst>
            </p:cNvPr>
            <p:cNvSpPr/>
            <p:nvPr/>
          </p:nvSpPr>
          <p:spPr>
            <a:xfrm>
              <a:off x="625364" y="5591240"/>
              <a:ext cx="1115746" cy="365272"/>
            </a:xfrm>
            <a:prstGeom prst="roundRect">
              <a:avLst>
                <a:gd name="adj" fmla="val 5000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63" name="文本框 62">
              <a:extLst>
                <a:ext uri="{FF2B5EF4-FFF2-40B4-BE49-F238E27FC236}">
                  <a16:creationId xmlns:a16="http://schemas.microsoft.com/office/drawing/2014/main" xmlns="" id="{12874724-E768-47E7-8775-5B0E3BA2A8FC}"/>
                </a:ext>
              </a:extLst>
            </p:cNvPr>
            <p:cNvSpPr txBox="1"/>
            <p:nvPr/>
          </p:nvSpPr>
          <p:spPr>
            <a:xfrm>
              <a:off x="666781" y="5589210"/>
              <a:ext cx="1032912" cy="369332"/>
            </a:xfrm>
            <a:prstGeom prst="rect">
              <a:avLst/>
            </a:prstGeom>
            <a:noFill/>
          </p:spPr>
          <p:txBody>
            <a:bodyPr wrap="square" rtlCol="0">
              <a:spAutoFit/>
            </a:bodyPr>
            <a:lstStyle/>
            <a:p>
              <a:pPr algn="ctr"/>
              <a:r>
                <a:rPr lang="en-US" altLang="zh-CN" dirty="0">
                  <a:solidFill>
                    <a:schemeClr val="bg1"/>
                  </a:solidFill>
                  <a:effectLst>
                    <a:outerShdw blurRad="38100" dist="38100" dir="2700000" algn="tl">
                      <a:srgbClr val="000000">
                        <a:alpha val="43137"/>
                      </a:srgbClr>
                    </a:outerShdw>
                  </a:effectLst>
                  <a:cs typeface="+mn-ea"/>
                  <a:sym typeface="+mn-lt"/>
                </a:rPr>
                <a:t>START</a:t>
              </a:r>
              <a:endParaRPr lang="zh-CN" altLang="en-US" dirty="0">
                <a:solidFill>
                  <a:schemeClr val="bg1"/>
                </a:solidFill>
                <a:effectLst>
                  <a:outerShdw blurRad="38100" dist="38100" dir="2700000" algn="tl">
                    <a:srgbClr val="000000">
                      <a:alpha val="43137"/>
                    </a:srgbClr>
                  </a:outerShdw>
                </a:effectLst>
                <a:cs typeface="+mn-ea"/>
                <a:sym typeface="+mn-lt"/>
              </a:endParaRPr>
            </a:p>
          </p:txBody>
        </p:sp>
      </p:grpSp>
    </p:spTree>
    <p:custDataLst>
      <p:tags r:id="rId1"/>
    </p:custDataLst>
    <p:extLst>
      <p:ext uri="{BB962C8B-B14F-4D97-AF65-F5344CB8AC3E}">
        <p14:creationId xmlns:p14="http://schemas.microsoft.com/office/powerpoint/2010/main" val="1140141017"/>
      </p:ext>
    </p:extLst>
  </p:cSld>
  <p:clrMapOvr>
    <a:masterClrMapping/>
  </p:clrMapOvr>
  <mc:AlternateContent xmlns:mc="http://schemas.openxmlformats.org/markup-compatibility/2006" xmlns:p14="http://schemas.microsoft.com/office/powerpoint/2010/main">
    <mc:Choice Requires="p14">
      <p:transition spd="slow" p14:dur="1500" advTm="1481">
        <p:random/>
      </p:transition>
    </mc:Choice>
    <mc:Fallback xmlns="">
      <p:transition spd="slow" advTm="148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6"/>
                                        </p:tgtEl>
                                        <p:attrNameLst>
                                          <p:attrName>style.visibility</p:attrName>
                                        </p:attrNameLst>
                                      </p:cBhvr>
                                      <p:to>
                                        <p:strVal val="visible"/>
                                      </p:to>
                                    </p:set>
                                    <p:anim calcmode="lin" valueType="num">
                                      <p:cBhvr>
                                        <p:cTn id="14" dur="500" fill="hold"/>
                                        <p:tgtEl>
                                          <p:spTgt spid="66"/>
                                        </p:tgtEl>
                                        <p:attrNameLst>
                                          <p:attrName>ppt_w</p:attrName>
                                        </p:attrNameLst>
                                      </p:cBhvr>
                                      <p:tavLst>
                                        <p:tav tm="0">
                                          <p:val>
                                            <p:fltVal val="0"/>
                                          </p:val>
                                        </p:tav>
                                        <p:tav tm="100000">
                                          <p:val>
                                            <p:strVal val="#ppt_w"/>
                                          </p:val>
                                        </p:tav>
                                      </p:tavLst>
                                    </p:anim>
                                    <p:anim calcmode="lin" valueType="num">
                                      <p:cBhvr>
                                        <p:cTn id="15" dur="500" fill="hold"/>
                                        <p:tgtEl>
                                          <p:spTgt spid="66"/>
                                        </p:tgtEl>
                                        <p:attrNameLst>
                                          <p:attrName>ppt_h</p:attrName>
                                        </p:attrNameLst>
                                      </p:cBhvr>
                                      <p:tavLst>
                                        <p:tav tm="0">
                                          <p:val>
                                            <p:fltVal val="0"/>
                                          </p:val>
                                        </p:tav>
                                        <p:tav tm="100000">
                                          <p:val>
                                            <p:strVal val="#ppt_h"/>
                                          </p:val>
                                        </p:tav>
                                      </p:tavLst>
                                    </p:anim>
                                    <p:animEffect transition="in" filter="fade">
                                      <p:cBhvr>
                                        <p:cTn id="16" dur="500"/>
                                        <p:tgtEl>
                                          <p:spTgt spid="6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1000"/>
                                        <p:tgtEl>
                                          <p:spTgt spid="31"/>
                                        </p:tgtEl>
                                      </p:cBhvr>
                                    </p:animEffect>
                                    <p:anim calcmode="lin" valueType="num">
                                      <p:cBhvr>
                                        <p:cTn id="30" dur="1000" fill="hold"/>
                                        <p:tgtEl>
                                          <p:spTgt spid="31"/>
                                        </p:tgtEl>
                                        <p:attrNameLst>
                                          <p:attrName>ppt_x</p:attrName>
                                        </p:attrNameLst>
                                      </p:cBhvr>
                                      <p:tavLst>
                                        <p:tav tm="0">
                                          <p:val>
                                            <p:strVal val="#ppt_x"/>
                                          </p:val>
                                        </p:tav>
                                        <p:tav tm="100000">
                                          <p:val>
                                            <p:strVal val="#ppt_x"/>
                                          </p:val>
                                        </p:tav>
                                      </p:tavLst>
                                    </p:anim>
                                    <p:anim calcmode="lin" valueType="num">
                                      <p:cBhvr>
                                        <p:cTn id="31" dur="1000" fill="hold"/>
                                        <p:tgtEl>
                                          <p:spTgt spid="3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anim calcmode="lin" valueType="num">
                                      <p:cBhvr>
                                        <p:cTn id="35" dur="1000" fill="hold"/>
                                        <p:tgtEl>
                                          <p:spTgt spid="32"/>
                                        </p:tgtEl>
                                        <p:attrNameLst>
                                          <p:attrName>ppt_x</p:attrName>
                                        </p:attrNameLst>
                                      </p:cBhvr>
                                      <p:tavLst>
                                        <p:tav tm="0">
                                          <p:val>
                                            <p:strVal val="#ppt_x"/>
                                          </p:val>
                                        </p:tav>
                                        <p:tav tm="100000">
                                          <p:val>
                                            <p:strVal val="#ppt_x"/>
                                          </p:val>
                                        </p:tav>
                                      </p:tavLst>
                                    </p:anim>
                                    <p:anim calcmode="lin" valueType="num">
                                      <p:cBhvr>
                                        <p:cTn id="3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64"/>
                                        </p:tgtEl>
                                        <p:attrNameLst>
                                          <p:attrName>style.visibility</p:attrName>
                                        </p:attrNameLst>
                                      </p:cBhvr>
                                      <p:to>
                                        <p:strVal val="visible"/>
                                      </p:to>
                                    </p:set>
                                    <p:anim calcmode="lin" valueType="num">
                                      <p:cBhvr>
                                        <p:cTn id="41" dur="500" fill="hold"/>
                                        <p:tgtEl>
                                          <p:spTgt spid="64"/>
                                        </p:tgtEl>
                                        <p:attrNameLst>
                                          <p:attrName>ppt_w</p:attrName>
                                        </p:attrNameLst>
                                      </p:cBhvr>
                                      <p:tavLst>
                                        <p:tav tm="0">
                                          <p:val>
                                            <p:fltVal val="0"/>
                                          </p:val>
                                        </p:tav>
                                        <p:tav tm="100000">
                                          <p:val>
                                            <p:strVal val="#ppt_w"/>
                                          </p:val>
                                        </p:tav>
                                      </p:tavLst>
                                    </p:anim>
                                    <p:anim calcmode="lin" valueType="num">
                                      <p:cBhvr>
                                        <p:cTn id="42" dur="500" fill="hold"/>
                                        <p:tgtEl>
                                          <p:spTgt spid="64"/>
                                        </p:tgtEl>
                                        <p:attrNameLst>
                                          <p:attrName>ppt_h</p:attrName>
                                        </p:attrNameLst>
                                      </p:cBhvr>
                                      <p:tavLst>
                                        <p:tav tm="0">
                                          <p:val>
                                            <p:fltVal val="0"/>
                                          </p:val>
                                        </p:tav>
                                        <p:tav tm="100000">
                                          <p:val>
                                            <p:strVal val="#ppt_h"/>
                                          </p:val>
                                        </p:tav>
                                      </p:tavLst>
                                    </p:anim>
                                    <p:animEffect transition="in" filter="fade">
                                      <p:cBhvr>
                                        <p:cTn id="4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1" grpId="0"/>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67718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BFE639C5-4BD9-4B11-A32F-397D3058D46C}"/>
              </a:ext>
            </a:extLst>
          </p:cNvPr>
          <p:cNvPicPr>
            <a:picLocks noChangeAspect="1"/>
          </p:cNvPicPr>
          <p:nvPr/>
        </p:nvPicPr>
        <p:blipFill rotWithShape="1">
          <a:blip r:embed="rId3" cstate="screen">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b="-174"/>
          <a:stretch/>
        </p:blipFill>
        <p:spPr>
          <a:xfrm flipH="1">
            <a:off x="0" y="-3153"/>
            <a:ext cx="12192000" cy="6957392"/>
          </a:xfrm>
          <a:prstGeom prst="rect">
            <a:avLst/>
          </a:prstGeom>
        </p:spPr>
      </p:pic>
      <p:pic>
        <p:nvPicPr>
          <p:cNvPr id="5" name="图片 4">
            <a:extLst>
              <a:ext uri="{FF2B5EF4-FFF2-40B4-BE49-F238E27FC236}">
                <a16:creationId xmlns:a16="http://schemas.microsoft.com/office/drawing/2014/main" xmlns="" id="{518F15AA-8E91-4BA1-BE51-A242685812E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5663952" y="1488964"/>
            <a:ext cx="6744057" cy="5386713"/>
          </a:xfrm>
          <a:prstGeom prst="rect">
            <a:avLst/>
          </a:prstGeom>
          <a:effectLst>
            <a:outerShdw blurRad="63500" algn="ctr" rotWithShape="0">
              <a:prstClr val="black">
                <a:alpha val="40000"/>
              </a:prstClr>
            </a:outerShdw>
          </a:effectLst>
        </p:spPr>
      </p:pic>
      <p:sp>
        <p:nvSpPr>
          <p:cNvPr id="6" name="任意多边形: 形状 5">
            <a:extLst>
              <a:ext uri="{FF2B5EF4-FFF2-40B4-BE49-F238E27FC236}">
                <a16:creationId xmlns:a16="http://schemas.microsoft.com/office/drawing/2014/main" xmlns="" id="{90AD9506-3BFD-4C15-9161-4190482441C5}"/>
              </a:ext>
            </a:extLst>
          </p:cNvPr>
          <p:cNvSpPr/>
          <p:nvPr/>
        </p:nvSpPr>
        <p:spPr>
          <a:xfrm rot="21427085" flipH="1">
            <a:off x="-1112630" y="-1041024"/>
            <a:ext cx="8486739" cy="9577064"/>
          </a:xfrm>
          <a:custGeom>
            <a:avLst/>
            <a:gdLst>
              <a:gd name="connsiteX0" fmla="*/ 963698 w 8042265"/>
              <a:gd name="connsiteY0" fmla="*/ 781862 h 9223237"/>
              <a:gd name="connsiteX1" fmla="*/ 97425 w 8042265"/>
              <a:gd name="connsiteY1" fmla="*/ 3197803 h 9223237"/>
              <a:gd name="connsiteX2" fmla="*/ 1695218 w 8042265"/>
              <a:gd name="connsiteY2" fmla="*/ 5392363 h 9223237"/>
              <a:gd name="connsiteX3" fmla="*/ 1772220 w 8042265"/>
              <a:gd name="connsiteY3" fmla="*/ 7606173 h 9223237"/>
              <a:gd name="connsiteX4" fmla="*/ 1781846 w 8042265"/>
              <a:gd name="connsiteY4" fmla="*/ 9049963 h 9223237"/>
              <a:gd name="connsiteX5" fmla="*/ 4736801 w 8042265"/>
              <a:gd name="connsiteY5" fmla="*/ 9078838 h 9223237"/>
              <a:gd name="connsiteX6" fmla="*/ 7614755 w 8042265"/>
              <a:gd name="connsiteY6" fmla="*/ 7981558 h 9223237"/>
              <a:gd name="connsiteX7" fmla="*/ 7316372 w 8042265"/>
              <a:gd name="connsiteY7" fmla="*/ 579731 h 9223237"/>
              <a:gd name="connsiteX8" fmla="*/ 963698 w 8042265"/>
              <a:gd name="connsiteY8" fmla="*/ 781862 h 922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2265" h="9223237">
                <a:moveTo>
                  <a:pt x="963698" y="781862"/>
                </a:moveTo>
                <a:cubicBezTo>
                  <a:pt x="-239460" y="1218207"/>
                  <a:pt x="-24495" y="2429386"/>
                  <a:pt x="97425" y="3197803"/>
                </a:cubicBezTo>
                <a:cubicBezTo>
                  <a:pt x="219345" y="3966220"/>
                  <a:pt x="1416085" y="4657635"/>
                  <a:pt x="1695218" y="5392363"/>
                </a:cubicBezTo>
                <a:cubicBezTo>
                  <a:pt x="1974351" y="6127091"/>
                  <a:pt x="1757782" y="6996573"/>
                  <a:pt x="1772220" y="7606173"/>
                </a:cubicBezTo>
                <a:cubicBezTo>
                  <a:pt x="1786658" y="8215773"/>
                  <a:pt x="1287749" y="8804519"/>
                  <a:pt x="1781846" y="9049963"/>
                </a:cubicBezTo>
                <a:cubicBezTo>
                  <a:pt x="2275943" y="9295407"/>
                  <a:pt x="3764650" y="9256905"/>
                  <a:pt x="4736801" y="9078838"/>
                </a:cubicBezTo>
                <a:cubicBezTo>
                  <a:pt x="5708952" y="8900771"/>
                  <a:pt x="7184827" y="9398076"/>
                  <a:pt x="7614755" y="7981558"/>
                </a:cubicBezTo>
                <a:cubicBezTo>
                  <a:pt x="8044684" y="6565040"/>
                  <a:pt x="8423277" y="1779680"/>
                  <a:pt x="7316372" y="579731"/>
                </a:cubicBezTo>
                <a:cubicBezTo>
                  <a:pt x="6209467" y="-620218"/>
                  <a:pt x="2166856" y="345517"/>
                  <a:pt x="963698" y="7818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xmlns="" id="{BA609CD0-D3BB-4F30-A928-7E13E2146661}"/>
              </a:ext>
            </a:extLst>
          </p:cNvPr>
          <p:cNvGrpSpPr/>
          <p:nvPr/>
        </p:nvGrpSpPr>
        <p:grpSpPr>
          <a:xfrm>
            <a:off x="11726597" y="692696"/>
            <a:ext cx="369332" cy="3755779"/>
            <a:chOff x="11687685" y="1908421"/>
            <a:chExt cx="369332" cy="3755779"/>
          </a:xfrm>
        </p:grpSpPr>
        <p:grpSp>
          <p:nvGrpSpPr>
            <p:cNvPr id="8" name="组合 7">
              <a:extLst>
                <a:ext uri="{FF2B5EF4-FFF2-40B4-BE49-F238E27FC236}">
                  <a16:creationId xmlns:a16="http://schemas.microsoft.com/office/drawing/2014/main" xmlns="" id="{EDFD8CB1-22D4-4B8B-B057-1F10D0C6B729}"/>
                </a:ext>
              </a:extLst>
            </p:cNvPr>
            <p:cNvGrpSpPr/>
            <p:nvPr/>
          </p:nvGrpSpPr>
          <p:grpSpPr>
            <a:xfrm>
              <a:off x="11687685" y="1908421"/>
              <a:ext cx="369332" cy="2518379"/>
              <a:chOff x="11687685" y="1908421"/>
              <a:chExt cx="369332" cy="2518379"/>
            </a:xfrm>
          </p:grpSpPr>
          <p:sp>
            <p:nvSpPr>
              <p:cNvPr id="10" name="文本框 9">
                <a:extLst>
                  <a:ext uri="{FF2B5EF4-FFF2-40B4-BE49-F238E27FC236}">
                    <a16:creationId xmlns:a16="http://schemas.microsoft.com/office/drawing/2014/main" xmlns="" id="{69164C0B-F3DB-4F96-9F9B-3E68D60EA47B}"/>
                  </a:ext>
                </a:extLst>
              </p:cNvPr>
              <p:cNvSpPr txBox="1"/>
              <p:nvPr/>
            </p:nvSpPr>
            <p:spPr>
              <a:xfrm>
                <a:off x="11687685" y="1908421"/>
                <a:ext cx="369332" cy="2518379"/>
              </a:xfrm>
              <a:prstGeom prst="rect">
                <a:avLst/>
              </a:prstGeom>
              <a:noFill/>
              <a:ln>
                <a:noFill/>
              </a:ln>
            </p:spPr>
            <p:txBody>
              <a:bodyPr vert="eaVert" wrap="square" rtlCol="0">
                <a:spAutoFit/>
              </a:bodyPr>
              <a:lstStyle/>
              <a:p>
                <a:pPr algn="dist"/>
                <a:r>
                  <a:rPr lang="zh-CN" altLang="en-US" sz="1200" dirty="0">
                    <a:solidFill>
                      <a:schemeClr val="bg1"/>
                    </a:solidFill>
                    <a:effectLst>
                      <a:outerShdw blurRad="38100" dist="38100" dir="2700000" algn="tl">
                        <a:srgbClr val="000000">
                          <a:alpha val="43137"/>
                        </a:srgbClr>
                      </a:outerShdw>
                    </a:effectLst>
                    <a:cs typeface="+mn-ea"/>
                    <a:sym typeface="+mn-lt"/>
                  </a:rPr>
                  <a:t>聚能前行不负韶华</a:t>
                </a:r>
              </a:p>
            </p:txBody>
          </p:sp>
          <p:cxnSp>
            <p:nvCxnSpPr>
              <p:cNvPr id="11" name="直接连接符 10">
                <a:extLst>
                  <a:ext uri="{FF2B5EF4-FFF2-40B4-BE49-F238E27FC236}">
                    <a16:creationId xmlns:a16="http://schemas.microsoft.com/office/drawing/2014/main" xmlns="" id="{17819BB0-8057-43AD-84B7-7A7307D9D759}"/>
                  </a:ext>
                </a:extLst>
              </p:cNvPr>
              <p:cNvCxnSpPr>
                <a:cxnSpLocks/>
              </p:cNvCxnSpPr>
              <p:nvPr/>
            </p:nvCxnSpPr>
            <p:spPr>
              <a:xfrm>
                <a:off x="11790893" y="2149317"/>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xmlns="" id="{B9A6374E-B795-4691-A38A-9D407096FA07}"/>
                  </a:ext>
                </a:extLst>
              </p:cNvPr>
              <p:cNvCxnSpPr>
                <a:cxnSpLocks/>
              </p:cNvCxnSpPr>
              <p:nvPr/>
            </p:nvCxnSpPr>
            <p:spPr>
              <a:xfrm>
                <a:off x="11790893" y="2475938"/>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xmlns="" id="{82F77642-4582-438B-B124-C6316D9D1F99}"/>
                  </a:ext>
                </a:extLst>
              </p:cNvPr>
              <p:cNvCxnSpPr>
                <a:cxnSpLocks/>
              </p:cNvCxnSpPr>
              <p:nvPr/>
            </p:nvCxnSpPr>
            <p:spPr>
              <a:xfrm>
                <a:off x="11790893" y="2802559"/>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9263BF9B-AED6-4C66-8C46-434969F523AC}"/>
                  </a:ext>
                </a:extLst>
              </p:cNvPr>
              <p:cNvCxnSpPr>
                <a:cxnSpLocks/>
              </p:cNvCxnSpPr>
              <p:nvPr/>
            </p:nvCxnSpPr>
            <p:spPr>
              <a:xfrm>
                <a:off x="11790893" y="3129180"/>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EC57E77C-D08E-4F1A-B009-DE5933ADFC74}"/>
                  </a:ext>
                </a:extLst>
              </p:cNvPr>
              <p:cNvCxnSpPr>
                <a:cxnSpLocks/>
              </p:cNvCxnSpPr>
              <p:nvPr/>
            </p:nvCxnSpPr>
            <p:spPr>
              <a:xfrm>
                <a:off x="11790893" y="3455801"/>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94FDBBE9-426B-4CBF-B55D-C42E4CC73235}"/>
                  </a:ext>
                </a:extLst>
              </p:cNvPr>
              <p:cNvCxnSpPr>
                <a:cxnSpLocks/>
              </p:cNvCxnSpPr>
              <p:nvPr/>
            </p:nvCxnSpPr>
            <p:spPr>
              <a:xfrm>
                <a:off x="11790893" y="3782422"/>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6DF8E7B8-9783-44F6-976C-9C3F3D9798CD}"/>
                  </a:ext>
                </a:extLst>
              </p:cNvPr>
              <p:cNvCxnSpPr>
                <a:cxnSpLocks/>
              </p:cNvCxnSpPr>
              <p:nvPr/>
            </p:nvCxnSpPr>
            <p:spPr>
              <a:xfrm>
                <a:off x="11790893" y="4109044"/>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a:extLst>
                <a:ext uri="{FF2B5EF4-FFF2-40B4-BE49-F238E27FC236}">
                  <a16:creationId xmlns:a16="http://schemas.microsoft.com/office/drawing/2014/main" xmlns="" id="{67CD8129-12A4-4910-ADFB-6C392C5728EB}"/>
                </a:ext>
              </a:extLst>
            </p:cNvPr>
            <p:cNvCxnSpPr/>
            <p:nvPr/>
          </p:nvCxnSpPr>
          <p:spPr>
            <a:xfrm>
              <a:off x="11872351" y="4432300"/>
              <a:ext cx="0" cy="12319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组合 17">
            <a:extLst>
              <a:ext uri="{FF2B5EF4-FFF2-40B4-BE49-F238E27FC236}">
                <a16:creationId xmlns:a16="http://schemas.microsoft.com/office/drawing/2014/main" xmlns="" id="{8C7DF3F9-6DE7-4DB7-895F-7745511C6CE6}"/>
              </a:ext>
            </a:extLst>
          </p:cNvPr>
          <p:cNvGrpSpPr/>
          <p:nvPr/>
        </p:nvGrpSpPr>
        <p:grpSpPr>
          <a:xfrm>
            <a:off x="10303041" y="6007200"/>
            <a:ext cx="1638300" cy="546247"/>
            <a:chOff x="10303041" y="6007200"/>
            <a:chExt cx="1638300" cy="546247"/>
          </a:xfrm>
        </p:grpSpPr>
        <p:sp>
          <p:nvSpPr>
            <p:cNvPr id="19" name="文本框 18">
              <a:extLst>
                <a:ext uri="{FF2B5EF4-FFF2-40B4-BE49-F238E27FC236}">
                  <a16:creationId xmlns:a16="http://schemas.microsoft.com/office/drawing/2014/main" xmlns="" id="{459067A1-C2FE-4030-A84B-82C2D035C8FB}"/>
                </a:ext>
              </a:extLst>
            </p:cNvPr>
            <p:cNvSpPr txBox="1"/>
            <p:nvPr/>
          </p:nvSpPr>
          <p:spPr>
            <a:xfrm>
              <a:off x="10537448" y="6007200"/>
              <a:ext cx="1403893" cy="261610"/>
            </a:xfrm>
            <a:prstGeom prst="rect">
              <a:avLst/>
            </a:prstGeom>
            <a:noFill/>
            <a:ln>
              <a:noFill/>
            </a:ln>
          </p:spPr>
          <p:txBody>
            <a:bodyPr wrap="square" rtlCol="0">
              <a:spAutoFit/>
            </a:bodyPr>
            <a:lstStyle/>
            <a:p>
              <a:pPr algn="dist"/>
              <a:r>
                <a:rPr lang="en-US" altLang="zh-CN" sz="1050" dirty="0">
                  <a:solidFill>
                    <a:schemeClr val="bg1"/>
                  </a:solidFill>
                  <a:effectLst>
                    <a:outerShdw blurRad="38100" dist="38100" dir="2700000" algn="tl">
                      <a:srgbClr val="000000">
                        <a:alpha val="43137"/>
                      </a:srgbClr>
                    </a:outerShdw>
                  </a:effectLst>
                  <a:cs typeface="+mn-ea"/>
                  <a:sym typeface="+mn-lt"/>
                </a:rPr>
                <a:t>THANKS YOU</a:t>
              </a:r>
              <a:endParaRPr lang="zh-CN" altLang="en-US" sz="1050" dirty="0">
                <a:solidFill>
                  <a:schemeClr val="bg1"/>
                </a:solidFill>
                <a:effectLst>
                  <a:outerShdw blurRad="38100" dist="38100" dir="2700000" algn="tl">
                    <a:srgbClr val="000000">
                      <a:alpha val="43137"/>
                    </a:srgbClr>
                  </a:outerShdw>
                </a:effectLst>
                <a:cs typeface="+mn-ea"/>
                <a:sym typeface="+mn-lt"/>
              </a:endParaRPr>
            </a:p>
          </p:txBody>
        </p:sp>
        <p:sp>
          <p:nvSpPr>
            <p:cNvPr id="20" name="文本框 19">
              <a:extLst>
                <a:ext uri="{FF2B5EF4-FFF2-40B4-BE49-F238E27FC236}">
                  <a16:creationId xmlns:a16="http://schemas.microsoft.com/office/drawing/2014/main" xmlns="" id="{650C7B29-9BD5-4360-A850-709300E9DF1D}"/>
                </a:ext>
              </a:extLst>
            </p:cNvPr>
            <p:cNvSpPr txBox="1"/>
            <p:nvPr/>
          </p:nvSpPr>
          <p:spPr>
            <a:xfrm>
              <a:off x="10303041" y="6291837"/>
              <a:ext cx="1638300" cy="261610"/>
            </a:xfrm>
            <a:prstGeom prst="rect">
              <a:avLst/>
            </a:prstGeom>
            <a:noFill/>
            <a:ln>
              <a:noFill/>
            </a:ln>
          </p:spPr>
          <p:txBody>
            <a:bodyPr wrap="square" rtlCol="0">
              <a:spAutoFit/>
            </a:bodyPr>
            <a:lstStyle/>
            <a:p>
              <a:pPr algn="dist"/>
              <a:r>
                <a:rPr lang="en-US" altLang="zh-CN" sz="1100" dirty="0" smtClean="0">
                  <a:solidFill>
                    <a:schemeClr val="bg1"/>
                  </a:solidFill>
                  <a:effectLst>
                    <a:outerShdw blurRad="38100" dist="38100" dir="2700000" algn="tl">
                      <a:srgbClr val="000000">
                        <a:alpha val="43137"/>
                      </a:srgbClr>
                    </a:outerShdw>
                  </a:effectLst>
                  <a:cs typeface="+mn-ea"/>
                  <a:sym typeface="+mn-lt"/>
                </a:rPr>
                <a:t>20XX·</a:t>
              </a:r>
              <a:r>
                <a:rPr lang="zh-CN" altLang="en-US" sz="1100" dirty="0">
                  <a:solidFill>
                    <a:schemeClr val="bg1"/>
                  </a:solidFill>
                  <a:effectLst>
                    <a:outerShdw blurRad="38100" dist="38100" dir="2700000" algn="tl">
                      <a:srgbClr val="000000">
                        <a:alpha val="43137"/>
                      </a:srgbClr>
                    </a:outerShdw>
                  </a:effectLst>
                  <a:cs typeface="+mn-ea"/>
                  <a:sym typeface="+mn-lt"/>
                </a:rPr>
                <a:t>筑梦起航</a:t>
              </a:r>
            </a:p>
          </p:txBody>
        </p:sp>
      </p:grpSp>
      <p:grpSp>
        <p:nvGrpSpPr>
          <p:cNvPr id="21" name="组合 20">
            <a:extLst>
              <a:ext uri="{FF2B5EF4-FFF2-40B4-BE49-F238E27FC236}">
                <a16:creationId xmlns:a16="http://schemas.microsoft.com/office/drawing/2014/main" xmlns="" id="{65CAB61F-C746-4CEF-BB05-B0C9AF92BB31}"/>
              </a:ext>
            </a:extLst>
          </p:cNvPr>
          <p:cNvGrpSpPr/>
          <p:nvPr/>
        </p:nvGrpSpPr>
        <p:grpSpPr>
          <a:xfrm>
            <a:off x="335360" y="287070"/>
            <a:ext cx="4968552" cy="261610"/>
            <a:chOff x="335360" y="287070"/>
            <a:chExt cx="4968552" cy="261610"/>
          </a:xfrm>
        </p:grpSpPr>
        <p:grpSp>
          <p:nvGrpSpPr>
            <p:cNvPr id="22" name="组合 21">
              <a:extLst>
                <a:ext uri="{FF2B5EF4-FFF2-40B4-BE49-F238E27FC236}">
                  <a16:creationId xmlns:a16="http://schemas.microsoft.com/office/drawing/2014/main" xmlns="" id="{F40D8664-7906-40F8-A1B9-BFE9BF6D5985}"/>
                </a:ext>
              </a:extLst>
            </p:cNvPr>
            <p:cNvGrpSpPr/>
            <p:nvPr/>
          </p:nvGrpSpPr>
          <p:grpSpPr>
            <a:xfrm>
              <a:off x="335360" y="309863"/>
              <a:ext cx="395760" cy="216024"/>
              <a:chOff x="-888776" y="404664"/>
              <a:chExt cx="395760" cy="216024"/>
            </a:xfrm>
            <a:solidFill>
              <a:srgbClr val="4BBAB5"/>
            </a:solidFill>
          </p:grpSpPr>
          <p:sp>
            <p:nvSpPr>
              <p:cNvPr id="27" name="椭圆 26">
                <a:extLst>
                  <a:ext uri="{FF2B5EF4-FFF2-40B4-BE49-F238E27FC236}">
                    <a16:creationId xmlns:a16="http://schemas.microsoft.com/office/drawing/2014/main" xmlns="" id="{212CD143-F48E-4A26-9E86-A0BC1F10E189}"/>
                  </a:ext>
                </a:extLst>
              </p:cNvPr>
              <p:cNvSpPr/>
              <p:nvPr/>
            </p:nvSpPr>
            <p:spPr>
              <a:xfrm>
                <a:off x="-888776"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a:extLst>
                  <a:ext uri="{FF2B5EF4-FFF2-40B4-BE49-F238E27FC236}">
                    <a16:creationId xmlns:a16="http://schemas.microsoft.com/office/drawing/2014/main" xmlns="" id="{D321F355-C139-48E2-B078-01A2F6683AA3}"/>
                  </a:ext>
                </a:extLst>
              </p:cNvPr>
              <p:cNvSpPr/>
              <p:nvPr/>
            </p:nvSpPr>
            <p:spPr>
              <a:xfrm>
                <a:off x="-781048"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a:extLst>
                  <a:ext uri="{FF2B5EF4-FFF2-40B4-BE49-F238E27FC236}">
                    <a16:creationId xmlns:a16="http://schemas.microsoft.com/office/drawing/2014/main" xmlns="" id="{E64C7EF5-1BE0-4C17-925A-555D2227488C}"/>
                  </a:ext>
                </a:extLst>
              </p:cNvPr>
              <p:cNvSpPr/>
              <p:nvPr/>
            </p:nvSpPr>
            <p:spPr>
              <a:xfrm>
                <a:off x="-672752"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a:extLst>
                  <a:ext uri="{FF2B5EF4-FFF2-40B4-BE49-F238E27FC236}">
                    <a16:creationId xmlns:a16="http://schemas.microsoft.com/office/drawing/2014/main" xmlns="" id="{82AC2DF6-9625-4875-A056-F9E22A4E9939}"/>
                  </a:ext>
                </a:extLst>
              </p:cNvPr>
              <p:cNvSpPr/>
              <p:nvPr/>
            </p:nvSpPr>
            <p:spPr>
              <a:xfrm>
                <a:off x="-565024"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a:extLst>
                  <a:ext uri="{FF2B5EF4-FFF2-40B4-BE49-F238E27FC236}">
                    <a16:creationId xmlns:a16="http://schemas.microsoft.com/office/drawing/2014/main" xmlns="" id="{25FBF074-2943-4C08-B721-275FD41F161F}"/>
                  </a:ext>
                </a:extLst>
              </p:cNvPr>
              <p:cNvSpPr/>
              <p:nvPr/>
            </p:nvSpPr>
            <p:spPr>
              <a:xfrm>
                <a:off x="-888776"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xmlns="" id="{51EB84CF-3299-432F-AB99-B41F55A3424B}"/>
                  </a:ext>
                </a:extLst>
              </p:cNvPr>
              <p:cNvSpPr/>
              <p:nvPr/>
            </p:nvSpPr>
            <p:spPr>
              <a:xfrm>
                <a:off x="-781483"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xmlns="" id="{622299B5-7608-43B3-A3FA-3F64F720558D}"/>
                  </a:ext>
                </a:extLst>
              </p:cNvPr>
              <p:cNvSpPr/>
              <p:nvPr/>
            </p:nvSpPr>
            <p:spPr>
              <a:xfrm>
                <a:off x="-674190"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xmlns="" id="{2262A3EE-1187-4A14-82C5-490E91599BF4}"/>
                  </a:ext>
                </a:extLst>
              </p:cNvPr>
              <p:cNvSpPr/>
              <p:nvPr/>
            </p:nvSpPr>
            <p:spPr>
              <a:xfrm>
                <a:off x="-566896"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文本框 22">
              <a:extLst>
                <a:ext uri="{FF2B5EF4-FFF2-40B4-BE49-F238E27FC236}">
                  <a16:creationId xmlns:a16="http://schemas.microsoft.com/office/drawing/2014/main" xmlns="" id="{44F017C6-60BF-4E08-922B-EF879F7E9100}"/>
                </a:ext>
              </a:extLst>
            </p:cNvPr>
            <p:cNvSpPr txBox="1"/>
            <p:nvPr/>
          </p:nvSpPr>
          <p:spPr>
            <a:xfrm>
              <a:off x="98343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Work</a:t>
              </a:r>
              <a:endParaRPr lang="zh-CN" altLang="en-US" sz="1050" dirty="0">
                <a:solidFill>
                  <a:schemeClr val="tx1">
                    <a:lumMod val="65000"/>
                    <a:lumOff val="35000"/>
                  </a:schemeClr>
                </a:solidFill>
                <a:cs typeface="+mn-ea"/>
                <a:sym typeface="+mn-lt"/>
              </a:endParaRPr>
            </a:p>
          </p:txBody>
        </p:sp>
        <p:sp>
          <p:nvSpPr>
            <p:cNvPr id="24" name="文本框 23">
              <a:extLst>
                <a:ext uri="{FF2B5EF4-FFF2-40B4-BE49-F238E27FC236}">
                  <a16:creationId xmlns:a16="http://schemas.microsoft.com/office/drawing/2014/main" xmlns="" id="{209F41DD-0F94-4C47-92E0-2E7B50E35B9E}"/>
                </a:ext>
              </a:extLst>
            </p:cNvPr>
            <p:cNvSpPr txBox="1"/>
            <p:nvPr/>
          </p:nvSpPr>
          <p:spPr>
            <a:xfrm>
              <a:off x="2102992" y="287070"/>
              <a:ext cx="824656"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Business</a:t>
              </a:r>
              <a:endParaRPr lang="zh-CN" altLang="en-US" sz="1050" dirty="0">
                <a:solidFill>
                  <a:schemeClr val="tx1">
                    <a:lumMod val="65000"/>
                    <a:lumOff val="35000"/>
                  </a:schemeClr>
                </a:solidFill>
                <a:cs typeface="+mn-ea"/>
                <a:sym typeface="+mn-lt"/>
              </a:endParaRPr>
            </a:p>
          </p:txBody>
        </p:sp>
        <p:sp>
          <p:nvSpPr>
            <p:cNvPr id="25" name="文本框 24">
              <a:extLst>
                <a:ext uri="{FF2B5EF4-FFF2-40B4-BE49-F238E27FC236}">
                  <a16:creationId xmlns:a16="http://schemas.microsoft.com/office/drawing/2014/main" xmlns="" id="{D6F851A8-22DC-4907-A726-D177C5401F57}"/>
                </a:ext>
              </a:extLst>
            </p:cNvPr>
            <p:cNvSpPr txBox="1"/>
            <p:nvPr/>
          </p:nvSpPr>
          <p:spPr>
            <a:xfrm>
              <a:off x="322255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Project</a:t>
              </a:r>
              <a:endParaRPr lang="zh-CN" altLang="en-US" sz="1050" dirty="0">
                <a:solidFill>
                  <a:schemeClr val="tx1">
                    <a:lumMod val="65000"/>
                    <a:lumOff val="35000"/>
                  </a:schemeClr>
                </a:solidFill>
                <a:cs typeface="+mn-ea"/>
                <a:sym typeface="+mn-lt"/>
              </a:endParaRPr>
            </a:p>
          </p:txBody>
        </p:sp>
        <p:sp>
          <p:nvSpPr>
            <p:cNvPr id="26" name="文本框 25">
              <a:extLst>
                <a:ext uri="{FF2B5EF4-FFF2-40B4-BE49-F238E27FC236}">
                  <a16:creationId xmlns:a16="http://schemas.microsoft.com/office/drawing/2014/main" xmlns="" id="{1A7D85DA-59A4-4F24-8B7B-B4DD04F98C2A}"/>
                </a:ext>
              </a:extLst>
            </p:cNvPr>
            <p:cNvSpPr txBox="1"/>
            <p:nvPr/>
          </p:nvSpPr>
          <p:spPr>
            <a:xfrm>
              <a:off x="4342112" y="290917"/>
              <a:ext cx="961800"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Completion</a:t>
              </a:r>
              <a:endParaRPr lang="zh-CN" altLang="en-US" sz="1050" dirty="0">
                <a:solidFill>
                  <a:schemeClr val="tx1">
                    <a:lumMod val="65000"/>
                    <a:lumOff val="35000"/>
                  </a:schemeClr>
                </a:solidFill>
                <a:cs typeface="+mn-ea"/>
                <a:sym typeface="+mn-lt"/>
              </a:endParaRPr>
            </a:p>
          </p:txBody>
        </p:sp>
      </p:grpSp>
      <p:grpSp>
        <p:nvGrpSpPr>
          <p:cNvPr id="35" name="组合 34">
            <a:extLst>
              <a:ext uri="{FF2B5EF4-FFF2-40B4-BE49-F238E27FC236}">
                <a16:creationId xmlns:a16="http://schemas.microsoft.com/office/drawing/2014/main" xmlns="" id="{25E29409-10E8-45E2-A308-BEC107606A45}"/>
              </a:ext>
            </a:extLst>
          </p:cNvPr>
          <p:cNvGrpSpPr/>
          <p:nvPr/>
        </p:nvGrpSpPr>
        <p:grpSpPr>
          <a:xfrm>
            <a:off x="625364" y="5589210"/>
            <a:ext cx="1115746" cy="369332"/>
            <a:chOff x="625364" y="5589210"/>
            <a:chExt cx="1115746" cy="369332"/>
          </a:xfrm>
        </p:grpSpPr>
        <p:sp>
          <p:nvSpPr>
            <p:cNvPr id="36" name="矩形: 圆角 35">
              <a:extLst>
                <a:ext uri="{FF2B5EF4-FFF2-40B4-BE49-F238E27FC236}">
                  <a16:creationId xmlns:a16="http://schemas.microsoft.com/office/drawing/2014/main" xmlns="" id="{CA22D301-C15C-48DA-B088-853DCB5E895D}"/>
                </a:ext>
              </a:extLst>
            </p:cNvPr>
            <p:cNvSpPr/>
            <p:nvPr/>
          </p:nvSpPr>
          <p:spPr>
            <a:xfrm>
              <a:off x="625364" y="5591240"/>
              <a:ext cx="1115746" cy="365272"/>
            </a:xfrm>
            <a:prstGeom prst="roundRect">
              <a:avLst>
                <a:gd name="adj" fmla="val 5000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37" name="文本框 36">
              <a:extLst>
                <a:ext uri="{FF2B5EF4-FFF2-40B4-BE49-F238E27FC236}">
                  <a16:creationId xmlns:a16="http://schemas.microsoft.com/office/drawing/2014/main" xmlns="" id="{7A7703E7-032C-4E01-8DA6-235F2D86185B}"/>
                </a:ext>
              </a:extLst>
            </p:cNvPr>
            <p:cNvSpPr txBox="1"/>
            <p:nvPr/>
          </p:nvSpPr>
          <p:spPr>
            <a:xfrm>
              <a:off x="666781" y="5589210"/>
              <a:ext cx="1032912" cy="369332"/>
            </a:xfrm>
            <a:prstGeom prst="rect">
              <a:avLst/>
            </a:prstGeom>
            <a:noFill/>
          </p:spPr>
          <p:txBody>
            <a:bodyPr wrap="square" rtlCol="0">
              <a:spAutoFit/>
            </a:bodyPr>
            <a:lstStyle/>
            <a:p>
              <a:pPr algn="ctr"/>
              <a:r>
                <a:rPr lang="en-US" altLang="zh-CN" dirty="0">
                  <a:solidFill>
                    <a:schemeClr val="bg1"/>
                  </a:solidFill>
                  <a:effectLst>
                    <a:outerShdw blurRad="38100" dist="38100" dir="2700000" algn="tl">
                      <a:srgbClr val="000000">
                        <a:alpha val="43137"/>
                      </a:srgbClr>
                    </a:outerShdw>
                  </a:effectLst>
                  <a:cs typeface="+mn-ea"/>
                  <a:sym typeface="+mn-lt"/>
                </a:rPr>
                <a:t>START</a:t>
              </a:r>
              <a:endParaRPr lang="zh-CN" altLang="en-US" dirty="0">
                <a:solidFill>
                  <a:schemeClr val="bg1"/>
                </a:solidFill>
                <a:effectLst>
                  <a:outerShdw blurRad="38100" dist="38100" dir="2700000" algn="tl">
                    <a:srgbClr val="000000">
                      <a:alpha val="43137"/>
                    </a:srgbClr>
                  </a:outerShdw>
                </a:effectLst>
                <a:cs typeface="+mn-ea"/>
                <a:sym typeface="+mn-lt"/>
              </a:endParaRPr>
            </a:p>
          </p:txBody>
        </p:sp>
      </p:grpSp>
      <p:grpSp>
        <p:nvGrpSpPr>
          <p:cNvPr id="38" name="组合 37">
            <a:extLst>
              <a:ext uri="{FF2B5EF4-FFF2-40B4-BE49-F238E27FC236}">
                <a16:creationId xmlns:a16="http://schemas.microsoft.com/office/drawing/2014/main" xmlns="" id="{F57F2394-8CAB-4A22-B8BD-CE7DEFDCF7ED}"/>
              </a:ext>
            </a:extLst>
          </p:cNvPr>
          <p:cNvGrpSpPr/>
          <p:nvPr/>
        </p:nvGrpSpPr>
        <p:grpSpPr>
          <a:xfrm>
            <a:off x="280736" y="2192116"/>
            <a:ext cx="5023176" cy="1854224"/>
            <a:chOff x="6542347" y="2053963"/>
            <a:chExt cx="5023176" cy="1854224"/>
          </a:xfrm>
        </p:grpSpPr>
        <p:sp>
          <p:nvSpPr>
            <p:cNvPr id="39" name="文本框 38">
              <a:extLst>
                <a:ext uri="{FF2B5EF4-FFF2-40B4-BE49-F238E27FC236}">
                  <a16:creationId xmlns:a16="http://schemas.microsoft.com/office/drawing/2014/main" xmlns="" id="{AC80957A-6063-4815-AC7F-60352CCC1E26}"/>
                </a:ext>
              </a:extLst>
            </p:cNvPr>
            <p:cNvSpPr txBox="1"/>
            <p:nvPr/>
          </p:nvSpPr>
          <p:spPr>
            <a:xfrm>
              <a:off x="6542347" y="2053963"/>
              <a:ext cx="4104456" cy="1107996"/>
            </a:xfrm>
            <a:prstGeom prst="rect">
              <a:avLst/>
            </a:prstGeom>
            <a:noFill/>
          </p:spPr>
          <p:txBody>
            <a:bodyPr wrap="square" rtlCol="0">
              <a:spAutoFit/>
            </a:bodyPr>
            <a:lstStyle/>
            <a:p>
              <a:r>
                <a:rPr lang="en-US" altLang="zh-CN" sz="6600" dirty="0">
                  <a:solidFill>
                    <a:srgbClr val="033180"/>
                  </a:solidFill>
                  <a:cs typeface="+mn-ea"/>
                  <a:sym typeface="+mn-lt"/>
                </a:rPr>
                <a:t>PART 01</a:t>
              </a:r>
              <a:endParaRPr lang="zh-CN" altLang="en-US" sz="6600" dirty="0">
                <a:solidFill>
                  <a:srgbClr val="033180"/>
                </a:solidFill>
                <a:cs typeface="+mn-ea"/>
                <a:sym typeface="+mn-lt"/>
              </a:endParaRPr>
            </a:p>
          </p:txBody>
        </p:sp>
        <p:sp>
          <p:nvSpPr>
            <p:cNvPr id="40" name="文本框 39">
              <a:extLst>
                <a:ext uri="{FF2B5EF4-FFF2-40B4-BE49-F238E27FC236}">
                  <a16:creationId xmlns:a16="http://schemas.microsoft.com/office/drawing/2014/main" xmlns="" id="{0C188D62-B4E9-4E89-82C1-7D7CFBC69FB9}"/>
                </a:ext>
              </a:extLst>
            </p:cNvPr>
            <p:cNvSpPr txBox="1"/>
            <p:nvPr/>
          </p:nvSpPr>
          <p:spPr>
            <a:xfrm>
              <a:off x="6565687" y="3075057"/>
              <a:ext cx="4457378" cy="707886"/>
            </a:xfrm>
            <a:prstGeom prst="rect">
              <a:avLst/>
            </a:prstGeom>
            <a:noFill/>
          </p:spPr>
          <p:txBody>
            <a:bodyPr wrap="square" rtlCol="0">
              <a:spAutoFit/>
            </a:bodyPr>
            <a:lstStyle/>
            <a:p>
              <a:pPr algn="dist"/>
              <a:r>
                <a:rPr lang="en-US" altLang="zh-CN" sz="4000" dirty="0">
                  <a:solidFill>
                    <a:schemeClr val="tx1">
                      <a:lumMod val="75000"/>
                      <a:lumOff val="25000"/>
                    </a:schemeClr>
                  </a:solidFill>
                  <a:cs typeface="+mn-ea"/>
                  <a:sym typeface="+mn-lt"/>
                </a:rPr>
                <a:t>SAAS</a:t>
              </a:r>
              <a:r>
                <a:rPr lang="zh-CN" altLang="en-US" sz="4000" dirty="0">
                  <a:solidFill>
                    <a:schemeClr val="tx1">
                      <a:lumMod val="75000"/>
                      <a:lumOff val="25000"/>
                    </a:schemeClr>
                  </a:solidFill>
                  <a:cs typeface="+mn-ea"/>
                  <a:sym typeface="+mn-lt"/>
                </a:rPr>
                <a:t>平台介绍</a:t>
              </a:r>
            </a:p>
          </p:txBody>
        </p:sp>
        <p:sp>
          <p:nvSpPr>
            <p:cNvPr id="41" name="文本框 40">
              <a:extLst>
                <a:ext uri="{FF2B5EF4-FFF2-40B4-BE49-F238E27FC236}">
                  <a16:creationId xmlns:a16="http://schemas.microsoft.com/office/drawing/2014/main" xmlns="" id="{45D726FA-C956-4F82-8374-B9C462B32699}"/>
                </a:ext>
              </a:extLst>
            </p:cNvPr>
            <p:cNvSpPr txBox="1"/>
            <p:nvPr/>
          </p:nvSpPr>
          <p:spPr>
            <a:xfrm>
              <a:off x="6637872" y="3661966"/>
              <a:ext cx="4927651" cy="246221"/>
            </a:xfrm>
            <a:prstGeom prst="rect">
              <a:avLst/>
            </a:prstGeom>
            <a:noFill/>
          </p:spPr>
          <p:txBody>
            <a:bodyPr wrap="square" rtlCol="0">
              <a:spAutoFit/>
            </a:bodyPr>
            <a:lstStyle/>
            <a:p>
              <a:pPr algn="dist"/>
              <a:r>
                <a:rPr lang="en-US" altLang="zh-CN" sz="1000" dirty="0">
                  <a:solidFill>
                    <a:schemeClr val="tx1">
                      <a:lumMod val="75000"/>
                      <a:lumOff val="25000"/>
                    </a:schemeClr>
                  </a:solidFill>
                  <a:cs typeface="+mn-ea"/>
                  <a:sym typeface="+mn-lt"/>
                </a:rPr>
                <a:t>OVERVIEW OF THE COMPANY'S ANNUAL PROJECT SITUATION</a:t>
              </a:r>
              <a:endParaRPr lang="zh-CN" altLang="en-US" sz="1000" dirty="0">
                <a:solidFill>
                  <a:schemeClr val="tx1">
                    <a:lumMod val="75000"/>
                    <a:lumOff val="25000"/>
                  </a:schemeClr>
                </a:solidFill>
                <a:cs typeface="+mn-ea"/>
                <a:sym typeface="+mn-lt"/>
              </a:endParaRPr>
            </a:p>
          </p:txBody>
        </p:sp>
      </p:grpSp>
    </p:spTree>
    <p:custDataLst>
      <p:tags r:id="rId1"/>
    </p:custDataLst>
    <p:extLst>
      <p:ext uri="{BB962C8B-B14F-4D97-AF65-F5344CB8AC3E}">
        <p14:creationId xmlns:p14="http://schemas.microsoft.com/office/powerpoint/2010/main" val="3660487474"/>
      </p:ext>
    </p:extLst>
  </p:cSld>
  <p:clrMapOvr>
    <a:masterClrMapping/>
  </p:clrMapOvr>
  <mc:AlternateContent xmlns:mc="http://schemas.openxmlformats.org/markup-compatibility/2006" xmlns:p14="http://schemas.microsoft.com/office/powerpoint/2010/main">
    <mc:Choice Requires="p14">
      <p:transition spd="slow" p14:dur="1500" advTm="1607">
        <p:random/>
      </p:transition>
    </mc:Choice>
    <mc:Fallback xmlns="">
      <p:transition spd="slow" advTm="160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xmlns=""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xmlns=""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xmlns=""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xmlns=""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SAAS</a:t>
              </a: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平台介绍</a:t>
              </a:r>
            </a:p>
          </p:txBody>
        </p:sp>
      </p:grpSp>
      <p:grpSp>
        <p:nvGrpSpPr>
          <p:cNvPr id="9" name="PA-组合 1">
            <a:extLst>
              <a:ext uri="{FF2B5EF4-FFF2-40B4-BE49-F238E27FC236}">
                <a16:creationId xmlns:a16="http://schemas.microsoft.com/office/drawing/2014/main" xmlns="" id="{96676298-61EA-4525-9653-AF253C873FC8}"/>
              </a:ext>
            </a:extLst>
          </p:cNvPr>
          <p:cNvGrpSpPr/>
          <p:nvPr>
            <p:custDataLst>
              <p:tags r:id="rId2"/>
            </p:custDataLst>
          </p:nvPr>
        </p:nvGrpSpPr>
        <p:grpSpPr>
          <a:xfrm>
            <a:off x="897432" y="2209715"/>
            <a:ext cx="2438220" cy="1275237"/>
            <a:chOff x="897432" y="2386177"/>
            <a:chExt cx="2438220" cy="1275237"/>
          </a:xfrm>
        </p:grpSpPr>
        <p:sp>
          <p:nvSpPr>
            <p:cNvPr id="10" name="PA-AutoShape 5">
              <a:extLst>
                <a:ext uri="{FF2B5EF4-FFF2-40B4-BE49-F238E27FC236}">
                  <a16:creationId xmlns:a16="http://schemas.microsoft.com/office/drawing/2014/main" xmlns="" id="{205BE1EC-8EBE-43E5-A690-36FE742DC800}"/>
                </a:ext>
              </a:extLst>
            </p:cNvPr>
            <p:cNvSpPr>
              <a:spLocks/>
            </p:cNvSpPr>
            <p:nvPr>
              <p:custDataLst>
                <p:tags r:id="rId18"/>
              </p:custDataLst>
            </p:nvPr>
          </p:nvSpPr>
          <p:spPr bwMode="auto">
            <a:xfrm>
              <a:off x="1352813" y="2386177"/>
              <a:ext cx="1982839" cy="127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22"/>
                  </a:moveTo>
                  <a:lnTo>
                    <a:pt x="12190" y="0"/>
                  </a:lnTo>
                  <a:lnTo>
                    <a:pt x="12190" y="3144"/>
                  </a:lnTo>
                  <a:lnTo>
                    <a:pt x="0" y="3144"/>
                  </a:lnTo>
                  <a:lnTo>
                    <a:pt x="0" y="18455"/>
                  </a:lnTo>
                  <a:lnTo>
                    <a:pt x="12190" y="18455"/>
                  </a:lnTo>
                  <a:lnTo>
                    <a:pt x="12190" y="21599"/>
                  </a:lnTo>
                  <a:lnTo>
                    <a:pt x="21600" y="10822"/>
                  </a:lnTo>
                  <a:close/>
                </a:path>
              </a:pathLst>
            </a:custGeom>
            <a:solidFill>
              <a:sysClr val="window" lastClr="FFFFFF"/>
            </a:solidFill>
            <a:ln w="12700" cap="flat" cmpd="sng" algn="ctr">
              <a:noFill/>
              <a:prstDash val="solid"/>
              <a:miter lim="800000"/>
            </a:ln>
            <a:effectLst>
              <a:outerShdw blurRad="266700" dist="254000" dir="1920000" sx="96000" sy="96000" algn="tl" rotWithShape="0">
                <a:prstClr val="black">
                  <a:alpha val="15000"/>
                </a:prst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11" name="PA-AutoShape 6">
              <a:extLst>
                <a:ext uri="{FF2B5EF4-FFF2-40B4-BE49-F238E27FC236}">
                  <a16:creationId xmlns:a16="http://schemas.microsoft.com/office/drawing/2014/main" xmlns="" id="{9ED1EF5A-B079-4166-B4FF-C3D0380DF929}"/>
                </a:ext>
              </a:extLst>
            </p:cNvPr>
            <p:cNvSpPr>
              <a:spLocks/>
            </p:cNvSpPr>
            <p:nvPr>
              <p:custDataLst>
                <p:tags r:id="rId19"/>
              </p:custDataLst>
            </p:nvPr>
          </p:nvSpPr>
          <p:spPr bwMode="auto">
            <a:xfrm>
              <a:off x="897432" y="2553684"/>
              <a:ext cx="903187" cy="92591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0331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12" name="PA-AutoShape 15">
              <a:extLst>
                <a:ext uri="{FF2B5EF4-FFF2-40B4-BE49-F238E27FC236}">
                  <a16:creationId xmlns:a16="http://schemas.microsoft.com/office/drawing/2014/main" xmlns="" id="{79AFB282-19A3-453E-993A-C8EAA2BD64F4}"/>
                </a:ext>
              </a:extLst>
            </p:cNvPr>
            <p:cNvSpPr>
              <a:spLocks/>
            </p:cNvSpPr>
            <p:nvPr>
              <p:custDataLst>
                <p:tags r:id="rId20"/>
              </p:custDataLst>
            </p:nvPr>
          </p:nvSpPr>
          <p:spPr bwMode="auto">
            <a:xfrm>
              <a:off x="1166789" y="2838192"/>
              <a:ext cx="359423" cy="3594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600" y="3743"/>
                    <a:pt x="21600" y="4175"/>
                  </a:cubicBezTo>
                  <a:lnTo>
                    <a:pt x="21600" y="19987"/>
                  </a:lnTo>
                  <a:cubicBezTo>
                    <a:pt x="21600"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0" marR="0" lvl="0" indent="0" defTabSz="647700" eaLnBrk="1" fontAlgn="auto" latinLnBrk="0" hangingPunct="1">
                <a:lnSpc>
                  <a:spcPct val="100000"/>
                </a:lnSpc>
                <a:spcBef>
                  <a:spcPts val="0"/>
                </a:spcBef>
                <a:spcAft>
                  <a:spcPts val="0"/>
                </a:spcAft>
                <a:buClrTx/>
                <a:buSzTx/>
                <a:buFontTx/>
                <a:buNone/>
                <a:tabLst/>
                <a:defRPr/>
              </a:pPr>
              <a:endParaRPr kumimoji="0" lang="es-ES" sz="4200" i="0" u="none" strike="noStrike" kern="0" cap="none" spc="0" normalizeH="0" baseline="0" noProof="0" dirty="0">
                <a:ln>
                  <a:noFill/>
                </a:ln>
                <a:solidFill>
                  <a:schemeClr val="tx1">
                    <a:lumMod val="65000"/>
                    <a:lumOff val="35000"/>
                  </a:schemeClr>
                </a:solidFill>
                <a:effectLst>
                  <a:outerShdw blurRad="38100" dist="38100" dir="2700000" algn="tl">
                    <a:srgbClr val="DDDDDD"/>
                  </a:outerShdw>
                </a:effectLst>
                <a:uLnTx/>
                <a:uFillTx/>
                <a:cs typeface="+mn-ea"/>
                <a:sym typeface="+mn-lt"/>
              </a:endParaRPr>
            </a:p>
          </p:txBody>
        </p:sp>
        <p:sp>
          <p:nvSpPr>
            <p:cNvPr id="13" name="PA-矩形 3">
              <a:extLst>
                <a:ext uri="{FF2B5EF4-FFF2-40B4-BE49-F238E27FC236}">
                  <a16:creationId xmlns:a16="http://schemas.microsoft.com/office/drawing/2014/main" xmlns="" id="{59D2A791-B0F0-4280-A419-F75CE3B3FF12}"/>
                </a:ext>
              </a:extLst>
            </p:cNvPr>
            <p:cNvSpPr txBox="1">
              <a:spLocks noChangeArrowheads="1"/>
            </p:cNvSpPr>
            <p:nvPr>
              <p:custDataLst>
                <p:tags r:id="rId21"/>
              </p:custDataLst>
            </p:nvPr>
          </p:nvSpPr>
          <p:spPr>
            <a:xfrm>
              <a:off x="1825561" y="2687694"/>
              <a:ext cx="1483022" cy="656209"/>
            </a:xfrm>
            <a:prstGeom prst="rect">
              <a:avLst/>
            </a:prstGeom>
          </p:spPr>
          <p:txBody>
            <a:bodyPr vert="horz" lIns="0" tIns="0" rIns="0" bIns="0" rtlCol="0" anchor="ctr">
              <a:noAutofit/>
            </a:bodyPr>
            <a:lstStyle>
              <a:lvl1pPr marL="227013" indent="-227013"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188"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989" marR="0" lvl="0" indent="0" algn="l" defTabSz="914400" rtl="0" eaLnBrk="1" fontAlgn="auto" latinLnBrk="0" hangingPunct="1">
                <a:lnSpc>
                  <a:spcPct val="100000"/>
                </a:lnSpc>
                <a:spcBef>
                  <a:spcPts val="0"/>
                </a:spcBef>
                <a:spcAft>
                  <a:spcPts val="0"/>
                </a:spcAft>
                <a:buClr>
                  <a:srgbClr val="1D5B2D"/>
                </a:buClr>
                <a:buSzPct val="100000"/>
                <a:buFont typeface="Arial" pitchFamily="34" charset="0"/>
                <a:buNone/>
                <a:tabLst/>
                <a:defRPr/>
              </a:pP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添加标题</a:t>
              </a:r>
              <a:endPar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endParaRPr>
            </a:p>
          </p:txBody>
        </p:sp>
      </p:grpSp>
      <p:grpSp>
        <p:nvGrpSpPr>
          <p:cNvPr id="14" name="PA-组合 2">
            <a:extLst>
              <a:ext uri="{FF2B5EF4-FFF2-40B4-BE49-F238E27FC236}">
                <a16:creationId xmlns:a16="http://schemas.microsoft.com/office/drawing/2014/main" xmlns="" id="{90B548BD-2A48-4CCC-A09F-0437D4D41DE1}"/>
              </a:ext>
            </a:extLst>
          </p:cNvPr>
          <p:cNvGrpSpPr/>
          <p:nvPr>
            <p:custDataLst>
              <p:tags r:id="rId3"/>
            </p:custDataLst>
          </p:nvPr>
        </p:nvGrpSpPr>
        <p:grpSpPr>
          <a:xfrm>
            <a:off x="3650015" y="2209715"/>
            <a:ext cx="2508477" cy="1275237"/>
            <a:chOff x="3650015" y="2386177"/>
            <a:chExt cx="2508477" cy="1275237"/>
          </a:xfrm>
        </p:grpSpPr>
        <p:sp>
          <p:nvSpPr>
            <p:cNvPr id="15" name="PA-AutoShape 7">
              <a:extLst>
                <a:ext uri="{FF2B5EF4-FFF2-40B4-BE49-F238E27FC236}">
                  <a16:creationId xmlns:a16="http://schemas.microsoft.com/office/drawing/2014/main" xmlns="" id="{D3DCA366-2133-41F5-AD2B-1155FE0A12AE}"/>
                </a:ext>
              </a:extLst>
            </p:cNvPr>
            <p:cNvSpPr>
              <a:spLocks/>
            </p:cNvSpPr>
            <p:nvPr>
              <p:custDataLst>
                <p:tags r:id="rId14"/>
              </p:custDataLst>
            </p:nvPr>
          </p:nvSpPr>
          <p:spPr bwMode="auto">
            <a:xfrm>
              <a:off x="4103713" y="2386177"/>
              <a:ext cx="1984596" cy="127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22"/>
                  </a:moveTo>
                  <a:lnTo>
                    <a:pt x="12198" y="0"/>
                  </a:lnTo>
                  <a:lnTo>
                    <a:pt x="12198" y="3144"/>
                  </a:lnTo>
                  <a:lnTo>
                    <a:pt x="0" y="3144"/>
                  </a:lnTo>
                  <a:lnTo>
                    <a:pt x="0" y="18455"/>
                  </a:lnTo>
                  <a:lnTo>
                    <a:pt x="12198" y="18455"/>
                  </a:lnTo>
                  <a:lnTo>
                    <a:pt x="12198" y="21599"/>
                  </a:lnTo>
                  <a:lnTo>
                    <a:pt x="21599" y="10822"/>
                  </a:lnTo>
                  <a:close/>
                </a:path>
              </a:pathLst>
            </a:custGeom>
            <a:solidFill>
              <a:sysClr val="window" lastClr="FFFFFF"/>
            </a:solidFill>
            <a:ln w="12700" cap="flat" cmpd="sng" algn="ctr">
              <a:noFill/>
              <a:prstDash val="solid"/>
              <a:miter lim="800000"/>
            </a:ln>
            <a:effectLst>
              <a:outerShdw blurRad="266700" dist="254000" dir="1920000" sx="96000" sy="96000" algn="tl" rotWithShape="0">
                <a:prstClr val="black">
                  <a:alpha val="15000"/>
                </a:prst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16" name="PA-AutoShape 8">
              <a:extLst>
                <a:ext uri="{FF2B5EF4-FFF2-40B4-BE49-F238E27FC236}">
                  <a16:creationId xmlns:a16="http://schemas.microsoft.com/office/drawing/2014/main" xmlns="" id="{149653B2-08C0-412F-8EFD-9668BEBF962B}"/>
                </a:ext>
              </a:extLst>
            </p:cNvPr>
            <p:cNvSpPr>
              <a:spLocks/>
            </p:cNvSpPr>
            <p:nvPr>
              <p:custDataLst>
                <p:tags r:id="rId15"/>
              </p:custDataLst>
            </p:nvPr>
          </p:nvSpPr>
          <p:spPr bwMode="auto">
            <a:xfrm>
              <a:off x="3650015" y="2553684"/>
              <a:ext cx="901504" cy="92591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0331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17" name="PA-AutoShape 14">
              <a:extLst>
                <a:ext uri="{FF2B5EF4-FFF2-40B4-BE49-F238E27FC236}">
                  <a16:creationId xmlns:a16="http://schemas.microsoft.com/office/drawing/2014/main" xmlns="" id="{55EB6E59-7450-4083-A6D9-A73B4E22C8AE}"/>
                </a:ext>
              </a:extLst>
            </p:cNvPr>
            <p:cNvSpPr>
              <a:spLocks/>
            </p:cNvSpPr>
            <p:nvPr>
              <p:custDataLst>
                <p:tags r:id="rId16"/>
              </p:custDataLst>
            </p:nvPr>
          </p:nvSpPr>
          <p:spPr bwMode="auto">
            <a:xfrm>
              <a:off x="3898329" y="2865128"/>
              <a:ext cx="441913" cy="301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73" y="9487"/>
                  </a:moveTo>
                  <a:cubicBezTo>
                    <a:pt x="18710" y="8882"/>
                    <a:pt x="18848" y="8074"/>
                    <a:pt x="18848" y="7469"/>
                  </a:cubicBezTo>
                  <a:cubicBezTo>
                    <a:pt x="18848" y="3431"/>
                    <a:pt x="16509" y="0"/>
                    <a:pt x="13757" y="0"/>
                  </a:cubicBezTo>
                  <a:cubicBezTo>
                    <a:pt x="10456" y="0"/>
                    <a:pt x="10043" y="3633"/>
                    <a:pt x="10043" y="3633"/>
                  </a:cubicBezTo>
                  <a:cubicBezTo>
                    <a:pt x="10043" y="3633"/>
                    <a:pt x="8667" y="1211"/>
                    <a:pt x="6328" y="1614"/>
                  </a:cubicBezTo>
                  <a:cubicBezTo>
                    <a:pt x="4127" y="2220"/>
                    <a:pt x="2751" y="5046"/>
                    <a:pt x="2751" y="8074"/>
                  </a:cubicBezTo>
                  <a:cubicBezTo>
                    <a:pt x="2751" y="8478"/>
                    <a:pt x="2751" y="9084"/>
                    <a:pt x="2889" y="9487"/>
                  </a:cubicBezTo>
                  <a:cubicBezTo>
                    <a:pt x="1238" y="10295"/>
                    <a:pt x="0" y="12717"/>
                    <a:pt x="0" y="15342"/>
                  </a:cubicBezTo>
                  <a:cubicBezTo>
                    <a:pt x="0" y="18773"/>
                    <a:pt x="1926" y="21600"/>
                    <a:pt x="4264" y="21600"/>
                  </a:cubicBezTo>
                  <a:cubicBezTo>
                    <a:pt x="17335" y="21600"/>
                    <a:pt x="17335" y="21600"/>
                    <a:pt x="17335" y="21600"/>
                  </a:cubicBezTo>
                  <a:cubicBezTo>
                    <a:pt x="19673" y="21600"/>
                    <a:pt x="21600" y="18773"/>
                    <a:pt x="21600" y="15342"/>
                  </a:cubicBezTo>
                  <a:cubicBezTo>
                    <a:pt x="21600" y="12515"/>
                    <a:pt x="20361" y="10295"/>
                    <a:pt x="18573" y="9487"/>
                  </a:cubicBezTo>
                  <a:close/>
                  <a:moveTo>
                    <a:pt x="16509" y="20388"/>
                  </a:moveTo>
                  <a:cubicBezTo>
                    <a:pt x="10868" y="20388"/>
                    <a:pt x="10868" y="20388"/>
                    <a:pt x="10868" y="20388"/>
                  </a:cubicBezTo>
                  <a:cubicBezTo>
                    <a:pt x="11281" y="19581"/>
                    <a:pt x="14308" y="15342"/>
                    <a:pt x="14308" y="15342"/>
                  </a:cubicBezTo>
                  <a:cubicBezTo>
                    <a:pt x="14308" y="15342"/>
                    <a:pt x="14721" y="14736"/>
                    <a:pt x="14170" y="14736"/>
                  </a:cubicBezTo>
                  <a:cubicBezTo>
                    <a:pt x="13620" y="14736"/>
                    <a:pt x="12657" y="14736"/>
                    <a:pt x="12657" y="14736"/>
                  </a:cubicBezTo>
                  <a:cubicBezTo>
                    <a:pt x="12657" y="14736"/>
                    <a:pt x="12657" y="14332"/>
                    <a:pt x="12657" y="13727"/>
                  </a:cubicBezTo>
                  <a:cubicBezTo>
                    <a:pt x="12657" y="12112"/>
                    <a:pt x="12657" y="8882"/>
                    <a:pt x="12657" y="7469"/>
                  </a:cubicBezTo>
                  <a:cubicBezTo>
                    <a:pt x="12657" y="7469"/>
                    <a:pt x="12657" y="7267"/>
                    <a:pt x="12382" y="7267"/>
                  </a:cubicBezTo>
                  <a:cubicBezTo>
                    <a:pt x="12107" y="7267"/>
                    <a:pt x="9217" y="7267"/>
                    <a:pt x="8805" y="7267"/>
                  </a:cubicBezTo>
                  <a:cubicBezTo>
                    <a:pt x="8529" y="7267"/>
                    <a:pt x="8529" y="7671"/>
                    <a:pt x="8529" y="7671"/>
                  </a:cubicBezTo>
                  <a:cubicBezTo>
                    <a:pt x="8529" y="8882"/>
                    <a:pt x="8529" y="12112"/>
                    <a:pt x="8529" y="13727"/>
                  </a:cubicBezTo>
                  <a:cubicBezTo>
                    <a:pt x="8529" y="14332"/>
                    <a:pt x="8529" y="14736"/>
                    <a:pt x="8529" y="14736"/>
                  </a:cubicBezTo>
                  <a:cubicBezTo>
                    <a:pt x="8529" y="14736"/>
                    <a:pt x="7429" y="14736"/>
                    <a:pt x="7016" y="14736"/>
                  </a:cubicBezTo>
                  <a:cubicBezTo>
                    <a:pt x="6603" y="14736"/>
                    <a:pt x="7016" y="15342"/>
                    <a:pt x="7016" y="15342"/>
                  </a:cubicBezTo>
                  <a:cubicBezTo>
                    <a:pt x="10456" y="20388"/>
                    <a:pt x="10456" y="20388"/>
                    <a:pt x="10456" y="20388"/>
                  </a:cubicBezTo>
                  <a:cubicBezTo>
                    <a:pt x="5228" y="20388"/>
                    <a:pt x="5228" y="20388"/>
                    <a:pt x="5228" y="20388"/>
                  </a:cubicBezTo>
                  <a:cubicBezTo>
                    <a:pt x="3164" y="20388"/>
                    <a:pt x="1513" y="17966"/>
                    <a:pt x="1513" y="15140"/>
                  </a:cubicBezTo>
                  <a:cubicBezTo>
                    <a:pt x="1513" y="12717"/>
                    <a:pt x="2614" y="10900"/>
                    <a:pt x="3989" y="10093"/>
                  </a:cubicBezTo>
                  <a:cubicBezTo>
                    <a:pt x="3852" y="9689"/>
                    <a:pt x="3852" y="9285"/>
                    <a:pt x="3852" y="8882"/>
                  </a:cubicBezTo>
                  <a:cubicBezTo>
                    <a:pt x="3852" y="6459"/>
                    <a:pt x="5090" y="4037"/>
                    <a:pt x="7016" y="3431"/>
                  </a:cubicBezTo>
                  <a:cubicBezTo>
                    <a:pt x="9080" y="3229"/>
                    <a:pt x="10318" y="6056"/>
                    <a:pt x="10318" y="6056"/>
                  </a:cubicBezTo>
                  <a:cubicBezTo>
                    <a:pt x="10318" y="6056"/>
                    <a:pt x="10593" y="2220"/>
                    <a:pt x="13482" y="2220"/>
                  </a:cubicBezTo>
                  <a:cubicBezTo>
                    <a:pt x="15821" y="2220"/>
                    <a:pt x="17610" y="5046"/>
                    <a:pt x="17610" y="8478"/>
                  </a:cubicBezTo>
                  <a:cubicBezTo>
                    <a:pt x="17610" y="9084"/>
                    <a:pt x="17610" y="9689"/>
                    <a:pt x="17472" y="10093"/>
                  </a:cubicBezTo>
                  <a:cubicBezTo>
                    <a:pt x="18985" y="10699"/>
                    <a:pt x="20224" y="12717"/>
                    <a:pt x="20224" y="15140"/>
                  </a:cubicBezTo>
                  <a:cubicBezTo>
                    <a:pt x="20224" y="17966"/>
                    <a:pt x="18573" y="20388"/>
                    <a:pt x="16509" y="20388"/>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18" name="PA-矩形 3">
              <a:extLst>
                <a:ext uri="{FF2B5EF4-FFF2-40B4-BE49-F238E27FC236}">
                  <a16:creationId xmlns:a16="http://schemas.microsoft.com/office/drawing/2014/main" xmlns="" id="{5DF67622-108E-4DA6-A622-915F5390169E}"/>
                </a:ext>
              </a:extLst>
            </p:cNvPr>
            <p:cNvSpPr txBox="1">
              <a:spLocks noChangeArrowheads="1"/>
            </p:cNvSpPr>
            <p:nvPr>
              <p:custDataLst>
                <p:tags r:id="rId17"/>
              </p:custDataLst>
            </p:nvPr>
          </p:nvSpPr>
          <p:spPr>
            <a:xfrm>
              <a:off x="4675470" y="2665809"/>
              <a:ext cx="1483022" cy="656209"/>
            </a:xfrm>
            <a:prstGeom prst="rect">
              <a:avLst/>
            </a:prstGeom>
          </p:spPr>
          <p:txBody>
            <a:bodyPr vert="horz" lIns="0" tIns="0" rIns="0" bIns="0" rtlCol="0" anchor="ctr">
              <a:noAutofit/>
            </a:bodyPr>
            <a:lstStyle>
              <a:lvl1pPr marL="227013" indent="-227013"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188"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989" marR="0" lvl="0" indent="0" algn="l" defTabSz="914400" rtl="0" eaLnBrk="1" fontAlgn="auto" latinLnBrk="0" hangingPunct="1">
                <a:lnSpc>
                  <a:spcPct val="100000"/>
                </a:lnSpc>
                <a:spcBef>
                  <a:spcPts val="0"/>
                </a:spcBef>
                <a:spcAft>
                  <a:spcPts val="0"/>
                </a:spcAft>
                <a:buClr>
                  <a:srgbClr val="1D5B2D"/>
                </a:buClr>
                <a:buSzPct val="100000"/>
                <a:buFont typeface="Arial" pitchFamily="34" charset="0"/>
                <a:buNone/>
                <a:tabLst/>
                <a:defRPr/>
              </a:pP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添加标题</a:t>
              </a:r>
              <a:endPar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endParaRPr>
            </a:p>
          </p:txBody>
        </p:sp>
      </p:grpSp>
      <p:grpSp>
        <p:nvGrpSpPr>
          <p:cNvPr id="19" name="PA-组合 3">
            <a:extLst>
              <a:ext uri="{FF2B5EF4-FFF2-40B4-BE49-F238E27FC236}">
                <a16:creationId xmlns:a16="http://schemas.microsoft.com/office/drawing/2014/main" xmlns="" id="{B4E2650D-3032-40AA-83F3-91A509E6A5C9}"/>
              </a:ext>
            </a:extLst>
          </p:cNvPr>
          <p:cNvGrpSpPr/>
          <p:nvPr>
            <p:custDataLst>
              <p:tags r:id="rId4"/>
            </p:custDataLst>
          </p:nvPr>
        </p:nvGrpSpPr>
        <p:grpSpPr>
          <a:xfrm>
            <a:off x="6402597" y="2209715"/>
            <a:ext cx="2443075" cy="1275237"/>
            <a:chOff x="6402597" y="2386177"/>
            <a:chExt cx="2443075" cy="1275237"/>
          </a:xfrm>
        </p:grpSpPr>
        <p:sp>
          <p:nvSpPr>
            <p:cNvPr id="20" name="PA-AutoShape 11">
              <a:extLst>
                <a:ext uri="{FF2B5EF4-FFF2-40B4-BE49-F238E27FC236}">
                  <a16:creationId xmlns:a16="http://schemas.microsoft.com/office/drawing/2014/main" xmlns="" id="{AD325C5E-CBEF-4699-8640-EAA48C5E3666}"/>
                </a:ext>
              </a:extLst>
            </p:cNvPr>
            <p:cNvSpPr>
              <a:spLocks/>
            </p:cNvSpPr>
            <p:nvPr>
              <p:custDataLst>
                <p:tags r:id="rId10"/>
              </p:custDataLst>
            </p:nvPr>
          </p:nvSpPr>
          <p:spPr bwMode="auto">
            <a:xfrm>
              <a:off x="6861345" y="2386177"/>
              <a:ext cx="1981081" cy="127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22"/>
                  </a:moveTo>
                  <a:lnTo>
                    <a:pt x="12201" y="0"/>
                  </a:lnTo>
                  <a:lnTo>
                    <a:pt x="12201" y="3144"/>
                  </a:lnTo>
                  <a:lnTo>
                    <a:pt x="0" y="3144"/>
                  </a:lnTo>
                  <a:lnTo>
                    <a:pt x="0" y="18455"/>
                  </a:lnTo>
                  <a:lnTo>
                    <a:pt x="12201" y="18455"/>
                  </a:lnTo>
                  <a:lnTo>
                    <a:pt x="12201" y="21599"/>
                  </a:lnTo>
                  <a:lnTo>
                    <a:pt x="21600" y="10822"/>
                  </a:lnTo>
                  <a:close/>
                </a:path>
              </a:pathLst>
            </a:custGeom>
            <a:solidFill>
              <a:sysClr val="window" lastClr="FFFFFF"/>
            </a:solidFill>
            <a:ln w="12700" cap="flat" cmpd="sng" algn="ctr">
              <a:noFill/>
              <a:prstDash val="solid"/>
              <a:miter lim="800000"/>
            </a:ln>
            <a:effectLst>
              <a:outerShdw blurRad="266700" dist="254000" dir="1920000" sx="96000" sy="96000" algn="tl" rotWithShape="0">
                <a:prstClr val="black">
                  <a:alpha val="15000"/>
                </a:prst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21" name="PA-AutoShape 12">
              <a:extLst>
                <a:ext uri="{FF2B5EF4-FFF2-40B4-BE49-F238E27FC236}">
                  <a16:creationId xmlns:a16="http://schemas.microsoft.com/office/drawing/2014/main" xmlns="" id="{F91C1AAE-9F91-4251-8AB5-981E3CC4AB84}"/>
                </a:ext>
              </a:extLst>
            </p:cNvPr>
            <p:cNvSpPr>
              <a:spLocks/>
            </p:cNvSpPr>
            <p:nvPr>
              <p:custDataLst>
                <p:tags r:id="rId11"/>
              </p:custDataLst>
            </p:nvPr>
          </p:nvSpPr>
          <p:spPr bwMode="auto">
            <a:xfrm>
              <a:off x="6402597" y="2553684"/>
              <a:ext cx="903188" cy="92591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0331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22" name="PA-AutoShape 13">
              <a:extLst>
                <a:ext uri="{FF2B5EF4-FFF2-40B4-BE49-F238E27FC236}">
                  <a16:creationId xmlns:a16="http://schemas.microsoft.com/office/drawing/2014/main" xmlns="" id="{3C857DEB-8ADC-4312-8D6B-95C4F61BE45D}"/>
                </a:ext>
              </a:extLst>
            </p:cNvPr>
            <p:cNvSpPr>
              <a:spLocks/>
            </p:cNvSpPr>
            <p:nvPr>
              <p:custDataLst>
                <p:tags r:id="rId12"/>
              </p:custDataLst>
            </p:nvPr>
          </p:nvSpPr>
          <p:spPr bwMode="auto">
            <a:xfrm>
              <a:off x="6664378" y="2828092"/>
              <a:ext cx="383834" cy="379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59" y="0"/>
                    <a:pt x="0" y="4859"/>
                    <a:pt x="0" y="10800"/>
                  </a:cubicBezTo>
                  <a:cubicBezTo>
                    <a:pt x="0" y="16739"/>
                    <a:pt x="4859" y="21600"/>
                    <a:pt x="10800" y="21600"/>
                  </a:cubicBezTo>
                  <a:cubicBezTo>
                    <a:pt x="16739" y="21600"/>
                    <a:pt x="21600" y="16739"/>
                    <a:pt x="21600" y="10800"/>
                  </a:cubicBezTo>
                  <a:cubicBezTo>
                    <a:pt x="21600" y="4859"/>
                    <a:pt x="16739" y="0"/>
                    <a:pt x="10800" y="0"/>
                  </a:cubicBezTo>
                  <a:close/>
                  <a:moveTo>
                    <a:pt x="14939" y="4319"/>
                  </a:moveTo>
                  <a:cubicBezTo>
                    <a:pt x="15659" y="3779"/>
                    <a:pt x="15659" y="3779"/>
                    <a:pt x="15659" y="3779"/>
                  </a:cubicBezTo>
                  <a:cubicBezTo>
                    <a:pt x="15659" y="3779"/>
                    <a:pt x="15299" y="3059"/>
                    <a:pt x="15479" y="2519"/>
                  </a:cubicBezTo>
                  <a:cubicBezTo>
                    <a:pt x="15659" y="2519"/>
                    <a:pt x="16379" y="2879"/>
                    <a:pt x="16919" y="3599"/>
                  </a:cubicBezTo>
                  <a:cubicBezTo>
                    <a:pt x="16559" y="5219"/>
                    <a:pt x="15479" y="5039"/>
                    <a:pt x="15479" y="5039"/>
                  </a:cubicBezTo>
                  <a:cubicBezTo>
                    <a:pt x="15479" y="5039"/>
                    <a:pt x="14759" y="5039"/>
                    <a:pt x="14939" y="4319"/>
                  </a:cubicBezTo>
                  <a:close/>
                  <a:moveTo>
                    <a:pt x="8459" y="13859"/>
                  </a:moveTo>
                  <a:cubicBezTo>
                    <a:pt x="8279" y="14039"/>
                    <a:pt x="8099" y="14579"/>
                    <a:pt x="7919" y="15119"/>
                  </a:cubicBezTo>
                  <a:cubicBezTo>
                    <a:pt x="7739" y="15479"/>
                    <a:pt x="7559" y="15660"/>
                    <a:pt x="7379" y="15839"/>
                  </a:cubicBezTo>
                  <a:cubicBezTo>
                    <a:pt x="7019" y="16019"/>
                    <a:pt x="7019" y="16379"/>
                    <a:pt x="7019" y="16379"/>
                  </a:cubicBezTo>
                  <a:cubicBezTo>
                    <a:pt x="6839" y="17099"/>
                    <a:pt x="6839" y="17099"/>
                    <a:pt x="6839" y="17099"/>
                  </a:cubicBezTo>
                  <a:cubicBezTo>
                    <a:pt x="6839" y="17099"/>
                    <a:pt x="7019" y="17819"/>
                    <a:pt x="7200" y="17999"/>
                  </a:cubicBezTo>
                  <a:cubicBezTo>
                    <a:pt x="7200" y="18360"/>
                    <a:pt x="6659" y="19799"/>
                    <a:pt x="6659" y="19799"/>
                  </a:cubicBezTo>
                  <a:cubicBezTo>
                    <a:pt x="6120" y="19620"/>
                    <a:pt x="5940" y="19079"/>
                    <a:pt x="5760" y="18719"/>
                  </a:cubicBezTo>
                  <a:cubicBezTo>
                    <a:pt x="5760" y="18360"/>
                    <a:pt x="5399" y="18179"/>
                    <a:pt x="5579" y="17819"/>
                  </a:cubicBezTo>
                  <a:cubicBezTo>
                    <a:pt x="5579" y="17279"/>
                    <a:pt x="5219" y="17099"/>
                    <a:pt x="5039" y="16919"/>
                  </a:cubicBezTo>
                  <a:cubicBezTo>
                    <a:pt x="4859" y="16559"/>
                    <a:pt x="4679" y="16199"/>
                    <a:pt x="4679" y="16019"/>
                  </a:cubicBezTo>
                  <a:cubicBezTo>
                    <a:pt x="4679" y="15839"/>
                    <a:pt x="4139" y="15479"/>
                    <a:pt x="4139" y="15479"/>
                  </a:cubicBezTo>
                  <a:cubicBezTo>
                    <a:pt x="4139" y="15479"/>
                    <a:pt x="3239" y="14940"/>
                    <a:pt x="3060" y="14759"/>
                  </a:cubicBezTo>
                  <a:cubicBezTo>
                    <a:pt x="2880" y="14579"/>
                    <a:pt x="2699" y="13859"/>
                    <a:pt x="2699" y="13499"/>
                  </a:cubicBezTo>
                  <a:cubicBezTo>
                    <a:pt x="2699" y="13139"/>
                    <a:pt x="2880" y="12239"/>
                    <a:pt x="2880" y="12239"/>
                  </a:cubicBezTo>
                  <a:cubicBezTo>
                    <a:pt x="2880" y="12239"/>
                    <a:pt x="3239" y="11879"/>
                    <a:pt x="3060" y="11699"/>
                  </a:cubicBezTo>
                  <a:cubicBezTo>
                    <a:pt x="2699" y="11519"/>
                    <a:pt x="2699" y="10800"/>
                    <a:pt x="2699" y="10800"/>
                  </a:cubicBezTo>
                  <a:cubicBezTo>
                    <a:pt x="2339" y="10439"/>
                    <a:pt x="2339" y="10439"/>
                    <a:pt x="2339" y="10439"/>
                  </a:cubicBezTo>
                  <a:cubicBezTo>
                    <a:pt x="2339" y="10439"/>
                    <a:pt x="1979" y="9899"/>
                    <a:pt x="1800" y="9719"/>
                  </a:cubicBezTo>
                  <a:cubicBezTo>
                    <a:pt x="1800" y="9359"/>
                    <a:pt x="1800" y="9180"/>
                    <a:pt x="1979" y="8999"/>
                  </a:cubicBezTo>
                  <a:cubicBezTo>
                    <a:pt x="1979" y="8819"/>
                    <a:pt x="1800" y="8279"/>
                    <a:pt x="1800" y="8099"/>
                  </a:cubicBezTo>
                  <a:cubicBezTo>
                    <a:pt x="3600" y="3599"/>
                    <a:pt x="6659" y="2699"/>
                    <a:pt x="6659" y="2699"/>
                  </a:cubicBezTo>
                  <a:cubicBezTo>
                    <a:pt x="6839" y="3599"/>
                    <a:pt x="6839" y="3599"/>
                    <a:pt x="6839" y="3599"/>
                  </a:cubicBezTo>
                  <a:cubicBezTo>
                    <a:pt x="6839" y="3599"/>
                    <a:pt x="6299" y="3779"/>
                    <a:pt x="6120" y="3779"/>
                  </a:cubicBezTo>
                  <a:cubicBezTo>
                    <a:pt x="5760" y="3599"/>
                    <a:pt x="5579" y="3599"/>
                    <a:pt x="5579" y="3599"/>
                  </a:cubicBezTo>
                  <a:cubicBezTo>
                    <a:pt x="5219" y="4139"/>
                    <a:pt x="5219" y="4139"/>
                    <a:pt x="5219" y="4139"/>
                  </a:cubicBezTo>
                  <a:cubicBezTo>
                    <a:pt x="5219" y="4139"/>
                    <a:pt x="5039" y="4499"/>
                    <a:pt x="5039" y="4679"/>
                  </a:cubicBezTo>
                  <a:cubicBezTo>
                    <a:pt x="5039" y="4859"/>
                    <a:pt x="5219" y="5219"/>
                    <a:pt x="5219" y="5219"/>
                  </a:cubicBezTo>
                  <a:cubicBezTo>
                    <a:pt x="5219" y="5219"/>
                    <a:pt x="5760" y="5219"/>
                    <a:pt x="5760" y="5039"/>
                  </a:cubicBezTo>
                  <a:cubicBezTo>
                    <a:pt x="5760" y="4859"/>
                    <a:pt x="5760" y="4679"/>
                    <a:pt x="5760" y="4679"/>
                  </a:cubicBezTo>
                  <a:cubicBezTo>
                    <a:pt x="5579" y="4319"/>
                    <a:pt x="5579" y="4319"/>
                    <a:pt x="5579" y="4319"/>
                  </a:cubicBezTo>
                  <a:cubicBezTo>
                    <a:pt x="5579" y="4319"/>
                    <a:pt x="6120" y="4139"/>
                    <a:pt x="7200" y="4319"/>
                  </a:cubicBezTo>
                  <a:cubicBezTo>
                    <a:pt x="8459" y="4319"/>
                    <a:pt x="7919" y="5219"/>
                    <a:pt x="8459" y="5399"/>
                  </a:cubicBezTo>
                  <a:cubicBezTo>
                    <a:pt x="8999" y="5580"/>
                    <a:pt x="8099" y="6299"/>
                    <a:pt x="7919" y="6659"/>
                  </a:cubicBezTo>
                  <a:cubicBezTo>
                    <a:pt x="7739" y="7019"/>
                    <a:pt x="7379" y="6119"/>
                    <a:pt x="7379" y="6119"/>
                  </a:cubicBezTo>
                  <a:cubicBezTo>
                    <a:pt x="7379" y="6119"/>
                    <a:pt x="7739" y="5759"/>
                    <a:pt x="7200" y="5759"/>
                  </a:cubicBezTo>
                  <a:cubicBezTo>
                    <a:pt x="6659" y="5580"/>
                    <a:pt x="6299" y="6479"/>
                    <a:pt x="6659" y="6479"/>
                  </a:cubicBezTo>
                  <a:cubicBezTo>
                    <a:pt x="6839" y="6479"/>
                    <a:pt x="7200" y="6839"/>
                    <a:pt x="7019" y="7019"/>
                  </a:cubicBezTo>
                  <a:cubicBezTo>
                    <a:pt x="7019" y="7199"/>
                    <a:pt x="7019" y="7199"/>
                    <a:pt x="6839" y="7739"/>
                  </a:cubicBezTo>
                  <a:cubicBezTo>
                    <a:pt x="6479" y="8279"/>
                    <a:pt x="6120" y="8639"/>
                    <a:pt x="6120" y="8639"/>
                  </a:cubicBezTo>
                  <a:cubicBezTo>
                    <a:pt x="6120" y="8639"/>
                    <a:pt x="5760" y="8459"/>
                    <a:pt x="5940" y="8819"/>
                  </a:cubicBezTo>
                  <a:cubicBezTo>
                    <a:pt x="6120" y="9180"/>
                    <a:pt x="5940" y="9719"/>
                    <a:pt x="5940" y="9899"/>
                  </a:cubicBezTo>
                  <a:cubicBezTo>
                    <a:pt x="5940" y="10259"/>
                    <a:pt x="5219" y="9719"/>
                    <a:pt x="5219" y="9180"/>
                  </a:cubicBezTo>
                  <a:cubicBezTo>
                    <a:pt x="5039" y="8639"/>
                    <a:pt x="4499" y="9180"/>
                    <a:pt x="4319" y="9180"/>
                  </a:cubicBezTo>
                  <a:cubicBezTo>
                    <a:pt x="4139" y="9180"/>
                    <a:pt x="3779" y="8999"/>
                    <a:pt x="3779" y="8819"/>
                  </a:cubicBezTo>
                  <a:cubicBezTo>
                    <a:pt x="3600" y="8639"/>
                    <a:pt x="2699" y="9359"/>
                    <a:pt x="2519" y="9359"/>
                  </a:cubicBezTo>
                  <a:cubicBezTo>
                    <a:pt x="2339" y="9539"/>
                    <a:pt x="2339" y="9899"/>
                    <a:pt x="2699" y="9719"/>
                  </a:cubicBezTo>
                  <a:cubicBezTo>
                    <a:pt x="3060" y="9539"/>
                    <a:pt x="3419" y="9719"/>
                    <a:pt x="3419" y="10079"/>
                  </a:cubicBezTo>
                  <a:cubicBezTo>
                    <a:pt x="3239" y="10439"/>
                    <a:pt x="2880" y="10259"/>
                    <a:pt x="2880" y="10439"/>
                  </a:cubicBezTo>
                  <a:cubicBezTo>
                    <a:pt x="3060" y="10800"/>
                    <a:pt x="3419" y="10979"/>
                    <a:pt x="3419" y="11339"/>
                  </a:cubicBezTo>
                  <a:cubicBezTo>
                    <a:pt x="3600" y="11699"/>
                    <a:pt x="4499" y="11339"/>
                    <a:pt x="4859" y="11160"/>
                  </a:cubicBezTo>
                  <a:cubicBezTo>
                    <a:pt x="5039" y="11160"/>
                    <a:pt x="5940" y="10979"/>
                    <a:pt x="5940" y="11339"/>
                  </a:cubicBezTo>
                  <a:cubicBezTo>
                    <a:pt x="6120" y="11699"/>
                    <a:pt x="7019" y="11879"/>
                    <a:pt x="7379" y="11879"/>
                  </a:cubicBezTo>
                  <a:cubicBezTo>
                    <a:pt x="7739" y="12059"/>
                    <a:pt x="8279" y="12059"/>
                    <a:pt x="8819" y="12419"/>
                  </a:cubicBezTo>
                  <a:cubicBezTo>
                    <a:pt x="9179" y="12959"/>
                    <a:pt x="8459" y="13679"/>
                    <a:pt x="8459" y="13859"/>
                  </a:cubicBezTo>
                  <a:close/>
                  <a:moveTo>
                    <a:pt x="10619" y="2519"/>
                  </a:moveTo>
                  <a:cubicBezTo>
                    <a:pt x="10439" y="3059"/>
                    <a:pt x="9719" y="3599"/>
                    <a:pt x="9899" y="3779"/>
                  </a:cubicBezTo>
                  <a:cubicBezTo>
                    <a:pt x="9899" y="3959"/>
                    <a:pt x="9899" y="4859"/>
                    <a:pt x="9179" y="4139"/>
                  </a:cubicBezTo>
                  <a:cubicBezTo>
                    <a:pt x="8459" y="3419"/>
                    <a:pt x="7739" y="3239"/>
                    <a:pt x="7919" y="2699"/>
                  </a:cubicBezTo>
                  <a:cubicBezTo>
                    <a:pt x="7919" y="2519"/>
                    <a:pt x="8639" y="2519"/>
                    <a:pt x="8639" y="2339"/>
                  </a:cubicBezTo>
                  <a:cubicBezTo>
                    <a:pt x="9540" y="1259"/>
                    <a:pt x="11159" y="1439"/>
                    <a:pt x="11339" y="1799"/>
                  </a:cubicBezTo>
                  <a:cubicBezTo>
                    <a:pt x="10980" y="2159"/>
                    <a:pt x="10619" y="1979"/>
                    <a:pt x="10619" y="2519"/>
                  </a:cubicBezTo>
                  <a:close/>
                  <a:moveTo>
                    <a:pt x="19259" y="11160"/>
                  </a:moveTo>
                  <a:cubicBezTo>
                    <a:pt x="19259" y="11160"/>
                    <a:pt x="19619" y="11699"/>
                    <a:pt x="20159" y="11699"/>
                  </a:cubicBezTo>
                  <a:cubicBezTo>
                    <a:pt x="19799" y="15660"/>
                    <a:pt x="16559" y="18360"/>
                    <a:pt x="16559" y="18360"/>
                  </a:cubicBezTo>
                  <a:cubicBezTo>
                    <a:pt x="16019" y="17819"/>
                    <a:pt x="16199" y="17279"/>
                    <a:pt x="16199" y="17279"/>
                  </a:cubicBezTo>
                  <a:cubicBezTo>
                    <a:pt x="16379" y="16559"/>
                    <a:pt x="16379" y="16559"/>
                    <a:pt x="16379" y="16559"/>
                  </a:cubicBezTo>
                  <a:cubicBezTo>
                    <a:pt x="16379" y="15299"/>
                    <a:pt x="16379" y="15299"/>
                    <a:pt x="16379" y="15299"/>
                  </a:cubicBezTo>
                  <a:cubicBezTo>
                    <a:pt x="16379" y="15299"/>
                    <a:pt x="16379" y="13859"/>
                    <a:pt x="15119" y="14579"/>
                  </a:cubicBezTo>
                  <a:cubicBezTo>
                    <a:pt x="13859" y="14940"/>
                    <a:pt x="14400" y="14940"/>
                    <a:pt x="12959" y="14940"/>
                  </a:cubicBezTo>
                  <a:cubicBezTo>
                    <a:pt x="11520" y="15119"/>
                    <a:pt x="11880" y="12059"/>
                    <a:pt x="11880" y="12059"/>
                  </a:cubicBezTo>
                  <a:cubicBezTo>
                    <a:pt x="11880" y="7739"/>
                    <a:pt x="15119" y="10979"/>
                    <a:pt x="15119" y="10979"/>
                  </a:cubicBezTo>
                  <a:cubicBezTo>
                    <a:pt x="17099" y="12419"/>
                    <a:pt x="17459" y="10079"/>
                    <a:pt x="17459" y="10079"/>
                  </a:cubicBezTo>
                  <a:cubicBezTo>
                    <a:pt x="18719" y="9539"/>
                    <a:pt x="18719" y="9539"/>
                    <a:pt x="18719" y="9539"/>
                  </a:cubicBezTo>
                  <a:cubicBezTo>
                    <a:pt x="18899" y="8819"/>
                    <a:pt x="18899" y="8819"/>
                    <a:pt x="18899" y="8819"/>
                  </a:cubicBezTo>
                  <a:cubicBezTo>
                    <a:pt x="18719" y="7919"/>
                    <a:pt x="18719" y="7919"/>
                    <a:pt x="18719" y="7919"/>
                  </a:cubicBezTo>
                  <a:cubicBezTo>
                    <a:pt x="16739" y="7019"/>
                    <a:pt x="16739" y="7019"/>
                    <a:pt x="16739" y="7019"/>
                  </a:cubicBezTo>
                  <a:cubicBezTo>
                    <a:pt x="16739" y="7019"/>
                    <a:pt x="16379" y="7739"/>
                    <a:pt x="16919" y="8639"/>
                  </a:cubicBezTo>
                  <a:cubicBezTo>
                    <a:pt x="16919" y="8639"/>
                    <a:pt x="16739" y="9539"/>
                    <a:pt x="16379" y="9359"/>
                  </a:cubicBezTo>
                  <a:cubicBezTo>
                    <a:pt x="15119" y="8639"/>
                    <a:pt x="15119" y="8639"/>
                    <a:pt x="15119" y="8639"/>
                  </a:cubicBezTo>
                  <a:cubicBezTo>
                    <a:pt x="15119" y="8639"/>
                    <a:pt x="14759" y="8459"/>
                    <a:pt x="14220" y="8819"/>
                  </a:cubicBezTo>
                  <a:cubicBezTo>
                    <a:pt x="13500" y="9359"/>
                    <a:pt x="12419" y="8819"/>
                    <a:pt x="12419" y="8819"/>
                  </a:cubicBezTo>
                  <a:cubicBezTo>
                    <a:pt x="12419" y="8819"/>
                    <a:pt x="12419" y="8279"/>
                    <a:pt x="13139" y="7919"/>
                  </a:cubicBezTo>
                  <a:cubicBezTo>
                    <a:pt x="13679" y="7559"/>
                    <a:pt x="13679" y="7559"/>
                    <a:pt x="13679" y="7559"/>
                  </a:cubicBezTo>
                  <a:cubicBezTo>
                    <a:pt x="13679" y="7559"/>
                    <a:pt x="13500" y="6839"/>
                    <a:pt x="13679" y="6299"/>
                  </a:cubicBezTo>
                  <a:cubicBezTo>
                    <a:pt x="13859" y="5759"/>
                    <a:pt x="14039" y="6299"/>
                    <a:pt x="14579" y="5939"/>
                  </a:cubicBezTo>
                  <a:cubicBezTo>
                    <a:pt x="15119" y="5580"/>
                    <a:pt x="15479" y="6659"/>
                    <a:pt x="16199" y="6479"/>
                  </a:cubicBezTo>
                  <a:cubicBezTo>
                    <a:pt x="16919" y="6479"/>
                    <a:pt x="16559" y="6299"/>
                    <a:pt x="17099" y="5939"/>
                  </a:cubicBezTo>
                  <a:cubicBezTo>
                    <a:pt x="17639" y="5759"/>
                    <a:pt x="17999" y="6479"/>
                    <a:pt x="17999" y="6479"/>
                  </a:cubicBezTo>
                  <a:cubicBezTo>
                    <a:pt x="19080" y="6659"/>
                    <a:pt x="19080" y="6659"/>
                    <a:pt x="19080" y="6659"/>
                  </a:cubicBezTo>
                  <a:cubicBezTo>
                    <a:pt x="19080" y="6659"/>
                    <a:pt x="18899" y="5399"/>
                    <a:pt x="18899" y="5759"/>
                  </a:cubicBezTo>
                  <a:cubicBezTo>
                    <a:pt x="19619" y="6839"/>
                    <a:pt x="20520" y="9899"/>
                    <a:pt x="20159" y="10439"/>
                  </a:cubicBezTo>
                  <a:cubicBezTo>
                    <a:pt x="19979" y="10259"/>
                    <a:pt x="19799" y="10259"/>
                    <a:pt x="19799" y="10259"/>
                  </a:cubicBezTo>
                  <a:cubicBezTo>
                    <a:pt x="18539" y="10259"/>
                    <a:pt x="18539" y="10259"/>
                    <a:pt x="18539" y="10259"/>
                  </a:cubicBezTo>
                  <a:lnTo>
                    <a:pt x="19259" y="11160"/>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23" name="PA-矩形 3">
              <a:extLst>
                <a:ext uri="{FF2B5EF4-FFF2-40B4-BE49-F238E27FC236}">
                  <a16:creationId xmlns:a16="http://schemas.microsoft.com/office/drawing/2014/main" xmlns="" id="{FAA11A65-D922-43EB-96DC-3D9EF5CA10AA}"/>
                </a:ext>
              </a:extLst>
            </p:cNvPr>
            <p:cNvSpPr txBox="1">
              <a:spLocks noChangeArrowheads="1"/>
            </p:cNvSpPr>
            <p:nvPr>
              <p:custDataLst>
                <p:tags r:id="rId13"/>
              </p:custDataLst>
            </p:nvPr>
          </p:nvSpPr>
          <p:spPr>
            <a:xfrm>
              <a:off x="7362650" y="2665808"/>
              <a:ext cx="1483022" cy="656209"/>
            </a:xfrm>
            <a:prstGeom prst="rect">
              <a:avLst/>
            </a:prstGeom>
          </p:spPr>
          <p:txBody>
            <a:bodyPr vert="horz" lIns="0" tIns="0" rIns="0" bIns="0" rtlCol="0" anchor="ctr">
              <a:noAutofit/>
            </a:bodyPr>
            <a:lstStyle>
              <a:lvl1pPr marL="227013" indent="-227013"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188"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989" marR="0" lvl="0" indent="0" algn="l" defTabSz="914400" rtl="0" eaLnBrk="1" fontAlgn="auto" latinLnBrk="0" hangingPunct="1">
                <a:lnSpc>
                  <a:spcPct val="100000"/>
                </a:lnSpc>
                <a:spcBef>
                  <a:spcPts val="0"/>
                </a:spcBef>
                <a:spcAft>
                  <a:spcPts val="0"/>
                </a:spcAft>
                <a:buClr>
                  <a:srgbClr val="1D5B2D"/>
                </a:buClr>
                <a:buSzPct val="100000"/>
                <a:buFont typeface="Arial" pitchFamily="34" charset="0"/>
                <a:buNone/>
                <a:tabLst/>
                <a:defRPr/>
              </a:pP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添加标题</a:t>
              </a:r>
              <a:endPar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endParaRPr>
            </a:p>
          </p:txBody>
        </p:sp>
      </p:grpSp>
      <p:grpSp>
        <p:nvGrpSpPr>
          <p:cNvPr id="24" name="PA-组合 4">
            <a:extLst>
              <a:ext uri="{FF2B5EF4-FFF2-40B4-BE49-F238E27FC236}">
                <a16:creationId xmlns:a16="http://schemas.microsoft.com/office/drawing/2014/main" xmlns="" id="{AF6DF366-D9CF-4410-9CDF-C2E8001FCB9A}"/>
              </a:ext>
            </a:extLst>
          </p:cNvPr>
          <p:cNvGrpSpPr/>
          <p:nvPr>
            <p:custDataLst>
              <p:tags r:id="rId5"/>
            </p:custDataLst>
          </p:nvPr>
        </p:nvGrpSpPr>
        <p:grpSpPr>
          <a:xfrm>
            <a:off x="9156864" y="2209715"/>
            <a:ext cx="2435695" cy="1275237"/>
            <a:chOff x="9156864" y="2386177"/>
            <a:chExt cx="2435695" cy="1275237"/>
          </a:xfrm>
        </p:grpSpPr>
        <p:sp>
          <p:nvSpPr>
            <p:cNvPr id="25" name="PA-AutoShape 9">
              <a:extLst>
                <a:ext uri="{FF2B5EF4-FFF2-40B4-BE49-F238E27FC236}">
                  <a16:creationId xmlns:a16="http://schemas.microsoft.com/office/drawing/2014/main" xmlns="" id="{917F8261-1DE0-4741-97E0-42D1AC498D6A}"/>
                </a:ext>
              </a:extLst>
            </p:cNvPr>
            <p:cNvSpPr>
              <a:spLocks/>
            </p:cNvSpPr>
            <p:nvPr>
              <p:custDataLst>
                <p:tags r:id="rId6"/>
              </p:custDataLst>
            </p:nvPr>
          </p:nvSpPr>
          <p:spPr bwMode="auto">
            <a:xfrm>
              <a:off x="9609720" y="2386177"/>
              <a:ext cx="1982839" cy="1275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22"/>
                  </a:moveTo>
                  <a:lnTo>
                    <a:pt x="12209" y="0"/>
                  </a:lnTo>
                  <a:lnTo>
                    <a:pt x="12209" y="3144"/>
                  </a:lnTo>
                  <a:lnTo>
                    <a:pt x="0" y="3144"/>
                  </a:lnTo>
                  <a:lnTo>
                    <a:pt x="0" y="18455"/>
                  </a:lnTo>
                  <a:lnTo>
                    <a:pt x="12209" y="18455"/>
                  </a:lnTo>
                  <a:lnTo>
                    <a:pt x="12209" y="21599"/>
                  </a:lnTo>
                  <a:lnTo>
                    <a:pt x="21600" y="10822"/>
                  </a:lnTo>
                  <a:close/>
                </a:path>
              </a:pathLst>
            </a:custGeom>
            <a:solidFill>
              <a:sysClr val="window" lastClr="FFFFFF"/>
            </a:solidFill>
            <a:ln w="12700" cap="flat" cmpd="sng" algn="ctr">
              <a:noFill/>
              <a:prstDash val="solid"/>
              <a:miter lim="800000"/>
            </a:ln>
            <a:effectLst>
              <a:outerShdw blurRad="266700" dist="254000" dir="1920000" sx="96000" sy="96000" algn="tl" rotWithShape="0">
                <a:prstClr val="black">
                  <a:alpha val="15000"/>
                </a:prstClr>
              </a:outerShdw>
            </a:effectLst>
            <a:extLst>
              <a:ext uri="{91240B29-F687-4F45-9708-019B960494DF}">
                <a14:hiddenLine xmlns:a14="http://schemas.microsoft.com/office/drawing/2010/main" w="12700" cap="flat" cmpd="sng">
                  <a:solidFill>
                    <a:srgbClr val="000000"/>
                  </a:solidFill>
                  <a:prstDash val="solid"/>
                  <a:miter lim="0"/>
                  <a:headEnd/>
                  <a:tailE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26" name="PA-AutoShape 10">
              <a:extLst>
                <a:ext uri="{FF2B5EF4-FFF2-40B4-BE49-F238E27FC236}">
                  <a16:creationId xmlns:a16="http://schemas.microsoft.com/office/drawing/2014/main" xmlns="" id="{4EFBAEED-C62C-4FE6-8BD4-ADE1370C07DA}"/>
                </a:ext>
              </a:extLst>
            </p:cNvPr>
            <p:cNvSpPr>
              <a:spLocks/>
            </p:cNvSpPr>
            <p:nvPr>
              <p:custDataLst>
                <p:tags r:id="rId7"/>
              </p:custDataLst>
            </p:nvPr>
          </p:nvSpPr>
          <p:spPr bwMode="auto">
            <a:xfrm>
              <a:off x="9156864" y="2553684"/>
              <a:ext cx="899821" cy="92591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03318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i="0" u="none" strike="noStrike" kern="0" cap="none" spc="0" normalizeH="0" baseline="0" noProof="0" dirty="0">
                <a:ln>
                  <a:noFill/>
                </a:ln>
                <a:solidFill>
                  <a:schemeClr val="tx1">
                    <a:lumMod val="65000"/>
                    <a:lumOff val="35000"/>
                  </a:schemeClr>
                </a:solidFill>
                <a:effectLst/>
                <a:uLnTx/>
                <a:uFillTx/>
                <a:cs typeface="+mn-ea"/>
                <a:sym typeface="+mn-lt"/>
              </a:endParaRPr>
            </a:p>
          </p:txBody>
        </p:sp>
        <p:sp>
          <p:nvSpPr>
            <p:cNvPr id="27" name="PA-AutoShape 16">
              <a:extLst>
                <a:ext uri="{FF2B5EF4-FFF2-40B4-BE49-F238E27FC236}">
                  <a16:creationId xmlns:a16="http://schemas.microsoft.com/office/drawing/2014/main" xmlns="" id="{8182C4B2-1E29-4623-AC57-6411EB6F8097}"/>
                </a:ext>
              </a:extLst>
            </p:cNvPr>
            <p:cNvSpPr>
              <a:spLocks/>
            </p:cNvSpPr>
            <p:nvPr>
              <p:custDataLst>
                <p:tags r:id="rId8"/>
              </p:custDataLst>
            </p:nvPr>
          </p:nvSpPr>
          <p:spPr bwMode="auto">
            <a:xfrm>
              <a:off x="9453157" y="2844084"/>
              <a:ext cx="359423" cy="2996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600"/>
                    <a:pt x="20708" y="21600"/>
                  </a:cubicBezTo>
                  <a:lnTo>
                    <a:pt x="16197" y="21600"/>
                  </a:lnTo>
                  <a:cubicBezTo>
                    <a:pt x="15940" y="21600"/>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2" y="20815"/>
                    <a:pt x="7652" y="20504"/>
                  </a:cubicBezTo>
                  <a:lnTo>
                    <a:pt x="7652" y="15115"/>
                  </a:lnTo>
                  <a:cubicBezTo>
                    <a:pt x="7652"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600"/>
                    <a:pt x="5402" y="21600"/>
                  </a:cubicBezTo>
                  <a:lnTo>
                    <a:pt x="913" y="21600"/>
                  </a:lnTo>
                  <a:cubicBezTo>
                    <a:pt x="658" y="21600"/>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0" marR="0" lvl="0" indent="0" defTabSz="647700" eaLnBrk="1" fontAlgn="auto" latinLnBrk="0" hangingPunct="1">
                <a:lnSpc>
                  <a:spcPct val="100000"/>
                </a:lnSpc>
                <a:spcBef>
                  <a:spcPts val="0"/>
                </a:spcBef>
                <a:spcAft>
                  <a:spcPts val="0"/>
                </a:spcAft>
                <a:buClrTx/>
                <a:buSzTx/>
                <a:buFontTx/>
                <a:buNone/>
                <a:tabLst/>
                <a:defRPr/>
              </a:pPr>
              <a:endParaRPr kumimoji="0" lang="es-ES" sz="4200" i="0" u="none" strike="noStrike" kern="0" cap="none" spc="0" normalizeH="0" baseline="0" noProof="0" dirty="0">
                <a:ln>
                  <a:noFill/>
                </a:ln>
                <a:solidFill>
                  <a:schemeClr val="tx1">
                    <a:lumMod val="65000"/>
                    <a:lumOff val="35000"/>
                  </a:schemeClr>
                </a:solidFill>
                <a:effectLst>
                  <a:outerShdw blurRad="38100" dist="38100" dir="2700000" algn="tl">
                    <a:srgbClr val="DDDDDD"/>
                  </a:outerShdw>
                </a:effectLst>
                <a:uLnTx/>
                <a:uFillTx/>
                <a:cs typeface="+mn-ea"/>
                <a:sym typeface="+mn-lt"/>
              </a:endParaRPr>
            </a:p>
          </p:txBody>
        </p:sp>
        <p:sp>
          <p:nvSpPr>
            <p:cNvPr id="28" name="PA-矩形 3">
              <a:extLst>
                <a:ext uri="{FF2B5EF4-FFF2-40B4-BE49-F238E27FC236}">
                  <a16:creationId xmlns:a16="http://schemas.microsoft.com/office/drawing/2014/main" xmlns="" id="{3F12ED67-EB19-46C0-B712-48FA60497CEE}"/>
                </a:ext>
              </a:extLst>
            </p:cNvPr>
            <p:cNvSpPr txBox="1">
              <a:spLocks noChangeArrowheads="1"/>
            </p:cNvSpPr>
            <p:nvPr>
              <p:custDataLst>
                <p:tags r:id="rId9"/>
              </p:custDataLst>
            </p:nvPr>
          </p:nvSpPr>
          <p:spPr>
            <a:xfrm>
              <a:off x="10109537" y="2687693"/>
              <a:ext cx="1483022" cy="656209"/>
            </a:xfrm>
            <a:prstGeom prst="rect">
              <a:avLst/>
            </a:prstGeom>
          </p:spPr>
          <p:txBody>
            <a:bodyPr vert="horz" lIns="0" tIns="0" rIns="0" bIns="0" rtlCol="0" anchor="ctr">
              <a:noAutofit/>
            </a:bodyPr>
            <a:lstStyle>
              <a:lvl1pPr marL="227013" indent="-227013"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188"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989" marR="0" lvl="0" indent="0" algn="l" defTabSz="914400" rtl="0" eaLnBrk="1" fontAlgn="auto" latinLnBrk="0" hangingPunct="1">
                <a:lnSpc>
                  <a:spcPct val="100000"/>
                </a:lnSpc>
                <a:spcBef>
                  <a:spcPts val="0"/>
                </a:spcBef>
                <a:spcAft>
                  <a:spcPts val="0"/>
                </a:spcAft>
                <a:buClr>
                  <a:srgbClr val="1D5B2D"/>
                </a:buClr>
                <a:buSzPct val="100000"/>
                <a:buFont typeface="Arial" pitchFamily="34" charset="0"/>
                <a:buNone/>
                <a:tabLst/>
                <a:defRPr/>
              </a:pPr>
              <a:r>
                <a:rPr kumimoji="0" lang="zh-CN" altLang="en-US" sz="2000" i="0" u="none" strike="noStrike" kern="1200" cap="none" spc="0" normalizeH="0" baseline="0" noProof="0" dirty="0">
                  <a:ln>
                    <a:noFill/>
                  </a:ln>
                  <a:solidFill>
                    <a:schemeClr val="tx1">
                      <a:lumMod val="65000"/>
                      <a:lumOff val="35000"/>
                    </a:schemeClr>
                  </a:solidFill>
                  <a:effectLst/>
                  <a:uLnTx/>
                  <a:uFillTx/>
                  <a:cs typeface="+mn-ea"/>
                  <a:sym typeface="+mn-lt"/>
                </a:rPr>
                <a:t>添加标题</a:t>
              </a:r>
              <a:endParaRPr kumimoji="0" lang="en-US" altLang="zh-CN" sz="2000" i="0" u="none" strike="noStrike" kern="1200" cap="none" spc="0" normalizeH="0" baseline="0" noProof="0" dirty="0">
                <a:ln>
                  <a:noFill/>
                </a:ln>
                <a:solidFill>
                  <a:schemeClr val="tx1">
                    <a:lumMod val="65000"/>
                    <a:lumOff val="35000"/>
                  </a:schemeClr>
                </a:solidFill>
                <a:effectLst/>
                <a:uLnTx/>
                <a:uFillTx/>
                <a:cs typeface="+mn-ea"/>
                <a:sym typeface="+mn-lt"/>
              </a:endParaRPr>
            </a:p>
          </p:txBody>
        </p:sp>
      </p:grpSp>
      <p:sp>
        <p:nvSpPr>
          <p:cNvPr id="29" name="Rectangle 24">
            <a:extLst>
              <a:ext uri="{FF2B5EF4-FFF2-40B4-BE49-F238E27FC236}">
                <a16:creationId xmlns:a16="http://schemas.microsoft.com/office/drawing/2014/main" xmlns="" id="{B06DD49B-FC7D-4640-88B1-A4E35291B2F0}"/>
              </a:ext>
            </a:extLst>
          </p:cNvPr>
          <p:cNvSpPr/>
          <p:nvPr/>
        </p:nvSpPr>
        <p:spPr>
          <a:xfrm>
            <a:off x="655824" y="3764236"/>
            <a:ext cx="2263627" cy="1569660"/>
          </a:xfrm>
          <a:prstGeom prst="rect">
            <a:avLst/>
          </a:prstGeom>
        </p:spPr>
        <p:txBody>
          <a:bodyPr wrap="square">
            <a:spAutoFit/>
          </a:bodyPr>
          <a:lstStyle/>
          <a:p>
            <a:pPr lvl="0">
              <a:lnSpc>
                <a:spcPct val="150000"/>
              </a:lnSpc>
              <a:defRPr/>
            </a:pPr>
            <a:r>
              <a:rPr lang="zh-CN" altLang="en-US" sz="1600" dirty="0">
                <a:solidFill>
                  <a:schemeClr val="tx1">
                    <a:lumMod val="65000"/>
                    <a:lumOff val="35000"/>
                  </a:schemeClr>
                </a:solidFill>
                <a:cs typeface="+mn-ea"/>
                <a:sym typeface="+mn-lt"/>
              </a:rPr>
              <a:t>单击此处添加合适的文字加以说明，可根据自己的需要适当地调整文字的大小或颜色等属性。</a:t>
            </a:r>
          </a:p>
        </p:txBody>
      </p:sp>
      <p:sp>
        <p:nvSpPr>
          <p:cNvPr id="30" name="Rectangle 24">
            <a:extLst>
              <a:ext uri="{FF2B5EF4-FFF2-40B4-BE49-F238E27FC236}">
                <a16:creationId xmlns:a16="http://schemas.microsoft.com/office/drawing/2014/main" xmlns="" id="{0DDC693F-4BC5-42A6-89FD-BCA20626741A}"/>
              </a:ext>
            </a:extLst>
          </p:cNvPr>
          <p:cNvSpPr/>
          <p:nvPr/>
        </p:nvSpPr>
        <p:spPr>
          <a:xfrm>
            <a:off x="3529814" y="3764236"/>
            <a:ext cx="2263627" cy="1569660"/>
          </a:xfrm>
          <a:prstGeom prst="rect">
            <a:avLst/>
          </a:prstGeom>
        </p:spPr>
        <p:txBody>
          <a:bodyPr wrap="square">
            <a:spAutoFit/>
          </a:bodyPr>
          <a:lstStyle/>
          <a:p>
            <a:pPr lvl="0">
              <a:lnSpc>
                <a:spcPct val="150000"/>
              </a:lnSpc>
              <a:defRPr/>
            </a:pPr>
            <a:r>
              <a:rPr lang="zh-CN" altLang="en-US" sz="1600" dirty="0">
                <a:solidFill>
                  <a:schemeClr val="tx1">
                    <a:lumMod val="65000"/>
                    <a:lumOff val="35000"/>
                  </a:schemeClr>
                </a:solidFill>
                <a:cs typeface="+mn-ea"/>
                <a:sym typeface="+mn-lt"/>
              </a:rPr>
              <a:t>单击此处添加合适的文字加以说明，可根据自己的需要适当地调整文字的大小或颜色等属性。</a:t>
            </a:r>
          </a:p>
        </p:txBody>
      </p:sp>
      <p:sp>
        <p:nvSpPr>
          <p:cNvPr id="31" name="Rectangle 24">
            <a:extLst>
              <a:ext uri="{FF2B5EF4-FFF2-40B4-BE49-F238E27FC236}">
                <a16:creationId xmlns:a16="http://schemas.microsoft.com/office/drawing/2014/main" xmlns="" id="{31267570-02F4-4045-BB2A-158BE656B6BE}"/>
              </a:ext>
            </a:extLst>
          </p:cNvPr>
          <p:cNvSpPr/>
          <p:nvPr/>
        </p:nvSpPr>
        <p:spPr>
          <a:xfrm>
            <a:off x="6403804" y="3764236"/>
            <a:ext cx="2263627" cy="1569660"/>
          </a:xfrm>
          <a:prstGeom prst="rect">
            <a:avLst/>
          </a:prstGeom>
        </p:spPr>
        <p:txBody>
          <a:bodyPr wrap="square">
            <a:spAutoFit/>
          </a:bodyPr>
          <a:lstStyle/>
          <a:p>
            <a:pPr lvl="0">
              <a:lnSpc>
                <a:spcPct val="150000"/>
              </a:lnSpc>
              <a:defRPr/>
            </a:pPr>
            <a:r>
              <a:rPr lang="zh-CN" altLang="en-US" sz="1600" dirty="0">
                <a:solidFill>
                  <a:schemeClr val="tx1">
                    <a:lumMod val="65000"/>
                    <a:lumOff val="35000"/>
                  </a:schemeClr>
                </a:solidFill>
                <a:cs typeface="+mn-ea"/>
                <a:sym typeface="+mn-lt"/>
              </a:rPr>
              <a:t>单击此处添加合适的文字加以说明，可根据自己的需要适当地调整文字的大小或颜色等属性。</a:t>
            </a:r>
          </a:p>
        </p:txBody>
      </p:sp>
      <p:sp>
        <p:nvSpPr>
          <p:cNvPr id="32" name="Rectangle 24">
            <a:extLst>
              <a:ext uri="{FF2B5EF4-FFF2-40B4-BE49-F238E27FC236}">
                <a16:creationId xmlns:a16="http://schemas.microsoft.com/office/drawing/2014/main" xmlns="" id="{629C2FDD-3088-4634-9FB5-16C2300535D4}"/>
              </a:ext>
            </a:extLst>
          </p:cNvPr>
          <p:cNvSpPr/>
          <p:nvPr/>
        </p:nvSpPr>
        <p:spPr>
          <a:xfrm>
            <a:off x="9277795" y="3764236"/>
            <a:ext cx="2263627" cy="1569660"/>
          </a:xfrm>
          <a:prstGeom prst="rect">
            <a:avLst/>
          </a:prstGeom>
        </p:spPr>
        <p:txBody>
          <a:bodyPr wrap="square">
            <a:spAutoFit/>
          </a:bodyPr>
          <a:lstStyle/>
          <a:p>
            <a:pPr lvl="0">
              <a:lnSpc>
                <a:spcPct val="150000"/>
              </a:lnSpc>
              <a:defRPr/>
            </a:pPr>
            <a:r>
              <a:rPr lang="zh-CN" altLang="en-US" sz="1600" dirty="0">
                <a:solidFill>
                  <a:schemeClr val="tx1">
                    <a:lumMod val="65000"/>
                    <a:lumOff val="35000"/>
                  </a:schemeClr>
                </a:solidFill>
                <a:cs typeface="+mn-ea"/>
                <a:sym typeface="+mn-lt"/>
              </a:rPr>
              <a:t>单击此处添加合适的文字加以说明，可根据自己的需要适当地调整文字的大小或颜色等属性。</a:t>
            </a:r>
          </a:p>
        </p:txBody>
      </p:sp>
    </p:spTree>
    <p:custDataLst>
      <p:tags r:id="rId1"/>
    </p:custDataLst>
    <p:extLst>
      <p:ext uri="{BB962C8B-B14F-4D97-AF65-F5344CB8AC3E}">
        <p14:creationId xmlns:p14="http://schemas.microsoft.com/office/powerpoint/2010/main" val="2016199957"/>
      </p:ext>
    </p:extLst>
  </p:cSld>
  <p:clrMapOvr>
    <a:masterClrMapping/>
  </p:clrMapOvr>
  <mc:AlternateContent xmlns:mc="http://schemas.openxmlformats.org/markup-compatibility/2006" xmlns:p14="http://schemas.microsoft.com/office/powerpoint/2010/main">
    <mc:Choice Requires="p14">
      <p:transition spd="slow" p14:dur="1500" advTm="744">
        <p:random/>
      </p:transition>
    </mc:Choice>
    <mc:Fallback xmlns="">
      <p:transition spd="slow" advTm="74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ppt_x</p:attrName>
                                        </p:attrNameLst>
                                      </p:cBhvr>
                                      <p:tavLst>
                                        <p:tav tm="0">
                                          <p:val>
                                            <p:strVal val="#ppt_x-#ppt_w*1.125000"/>
                                          </p:val>
                                        </p:tav>
                                        <p:tav tm="100000">
                                          <p:val>
                                            <p:strVal val="#ppt_x"/>
                                          </p:val>
                                        </p:tav>
                                      </p:tavLst>
                                    </p:anim>
                                    <p:animEffect transition="in" filter="wipe(right)">
                                      <p:cBhvr>
                                        <p:cTn id="14" dur="500"/>
                                        <p:tgtEl>
                                          <p:spTgt spid="9"/>
                                        </p:tgtEl>
                                      </p:cBhvr>
                                    </p:animEffect>
                                  </p:childTnLst>
                                </p:cTn>
                              </p:par>
                            </p:childTnLst>
                          </p:cTn>
                        </p:par>
                        <p:par>
                          <p:cTn id="15" fill="hold">
                            <p:stCondLst>
                              <p:cond delay="1500"/>
                            </p:stCondLst>
                            <p:childTnLst>
                              <p:par>
                                <p:cTn id="16" presetID="1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p:tgtEl>
                                          <p:spTgt spid="14"/>
                                        </p:tgtEl>
                                        <p:attrNameLst>
                                          <p:attrName>ppt_x</p:attrName>
                                        </p:attrNameLst>
                                      </p:cBhvr>
                                      <p:tavLst>
                                        <p:tav tm="0">
                                          <p:val>
                                            <p:strVal val="#ppt_x-#ppt_w*1.125000"/>
                                          </p:val>
                                        </p:tav>
                                        <p:tav tm="100000">
                                          <p:val>
                                            <p:strVal val="#ppt_x"/>
                                          </p:val>
                                        </p:tav>
                                      </p:tavLst>
                                    </p:anim>
                                    <p:animEffect transition="in" filter="wipe(right)">
                                      <p:cBhvr>
                                        <p:cTn id="19" dur="500"/>
                                        <p:tgtEl>
                                          <p:spTgt spid="14"/>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p:tgtEl>
                                          <p:spTgt spid="19"/>
                                        </p:tgtEl>
                                        <p:attrNameLst>
                                          <p:attrName>ppt_x</p:attrName>
                                        </p:attrNameLst>
                                      </p:cBhvr>
                                      <p:tavLst>
                                        <p:tav tm="0">
                                          <p:val>
                                            <p:strVal val="#ppt_x-#ppt_w*1.125000"/>
                                          </p:val>
                                        </p:tav>
                                        <p:tav tm="100000">
                                          <p:val>
                                            <p:strVal val="#ppt_x"/>
                                          </p:val>
                                        </p:tav>
                                      </p:tavLst>
                                    </p:anim>
                                    <p:animEffect transition="in" filter="wipe(right)">
                                      <p:cBhvr>
                                        <p:cTn id="24" dur="500"/>
                                        <p:tgtEl>
                                          <p:spTgt spid="19"/>
                                        </p:tgtEl>
                                      </p:cBhvr>
                                    </p:animEffect>
                                  </p:childTnLst>
                                </p:cTn>
                              </p:par>
                            </p:childTnLst>
                          </p:cTn>
                        </p:par>
                        <p:par>
                          <p:cTn id="25" fill="hold">
                            <p:stCondLst>
                              <p:cond delay="2500"/>
                            </p:stCondLst>
                            <p:childTnLst>
                              <p:par>
                                <p:cTn id="26" presetID="1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p:tgtEl>
                                          <p:spTgt spid="24"/>
                                        </p:tgtEl>
                                        <p:attrNameLst>
                                          <p:attrName>ppt_x</p:attrName>
                                        </p:attrNameLst>
                                      </p:cBhvr>
                                      <p:tavLst>
                                        <p:tav tm="0">
                                          <p:val>
                                            <p:strVal val="#ppt_x-#ppt_w*1.125000"/>
                                          </p:val>
                                        </p:tav>
                                        <p:tav tm="100000">
                                          <p:val>
                                            <p:strVal val="#ppt_x"/>
                                          </p:val>
                                        </p:tav>
                                      </p:tavLst>
                                    </p:anim>
                                    <p:animEffect transition="in" filter="wipe(right)">
                                      <p:cBhvr>
                                        <p:cTn id="29" dur="500"/>
                                        <p:tgtEl>
                                          <p:spTgt spid="24"/>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up)">
                                      <p:cBhvr>
                                        <p:cTn id="33" dur="500"/>
                                        <p:tgtEl>
                                          <p:spTgt spid="29"/>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up)">
                                      <p:cBhvr>
                                        <p:cTn id="36" dur="500"/>
                                        <p:tgtEl>
                                          <p:spTgt spid="30"/>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up)">
                                      <p:cBhvr>
                                        <p:cTn id="39" dur="500"/>
                                        <p:tgtEl>
                                          <p:spTgt spid="31"/>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up)">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xmlns=""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xmlns=""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xmlns=""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xmlns=""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SAAS</a:t>
              </a: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平台介绍</a:t>
              </a:r>
            </a:p>
          </p:txBody>
        </p:sp>
      </p:grpSp>
      <p:pic>
        <p:nvPicPr>
          <p:cNvPr id="9" name="图片 8">
            <a:extLst>
              <a:ext uri="{FF2B5EF4-FFF2-40B4-BE49-F238E27FC236}">
                <a16:creationId xmlns:a16="http://schemas.microsoft.com/office/drawing/2014/main" xmlns="" id="{19DCA8B0-6527-4FD5-BC22-014A4F850A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960784" y="1936356"/>
            <a:ext cx="6515350" cy="3721100"/>
          </a:xfrm>
          <a:prstGeom prst="rect">
            <a:avLst/>
          </a:prstGeom>
        </p:spPr>
      </p:pic>
      <p:grpSp>
        <p:nvGrpSpPr>
          <p:cNvPr id="10" name="组合 9">
            <a:extLst>
              <a:ext uri="{FF2B5EF4-FFF2-40B4-BE49-F238E27FC236}">
                <a16:creationId xmlns:a16="http://schemas.microsoft.com/office/drawing/2014/main" xmlns="" id="{0346FCB1-FD29-4580-AA2B-25833536DCE8}"/>
              </a:ext>
            </a:extLst>
          </p:cNvPr>
          <p:cNvGrpSpPr/>
          <p:nvPr/>
        </p:nvGrpSpPr>
        <p:grpSpPr>
          <a:xfrm>
            <a:off x="6145490" y="1720611"/>
            <a:ext cx="4271935" cy="751512"/>
            <a:chOff x="4042562" y="900868"/>
            <a:chExt cx="4271935" cy="751512"/>
          </a:xfrm>
        </p:grpSpPr>
        <p:sp>
          <p:nvSpPr>
            <p:cNvPr id="11" name="文本框 10">
              <a:extLst>
                <a:ext uri="{FF2B5EF4-FFF2-40B4-BE49-F238E27FC236}">
                  <a16:creationId xmlns:a16="http://schemas.microsoft.com/office/drawing/2014/main" xmlns="" id="{5B6610EA-26A2-43B4-B184-522FE44B7905}"/>
                </a:ext>
              </a:extLst>
            </p:cNvPr>
            <p:cNvSpPr txBox="1"/>
            <p:nvPr/>
          </p:nvSpPr>
          <p:spPr>
            <a:xfrm>
              <a:off x="4042562" y="900868"/>
              <a:ext cx="4271935" cy="461665"/>
            </a:xfrm>
            <a:prstGeom prst="rect">
              <a:avLst/>
            </a:prstGeom>
            <a:noFill/>
          </p:spPr>
          <p:txBody>
            <a:bodyPr wrap="square">
              <a:spAutoFit/>
            </a:bodyPr>
            <a:lstStyle/>
            <a:p>
              <a:r>
                <a:rPr lang="zh-CN" altLang="en-US" sz="2400" spc="800" dirty="0">
                  <a:solidFill>
                    <a:srgbClr val="233A4C"/>
                  </a:solidFill>
                  <a:cs typeface="+mn-ea"/>
                  <a:sym typeface="+mn-lt"/>
                </a:rPr>
                <a:t>添加标题</a:t>
              </a:r>
            </a:p>
          </p:txBody>
        </p:sp>
        <p:sp>
          <p:nvSpPr>
            <p:cNvPr id="12" name="文本框 11">
              <a:extLst>
                <a:ext uri="{FF2B5EF4-FFF2-40B4-BE49-F238E27FC236}">
                  <a16:creationId xmlns:a16="http://schemas.microsoft.com/office/drawing/2014/main" xmlns="" id="{A3793EE3-049D-489A-8EE1-B0E8E6961AB5}"/>
                </a:ext>
              </a:extLst>
            </p:cNvPr>
            <p:cNvSpPr txBox="1"/>
            <p:nvPr/>
          </p:nvSpPr>
          <p:spPr>
            <a:xfrm>
              <a:off x="4058293" y="1344603"/>
              <a:ext cx="4075414" cy="307777"/>
            </a:xfrm>
            <a:prstGeom prst="rect">
              <a:avLst/>
            </a:prstGeom>
            <a:noFill/>
          </p:spPr>
          <p:txBody>
            <a:bodyPr wrap="square" rtlCol="0">
              <a:spAutoFit/>
            </a:bodyPr>
            <a:lstStyle/>
            <a:p>
              <a:r>
                <a:rPr lang="en-US" altLang="zh-CN" sz="1400" dirty="0">
                  <a:cs typeface="+mn-ea"/>
                  <a:sym typeface="+mn-lt"/>
                </a:rPr>
                <a:t>PROJECT DEVELOPMENT OVERVIEW</a:t>
              </a:r>
              <a:endParaRPr lang="zh-CN" altLang="en-US" sz="1400" dirty="0">
                <a:cs typeface="+mn-ea"/>
                <a:sym typeface="+mn-lt"/>
              </a:endParaRPr>
            </a:p>
          </p:txBody>
        </p:sp>
      </p:grpSp>
      <p:sp>
        <p:nvSpPr>
          <p:cNvPr id="13" name="文本框 12">
            <a:extLst>
              <a:ext uri="{FF2B5EF4-FFF2-40B4-BE49-F238E27FC236}">
                <a16:creationId xmlns:a16="http://schemas.microsoft.com/office/drawing/2014/main" xmlns="" id="{0E292445-1773-4F30-93D0-7E3BF434F636}"/>
              </a:ext>
            </a:extLst>
          </p:cNvPr>
          <p:cNvSpPr txBox="1"/>
          <p:nvPr/>
        </p:nvSpPr>
        <p:spPr>
          <a:xfrm>
            <a:off x="6145490" y="2564904"/>
            <a:ext cx="5638029" cy="523220"/>
          </a:xfrm>
          <a:prstGeom prst="rect">
            <a:avLst/>
          </a:prstGeom>
          <a:noFill/>
        </p:spPr>
        <p:txBody>
          <a:bodyPr wrap="square" rtlCol="0">
            <a:spAutoFit/>
          </a:bodyPr>
          <a:lstStyle/>
          <a:p>
            <a:r>
              <a:rPr lang="zh-CN" altLang="en-US" sz="1400" spc="400" dirty="0">
                <a:cs typeface="+mn-ea"/>
                <a:sym typeface="+mn-lt"/>
              </a:rPr>
              <a:t>单击此处添加标题内容，内容要与标题一致，并主要字体大小及文本匹配程度。</a:t>
            </a:r>
          </a:p>
        </p:txBody>
      </p:sp>
      <p:sp>
        <p:nvSpPr>
          <p:cNvPr id="14" name="文本框 13">
            <a:extLst>
              <a:ext uri="{FF2B5EF4-FFF2-40B4-BE49-F238E27FC236}">
                <a16:creationId xmlns:a16="http://schemas.microsoft.com/office/drawing/2014/main" xmlns="" id="{6ABA9A88-696D-4BFD-B12E-AF8BBC4EDC59}"/>
              </a:ext>
            </a:extLst>
          </p:cNvPr>
          <p:cNvSpPr txBox="1"/>
          <p:nvPr/>
        </p:nvSpPr>
        <p:spPr>
          <a:xfrm>
            <a:off x="6145490" y="3273686"/>
            <a:ext cx="5638029" cy="523220"/>
          </a:xfrm>
          <a:prstGeom prst="rect">
            <a:avLst/>
          </a:prstGeom>
          <a:noFill/>
        </p:spPr>
        <p:txBody>
          <a:bodyPr wrap="square" rtlCol="0">
            <a:spAutoFit/>
          </a:bodyPr>
          <a:lstStyle/>
          <a:p>
            <a:r>
              <a:rPr lang="zh-CN" altLang="en-US" sz="1400" spc="400" dirty="0">
                <a:cs typeface="+mn-ea"/>
                <a:sym typeface="+mn-lt"/>
              </a:rPr>
              <a:t>单击此处添加标题内容，内容要与标题一致，并主要字体大小及文本匹配程度。</a:t>
            </a:r>
          </a:p>
        </p:txBody>
      </p:sp>
      <p:sp>
        <p:nvSpPr>
          <p:cNvPr id="15" name="文本框 14">
            <a:extLst>
              <a:ext uri="{FF2B5EF4-FFF2-40B4-BE49-F238E27FC236}">
                <a16:creationId xmlns:a16="http://schemas.microsoft.com/office/drawing/2014/main" xmlns="" id="{DA21BB4A-BB54-47FA-9EED-415C8F501F6D}"/>
              </a:ext>
            </a:extLst>
          </p:cNvPr>
          <p:cNvSpPr txBox="1"/>
          <p:nvPr/>
        </p:nvSpPr>
        <p:spPr>
          <a:xfrm>
            <a:off x="6145490" y="3982468"/>
            <a:ext cx="5638029" cy="523220"/>
          </a:xfrm>
          <a:prstGeom prst="rect">
            <a:avLst/>
          </a:prstGeom>
          <a:noFill/>
        </p:spPr>
        <p:txBody>
          <a:bodyPr wrap="square" rtlCol="0">
            <a:spAutoFit/>
          </a:bodyPr>
          <a:lstStyle/>
          <a:p>
            <a:r>
              <a:rPr lang="zh-CN" altLang="en-US" sz="1400" spc="400" dirty="0">
                <a:cs typeface="+mn-ea"/>
                <a:sym typeface="+mn-lt"/>
              </a:rPr>
              <a:t>单击此处添加标题内容，内容要与标题一致，并主要字体大小及文本匹配程度。</a:t>
            </a:r>
          </a:p>
        </p:txBody>
      </p:sp>
      <p:sp>
        <p:nvSpPr>
          <p:cNvPr id="16" name="文本框 15">
            <a:extLst>
              <a:ext uri="{FF2B5EF4-FFF2-40B4-BE49-F238E27FC236}">
                <a16:creationId xmlns:a16="http://schemas.microsoft.com/office/drawing/2014/main" xmlns="" id="{8D79FA48-B1F6-4883-A929-D8E88B9A2D37}"/>
              </a:ext>
            </a:extLst>
          </p:cNvPr>
          <p:cNvSpPr txBox="1"/>
          <p:nvPr/>
        </p:nvSpPr>
        <p:spPr>
          <a:xfrm>
            <a:off x="6145490" y="4691250"/>
            <a:ext cx="5638029" cy="523220"/>
          </a:xfrm>
          <a:prstGeom prst="rect">
            <a:avLst/>
          </a:prstGeom>
          <a:noFill/>
        </p:spPr>
        <p:txBody>
          <a:bodyPr wrap="square" rtlCol="0">
            <a:spAutoFit/>
          </a:bodyPr>
          <a:lstStyle/>
          <a:p>
            <a:r>
              <a:rPr lang="zh-CN" altLang="en-US" sz="1400" spc="400" dirty="0">
                <a:cs typeface="+mn-ea"/>
                <a:sym typeface="+mn-lt"/>
              </a:rPr>
              <a:t>单击此处添加标题内容，内容要与标题一致，并主要字体大小及文本匹配程度。</a:t>
            </a:r>
          </a:p>
        </p:txBody>
      </p:sp>
      <p:pic>
        <p:nvPicPr>
          <p:cNvPr id="17" name="图片 16">
            <a:extLst>
              <a:ext uri="{FF2B5EF4-FFF2-40B4-BE49-F238E27FC236}">
                <a16:creationId xmlns:a16="http://schemas.microsoft.com/office/drawing/2014/main" xmlns="" id="{F2B9D482-3874-4DE4-8D55-98329CCD01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0520" y="5501800"/>
            <a:ext cx="404767" cy="340004"/>
          </a:xfrm>
          <a:prstGeom prst="rect">
            <a:avLst/>
          </a:prstGeom>
        </p:spPr>
      </p:pic>
      <p:pic>
        <p:nvPicPr>
          <p:cNvPr id="18" name="图片 17">
            <a:extLst>
              <a:ext uri="{FF2B5EF4-FFF2-40B4-BE49-F238E27FC236}">
                <a16:creationId xmlns:a16="http://schemas.microsoft.com/office/drawing/2014/main" xmlns="" id="{84C79F78-6EB8-4F72-8038-67323265EF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72813" y="5501800"/>
            <a:ext cx="313232" cy="340004"/>
          </a:xfrm>
          <a:prstGeom prst="rect">
            <a:avLst/>
          </a:prstGeom>
        </p:spPr>
      </p:pic>
      <p:pic>
        <p:nvPicPr>
          <p:cNvPr id="19" name="图片 18">
            <a:extLst>
              <a:ext uri="{FF2B5EF4-FFF2-40B4-BE49-F238E27FC236}">
                <a16:creationId xmlns:a16="http://schemas.microsoft.com/office/drawing/2014/main" xmlns="" id="{903B4BA7-0B5D-4D79-8834-F6ACD3307F1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53571" y="5503553"/>
            <a:ext cx="381565" cy="336498"/>
          </a:xfrm>
          <a:prstGeom prst="rect">
            <a:avLst/>
          </a:prstGeom>
        </p:spPr>
      </p:pic>
      <p:pic>
        <p:nvPicPr>
          <p:cNvPr id="20" name="图片 19">
            <a:extLst>
              <a:ext uri="{FF2B5EF4-FFF2-40B4-BE49-F238E27FC236}">
                <a16:creationId xmlns:a16="http://schemas.microsoft.com/office/drawing/2014/main" xmlns="" id="{12273218-6828-437A-A488-36C02027A0D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02662" y="5503553"/>
            <a:ext cx="353184" cy="336498"/>
          </a:xfrm>
          <a:prstGeom prst="rect">
            <a:avLst/>
          </a:prstGeom>
        </p:spPr>
      </p:pic>
    </p:spTree>
    <p:custDataLst>
      <p:tags r:id="rId1"/>
    </p:custDataLst>
    <p:extLst>
      <p:ext uri="{BB962C8B-B14F-4D97-AF65-F5344CB8AC3E}">
        <p14:creationId xmlns:p14="http://schemas.microsoft.com/office/powerpoint/2010/main" val="314936852"/>
      </p:ext>
    </p:extLst>
  </p:cSld>
  <p:clrMapOvr>
    <a:masterClrMapping/>
  </p:clrMapOvr>
  <mc:AlternateContent xmlns:mc="http://schemas.openxmlformats.org/markup-compatibility/2006" xmlns:p14="http://schemas.microsoft.com/office/powerpoint/2010/main">
    <mc:Choice Requires="p14">
      <p:transition spd="slow" p14:dur="1500" advTm="3228">
        <p:random/>
      </p:transition>
    </mc:Choice>
    <mc:Fallback xmlns="">
      <p:transition spd="slow" advTm="322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1000"/>
                                        <p:tgtEl>
                                          <p:spTgt spid="19"/>
                                        </p:tgtEl>
                                      </p:cBhvr>
                                    </p:animEffect>
                                    <p:anim calcmode="lin" valueType="num">
                                      <p:cBhvr>
                                        <p:cTn id="66" dur="1000" fill="hold"/>
                                        <p:tgtEl>
                                          <p:spTgt spid="19"/>
                                        </p:tgtEl>
                                        <p:attrNameLst>
                                          <p:attrName>ppt_x</p:attrName>
                                        </p:attrNameLst>
                                      </p:cBhvr>
                                      <p:tavLst>
                                        <p:tav tm="0">
                                          <p:val>
                                            <p:strVal val="#ppt_x"/>
                                          </p:val>
                                        </p:tav>
                                        <p:tav tm="100000">
                                          <p:val>
                                            <p:strVal val="#ppt_x"/>
                                          </p:val>
                                        </p:tav>
                                      </p:tavLst>
                                    </p:anim>
                                    <p:anim calcmode="lin" valueType="num">
                                      <p:cBhvr>
                                        <p:cTn id="67" dur="1000" fill="hold"/>
                                        <p:tgtEl>
                                          <p:spTgt spid="19"/>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anim calcmode="lin" valueType="num">
                                      <p:cBhvr>
                                        <p:cTn id="71" dur="1000" fill="hold"/>
                                        <p:tgtEl>
                                          <p:spTgt spid="20"/>
                                        </p:tgtEl>
                                        <p:attrNameLst>
                                          <p:attrName>ppt_x</p:attrName>
                                        </p:attrNameLst>
                                      </p:cBhvr>
                                      <p:tavLst>
                                        <p:tav tm="0">
                                          <p:val>
                                            <p:strVal val="#ppt_x"/>
                                          </p:val>
                                        </p:tav>
                                        <p:tav tm="100000">
                                          <p:val>
                                            <p:strVal val="#ppt_x"/>
                                          </p:val>
                                        </p:tav>
                                      </p:tavLst>
                                    </p:anim>
                                    <p:anim calcmode="lin" valueType="num">
                                      <p:cBhvr>
                                        <p:cTn id="7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xmlns=""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xmlns=""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xmlns=""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xmlns=""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SAAS</a:t>
              </a: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平台介绍</a:t>
              </a:r>
            </a:p>
          </p:txBody>
        </p:sp>
      </p:grpSp>
      <p:sp>
        <p:nvSpPr>
          <p:cNvPr id="9" name="Line 6">
            <a:extLst>
              <a:ext uri="{FF2B5EF4-FFF2-40B4-BE49-F238E27FC236}">
                <a16:creationId xmlns:a16="http://schemas.microsoft.com/office/drawing/2014/main" xmlns="" id="{83C315AB-EF15-4ABD-845E-C6D1CD96C197}"/>
              </a:ext>
            </a:extLst>
          </p:cNvPr>
          <p:cNvSpPr>
            <a:spLocks noChangeShapeType="1"/>
          </p:cNvSpPr>
          <p:nvPr/>
        </p:nvSpPr>
        <p:spPr bwMode="auto">
          <a:xfrm rot="18900000">
            <a:off x="7678842" y="3624845"/>
            <a:ext cx="204796" cy="208588"/>
          </a:xfrm>
          <a:prstGeom prst="line">
            <a:avLst/>
          </a:prstGeom>
          <a:noFill/>
          <a:ln w="34925" cap="rnd">
            <a:solidFill>
              <a:srgbClr val="03318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cs typeface="+mn-ea"/>
              <a:sym typeface="+mn-lt"/>
            </a:endParaRPr>
          </a:p>
        </p:txBody>
      </p:sp>
      <p:sp>
        <p:nvSpPr>
          <p:cNvPr id="10" name="Line 7">
            <a:extLst>
              <a:ext uri="{FF2B5EF4-FFF2-40B4-BE49-F238E27FC236}">
                <a16:creationId xmlns:a16="http://schemas.microsoft.com/office/drawing/2014/main" xmlns="" id="{1269DD1C-5545-4E5B-841A-E30136D5AC40}"/>
              </a:ext>
            </a:extLst>
          </p:cNvPr>
          <p:cNvSpPr>
            <a:spLocks noChangeShapeType="1"/>
          </p:cNvSpPr>
          <p:nvPr/>
        </p:nvSpPr>
        <p:spPr bwMode="auto">
          <a:xfrm rot="18900000">
            <a:off x="5978981" y="3620776"/>
            <a:ext cx="216173" cy="218070"/>
          </a:xfrm>
          <a:prstGeom prst="line">
            <a:avLst/>
          </a:prstGeom>
          <a:noFill/>
          <a:ln w="34925" cap="rnd">
            <a:solidFill>
              <a:srgbClr val="03318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cs typeface="+mn-ea"/>
              <a:sym typeface="+mn-lt"/>
            </a:endParaRPr>
          </a:p>
        </p:txBody>
      </p:sp>
      <p:sp>
        <p:nvSpPr>
          <p:cNvPr id="11" name="Line 8">
            <a:extLst>
              <a:ext uri="{FF2B5EF4-FFF2-40B4-BE49-F238E27FC236}">
                <a16:creationId xmlns:a16="http://schemas.microsoft.com/office/drawing/2014/main" xmlns="" id="{63ADA212-DED2-42D9-AF5A-EE70C4AF3AB7}"/>
              </a:ext>
            </a:extLst>
          </p:cNvPr>
          <p:cNvSpPr>
            <a:spLocks noChangeShapeType="1"/>
          </p:cNvSpPr>
          <p:nvPr/>
        </p:nvSpPr>
        <p:spPr bwMode="auto">
          <a:xfrm rot="18900000">
            <a:off x="4297204" y="3624845"/>
            <a:ext cx="204796" cy="208588"/>
          </a:xfrm>
          <a:prstGeom prst="line">
            <a:avLst/>
          </a:prstGeom>
          <a:noFill/>
          <a:ln w="34925" cap="rnd">
            <a:solidFill>
              <a:srgbClr val="03318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cs typeface="+mn-ea"/>
              <a:sym typeface="+mn-lt"/>
            </a:endParaRPr>
          </a:p>
        </p:txBody>
      </p:sp>
      <p:sp>
        <p:nvSpPr>
          <p:cNvPr id="12" name="Line 9">
            <a:extLst>
              <a:ext uri="{FF2B5EF4-FFF2-40B4-BE49-F238E27FC236}">
                <a16:creationId xmlns:a16="http://schemas.microsoft.com/office/drawing/2014/main" xmlns="" id="{2B53F804-206F-4653-B74C-20D5BB9F27F5}"/>
              </a:ext>
            </a:extLst>
          </p:cNvPr>
          <p:cNvSpPr>
            <a:spLocks noChangeShapeType="1"/>
          </p:cNvSpPr>
          <p:nvPr/>
        </p:nvSpPr>
        <p:spPr bwMode="auto">
          <a:xfrm rot="18900000">
            <a:off x="2565326" y="3622278"/>
            <a:ext cx="210485" cy="212381"/>
          </a:xfrm>
          <a:prstGeom prst="line">
            <a:avLst/>
          </a:prstGeom>
          <a:noFill/>
          <a:ln w="34925" cap="rnd">
            <a:solidFill>
              <a:srgbClr val="03318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cs typeface="+mn-ea"/>
              <a:sym typeface="+mn-lt"/>
            </a:endParaRPr>
          </a:p>
        </p:txBody>
      </p:sp>
      <p:sp>
        <p:nvSpPr>
          <p:cNvPr id="13" name="Freeform 10">
            <a:extLst>
              <a:ext uri="{FF2B5EF4-FFF2-40B4-BE49-F238E27FC236}">
                <a16:creationId xmlns:a16="http://schemas.microsoft.com/office/drawing/2014/main" xmlns="" id="{43ED6F62-27C4-4D07-B3AF-1E63AAB2BD70}"/>
              </a:ext>
            </a:extLst>
          </p:cNvPr>
          <p:cNvSpPr/>
          <p:nvPr/>
        </p:nvSpPr>
        <p:spPr bwMode="auto">
          <a:xfrm rot="18900000">
            <a:off x="822337" y="2436226"/>
            <a:ext cx="2027099" cy="1746452"/>
          </a:xfrm>
          <a:custGeom>
            <a:avLst/>
            <a:gdLst>
              <a:gd name="T0" fmla="*/ 108 w 780"/>
              <a:gd name="T1" fmla="*/ 672 h 672"/>
              <a:gd name="T2" fmla="*/ 108 w 780"/>
              <a:gd name="T3" fmla="*/ 282 h 672"/>
              <a:gd name="T4" fmla="*/ 498 w 780"/>
              <a:gd name="T5" fmla="*/ 282 h 672"/>
              <a:gd name="T6" fmla="*/ 780 w 780"/>
              <a:gd name="T7" fmla="*/ 0 h 672"/>
            </a:gdLst>
            <a:ahLst/>
            <a:cxnLst>
              <a:cxn ang="0">
                <a:pos x="T0" y="T1"/>
              </a:cxn>
              <a:cxn ang="0">
                <a:pos x="T2" y="T3"/>
              </a:cxn>
              <a:cxn ang="0">
                <a:pos x="T4" y="T5"/>
              </a:cxn>
              <a:cxn ang="0">
                <a:pos x="T6" y="T7"/>
              </a:cxn>
            </a:cxnLst>
            <a:rect l="0" t="0" r="r" b="b"/>
            <a:pathLst>
              <a:path w="780" h="672">
                <a:moveTo>
                  <a:pt x="108" y="672"/>
                </a:moveTo>
                <a:cubicBezTo>
                  <a:pt x="0" y="564"/>
                  <a:pt x="0" y="389"/>
                  <a:pt x="108" y="282"/>
                </a:cubicBezTo>
                <a:cubicBezTo>
                  <a:pt x="216" y="174"/>
                  <a:pt x="391" y="174"/>
                  <a:pt x="498" y="282"/>
                </a:cubicBezTo>
                <a:cubicBezTo>
                  <a:pt x="780" y="0"/>
                  <a:pt x="780" y="0"/>
                  <a:pt x="780" y="0"/>
                </a:cubicBezTo>
              </a:path>
            </a:pathLst>
          </a:custGeom>
          <a:noFill/>
          <a:ln w="34925" cap="rnd">
            <a:solidFill>
              <a:srgbClr val="033180"/>
            </a:solidFill>
            <a:prstDash val="solid"/>
            <a:round/>
          </a:ln>
        </p:spPr>
        <p:txBody>
          <a:bodyPr vert="horz" wrap="square" lIns="91440" tIns="45720" rIns="91440" bIns="45720" numCol="1" anchor="t" anchorCtr="0" compatLnSpc="1"/>
          <a:lstStyle/>
          <a:p>
            <a:endParaRPr lang="en-US" dirty="0">
              <a:cs typeface="+mn-ea"/>
              <a:sym typeface="+mn-lt"/>
            </a:endParaRPr>
          </a:p>
        </p:txBody>
      </p:sp>
      <p:grpSp>
        <p:nvGrpSpPr>
          <p:cNvPr id="14" name="Group 54">
            <a:extLst>
              <a:ext uri="{FF2B5EF4-FFF2-40B4-BE49-F238E27FC236}">
                <a16:creationId xmlns:a16="http://schemas.microsoft.com/office/drawing/2014/main" xmlns="" id="{0697D5B5-1851-400A-AB27-9DBD7E66C4C6}"/>
              </a:ext>
            </a:extLst>
          </p:cNvPr>
          <p:cNvGrpSpPr/>
          <p:nvPr/>
        </p:nvGrpSpPr>
        <p:grpSpPr>
          <a:xfrm>
            <a:off x="1421223" y="3213358"/>
            <a:ext cx="1027771" cy="1031563"/>
            <a:chOff x="2239027" y="3573124"/>
            <a:chExt cx="1027771" cy="1031563"/>
          </a:xfrm>
        </p:grpSpPr>
        <p:sp>
          <p:nvSpPr>
            <p:cNvPr id="15" name="Freeform 11">
              <a:extLst>
                <a:ext uri="{FF2B5EF4-FFF2-40B4-BE49-F238E27FC236}">
                  <a16:creationId xmlns:a16="http://schemas.microsoft.com/office/drawing/2014/main" xmlns="" id="{C38C843D-644B-41DE-A842-98138985427C}"/>
                </a:ext>
              </a:extLst>
            </p:cNvPr>
            <p:cNvSpPr/>
            <p:nvPr/>
          </p:nvSpPr>
          <p:spPr bwMode="auto">
            <a:xfrm rot="18900000">
              <a:off x="2239027" y="3573124"/>
              <a:ext cx="1027771" cy="1031563"/>
            </a:xfrm>
            <a:custGeom>
              <a:avLst/>
              <a:gdLst>
                <a:gd name="T0" fmla="*/ 396 w 396"/>
                <a:gd name="T1" fmla="*/ 198 h 396"/>
                <a:gd name="T2" fmla="*/ 198 w 396"/>
                <a:gd name="T3" fmla="*/ 396 h 396"/>
                <a:gd name="T4" fmla="*/ 0 w 396"/>
                <a:gd name="T5" fmla="*/ 198 h 396"/>
                <a:gd name="T6" fmla="*/ 198 w 396"/>
                <a:gd name="T7" fmla="*/ 0 h 396"/>
                <a:gd name="T8" fmla="*/ 396 w 396"/>
                <a:gd name="T9" fmla="*/ 198 h 396"/>
              </a:gdLst>
              <a:ahLst/>
              <a:cxnLst>
                <a:cxn ang="0">
                  <a:pos x="T0" y="T1"/>
                </a:cxn>
                <a:cxn ang="0">
                  <a:pos x="T2" y="T3"/>
                </a:cxn>
                <a:cxn ang="0">
                  <a:pos x="T4" y="T5"/>
                </a:cxn>
                <a:cxn ang="0">
                  <a:pos x="T6" y="T7"/>
                </a:cxn>
                <a:cxn ang="0">
                  <a:pos x="T8" y="T9"/>
                </a:cxn>
              </a:cxnLst>
              <a:rect l="0" t="0" r="r" b="b"/>
              <a:pathLst>
                <a:path w="396" h="396">
                  <a:moveTo>
                    <a:pt x="396" y="198"/>
                  </a:moveTo>
                  <a:cubicBezTo>
                    <a:pt x="396" y="307"/>
                    <a:pt x="307" y="396"/>
                    <a:pt x="198" y="396"/>
                  </a:cubicBezTo>
                  <a:cubicBezTo>
                    <a:pt x="89" y="396"/>
                    <a:pt x="0" y="307"/>
                    <a:pt x="0" y="198"/>
                  </a:cubicBezTo>
                  <a:cubicBezTo>
                    <a:pt x="0" y="88"/>
                    <a:pt x="89" y="0"/>
                    <a:pt x="198" y="0"/>
                  </a:cubicBezTo>
                  <a:cubicBezTo>
                    <a:pt x="308" y="0"/>
                    <a:pt x="396" y="89"/>
                    <a:pt x="396" y="198"/>
                  </a:cubicBezTo>
                  <a:close/>
                </a:path>
              </a:pathLst>
            </a:custGeom>
            <a:solidFill>
              <a:srgbClr val="033180"/>
            </a:solidFill>
            <a:ln>
              <a:noFill/>
            </a:ln>
          </p:spPr>
          <p:txBody>
            <a:bodyPr vert="horz" wrap="square" lIns="91440" tIns="45720" rIns="91440" bIns="45720" numCol="1" anchor="t" anchorCtr="0" compatLnSpc="1"/>
            <a:lstStyle/>
            <a:p>
              <a:endParaRPr lang="en-US" dirty="0">
                <a:cs typeface="+mn-ea"/>
                <a:sym typeface="+mn-lt"/>
              </a:endParaRPr>
            </a:p>
          </p:txBody>
        </p:sp>
        <p:sp>
          <p:nvSpPr>
            <p:cNvPr id="16" name="Oval 12">
              <a:extLst>
                <a:ext uri="{FF2B5EF4-FFF2-40B4-BE49-F238E27FC236}">
                  <a16:creationId xmlns:a16="http://schemas.microsoft.com/office/drawing/2014/main" xmlns="" id="{96A9C6D9-E1FF-4863-9E3A-618371A73B06}"/>
                </a:ext>
              </a:extLst>
            </p:cNvPr>
            <p:cNvSpPr>
              <a:spLocks noChangeArrowheads="1"/>
            </p:cNvSpPr>
            <p:nvPr/>
          </p:nvSpPr>
          <p:spPr bwMode="auto">
            <a:xfrm rot="18900000">
              <a:off x="2338580" y="3673232"/>
              <a:ext cx="828665" cy="828664"/>
            </a:xfrm>
            <a:prstGeom prst="ellipse">
              <a:avLst/>
            </a:prstGeom>
            <a:solidFill>
              <a:srgbClr val="FFFFFF"/>
            </a:solidFill>
            <a:ln w="9525">
              <a:solidFill>
                <a:srgbClr val="033180"/>
              </a:solidFill>
              <a:round/>
            </a:ln>
          </p:spPr>
          <p:txBody>
            <a:bodyPr vert="horz" wrap="square" lIns="91440" tIns="45720" rIns="91440" bIns="45720" numCol="1" anchor="t" anchorCtr="0" compatLnSpc="1"/>
            <a:lstStyle/>
            <a:p>
              <a:endParaRPr lang="en-US" dirty="0">
                <a:cs typeface="+mn-ea"/>
                <a:sym typeface="+mn-lt"/>
              </a:endParaRPr>
            </a:p>
          </p:txBody>
        </p:sp>
      </p:grpSp>
      <p:grpSp>
        <p:nvGrpSpPr>
          <p:cNvPr id="17" name="Group 55">
            <a:extLst>
              <a:ext uri="{FF2B5EF4-FFF2-40B4-BE49-F238E27FC236}">
                <a16:creationId xmlns:a16="http://schemas.microsoft.com/office/drawing/2014/main" xmlns="" id="{2041888A-CC1E-4B93-AE41-AAB73F727D24}"/>
              </a:ext>
            </a:extLst>
          </p:cNvPr>
          <p:cNvGrpSpPr/>
          <p:nvPr/>
        </p:nvGrpSpPr>
        <p:grpSpPr>
          <a:xfrm>
            <a:off x="3127462" y="3214977"/>
            <a:ext cx="1027771" cy="1029667"/>
            <a:chOff x="3945266" y="3574743"/>
            <a:chExt cx="1027771" cy="1029667"/>
          </a:xfrm>
        </p:grpSpPr>
        <p:sp>
          <p:nvSpPr>
            <p:cNvPr id="18" name="Oval 18">
              <a:extLst>
                <a:ext uri="{FF2B5EF4-FFF2-40B4-BE49-F238E27FC236}">
                  <a16:creationId xmlns:a16="http://schemas.microsoft.com/office/drawing/2014/main" xmlns="" id="{DAC839FC-677B-40E9-8ECE-3FDDC6CBD52B}"/>
                </a:ext>
              </a:extLst>
            </p:cNvPr>
            <p:cNvSpPr>
              <a:spLocks noChangeArrowheads="1"/>
            </p:cNvSpPr>
            <p:nvPr/>
          </p:nvSpPr>
          <p:spPr bwMode="auto">
            <a:xfrm rot="18900000">
              <a:off x="3945266" y="3574743"/>
              <a:ext cx="1027771" cy="1029667"/>
            </a:xfrm>
            <a:prstGeom prst="ellipse">
              <a:avLst/>
            </a:prstGeom>
            <a:solidFill>
              <a:srgbClr val="033180"/>
            </a:solidFill>
            <a:ln>
              <a:noFill/>
            </a:ln>
          </p:spPr>
          <p:txBody>
            <a:bodyPr vert="horz" wrap="square" lIns="91440" tIns="45720" rIns="91440" bIns="45720" numCol="1" anchor="t" anchorCtr="0" compatLnSpc="1"/>
            <a:lstStyle/>
            <a:p>
              <a:endParaRPr lang="en-US" dirty="0">
                <a:cs typeface="+mn-ea"/>
                <a:sym typeface="+mn-lt"/>
              </a:endParaRPr>
            </a:p>
          </p:txBody>
        </p:sp>
        <p:sp>
          <p:nvSpPr>
            <p:cNvPr id="19" name="Freeform 21">
              <a:extLst>
                <a:ext uri="{FF2B5EF4-FFF2-40B4-BE49-F238E27FC236}">
                  <a16:creationId xmlns:a16="http://schemas.microsoft.com/office/drawing/2014/main" xmlns="" id="{3450A161-0231-48AD-918A-C986ABC2011E}"/>
                </a:ext>
              </a:extLst>
            </p:cNvPr>
            <p:cNvSpPr/>
            <p:nvPr/>
          </p:nvSpPr>
          <p:spPr bwMode="auto">
            <a:xfrm rot="18900000">
              <a:off x="4042808" y="3674574"/>
              <a:ext cx="828665" cy="828664"/>
            </a:xfrm>
            <a:custGeom>
              <a:avLst/>
              <a:gdLst>
                <a:gd name="T0" fmla="*/ 319 w 319"/>
                <a:gd name="T1" fmla="*/ 160 h 319"/>
                <a:gd name="T2" fmla="*/ 160 w 319"/>
                <a:gd name="T3" fmla="*/ 319 h 319"/>
                <a:gd name="T4" fmla="*/ 0 w 319"/>
                <a:gd name="T5" fmla="*/ 159 h 319"/>
                <a:gd name="T6" fmla="*/ 160 w 319"/>
                <a:gd name="T7" fmla="*/ 0 h 319"/>
                <a:gd name="T8" fmla="*/ 319 w 319"/>
                <a:gd name="T9" fmla="*/ 160 h 319"/>
              </a:gdLst>
              <a:ahLst/>
              <a:cxnLst>
                <a:cxn ang="0">
                  <a:pos x="T0" y="T1"/>
                </a:cxn>
                <a:cxn ang="0">
                  <a:pos x="T2" y="T3"/>
                </a:cxn>
                <a:cxn ang="0">
                  <a:pos x="T4" y="T5"/>
                </a:cxn>
                <a:cxn ang="0">
                  <a:pos x="T6" y="T7"/>
                </a:cxn>
                <a:cxn ang="0">
                  <a:pos x="T8" y="T9"/>
                </a:cxn>
              </a:cxnLst>
              <a:rect l="0" t="0" r="r" b="b"/>
              <a:pathLst>
                <a:path w="319" h="319">
                  <a:moveTo>
                    <a:pt x="319" y="160"/>
                  </a:moveTo>
                  <a:cubicBezTo>
                    <a:pt x="319" y="248"/>
                    <a:pt x="248" y="319"/>
                    <a:pt x="160" y="319"/>
                  </a:cubicBezTo>
                  <a:cubicBezTo>
                    <a:pt x="72" y="319"/>
                    <a:pt x="0" y="248"/>
                    <a:pt x="0" y="159"/>
                  </a:cubicBezTo>
                  <a:cubicBezTo>
                    <a:pt x="0" y="71"/>
                    <a:pt x="72" y="0"/>
                    <a:pt x="160" y="0"/>
                  </a:cubicBezTo>
                  <a:cubicBezTo>
                    <a:pt x="248" y="0"/>
                    <a:pt x="319" y="71"/>
                    <a:pt x="319" y="1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grpSp>
      <p:grpSp>
        <p:nvGrpSpPr>
          <p:cNvPr id="20" name="Group 56">
            <a:extLst>
              <a:ext uri="{FF2B5EF4-FFF2-40B4-BE49-F238E27FC236}">
                <a16:creationId xmlns:a16="http://schemas.microsoft.com/office/drawing/2014/main" xmlns="" id="{DE2D8AF7-8B5A-4CF1-AA13-55FC29004AE4}"/>
              </a:ext>
            </a:extLst>
          </p:cNvPr>
          <p:cNvGrpSpPr/>
          <p:nvPr/>
        </p:nvGrpSpPr>
        <p:grpSpPr>
          <a:xfrm>
            <a:off x="4828731" y="3215647"/>
            <a:ext cx="1029668" cy="1029667"/>
            <a:chOff x="5646535" y="3575413"/>
            <a:chExt cx="1029668" cy="1029667"/>
          </a:xfrm>
        </p:grpSpPr>
        <p:sp>
          <p:nvSpPr>
            <p:cNvPr id="21" name="Oval 14">
              <a:extLst>
                <a:ext uri="{FF2B5EF4-FFF2-40B4-BE49-F238E27FC236}">
                  <a16:creationId xmlns:a16="http://schemas.microsoft.com/office/drawing/2014/main" xmlns="" id="{5BA79FCD-DEFC-4C45-B0FB-FB7F3BCF1075}"/>
                </a:ext>
              </a:extLst>
            </p:cNvPr>
            <p:cNvSpPr>
              <a:spLocks noChangeArrowheads="1"/>
            </p:cNvSpPr>
            <p:nvPr/>
          </p:nvSpPr>
          <p:spPr bwMode="auto">
            <a:xfrm rot="18900000">
              <a:off x="5646535" y="3575413"/>
              <a:ext cx="1029668" cy="1029667"/>
            </a:xfrm>
            <a:prstGeom prst="ellipse">
              <a:avLst/>
            </a:prstGeom>
            <a:solidFill>
              <a:srgbClr val="033180"/>
            </a:solidFill>
            <a:ln>
              <a:noFill/>
            </a:ln>
          </p:spPr>
          <p:txBody>
            <a:bodyPr vert="horz" wrap="square" lIns="91440" tIns="45720" rIns="91440" bIns="45720" numCol="1" anchor="t" anchorCtr="0" compatLnSpc="1"/>
            <a:lstStyle/>
            <a:p>
              <a:endParaRPr lang="en-US" dirty="0">
                <a:cs typeface="+mn-ea"/>
                <a:sym typeface="+mn-lt"/>
              </a:endParaRPr>
            </a:p>
          </p:txBody>
        </p:sp>
        <p:sp>
          <p:nvSpPr>
            <p:cNvPr id="22" name="Freeform 22">
              <a:extLst>
                <a:ext uri="{FF2B5EF4-FFF2-40B4-BE49-F238E27FC236}">
                  <a16:creationId xmlns:a16="http://schemas.microsoft.com/office/drawing/2014/main" xmlns="" id="{76243856-EFEA-48C9-9B3B-C634EC495150}"/>
                </a:ext>
              </a:extLst>
            </p:cNvPr>
            <p:cNvSpPr/>
            <p:nvPr/>
          </p:nvSpPr>
          <p:spPr bwMode="auto">
            <a:xfrm rot="18900000">
              <a:off x="5749047" y="3674295"/>
              <a:ext cx="828665" cy="830560"/>
            </a:xfrm>
            <a:custGeom>
              <a:avLst/>
              <a:gdLst>
                <a:gd name="T0" fmla="*/ 319 w 319"/>
                <a:gd name="T1" fmla="*/ 159 h 319"/>
                <a:gd name="T2" fmla="*/ 159 w 319"/>
                <a:gd name="T3" fmla="*/ 319 h 319"/>
                <a:gd name="T4" fmla="*/ 0 w 319"/>
                <a:gd name="T5" fmla="*/ 159 h 319"/>
                <a:gd name="T6" fmla="*/ 160 w 319"/>
                <a:gd name="T7" fmla="*/ 0 h 319"/>
                <a:gd name="T8" fmla="*/ 319 w 319"/>
                <a:gd name="T9" fmla="*/ 159 h 319"/>
              </a:gdLst>
              <a:ahLst/>
              <a:cxnLst>
                <a:cxn ang="0">
                  <a:pos x="T0" y="T1"/>
                </a:cxn>
                <a:cxn ang="0">
                  <a:pos x="T2" y="T3"/>
                </a:cxn>
                <a:cxn ang="0">
                  <a:pos x="T4" y="T5"/>
                </a:cxn>
                <a:cxn ang="0">
                  <a:pos x="T6" y="T7"/>
                </a:cxn>
                <a:cxn ang="0">
                  <a:pos x="T8" y="T9"/>
                </a:cxn>
              </a:cxnLst>
              <a:rect l="0" t="0" r="r" b="b"/>
              <a:pathLst>
                <a:path w="319" h="319">
                  <a:moveTo>
                    <a:pt x="319" y="159"/>
                  </a:moveTo>
                  <a:cubicBezTo>
                    <a:pt x="319" y="247"/>
                    <a:pt x="248" y="319"/>
                    <a:pt x="159" y="319"/>
                  </a:cubicBezTo>
                  <a:cubicBezTo>
                    <a:pt x="71" y="319"/>
                    <a:pt x="0" y="247"/>
                    <a:pt x="0" y="159"/>
                  </a:cubicBezTo>
                  <a:cubicBezTo>
                    <a:pt x="0" y="71"/>
                    <a:pt x="71" y="0"/>
                    <a:pt x="160" y="0"/>
                  </a:cubicBezTo>
                  <a:cubicBezTo>
                    <a:pt x="248" y="0"/>
                    <a:pt x="319" y="71"/>
                    <a:pt x="319" y="1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grpSp>
      <p:grpSp>
        <p:nvGrpSpPr>
          <p:cNvPr id="23" name="Group 57">
            <a:extLst>
              <a:ext uri="{FF2B5EF4-FFF2-40B4-BE49-F238E27FC236}">
                <a16:creationId xmlns:a16="http://schemas.microsoft.com/office/drawing/2014/main" xmlns="" id="{6F54B5FB-E3A1-458F-B711-B07924895B7C}"/>
              </a:ext>
            </a:extLst>
          </p:cNvPr>
          <p:cNvGrpSpPr/>
          <p:nvPr/>
        </p:nvGrpSpPr>
        <p:grpSpPr>
          <a:xfrm>
            <a:off x="6534299" y="3215647"/>
            <a:ext cx="1029668" cy="1029667"/>
            <a:chOff x="7352103" y="3575413"/>
            <a:chExt cx="1029668" cy="1029667"/>
          </a:xfrm>
        </p:grpSpPr>
        <p:sp>
          <p:nvSpPr>
            <p:cNvPr id="24" name="Oval 20">
              <a:extLst>
                <a:ext uri="{FF2B5EF4-FFF2-40B4-BE49-F238E27FC236}">
                  <a16:creationId xmlns:a16="http://schemas.microsoft.com/office/drawing/2014/main" xmlns="" id="{1E1DE977-20D3-4947-B4B9-B50E835067E3}"/>
                </a:ext>
              </a:extLst>
            </p:cNvPr>
            <p:cNvSpPr>
              <a:spLocks noChangeArrowheads="1"/>
            </p:cNvSpPr>
            <p:nvPr/>
          </p:nvSpPr>
          <p:spPr bwMode="auto">
            <a:xfrm rot="18900000">
              <a:off x="7352103" y="3575413"/>
              <a:ext cx="1029668" cy="1029667"/>
            </a:xfrm>
            <a:prstGeom prst="ellipse">
              <a:avLst/>
            </a:prstGeom>
            <a:solidFill>
              <a:srgbClr val="033180"/>
            </a:solidFill>
            <a:ln>
              <a:noFill/>
            </a:ln>
          </p:spPr>
          <p:txBody>
            <a:bodyPr vert="horz" wrap="square" lIns="91440" tIns="45720" rIns="91440" bIns="45720" numCol="1" anchor="t" anchorCtr="0" compatLnSpc="1"/>
            <a:lstStyle/>
            <a:p>
              <a:endParaRPr lang="en-US" dirty="0">
                <a:cs typeface="+mn-ea"/>
                <a:sym typeface="+mn-lt"/>
              </a:endParaRPr>
            </a:p>
          </p:txBody>
        </p:sp>
        <p:sp>
          <p:nvSpPr>
            <p:cNvPr id="25" name="Oval 23">
              <a:extLst>
                <a:ext uri="{FF2B5EF4-FFF2-40B4-BE49-F238E27FC236}">
                  <a16:creationId xmlns:a16="http://schemas.microsoft.com/office/drawing/2014/main" xmlns="" id="{4ABAF7AA-9815-4E78-974E-4C972B0B4C84}"/>
                </a:ext>
              </a:extLst>
            </p:cNvPr>
            <p:cNvSpPr>
              <a:spLocks noChangeArrowheads="1"/>
            </p:cNvSpPr>
            <p:nvPr/>
          </p:nvSpPr>
          <p:spPr bwMode="auto">
            <a:xfrm rot="18900000">
              <a:off x="7452604" y="3673232"/>
              <a:ext cx="828665" cy="82866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grpSp>
      <p:grpSp>
        <p:nvGrpSpPr>
          <p:cNvPr id="26" name="Group 58">
            <a:extLst>
              <a:ext uri="{FF2B5EF4-FFF2-40B4-BE49-F238E27FC236}">
                <a16:creationId xmlns:a16="http://schemas.microsoft.com/office/drawing/2014/main" xmlns="" id="{DC8FF0B9-5D7B-4078-913B-235B45EE30A9}"/>
              </a:ext>
            </a:extLst>
          </p:cNvPr>
          <p:cNvGrpSpPr/>
          <p:nvPr/>
        </p:nvGrpSpPr>
        <p:grpSpPr>
          <a:xfrm>
            <a:off x="8238527" y="3216989"/>
            <a:ext cx="1029668" cy="1029667"/>
            <a:chOff x="9056331" y="3576755"/>
            <a:chExt cx="1029668" cy="1029667"/>
          </a:xfrm>
        </p:grpSpPr>
        <p:sp>
          <p:nvSpPr>
            <p:cNvPr id="27" name="Oval 16">
              <a:extLst>
                <a:ext uri="{FF2B5EF4-FFF2-40B4-BE49-F238E27FC236}">
                  <a16:creationId xmlns:a16="http://schemas.microsoft.com/office/drawing/2014/main" xmlns="" id="{7E991C65-3DFD-4AB4-ACC8-54B819FE36E7}"/>
                </a:ext>
              </a:extLst>
            </p:cNvPr>
            <p:cNvSpPr>
              <a:spLocks noChangeArrowheads="1"/>
            </p:cNvSpPr>
            <p:nvPr/>
          </p:nvSpPr>
          <p:spPr bwMode="auto">
            <a:xfrm rot="18900000">
              <a:off x="9056331" y="3576755"/>
              <a:ext cx="1029668" cy="1029667"/>
            </a:xfrm>
            <a:prstGeom prst="ellipse">
              <a:avLst/>
            </a:prstGeom>
            <a:solidFill>
              <a:srgbClr val="033180"/>
            </a:solidFill>
            <a:ln>
              <a:noFill/>
            </a:ln>
          </p:spPr>
          <p:txBody>
            <a:bodyPr vert="horz" wrap="square" lIns="91440" tIns="45720" rIns="91440" bIns="45720" numCol="1" anchor="t" anchorCtr="0" compatLnSpc="1"/>
            <a:lstStyle/>
            <a:p>
              <a:endParaRPr lang="en-US" dirty="0">
                <a:cs typeface="+mn-ea"/>
                <a:sym typeface="+mn-lt"/>
              </a:endParaRPr>
            </a:p>
          </p:txBody>
        </p:sp>
        <p:sp>
          <p:nvSpPr>
            <p:cNvPr id="28" name="Freeform 24">
              <a:extLst>
                <a:ext uri="{FF2B5EF4-FFF2-40B4-BE49-F238E27FC236}">
                  <a16:creationId xmlns:a16="http://schemas.microsoft.com/office/drawing/2014/main" xmlns="" id="{54DD101C-98AC-4FDD-81FC-A7459B0C5915}"/>
                </a:ext>
              </a:extLst>
            </p:cNvPr>
            <p:cNvSpPr/>
            <p:nvPr/>
          </p:nvSpPr>
          <p:spPr bwMode="auto">
            <a:xfrm rot="18900000">
              <a:off x="9155885" y="3674967"/>
              <a:ext cx="830560" cy="830560"/>
            </a:xfrm>
            <a:custGeom>
              <a:avLst/>
              <a:gdLst>
                <a:gd name="T0" fmla="*/ 319 w 319"/>
                <a:gd name="T1" fmla="*/ 160 h 319"/>
                <a:gd name="T2" fmla="*/ 160 w 319"/>
                <a:gd name="T3" fmla="*/ 319 h 319"/>
                <a:gd name="T4" fmla="*/ 0 w 319"/>
                <a:gd name="T5" fmla="*/ 159 h 319"/>
                <a:gd name="T6" fmla="*/ 160 w 319"/>
                <a:gd name="T7" fmla="*/ 0 h 319"/>
                <a:gd name="T8" fmla="*/ 319 w 319"/>
                <a:gd name="T9" fmla="*/ 160 h 319"/>
              </a:gdLst>
              <a:ahLst/>
              <a:cxnLst>
                <a:cxn ang="0">
                  <a:pos x="T0" y="T1"/>
                </a:cxn>
                <a:cxn ang="0">
                  <a:pos x="T2" y="T3"/>
                </a:cxn>
                <a:cxn ang="0">
                  <a:pos x="T4" y="T5"/>
                </a:cxn>
                <a:cxn ang="0">
                  <a:pos x="T6" y="T7"/>
                </a:cxn>
                <a:cxn ang="0">
                  <a:pos x="T8" y="T9"/>
                </a:cxn>
              </a:cxnLst>
              <a:rect l="0" t="0" r="r" b="b"/>
              <a:pathLst>
                <a:path w="319" h="319">
                  <a:moveTo>
                    <a:pt x="319" y="160"/>
                  </a:moveTo>
                  <a:cubicBezTo>
                    <a:pt x="319" y="248"/>
                    <a:pt x="248" y="319"/>
                    <a:pt x="160" y="319"/>
                  </a:cubicBezTo>
                  <a:cubicBezTo>
                    <a:pt x="72" y="319"/>
                    <a:pt x="0" y="248"/>
                    <a:pt x="0" y="159"/>
                  </a:cubicBezTo>
                  <a:cubicBezTo>
                    <a:pt x="0" y="71"/>
                    <a:pt x="72" y="0"/>
                    <a:pt x="160" y="0"/>
                  </a:cubicBezTo>
                  <a:cubicBezTo>
                    <a:pt x="248" y="0"/>
                    <a:pt x="319" y="71"/>
                    <a:pt x="319" y="1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grpSp>
      <p:sp>
        <p:nvSpPr>
          <p:cNvPr id="29" name="Freeform 15">
            <a:extLst>
              <a:ext uri="{FF2B5EF4-FFF2-40B4-BE49-F238E27FC236}">
                <a16:creationId xmlns:a16="http://schemas.microsoft.com/office/drawing/2014/main" xmlns="" id="{A6688BD8-C226-48BC-979D-FDF23F47649B}"/>
              </a:ext>
            </a:extLst>
          </p:cNvPr>
          <p:cNvSpPr/>
          <p:nvPr/>
        </p:nvSpPr>
        <p:spPr bwMode="auto">
          <a:xfrm rot="2700000" flipV="1">
            <a:off x="2464217" y="3295049"/>
            <a:ext cx="2159837" cy="1879190"/>
          </a:xfrm>
          <a:custGeom>
            <a:avLst/>
            <a:gdLst>
              <a:gd name="T0" fmla="*/ 108 w 831"/>
              <a:gd name="T1" fmla="*/ 723 h 723"/>
              <a:gd name="T2" fmla="*/ 108 w 831"/>
              <a:gd name="T3" fmla="*/ 333 h 723"/>
              <a:gd name="T4" fmla="*/ 498 w 831"/>
              <a:gd name="T5" fmla="*/ 333 h 723"/>
              <a:gd name="T6" fmla="*/ 831 w 831"/>
              <a:gd name="T7" fmla="*/ 0 h 723"/>
            </a:gdLst>
            <a:ahLst/>
            <a:cxnLst>
              <a:cxn ang="0">
                <a:pos x="T0" y="T1"/>
              </a:cxn>
              <a:cxn ang="0">
                <a:pos x="T2" y="T3"/>
              </a:cxn>
              <a:cxn ang="0">
                <a:pos x="T4" y="T5"/>
              </a:cxn>
              <a:cxn ang="0">
                <a:pos x="T6" y="T7"/>
              </a:cxn>
            </a:cxnLst>
            <a:rect l="0" t="0" r="r" b="b"/>
            <a:pathLst>
              <a:path w="831" h="723">
                <a:moveTo>
                  <a:pt x="108" y="723"/>
                </a:moveTo>
                <a:cubicBezTo>
                  <a:pt x="0" y="615"/>
                  <a:pt x="0" y="441"/>
                  <a:pt x="108" y="333"/>
                </a:cubicBezTo>
                <a:cubicBezTo>
                  <a:pt x="216" y="225"/>
                  <a:pt x="391" y="225"/>
                  <a:pt x="498" y="333"/>
                </a:cubicBezTo>
                <a:cubicBezTo>
                  <a:pt x="831" y="0"/>
                  <a:pt x="831" y="0"/>
                  <a:pt x="831" y="0"/>
                </a:cubicBezTo>
              </a:path>
            </a:pathLst>
          </a:custGeom>
          <a:noFill/>
          <a:ln w="34925" cap="rnd">
            <a:solidFill>
              <a:srgbClr val="03318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cs typeface="+mn-ea"/>
              <a:sym typeface="+mn-lt"/>
            </a:endParaRPr>
          </a:p>
        </p:txBody>
      </p:sp>
      <p:sp>
        <p:nvSpPr>
          <p:cNvPr id="30" name="Freeform 15">
            <a:extLst>
              <a:ext uri="{FF2B5EF4-FFF2-40B4-BE49-F238E27FC236}">
                <a16:creationId xmlns:a16="http://schemas.microsoft.com/office/drawing/2014/main" xmlns="" id="{B135CDF1-13E0-47BD-8041-C8F201D4D70C}"/>
              </a:ext>
            </a:extLst>
          </p:cNvPr>
          <p:cNvSpPr/>
          <p:nvPr/>
        </p:nvSpPr>
        <p:spPr bwMode="auto">
          <a:xfrm rot="2700000" flipV="1">
            <a:off x="5876695" y="3295049"/>
            <a:ext cx="2159837" cy="1879190"/>
          </a:xfrm>
          <a:custGeom>
            <a:avLst/>
            <a:gdLst>
              <a:gd name="T0" fmla="*/ 108 w 831"/>
              <a:gd name="T1" fmla="*/ 723 h 723"/>
              <a:gd name="T2" fmla="*/ 108 w 831"/>
              <a:gd name="T3" fmla="*/ 333 h 723"/>
              <a:gd name="T4" fmla="*/ 498 w 831"/>
              <a:gd name="T5" fmla="*/ 333 h 723"/>
              <a:gd name="T6" fmla="*/ 831 w 831"/>
              <a:gd name="T7" fmla="*/ 0 h 723"/>
            </a:gdLst>
            <a:ahLst/>
            <a:cxnLst>
              <a:cxn ang="0">
                <a:pos x="T0" y="T1"/>
              </a:cxn>
              <a:cxn ang="0">
                <a:pos x="T2" y="T3"/>
              </a:cxn>
              <a:cxn ang="0">
                <a:pos x="T4" y="T5"/>
              </a:cxn>
              <a:cxn ang="0">
                <a:pos x="T6" y="T7"/>
              </a:cxn>
            </a:cxnLst>
            <a:rect l="0" t="0" r="r" b="b"/>
            <a:pathLst>
              <a:path w="831" h="723">
                <a:moveTo>
                  <a:pt x="108" y="723"/>
                </a:moveTo>
                <a:cubicBezTo>
                  <a:pt x="0" y="615"/>
                  <a:pt x="0" y="441"/>
                  <a:pt x="108" y="333"/>
                </a:cubicBezTo>
                <a:cubicBezTo>
                  <a:pt x="216" y="225"/>
                  <a:pt x="391" y="225"/>
                  <a:pt x="498" y="333"/>
                </a:cubicBezTo>
                <a:cubicBezTo>
                  <a:pt x="831" y="0"/>
                  <a:pt x="831" y="0"/>
                  <a:pt x="831" y="0"/>
                </a:cubicBezTo>
              </a:path>
            </a:pathLst>
          </a:custGeom>
          <a:noFill/>
          <a:ln w="34925" cap="rnd">
            <a:solidFill>
              <a:srgbClr val="033180">
                <a:alpha val="99000"/>
              </a:srgb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dirty="0">
              <a:cs typeface="+mn-ea"/>
              <a:sym typeface="+mn-lt"/>
            </a:endParaRPr>
          </a:p>
        </p:txBody>
      </p:sp>
      <p:sp>
        <p:nvSpPr>
          <p:cNvPr id="31" name="Freeform 10">
            <a:extLst>
              <a:ext uri="{FF2B5EF4-FFF2-40B4-BE49-F238E27FC236}">
                <a16:creationId xmlns:a16="http://schemas.microsoft.com/office/drawing/2014/main" xmlns="" id="{F84886E5-AA32-4D4B-9E59-840408CA65BE}"/>
              </a:ext>
            </a:extLst>
          </p:cNvPr>
          <p:cNvSpPr/>
          <p:nvPr/>
        </p:nvSpPr>
        <p:spPr bwMode="auto">
          <a:xfrm rot="18900000">
            <a:off x="4251294" y="2436226"/>
            <a:ext cx="2027099" cy="1746452"/>
          </a:xfrm>
          <a:custGeom>
            <a:avLst/>
            <a:gdLst>
              <a:gd name="T0" fmla="*/ 108 w 780"/>
              <a:gd name="T1" fmla="*/ 672 h 672"/>
              <a:gd name="T2" fmla="*/ 108 w 780"/>
              <a:gd name="T3" fmla="*/ 282 h 672"/>
              <a:gd name="T4" fmla="*/ 498 w 780"/>
              <a:gd name="T5" fmla="*/ 282 h 672"/>
              <a:gd name="T6" fmla="*/ 780 w 780"/>
              <a:gd name="T7" fmla="*/ 0 h 672"/>
            </a:gdLst>
            <a:ahLst/>
            <a:cxnLst>
              <a:cxn ang="0">
                <a:pos x="T0" y="T1"/>
              </a:cxn>
              <a:cxn ang="0">
                <a:pos x="T2" y="T3"/>
              </a:cxn>
              <a:cxn ang="0">
                <a:pos x="T4" y="T5"/>
              </a:cxn>
              <a:cxn ang="0">
                <a:pos x="T6" y="T7"/>
              </a:cxn>
            </a:cxnLst>
            <a:rect l="0" t="0" r="r" b="b"/>
            <a:pathLst>
              <a:path w="780" h="672">
                <a:moveTo>
                  <a:pt x="108" y="672"/>
                </a:moveTo>
                <a:cubicBezTo>
                  <a:pt x="0" y="564"/>
                  <a:pt x="0" y="389"/>
                  <a:pt x="108" y="282"/>
                </a:cubicBezTo>
                <a:cubicBezTo>
                  <a:pt x="216" y="174"/>
                  <a:pt x="391" y="174"/>
                  <a:pt x="498" y="282"/>
                </a:cubicBezTo>
                <a:cubicBezTo>
                  <a:pt x="780" y="0"/>
                  <a:pt x="780" y="0"/>
                  <a:pt x="780" y="0"/>
                </a:cubicBezTo>
              </a:path>
            </a:pathLst>
          </a:custGeom>
          <a:noFill/>
          <a:ln w="34925" cap="rnd">
            <a:solidFill>
              <a:srgbClr val="033180"/>
            </a:solidFill>
            <a:prstDash val="solid"/>
            <a:round/>
          </a:ln>
        </p:spPr>
        <p:txBody>
          <a:bodyPr vert="horz" wrap="square" lIns="91440" tIns="45720" rIns="91440" bIns="45720" numCol="1" anchor="t" anchorCtr="0" compatLnSpc="1"/>
          <a:lstStyle/>
          <a:p>
            <a:endParaRPr lang="en-US" dirty="0">
              <a:cs typeface="+mn-ea"/>
              <a:sym typeface="+mn-lt"/>
            </a:endParaRPr>
          </a:p>
        </p:txBody>
      </p:sp>
      <p:sp>
        <p:nvSpPr>
          <p:cNvPr id="32" name="Freeform 10">
            <a:extLst>
              <a:ext uri="{FF2B5EF4-FFF2-40B4-BE49-F238E27FC236}">
                <a16:creationId xmlns:a16="http://schemas.microsoft.com/office/drawing/2014/main" xmlns="" id="{53005F26-5B03-4B32-90FD-4D73EC70E16D}"/>
              </a:ext>
            </a:extLst>
          </p:cNvPr>
          <p:cNvSpPr/>
          <p:nvPr/>
        </p:nvSpPr>
        <p:spPr bwMode="auto">
          <a:xfrm rot="18900000">
            <a:off x="7645873" y="2436227"/>
            <a:ext cx="2027099" cy="1746452"/>
          </a:xfrm>
          <a:custGeom>
            <a:avLst/>
            <a:gdLst>
              <a:gd name="T0" fmla="*/ 108 w 780"/>
              <a:gd name="T1" fmla="*/ 672 h 672"/>
              <a:gd name="T2" fmla="*/ 108 w 780"/>
              <a:gd name="T3" fmla="*/ 282 h 672"/>
              <a:gd name="T4" fmla="*/ 498 w 780"/>
              <a:gd name="T5" fmla="*/ 282 h 672"/>
              <a:gd name="T6" fmla="*/ 780 w 780"/>
              <a:gd name="T7" fmla="*/ 0 h 672"/>
            </a:gdLst>
            <a:ahLst/>
            <a:cxnLst>
              <a:cxn ang="0">
                <a:pos x="T0" y="T1"/>
              </a:cxn>
              <a:cxn ang="0">
                <a:pos x="T2" y="T3"/>
              </a:cxn>
              <a:cxn ang="0">
                <a:pos x="T4" y="T5"/>
              </a:cxn>
              <a:cxn ang="0">
                <a:pos x="T6" y="T7"/>
              </a:cxn>
            </a:cxnLst>
            <a:rect l="0" t="0" r="r" b="b"/>
            <a:pathLst>
              <a:path w="780" h="672">
                <a:moveTo>
                  <a:pt x="108" y="672"/>
                </a:moveTo>
                <a:cubicBezTo>
                  <a:pt x="0" y="564"/>
                  <a:pt x="0" y="389"/>
                  <a:pt x="108" y="282"/>
                </a:cubicBezTo>
                <a:cubicBezTo>
                  <a:pt x="216" y="174"/>
                  <a:pt x="391" y="174"/>
                  <a:pt x="498" y="282"/>
                </a:cubicBezTo>
                <a:cubicBezTo>
                  <a:pt x="780" y="0"/>
                  <a:pt x="780" y="0"/>
                  <a:pt x="780" y="0"/>
                </a:cubicBezTo>
              </a:path>
            </a:pathLst>
          </a:custGeom>
          <a:noFill/>
          <a:ln w="34925" cap="rnd">
            <a:solidFill>
              <a:srgbClr val="033180"/>
            </a:solidFill>
            <a:prstDash val="solid"/>
            <a:round/>
          </a:ln>
        </p:spPr>
        <p:txBody>
          <a:bodyPr vert="horz" wrap="square" lIns="91440" tIns="45720" rIns="91440" bIns="45720" numCol="1" anchor="t" anchorCtr="0" compatLnSpc="1"/>
          <a:lstStyle/>
          <a:p>
            <a:endParaRPr lang="en-US" dirty="0">
              <a:cs typeface="+mn-ea"/>
              <a:sym typeface="+mn-lt"/>
            </a:endParaRPr>
          </a:p>
        </p:txBody>
      </p:sp>
      <p:sp>
        <p:nvSpPr>
          <p:cNvPr id="33" name="Freeform 29">
            <a:extLst>
              <a:ext uri="{FF2B5EF4-FFF2-40B4-BE49-F238E27FC236}">
                <a16:creationId xmlns:a16="http://schemas.microsoft.com/office/drawing/2014/main" xmlns="" id="{4043CB73-3C5D-4F9C-AB38-CEC71FA1BCBB}"/>
              </a:ext>
            </a:extLst>
          </p:cNvPr>
          <p:cNvSpPr>
            <a:spLocks noEditPoints="1"/>
          </p:cNvSpPr>
          <p:nvPr/>
        </p:nvSpPr>
        <p:spPr bwMode="auto">
          <a:xfrm rot="2700000">
            <a:off x="8589663" y="3403615"/>
            <a:ext cx="379413" cy="588963"/>
          </a:xfrm>
          <a:custGeom>
            <a:avLst/>
            <a:gdLst>
              <a:gd name="T0" fmla="*/ 622 w 2155"/>
              <a:gd name="T1" fmla="*/ 1203 h 3337"/>
              <a:gd name="T2" fmla="*/ 541 w 2155"/>
              <a:gd name="T3" fmla="*/ 1706 h 3337"/>
              <a:gd name="T4" fmla="*/ 536 w 2155"/>
              <a:gd name="T5" fmla="*/ 2225 h 3337"/>
              <a:gd name="T6" fmla="*/ 612 w 2155"/>
              <a:gd name="T7" fmla="*/ 2724 h 3337"/>
              <a:gd name="T8" fmla="*/ 1005 w 2155"/>
              <a:gd name="T9" fmla="*/ 2534 h 3337"/>
              <a:gd name="T10" fmla="*/ 1517 w 2155"/>
              <a:gd name="T11" fmla="*/ 2845 h 3337"/>
              <a:gd name="T12" fmla="*/ 1616 w 2155"/>
              <a:gd name="T13" fmla="*/ 2355 h 3337"/>
              <a:gd name="T14" fmla="*/ 1635 w 2155"/>
              <a:gd name="T15" fmla="*/ 1838 h 3337"/>
              <a:gd name="T16" fmla="*/ 1573 w 2155"/>
              <a:gd name="T17" fmla="*/ 1328 h 3337"/>
              <a:gd name="T18" fmla="*/ 1436 w 2155"/>
              <a:gd name="T19" fmla="*/ 852 h 3337"/>
              <a:gd name="T20" fmla="*/ 976 w 2155"/>
              <a:gd name="T21" fmla="*/ 372 h 3337"/>
              <a:gd name="T22" fmla="*/ 791 w 2155"/>
              <a:gd name="T23" fmla="*/ 709 h 3337"/>
              <a:gd name="T24" fmla="*/ 1242 w 2155"/>
              <a:gd name="T25" fmla="*/ 454 h 3337"/>
              <a:gd name="T26" fmla="*/ 1077 w 2155"/>
              <a:gd name="T27" fmla="*/ 0 h 3337"/>
              <a:gd name="T28" fmla="*/ 1104 w 2155"/>
              <a:gd name="T29" fmla="*/ 32 h 3337"/>
              <a:gd name="T30" fmla="*/ 1176 w 2155"/>
              <a:gd name="T31" fmla="*/ 125 h 3337"/>
              <a:gd name="T32" fmla="*/ 1278 w 2155"/>
              <a:gd name="T33" fmla="*/ 276 h 3337"/>
              <a:gd name="T34" fmla="*/ 1398 w 2155"/>
              <a:gd name="T35" fmla="*/ 481 h 3337"/>
              <a:gd name="T36" fmla="*/ 1521 w 2155"/>
              <a:gd name="T37" fmla="*/ 736 h 3337"/>
              <a:gd name="T38" fmla="*/ 1634 w 2155"/>
              <a:gd name="T39" fmla="*/ 1037 h 3337"/>
              <a:gd name="T40" fmla="*/ 1722 w 2155"/>
              <a:gd name="T41" fmla="*/ 1381 h 3337"/>
              <a:gd name="T42" fmla="*/ 1773 w 2155"/>
              <a:gd name="T43" fmla="*/ 1764 h 3337"/>
              <a:gd name="T44" fmla="*/ 1770 w 2155"/>
              <a:gd name="T45" fmla="*/ 2232 h 3337"/>
              <a:gd name="T46" fmla="*/ 1853 w 2155"/>
              <a:gd name="T47" fmla="*/ 2592 h 3337"/>
              <a:gd name="T48" fmla="*/ 2029 w 2155"/>
              <a:gd name="T49" fmla="*/ 2832 h 3337"/>
              <a:gd name="T50" fmla="*/ 2130 w 2155"/>
              <a:gd name="T51" fmla="*/ 3110 h 3337"/>
              <a:gd name="T52" fmla="*/ 2011 w 2155"/>
              <a:gd name="T53" fmla="*/ 3337 h 3337"/>
              <a:gd name="T54" fmla="*/ 1973 w 2155"/>
              <a:gd name="T55" fmla="*/ 3088 h 3337"/>
              <a:gd name="T56" fmla="*/ 1895 w 2155"/>
              <a:gd name="T57" fmla="*/ 2892 h 3337"/>
              <a:gd name="T58" fmla="*/ 1805 w 2155"/>
              <a:gd name="T59" fmla="*/ 2749 h 3337"/>
              <a:gd name="T60" fmla="*/ 1727 w 2155"/>
              <a:gd name="T61" fmla="*/ 2660 h 3337"/>
              <a:gd name="T62" fmla="*/ 1692 w 2155"/>
              <a:gd name="T63" fmla="*/ 2729 h 3337"/>
              <a:gd name="T64" fmla="*/ 1653 w 2155"/>
              <a:gd name="T65" fmla="*/ 2862 h 3337"/>
              <a:gd name="T66" fmla="*/ 1612 w 2155"/>
              <a:gd name="T67" fmla="*/ 2991 h 3337"/>
              <a:gd name="T68" fmla="*/ 1581 w 2155"/>
              <a:gd name="T69" fmla="*/ 3082 h 3337"/>
              <a:gd name="T70" fmla="*/ 1150 w 2155"/>
              <a:gd name="T71" fmla="*/ 3107 h 3337"/>
              <a:gd name="T72" fmla="*/ 582 w 2155"/>
              <a:gd name="T73" fmla="*/ 3107 h 3337"/>
              <a:gd name="T74" fmla="*/ 569 w 2155"/>
              <a:gd name="T75" fmla="*/ 3064 h 3337"/>
              <a:gd name="T76" fmla="*/ 537 w 2155"/>
              <a:gd name="T77" fmla="*/ 2958 h 3337"/>
              <a:gd name="T78" fmla="*/ 499 w 2155"/>
              <a:gd name="T79" fmla="*/ 2824 h 3337"/>
              <a:gd name="T80" fmla="*/ 464 w 2155"/>
              <a:gd name="T81" fmla="*/ 2693 h 3337"/>
              <a:gd name="T82" fmla="*/ 423 w 2155"/>
              <a:gd name="T83" fmla="*/ 2665 h 3337"/>
              <a:gd name="T84" fmla="*/ 339 w 2155"/>
              <a:gd name="T85" fmla="*/ 2765 h 3337"/>
              <a:gd name="T86" fmla="*/ 245 w 2155"/>
              <a:gd name="T87" fmla="*/ 2922 h 3337"/>
              <a:gd name="T88" fmla="*/ 171 w 2155"/>
              <a:gd name="T89" fmla="*/ 3137 h 3337"/>
              <a:gd name="T90" fmla="*/ 0 w 2155"/>
              <a:gd name="T91" fmla="*/ 3337 h 3337"/>
              <a:gd name="T92" fmla="*/ 43 w 2155"/>
              <a:gd name="T93" fmla="*/ 3034 h 3337"/>
              <a:gd name="T94" fmla="*/ 167 w 2155"/>
              <a:gd name="T95" fmla="*/ 2762 h 3337"/>
              <a:gd name="T96" fmla="*/ 365 w 2155"/>
              <a:gd name="T97" fmla="*/ 2531 h 3337"/>
              <a:gd name="T98" fmla="*/ 390 w 2155"/>
              <a:gd name="T99" fmla="*/ 2099 h 3337"/>
              <a:gd name="T100" fmla="*/ 404 w 2155"/>
              <a:gd name="T101" fmla="*/ 1640 h 3337"/>
              <a:gd name="T102" fmla="*/ 468 w 2155"/>
              <a:gd name="T103" fmla="*/ 1243 h 3337"/>
              <a:gd name="T104" fmla="*/ 567 w 2155"/>
              <a:gd name="T105" fmla="*/ 899 h 3337"/>
              <a:gd name="T106" fmla="*/ 686 w 2155"/>
              <a:gd name="T107" fmla="*/ 607 h 3337"/>
              <a:gd name="T108" fmla="*/ 810 w 2155"/>
              <a:gd name="T109" fmla="*/ 370 h 3337"/>
              <a:gd name="T110" fmla="*/ 926 w 2155"/>
              <a:gd name="T111" fmla="*/ 191 h 3337"/>
              <a:gd name="T112" fmla="*/ 1017 w 2155"/>
              <a:gd name="T113" fmla="*/ 69 h 3337"/>
              <a:gd name="T114" fmla="*/ 1070 w 2155"/>
              <a:gd name="T115" fmla="*/ 8 h 3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5" h="3337">
                <a:moveTo>
                  <a:pt x="730" y="852"/>
                </a:moveTo>
                <a:lnTo>
                  <a:pt x="690" y="967"/>
                </a:lnTo>
                <a:lnTo>
                  <a:pt x="653" y="1084"/>
                </a:lnTo>
                <a:lnTo>
                  <a:pt x="622" y="1203"/>
                </a:lnTo>
                <a:lnTo>
                  <a:pt x="594" y="1326"/>
                </a:lnTo>
                <a:lnTo>
                  <a:pt x="572" y="1451"/>
                </a:lnTo>
                <a:lnTo>
                  <a:pt x="554" y="1578"/>
                </a:lnTo>
                <a:lnTo>
                  <a:pt x="541" y="1706"/>
                </a:lnTo>
                <a:lnTo>
                  <a:pt x="534" y="1837"/>
                </a:lnTo>
                <a:lnTo>
                  <a:pt x="531" y="1969"/>
                </a:lnTo>
                <a:lnTo>
                  <a:pt x="531" y="2097"/>
                </a:lnTo>
                <a:lnTo>
                  <a:pt x="536" y="2225"/>
                </a:lnTo>
                <a:lnTo>
                  <a:pt x="547" y="2352"/>
                </a:lnTo>
                <a:lnTo>
                  <a:pt x="564" y="2478"/>
                </a:lnTo>
                <a:lnTo>
                  <a:pt x="585" y="2601"/>
                </a:lnTo>
                <a:lnTo>
                  <a:pt x="612" y="2724"/>
                </a:lnTo>
                <a:lnTo>
                  <a:pt x="644" y="2845"/>
                </a:lnTo>
                <a:lnTo>
                  <a:pt x="682" y="2965"/>
                </a:lnTo>
                <a:lnTo>
                  <a:pt x="1005" y="2965"/>
                </a:lnTo>
                <a:lnTo>
                  <a:pt x="1005" y="2534"/>
                </a:lnTo>
                <a:lnTo>
                  <a:pt x="1149" y="2534"/>
                </a:lnTo>
                <a:lnTo>
                  <a:pt x="1149" y="2965"/>
                </a:lnTo>
                <a:lnTo>
                  <a:pt x="1479" y="2965"/>
                </a:lnTo>
                <a:lnTo>
                  <a:pt x="1517" y="2845"/>
                </a:lnTo>
                <a:lnTo>
                  <a:pt x="1550" y="2725"/>
                </a:lnTo>
                <a:lnTo>
                  <a:pt x="1577" y="2603"/>
                </a:lnTo>
                <a:lnTo>
                  <a:pt x="1598" y="2480"/>
                </a:lnTo>
                <a:lnTo>
                  <a:pt x="1616" y="2355"/>
                </a:lnTo>
                <a:lnTo>
                  <a:pt x="1628" y="2228"/>
                </a:lnTo>
                <a:lnTo>
                  <a:pt x="1635" y="2099"/>
                </a:lnTo>
                <a:lnTo>
                  <a:pt x="1637" y="1969"/>
                </a:lnTo>
                <a:lnTo>
                  <a:pt x="1635" y="1838"/>
                </a:lnTo>
                <a:lnTo>
                  <a:pt x="1627" y="1709"/>
                </a:lnTo>
                <a:lnTo>
                  <a:pt x="1614" y="1580"/>
                </a:lnTo>
                <a:lnTo>
                  <a:pt x="1596" y="1453"/>
                </a:lnTo>
                <a:lnTo>
                  <a:pt x="1573" y="1328"/>
                </a:lnTo>
                <a:lnTo>
                  <a:pt x="1545" y="1205"/>
                </a:lnTo>
                <a:lnTo>
                  <a:pt x="1514" y="1085"/>
                </a:lnTo>
                <a:lnTo>
                  <a:pt x="1476" y="967"/>
                </a:lnTo>
                <a:lnTo>
                  <a:pt x="1436" y="852"/>
                </a:lnTo>
                <a:lnTo>
                  <a:pt x="730" y="852"/>
                </a:lnTo>
                <a:close/>
                <a:moveTo>
                  <a:pt x="1085" y="222"/>
                </a:moveTo>
                <a:lnTo>
                  <a:pt x="1029" y="295"/>
                </a:lnTo>
                <a:lnTo>
                  <a:pt x="976" y="372"/>
                </a:lnTo>
                <a:lnTo>
                  <a:pt x="925" y="453"/>
                </a:lnTo>
                <a:lnTo>
                  <a:pt x="877" y="536"/>
                </a:lnTo>
                <a:lnTo>
                  <a:pt x="832" y="621"/>
                </a:lnTo>
                <a:lnTo>
                  <a:pt x="791" y="709"/>
                </a:lnTo>
                <a:lnTo>
                  <a:pt x="1376" y="709"/>
                </a:lnTo>
                <a:lnTo>
                  <a:pt x="1334" y="621"/>
                </a:lnTo>
                <a:lnTo>
                  <a:pt x="1289" y="536"/>
                </a:lnTo>
                <a:lnTo>
                  <a:pt x="1242" y="454"/>
                </a:lnTo>
                <a:lnTo>
                  <a:pt x="1192" y="373"/>
                </a:lnTo>
                <a:lnTo>
                  <a:pt x="1140" y="296"/>
                </a:lnTo>
                <a:lnTo>
                  <a:pt x="1085" y="222"/>
                </a:lnTo>
                <a:close/>
                <a:moveTo>
                  <a:pt x="1077" y="0"/>
                </a:moveTo>
                <a:lnTo>
                  <a:pt x="1079" y="2"/>
                </a:lnTo>
                <a:lnTo>
                  <a:pt x="1085" y="8"/>
                </a:lnTo>
                <a:lnTo>
                  <a:pt x="1093" y="18"/>
                </a:lnTo>
                <a:lnTo>
                  <a:pt x="1104" y="32"/>
                </a:lnTo>
                <a:lnTo>
                  <a:pt x="1118" y="50"/>
                </a:lnTo>
                <a:lnTo>
                  <a:pt x="1135" y="71"/>
                </a:lnTo>
                <a:lnTo>
                  <a:pt x="1155" y="96"/>
                </a:lnTo>
                <a:lnTo>
                  <a:pt x="1176" y="125"/>
                </a:lnTo>
                <a:lnTo>
                  <a:pt x="1200" y="157"/>
                </a:lnTo>
                <a:lnTo>
                  <a:pt x="1224" y="194"/>
                </a:lnTo>
                <a:lnTo>
                  <a:pt x="1250" y="233"/>
                </a:lnTo>
                <a:lnTo>
                  <a:pt x="1278" y="276"/>
                </a:lnTo>
                <a:lnTo>
                  <a:pt x="1307" y="323"/>
                </a:lnTo>
                <a:lnTo>
                  <a:pt x="1337" y="372"/>
                </a:lnTo>
                <a:lnTo>
                  <a:pt x="1367" y="425"/>
                </a:lnTo>
                <a:lnTo>
                  <a:pt x="1398" y="481"/>
                </a:lnTo>
                <a:lnTo>
                  <a:pt x="1429" y="540"/>
                </a:lnTo>
                <a:lnTo>
                  <a:pt x="1460" y="603"/>
                </a:lnTo>
                <a:lnTo>
                  <a:pt x="1491" y="668"/>
                </a:lnTo>
                <a:lnTo>
                  <a:pt x="1521" y="736"/>
                </a:lnTo>
                <a:lnTo>
                  <a:pt x="1551" y="807"/>
                </a:lnTo>
                <a:lnTo>
                  <a:pt x="1580" y="881"/>
                </a:lnTo>
                <a:lnTo>
                  <a:pt x="1608" y="958"/>
                </a:lnTo>
                <a:lnTo>
                  <a:pt x="1634" y="1037"/>
                </a:lnTo>
                <a:lnTo>
                  <a:pt x="1659" y="1119"/>
                </a:lnTo>
                <a:lnTo>
                  <a:pt x="1682" y="1204"/>
                </a:lnTo>
                <a:lnTo>
                  <a:pt x="1703" y="1292"/>
                </a:lnTo>
                <a:lnTo>
                  <a:pt x="1722" y="1381"/>
                </a:lnTo>
                <a:lnTo>
                  <a:pt x="1740" y="1473"/>
                </a:lnTo>
                <a:lnTo>
                  <a:pt x="1754" y="1568"/>
                </a:lnTo>
                <a:lnTo>
                  <a:pt x="1765" y="1665"/>
                </a:lnTo>
                <a:lnTo>
                  <a:pt x="1773" y="1764"/>
                </a:lnTo>
                <a:lnTo>
                  <a:pt x="1778" y="1866"/>
                </a:lnTo>
                <a:lnTo>
                  <a:pt x="1780" y="1969"/>
                </a:lnTo>
                <a:lnTo>
                  <a:pt x="1777" y="2101"/>
                </a:lnTo>
                <a:lnTo>
                  <a:pt x="1770" y="2232"/>
                </a:lnTo>
                <a:lnTo>
                  <a:pt x="1757" y="2362"/>
                </a:lnTo>
                <a:lnTo>
                  <a:pt x="1740" y="2491"/>
                </a:lnTo>
                <a:lnTo>
                  <a:pt x="1799" y="2539"/>
                </a:lnTo>
                <a:lnTo>
                  <a:pt x="1853" y="2592"/>
                </a:lnTo>
                <a:lnTo>
                  <a:pt x="1904" y="2648"/>
                </a:lnTo>
                <a:lnTo>
                  <a:pt x="1949" y="2707"/>
                </a:lnTo>
                <a:lnTo>
                  <a:pt x="1991" y="2769"/>
                </a:lnTo>
                <a:lnTo>
                  <a:pt x="2029" y="2832"/>
                </a:lnTo>
                <a:lnTo>
                  <a:pt x="2061" y="2899"/>
                </a:lnTo>
                <a:lnTo>
                  <a:pt x="2090" y="2967"/>
                </a:lnTo>
                <a:lnTo>
                  <a:pt x="2113" y="3038"/>
                </a:lnTo>
                <a:lnTo>
                  <a:pt x="2130" y="3110"/>
                </a:lnTo>
                <a:lnTo>
                  <a:pt x="2144" y="3184"/>
                </a:lnTo>
                <a:lnTo>
                  <a:pt x="2152" y="3260"/>
                </a:lnTo>
                <a:lnTo>
                  <a:pt x="2155" y="3337"/>
                </a:lnTo>
                <a:lnTo>
                  <a:pt x="2011" y="3337"/>
                </a:lnTo>
                <a:lnTo>
                  <a:pt x="2006" y="3270"/>
                </a:lnTo>
                <a:lnTo>
                  <a:pt x="1998" y="3206"/>
                </a:lnTo>
                <a:lnTo>
                  <a:pt x="1987" y="3145"/>
                </a:lnTo>
                <a:lnTo>
                  <a:pt x="1973" y="3088"/>
                </a:lnTo>
                <a:lnTo>
                  <a:pt x="1955" y="3035"/>
                </a:lnTo>
                <a:lnTo>
                  <a:pt x="1937" y="2984"/>
                </a:lnTo>
                <a:lnTo>
                  <a:pt x="1917" y="2936"/>
                </a:lnTo>
                <a:lnTo>
                  <a:pt x="1895" y="2892"/>
                </a:lnTo>
                <a:lnTo>
                  <a:pt x="1873" y="2852"/>
                </a:lnTo>
                <a:lnTo>
                  <a:pt x="1850" y="2814"/>
                </a:lnTo>
                <a:lnTo>
                  <a:pt x="1827" y="2780"/>
                </a:lnTo>
                <a:lnTo>
                  <a:pt x="1805" y="2749"/>
                </a:lnTo>
                <a:lnTo>
                  <a:pt x="1784" y="2722"/>
                </a:lnTo>
                <a:lnTo>
                  <a:pt x="1763" y="2699"/>
                </a:lnTo>
                <a:lnTo>
                  <a:pt x="1744" y="2677"/>
                </a:lnTo>
                <a:lnTo>
                  <a:pt x="1727" y="2660"/>
                </a:lnTo>
                <a:lnTo>
                  <a:pt x="1712" y="2647"/>
                </a:lnTo>
                <a:lnTo>
                  <a:pt x="1706" y="2671"/>
                </a:lnTo>
                <a:lnTo>
                  <a:pt x="1700" y="2700"/>
                </a:lnTo>
                <a:lnTo>
                  <a:pt x="1692" y="2729"/>
                </a:lnTo>
                <a:lnTo>
                  <a:pt x="1683" y="2762"/>
                </a:lnTo>
                <a:lnTo>
                  <a:pt x="1674" y="2794"/>
                </a:lnTo>
                <a:lnTo>
                  <a:pt x="1663" y="2829"/>
                </a:lnTo>
                <a:lnTo>
                  <a:pt x="1653" y="2862"/>
                </a:lnTo>
                <a:lnTo>
                  <a:pt x="1642" y="2897"/>
                </a:lnTo>
                <a:lnTo>
                  <a:pt x="1632" y="2929"/>
                </a:lnTo>
                <a:lnTo>
                  <a:pt x="1622" y="2961"/>
                </a:lnTo>
                <a:lnTo>
                  <a:pt x="1612" y="2991"/>
                </a:lnTo>
                <a:lnTo>
                  <a:pt x="1602" y="3018"/>
                </a:lnTo>
                <a:lnTo>
                  <a:pt x="1594" y="3044"/>
                </a:lnTo>
                <a:lnTo>
                  <a:pt x="1587" y="3065"/>
                </a:lnTo>
                <a:lnTo>
                  <a:pt x="1581" y="3082"/>
                </a:lnTo>
                <a:lnTo>
                  <a:pt x="1577" y="3095"/>
                </a:lnTo>
                <a:lnTo>
                  <a:pt x="1574" y="3105"/>
                </a:lnTo>
                <a:lnTo>
                  <a:pt x="1573" y="3107"/>
                </a:lnTo>
                <a:lnTo>
                  <a:pt x="1150" y="3107"/>
                </a:lnTo>
                <a:lnTo>
                  <a:pt x="1150" y="3337"/>
                </a:lnTo>
                <a:lnTo>
                  <a:pt x="1005" y="3337"/>
                </a:lnTo>
                <a:lnTo>
                  <a:pt x="1005" y="3107"/>
                </a:lnTo>
                <a:lnTo>
                  <a:pt x="582" y="3107"/>
                </a:lnTo>
                <a:lnTo>
                  <a:pt x="581" y="3105"/>
                </a:lnTo>
                <a:lnTo>
                  <a:pt x="579" y="3095"/>
                </a:lnTo>
                <a:lnTo>
                  <a:pt x="575" y="3082"/>
                </a:lnTo>
                <a:lnTo>
                  <a:pt x="569" y="3064"/>
                </a:lnTo>
                <a:lnTo>
                  <a:pt x="563" y="3043"/>
                </a:lnTo>
                <a:lnTo>
                  <a:pt x="554" y="3017"/>
                </a:lnTo>
                <a:lnTo>
                  <a:pt x="546" y="2989"/>
                </a:lnTo>
                <a:lnTo>
                  <a:pt x="537" y="2958"/>
                </a:lnTo>
                <a:lnTo>
                  <a:pt x="528" y="2926"/>
                </a:lnTo>
                <a:lnTo>
                  <a:pt x="518" y="2892"/>
                </a:lnTo>
                <a:lnTo>
                  <a:pt x="509" y="2858"/>
                </a:lnTo>
                <a:lnTo>
                  <a:pt x="499" y="2824"/>
                </a:lnTo>
                <a:lnTo>
                  <a:pt x="489" y="2789"/>
                </a:lnTo>
                <a:lnTo>
                  <a:pt x="480" y="2756"/>
                </a:lnTo>
                <a:lnTo>
                  <a:pt x="472" y="2723"/>
                </a:lnTo>
                <a:lnTo>
                  <a:pt x="464" y="2693"/>
                </a:lnTo>
                <a:lnTo>
                  <a:pt x="458" y="2664"/>
                </a:lnTo>
                <a:lnTo>
                  <a:pt x="453" y="2639"/>
                </a:lnTo>
                <a:lnTo>
                  <a:pt x="440" y="2650"/>
                </a:lnTo>
                <a:lnTo>
                  <a:pt x="423" y="2665"/>
                </a:lnTo>
                <a:lnTo>
                  <a:pt x="405" y="2685"/>
                </a:lnTo>
                <a:lnTo>
                  <a:pt x="385" y="2708"/>
                </a:lnTo>
                <a:lnTo>
                  <a:pt x="362" y="2734"/>
                </a:lnTo>
                <a:lnTo>
                  <a:pt x="339" y="2765"/>
                </a:lnTo>
                <a:lnTo>
                  <a:pt x="315" y="2798"/>
                </a:lnTo>
                <a:lnTo>
                  <a:pt x="292" y="2836"/>
                </a:lnTo>
                <a:lnTo>
                  <a:pt x="269" y="2877"/>
                </a:lnTo>
                <a:lnTo>
                  <a:pt x="245" y="2922"/>
                </a:lnTo>
                <a:lnTo>
                  <a:pt x="224" y="2971"/>
                </a:lnTo>
                <a:lnTo>
                  <a:pt x="203" y="3022"/>
                </a:lnTo>
                <a:lnTo>
                  <a:pt x="186" y="3078"/>
                </a:lnTo>
                <a:lnTo>
                  <a:pt x="171" y="3137"/>
                </a:lnTo>
                <a:lnTo>
                  <a:pt x="158" y="3200"/>
                </a:lnTo>
                <a:lnTo>
                  <a:pt x="150" y="3267"/>
                </a:lnTo>
                <a:lnTo>
                  <a:pt x="144" y="3337"/>
                </a:lnTo>
                <a:lnTo>
                  <a:pt x="0" y="3337"/>
                </a:lnTo>
                <a:lnTo>
                  <a:pt x="3" y="3259"/>
                </a:lnTo>
                <a:lnTo>
                  <a:pt x="11" y="3182"/>
                </a:lnTo>
                <a:lnTo>
                  <a:pt x="24" y="3107"/>
                </a:lnTo>
                <a:lnTo>
                  <a:pt x="43" y="3034"/>
                </a:lnTo>
                <a:lnTo>
                  <a:pt x="67" y="2963"/>
                </a:lnTo>
                <a:lnTo>
                  <a:pt x="96" y="2894"/>
                </a:lnTo>
                <a:lnTo>
                  <a:pt x="129" y="2827"/>
                </a:lnTo>
                <a:lnTo>
                  <a:pt x="167" y="2762"/>
                </a:lnTo>
                <a:lnTo>
                  <a:pt x="210" y="2700"/>
                </a:lnTo>
                <a:lnTo>
                  <a:pt x="257" y="2641"/>
                </a:lnTo>
                <a:lnTo>
                  <a:pt x="309" y="2584"/>
                </a:lnTo>
                <a:lnTo>
                  <a:pt x="365" y="2531"/>
                </a:lnTo>
                <a:lnTo>
                  <a:pt x="425" y="2482"/>
                </a:lnTo>
                <a:lnTo>
                  <a:pt x="409" y="2356"/>
                </a:lnTo>
                <a:lnTo>
                  <a:pt x="397" y="2228"/>
                </a:lnTo>
                <a:lnTo>
                  <a:pt x="390" y="2099"/>
                </a:lnTo>
                <a:lnTo>
                  <a:pt x="388" y="1969"/>
                </a:lnTo>
                <a:lnTo>
                  <a:pt x="390" y="1856"/>
                </a:lnTo>
                <a:lnTo>
                  <a:pt x="395" y="1746"/>
                </a:lnTo>
                <a:lnTo>
                  <a:pt x="404" y="1640"/>
                </a:lnTo>
                <a:lnTo>
                  <a:pt x="416" y="1535"/>
                </a:lnTo>
                <a:lnTo>
                  <a:pt x="430" y="1435"/>
                </a:lnTo>
                <a:lnTo>
                  <a:pt x="448" y="1337"/>
                </a:lnTo>
                <a:lnTo>
                  <a:pt x="468" y="1243"/>
                </a:lnTo>
                <a:lnTo>
                  <a:pt x="489" y="1152"/>
                </a:lnTo>
                <a:lnTo>
                  <a:pt x="514" y="1064"/>
                </a:lnTo>
                <a:lnTo>
                  <a:pt x="539" y="980"/>
                </a:lnTo>
                <a:lnTo>
                  <a:pt x="567" y="899"/>
                </a:lnTo>
                <a:lnTo>
                  <a:pt x="595" y="821"/>
                </a:lnTo>
                <a:lnTo>
                  <a:pt x="625" y="746"/>
                </a:lnTo>
                <a:lnTo>
                  <a:pt x="655" y="675"/>
                </a:lnTo>
                <a:lnTo>
                  <a:pt x="686" y="607"/>
                </a:lnTo>
                <a:lnTo>
                  <a:pt x="717" y="543"/>
                </a:lnTo>
                <a:lnTo>
                  <a:pt x="748" y="482"/>
                </a:lnTo>
                <a:lnTo>
                  <a:pt x="779" y="424"/>
                </a:lnTo>
                <a:lnTo>
                  <a:pt x="810" y="370"/>
                </a:lnTo>
                <a:lnTo>
                  <a:pt x="840" y="321"/>
                </a:lnTo>
                <a:lnTo>
                  <a:pt x="870" y="274"/>
                </a:lnTo>
                <a:lnTo>
                  <a:pt x="898" y="230"/>
                </a:lnTo>
                <a:lnTo>
                  <a:pt x="926" y="191"/>
                </a:lnTo>
                <a:lnTo>
                  <a:pt x="951" y="155"/>
                </a:lnTo>
                <a:lnTo>
                  <a:pt x="976" y="123"/>
                </a:lnTo>
                <a:lnTo>
                  <a:pt x="997" y="94"/>
                </a:lnTo>
                <a:lnTo>
                  <a:pt x="1017" y="69"/>
                </a:lnTo>
                <a:lnTo>
                  <a:pt x="1035" y="49"/>
                </a:lnTo>
                <a:lnTo>
                  <a:pt x="1049" y="31"/>
                </a:lnTo>
                <a:lnTo>
                  <a:pt x="1061" y="17"/>
                </a:lnTo>
                <a:lnTo>
                  <a:pt x="1070" y="8"/>
                </a:lnTo>
                <a:lnTo>
                  <a:pt x="1075" y="2"/>
                </a:lnTo>
                <a:lnTo>
                  <a:pt x="1077"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dirty="0">
              <a:cs typeface="+mn-ea"/>
              <a:sym typeface="+mn-lt"/>
            </a:endParaRPr>
          </a:p>
        </p:txBody>
      </p:sp>
      <p:grpSp>
        <p:nvGrpSpPr>
          <p:cNvPr id="34" name="Group 75">
            <a:extLst>
              <a:ext uri="{FF2B5EF4-FFF2-40B4-BE49-F238E27FC236}">
                <a16:creationId xmlns:a16="http://schemas.microsoft.com/office/drawing/2014/main" xmlns="" id="{B276FF45-F07E-4B80-A824-C7D00351C20A}"/>
              </a:ext>
            </a:extLst>
          </p:cNvPr>
          <p:cNvGrpSpPr/>
          <p:nvPr/>
        </p:nvGrpSpPr>
        <p:grpSpPr>
          <a:xfrm>
            <a:off x="6825581" y="3430497"/>
            <a:ext cx="469597" cy="490585"/>
            <a:chOff x="5330825" y="4986338"/>
            <a:chExt cx="568325" cy="593725"/>
          </a:xfrm>
          <a:solidFill>
            <a:schemeClr val="tx1">
              <a:lumMod val="75000"/>
              <a:lumOff val="25000"/>
            </a:schemeClr>
          </a:solidFill>
        </p:grpSpPr>
        <p:sp>
          <p:nvSpPr>
            <p:cNvPr id="35" name="Freeform 125">
              <a:extLst>
                <a:ext uri="{FF2B5EF4-FFF2-40B4-BE49-F238E27FC236}">
                  <a16:creationId xmlns:a16="http://schemas.microsoft.com/office/drawing/2014/main" xmlns="" id="{71F5CEB3-76D2-43B9-AD87-9244D583A947}"/>
                </a:ext>
              </a:extLst>
            </p:cNvPr>
            <p:cNvSpPr>
              <a:spLocks noEditPoints="1"/>
            </p:cNvSpPr>
            <p:nvPr/>
          </p:nvSpPr>
          <p:spPr bwMode="auto">
            <a:xfrm>
              <a:off x="5330825" y="4986338"/>
              <a:ext cx="568325" cy="593725"/>
            </a:xfrm>
            <a:custGeom>
              <a:avLst/>
              <a:gdLst>
                <a:gd name="T0" fmla="*/ 1168 w 3223"/>
                <a:gd name="T1" fmla="*/ 1285 h 3366"/>
                <a:gd name="T2" fmla="*/ 968 w 3223"/>
                <a:gd name="T3" fmla="*/ 1430 h 3366"/>
                <a:gd name="T4" fmla="*/ 789 w 3223"/>
                <a:gd name="T5" fmla="*/ 1623 h 3366"/>
                <a:gd name="T6" fmla="*/ 633 w 3223"/>
                <a:gd name="T7" fmla="*/ 1856 h 3366"/>
                <a:gd name="T8" fmla="*/ 503 w 3223"/>
                <a:gd name="T9" fmla="*/ 2128 h 3366"/>
                <a:gd name="T10" fmla="*/ 401 w 3223"/>
                <a:gd name="T11" fmla="*/ 2429 h 3366"/>
                <a:gd name="T12" fmla="*/ 330 w 3223"/>
                <a:gd name="T13" fmla="*/ 2756 h 3366"/>
                <a:gd name="T14" fmla="*/ 291 w 3223"/>
                <a:gd name="T15" fmla="*/ 3103 h 3366"/>
                <a:gd name="T16" fmla="*/ 2932 w 3223"/>
                <a:gd name="T17" fmla="*/ 3103 h 3366"/>
                <a:gd name="T18" fmla="*/ 2894 w 3223"/>
                <a:gd name="T19" fmla="*/ 2756 h 3366"/>
                <a:gd name="T20" fmla="*/ 2823 w 3223"/>
                <a:gd name="T21" fmla="*/ 2429 h 3366"/>
                <a:gd name="T22" fmla="*/ 2721 w 3223"/>
                <a:gd name="T23" fmla="*/ 2128 h 3366"/>
                <a:gd name="T24" fmla="*/ 2592 w 3223"/>
                <a:gd name="T25" fmla="*/ 1856 h 3366"/>
                <a:gd name="T26" fmla="*/ 2437 w 3223"/>
                <a:gd name="T27" fmla="*/ 1623 h 3366"/>
                <a:gd name="T28" fmla="*/ 2259 w 3223"/>
                <a:gd name="T29" fmla="*/ 1430 h 3366"/>
                <a:gd name="T30" fmla="*/ 2061 w 3223"/>
                <a:gd name="T31" fmla="*/ 1285 h 3366"/>
                <a:gd name="T32" fmla="*/ 1311 w 3223"/>
                <a:gd name="T33" fmla="*/ 1217 h 3366"/>
                <a:gd name="T34" fmla="*/ 1876 w 3223"/>
                <a:gd name="T35" fmla="*/ 1074 h 3366"/>
                <a:gd name="T36" fmla="*/ 1261 w 3223"/>
                <a:gd name="T37" fmla="*/ 144 h 3366"/>
                <a:gd name="T38" fmla="*/ 1970 w 3223"/>
                <a:gd name="T39" fmla="*/ 144 h 3366"/>
                <a:gd name="T40" fmla="*/ 2049 w 3223"/>
                <a:gd name="T41" fmla="*/ 0 h 3366"/>
                <a:gd name="T42" fmla="*/ 2094 w 3223"/>
                <a:gd name="T43" fmla="*/ 14 h 3366"/>
                <a:gd name="T44" fmla="*/ 2116 w 3223"/>
                <a:gd name="T45" fmla="*/ 47 h 3366"/>
                <a:gd name="T46" fmla="*/ 2122 w 3223"/>
                <a:gd name="T47" fmla="*/ 79 h 3366"/>
                <a:gd name="T48" fmla="*/ 2013 w 3223"/>
                <a:gd name="T49" fmla="*/ 1103 h 3366"/>
                <a:gd name="T50" fmla="*/ 2235 w 3223"/>
                <a:gd name="T51" fmla="*/ 1231 h 3366"/>
                <a:gd name="T52" fmla="*/ 2436 w 3223"/>
                <a:gd name="T53" fmla="*/ 1409 h 3366"/>
                <a:gd name="T54" fmla="*/ 2615 w 3223"/>
                <a:gd name="T55" fmla="*/ 1631 h 3366"/>
                <a:gd name="T56" fmla="*/ 2769 w 3223"/>
                <a:gd name="T57" fmla="*/ 1892 h 3366"/>
                <a:gd name="T58" fmla="*/ 2895 w 3223"/>
                <a:gd name="T59" fmla="*/ 2187 h 3366"/>
                <a:gd name="T60" fmla="*/ 2990 w 3223"/>
                <a:gd name="T61" fmla="*/ 2510 h 3366"/>
                <a:gd name="T62" fmla="*/ 3052 w 3223"/>
                <a:gd name="T63" fmla="*/ 2857 h 3366"/>
                <a:gd name="T64" fmla="*/ 3078 w 3223"/>
                <a:gd name="T65" fmla="*/ 3222 h 3366"/>
                <a:gd name="T66" fmla="*/ 0 w 3223"/>
                <a:gd name="T67" fmla="*/ 3366 h 3366"/>
                <a:gd name="T68" fmla="*/ 149 w 3223"/>
                <a:gd name="T69" fmla="*/ 3099 h 3366"/>
                <a:gd name="T70" fmla="*/ 187 w 3223"/>
                <a:gd name="T71" fmla="*/ 2739 h 3366"/>
                <a:gd name="T72" fmla="*/ 261 w 3223"/>
                <a:gd name="T73" fmla="*/ 2398 h 3366"/>
                <a:gd name="T74" fmla="*/ 366 w 3223"/>
                <a:gd name="T75" fmla="*/ 2083 h 3366"/>
                <a:gd name="T76" fmla="*/ 502 w 3223"/>
                <a:gd name="T77" fmla="*/ 1798 h 3366"/>
                <a:gd name="T78" fmla="*/ 665 w 3223"/>
                <a:gd name="T79" fmla="*/ 1549 h 3366"/>
                <a:gd name="T80" fmla="*/ 852 w 3223"/>
                <a:gd name="T81" fmla="*/ 1342 h 3366"/>
                <a:gd name="T82" fmla="*/ 1061 w 3223"/>
                <a:gd name="T83" fmla="*/ 1181 h 3366"/>
                <a:gd name="T84" fmla="*/ 1211 w 3223"/>
                <a:gd name="T85" fmla="*/ 745 h 3366"/>
                <a:gd name="T86" fmla="*/ 1101 w 3223"/>
                <a:gd name="T87" fmla="*/ 64 h 3366"/>
                <a:gd name="T88" fmla="*/ 1110 w 3223"/>
                <a:gd name="T89" fmla="*/ 31 h 3366"/>
                <a:gd name="T90" fmla="*/ 1139 w 3223"/>
                <a:gd name="T91" fmla="*/ 6 h 3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23" h="3366">
                  <a:moveTo>
                    <a:pt x="1311" y="1217"/>
                  </a:moveTo>
                  <a:lnTo>
                    <a:pt x="1239" y="1248"/>
                  </a:lnTo>
                  <a:lnTo>
                    <a:pt x="1168" y="1285"/>
                  </a:lnTo>
                  <a:lnTo>
                    <a:pt x="1099" y="1328"/>
                  </a:lnTo>
                  <a:lnTo>
                    <a:pt x="1033" y="1376"/>
                  </a:lnTo>
                  <a:lnTo>
                    <a:pt x="968" y="1430"/>
                  </a:lnTo>
                  <a:lnTo>
                    <a:pt x="906" y="1489"/>
                  </a:lnTo>
                  <a:lnTo>
                    <a:pt x="847" y="1553"/>
                  </a:lnTo>
                  <a:lnTo>
                    <a:pt x="789" y="1623"/>
                  </a:lnTo>
                  <a:lnTo>
                    <a:pt x="735" y="1696"/>
                  </a:lnTo>
                  <a:lnTo>
                    <a:pt x="682" y="1775"/>
                  </a:lnTo>
                  <a:lnTo>
                    <a:pt x="633" y="1856"/>
                  </a:lnTo>
                  <a:lnTo>
                    <a:pt x="586" y="1943"/>
                  </a:lnTo>
                  <a:lnTo>
                    <a:pt x="544" y="2034"/>
                  </a:lnTo>
                  <a:lnTo>
                    <a:pt x="503" y="2128"/>
                  </a:lnTo>
                  <a:lnTo>
                    <a:pt x="465" y="2225"/>
                  </a:lnTo>
                  <a:lnTo>
                    <a:pt x="432" y="2326"/>
                  </a:lnTo>
                  <a:lnTo>
                    <a:pt x="401" y="2429"/>
                  </a:lnTo>
                  <a:lnTo>
                    <a:pt x="374" y="2536"/>
                  </a:lnTo>
                  <a:lnTo>
                    <a:pt x="349" y="2645"/>
                  </a:lnTo>
                  <a:lnTo>
                    <a:pt x="330" y="2756"/>
                  </a:lnTo>
                  <a:lnTo>
                    <a:pt x="313" y="2870"/>
                  </a:lnTo>
                  <a:lnTo>
                    <a:pt x="300" y="2986"/>
                  </a:lnTo>
                  <a:lnTo>
                    <a:pt x="291" y="3103"/>
                  </a:lnTo>
                  <a:lnTo>
                    <a:pt x="287" y="3222"/>
                  </a:lnTo>
                  <a:lnTo>
                    <a:pt x="2937" y="3222"/>
                  </a:lnTo>
                  <a:lnTo>
                    <a:pt x="2932" y="3103"/>
                  </a:lnTo>
                  <a:lnTo>
                    <a:pt x="2924" y="2986"/>
                  </a:lnTo>
                  <a:lnTo>
                    <a:pt x="2910" y="2870"/>
                  </a:lnTo>
                  <a:lnTo>
                    <a:pt x="2894" y="2756"/>
                  </a:lnTo>
                  <a:lnTo>
                    <a:pt x="2874" y="2645"/>
                  </a:lnTo>
                  <a:lnTo>
                    <a:pt x="2850" y="2536"/>
                  </a:lnTo>
                  <a:lnTo>
                    <a:pt x="2823" y="2429"/>
                  </a:lnTo>
                  <a:lnTo>
                    <a:pt x="2792" y="2326"/>
                  </a:lnTo>
                  <a:lnTo>
                    <a:pt x="2759" y="2225"/>
                  </a:lnTo>
                  <a:lnTo>
                    <a:pt x="2721" y="2128"/>
                  </a:lnTo>
                  <a:lnTo>
                    <a:pt x="2681" y="2034"/>
                  </a:lnTo>
                  <a:lnTo>
                    <a:pt x="2638" y="1943"/>
                  </a:lnTo>
                  <a:lnTo>
                    <a:pt x="2592" y="1856"/>
                  </a:lnTo>
                  <a:lnTo>
                    <a:pt x="2543" y="1775"/>
                  </a:lnTo>
                  <a:lnTo>
                    <a:pt x="2491" y="1696"/>
                  </a:lnTo>
                  <a:lnTo>
                    <a:pt x="2437" y="1623"/>
                  </a:lnTo>
                  <a:lnTo>
                    <a:pt x="2380" y="1553"/>
                  </a:lnTo>
                  <a:lnTo>
                    <a:pt x="2321" y="1489"/>
                  </a:lnTo>
                  <a:lnTo>
                    <a:pt x="2259" y="1430"/>
                  </a:lnTo>
                  <a:lnTo>
                    <a:pt x="2195" y="1376"/>
                  </a:lnTo>
                  <a:lnTo>
                    <a:pt x="2130" y="1328"/>
                  </a:lnTo>
                  <a:lnTo>
                    <a:pt x="2061" y="1285"/>
                  </a:lnTo>
                  <a:lnTo>
                    <a:pt x="1991" y="1248"/>
                  </a:lnTo>
                  <a:lnTo>
                    <a:pt x="1920" y="1217"/>
                  </a:lnTo>
                  <a:lnTo>
                    <a:pt x="1311" y="1217"/>
                  </a:lnTo>
                  <a:close/>
                  <a:moveTo>
                    <a:pt x="1354" y="809"/>
                  </a:moveTo>
                  <a:lnTo>
                    <a:pt x="1354" y="1074"/>
                  </a:lnTo>
                  <a:lnTo>
                    <a:pt x="1876" y="1074"/>
                  </a:lnTo>
                  <a:lnTo>
                    <a:pt x="1876" y="809"/>
                  </a:lnTo>
                  <a:lnTo>
                    <a:pt x="1354" y="809"/>
                  </a:lnTo>
                  <a:close/>
                  <a:moveTo>
                    <a:pt x="1261" y="144"/>
                  </a:moveTo>
                  <a:lnTo>
                    <a:pt x="1345" y="666"/>
                  </a:lnTo>
                  <a:lnTo>
                    <a:pt x="1885" y="666"/>
                  </a:lnTo>
                  <a:lnTo>
                    <a:pt x="1970" y="144"/>
                  </a:lnTo>
                  <a:lnTo>
                    <a:pt x="1261" y="144"/>
                  </a:lnTo>
                  <a:close/>
                  <a:moveTo>
                    <a:pt x="1175" y="0"/>
                  </a:moveTo>
                  <a:lnTo>
                    <a:pt x="2049" y="0"/>
                  </a:lnTo>
                  <a:lnTo>
                    <a:pt x="2067" y="2"/>
                  </a:lnTo>
                  <a:lnTo>
                    <a:pt x="2082" y="7"/>
                  </a:lnTo>
                  <a:lnTo>
                    <a:pt x="2094" y="14"/>
                  </a:lnTo>
                  <a:lnTo>
                    <a:pt x="2103" y="24"/>
                  </a:lnTo>
                  <a:lnTo>
                    <a:pt x="2111" y="35"/>
                  </a:lnTo>
                  <a:lnTo>
                    <a:pt x="2116" y="47"/>
                  </a:lnTo>
                  <a:lnTo>
                    <a:pt x="2119" y="58"/>
                  </a:lnTo>
                  <a:lnTo>
                    <a:pt x="2122" y="68"/>
                  </a:lnTo>
                  <a:lnTo>
                    <a:pt x="2122" y="79"/>
                  </a:lnTo>
                  <a:lnTo>
                    <a:pt x="2120" y="86"/>
                  </a:lnTo>
                  <a:lnTo>
                    <a:pt x="2013" y="745"/>
                  </a:lnTo>
                  <a:lnTo>
                    <a:pt x="2013" y="1103"/>
                  </a:lnTo>
                  <a:lnTo>
                    <a:pt x="2089" y="1139"/>
                  </a:lnTo>
                  <a:lnTo>
                    <a:pt x="2162" y="1182"/>
                  </a:lnTo>
                  <a:lnTo>
                    <a:pt x="2235" y="1231"/>
                  </a:lnTo>
                  <a:lnTo>
                    <a:pt x="2304" y="1285"/>
                  </a:lnTo>
                  <a:lnTo>
                    <a:pt x="2371" y="1344"/>
                  </a:lnTo>
                  <a:lnTo>
                    <a:pt x="2436" y="1409"/>
                  </a:lnTo>
                  <a:lnTo>
                    <a:pt x="2498" y="1478"/>
                  </a:lnTo>
                  <a:lnTo>
                    <a:pt x="2558" y="1552"/>
                  </a:lnTo>
                  <a:lnTo>
                    <a:pt x="2615" y="1631"/>
                  </a:lnTo>
                  <a:lnTo>
                    <a:pt x="2669" y="1714"/>
                  </a:lnTo>
                  <a:lnTo>
                    <a:pt x="2721" y="1801"/>
                  </a:lnTo>
                  <a:lnTo>
                    <a:pt x="2769" y="1892"/>
                  </a:lnTo>
                  <a:lnTo>
                    <a:pt x="2814" y="1987"/>
                  </a:lnTo>
                  <a:lnTo>
                    <a:pt x="2857" y="2085"/>
                  </a:lnTo>
                  <a:lnTo>
                    <a:pt x="2895" y="2187"/>
                  </a:lnTo>
                  <a:lnTo>
                    <a:pt x="2930" y="2292"/>
                  </a:lnTo>
                  <a:lnTo>
                    <a:pt x="2962" y="2399"/>
                  </a:lnTo>
                  <a:lnTo>
                    <a:pt x="2990" y="2510"/>
                  </a:lnTo>
                  <a:lnTo>
                    <a:pt x="3014" y="2623"/>
                  </a:lnTo>
                  <a:lnTo>
                    <a:pt x="3036" y="2739"/>
                  </a:lnTo>
                  <a:lnTo>
                    <a:pt x="3052" y="2857"/>
                  </a:lnTo>
                  <a:lnTo>
                    <a:pt x="3065" y="2977"/>
                  </a:lnTo>
                  <a:lnTo>
                    <a:pt x="3074" y="3099"/>
                  </a:lnTo>
                  <a:lnTo>
                    <a:pt x="3078" y="3222"/>
                  </a:lnTo>
                  <a:lnTo>
                    <a:pt x="3223" y="3222"/>
                  </a:lnTo>
                  <a:lnTo>
                    <a:pt x="3223" y="3366"/>
                  </a:lnTo>
                  <a:lnTo>
                    <a:pt x="0" y="3366"/>
                  </a:lnTo>
                  <a:lnTo>
                    <a:pt x="0" y="3222"/>
                  </a:lnTo>
                  <a:lnTo>
                    <a:pt x="145" y="3222"/>
                  </a:lnTo>
                  <a:lnTo>
                    <a:pt x="149" y="3099"/>
                  </a:lnTo>
                  <a:lnTo>
                    <a:pt x="158" y="2977"/>
                  </a:lnTo>
                  <a:lnTo>
                    <a:pt x="171" y="2857"/>
                  </a:lnTo>
                  <a:lnTo>
                    <a:pt x="187" y="2739"/>
                  </a:lnTo>
                  <a:lnTo>
                    <a:pt x="209" y="2622"/>
                  </a:lnTo>
                  <a:lnTo>
                    <a:pt x="233" y="2509"/>
                  </a:lnTo>
                  <a:lnTo>
                    <a:pt x="261" y="2398"/>
                  </a:lnTo>
                  <a:lnTo>
                    <a:pt x="293" y="2290"/>
                  </a:lnTo>
                  <a:lnTo>
                    <a:pt x="328" y="2185"/>
                  </a:lnTo>
                  <a:lnTo>
                    <a:pt x="366" y="2083"/>
                  </a:lnTo>
                  <a:lnTo>
                    <a:pt x="409" y="1984"/>
                  </a:lnTo>
                  <a:lnTo>
                    <a:pt x="454" y="1889"/>
                  </a:lnTo>
                  <a:lnTo>
                    <a:pt x="502" y="1798"/>
                  </a:lnTo>
                  <a:lnTo>
                    <a:pt x="554" y="1711"/>
                  </a:lnTo>
                  <a:lnTo>
                    <a:pt x="608" y="1628"/>
                  </a:lnTo>
                  <a:lnTo>
                    <a:pt x="665" y="1549"/>
                  </a:lnTo>
                  <a:lnTo>
                    <a:pt x="725" y="1475"/>
                  </a:lnTo>
                  <a:lnTo>
                    <a:pt x="787" y="1407"/>
                  </a:lnTo>
                  <a:lnTo>
                    <a:pt x="852" y="1342"/>
                  </a:lnTo>
                  <a:lnTo>
                    <a:pt x="919" y="1283"/>
                  </a:lnTo>
                  <a:lnTo>
                    <a:pt x="989" y="1229"/>
                  </a:lnTo>
                  <a:lnTo>
                    <a:pt x="1061" y="1181"/>
                  </a:lnTo>
                  <a:lnTo>
                    <a:pt x="1135" y="1138"/>
                  </a:lnTo>
                  <a:lnTo>
                    <a:pt x="1211" y="1103"/>
                  </a:lnTo>
                  <a:lnTo>
                    <a:pt x="1211" y="745"/>
                  </a:lnTo>
                  <a:lnTo>
                    <a:pt x="1104" y="86"/>
                  </a:lnTo>
                  <a:lnTo>
                    <a:pt x="1102" y="75"/>
                  </a:lnTo>
                  <a:lnTo>
                    <a:pt x="1101" y="64"/>
                  </a:lnTo>
                  <a:lnTo>
                    <a:pt x="1102" y="52"/>
                  </a:lnTo>
                  <a:lnTo>
                    <a:pt x="1106" y="41"/>
                  </a:lnTo>
                  <a:lnTo>
                    <a:pt x="1110" y="31"/>
                  </a:lnTo>
                  <a:lnTo>
                    <a:pt x="1117" y="20"/>
                  </a:lnTo>
                  <a:lnTo>
                    <a:pt x="1127" y="12"/>
                  </a:lnTo>
                  <a:lnTo>
                    <a:pt x="1139" y="6"/>
                  </a:lnTo>
                  <a:lnTo>
                    <a:pt x="1155" y="1"/>
                  </a:lnTo>
                  <a:lnTo>
                    <a:pt x="1175" y="0"/>
                  </a:lnTo>
                  <a:close/>
                </a:path>
              </a:pathLst>
            </a:custGeom>
            <a:grpFill/>
            <a:ln w="0">
              <a:noFill/>
              <a:prstDash val="solid"/>
              <a:round/>
            </a:ln>
          </p:spPr>
          <p:txBody>
            <a:bodyPr vert="horz" wrap="square" lIns="91440" tIns="45720" rIns="91440" bIns="45720" numCol="1" anchor="t" anchorCtr="0" compatLnSpc="1"/>
            <a:lstStyle/>
            <a:p>
              <a:endParaRPr lang="en-US" dirty="0">
                <a:cs typeface="+mn-ea"/>
                <a:sym typeface="+mn-lt"/>
              </a:endParaRPr>
            </a:p>
          </p:txBody>
        </p:sp>
        <p:sp>
          <p:nvSpPr>
            <p:cNvPr id="36" name="Freeform 126">
              <a:extLst>
                <a:ext uri="{FF2B5EF4-FFF2-40B4-BE49-F238E27FC236}">
                  <a16:creationId xmlns:a16="http://schemas.microsoft.com/office/drawing/2014/main" xmlns="" id="{D19B5F65-8816-4343-9ACE-FDA47EFE7D26}"/>
                </a:ext>
              </a:extLst>
            </p:cNvPr>
            <p:cNvSpPr>
              <a:spLocks noEditPoints="1"/>
            </p:cNvSpPr>
            <p:nvPr/>
          </p:nvSpPr>
          <p:spPr bwMode="auto">
            <a:xfrm>
              <a:off x="5562600" y="5262563"/>
              <a:ext cx="104775" cy="231775"/>
            </a:xfrm>
            <a:custGeom>
              <a:avLst/>
              <a:gdLst>
                <a:gd name="T0" fmla="*/ 357 w 588"/>
                <a:gd name="T1" fmla="*/ 1044 h 1312"/>
                <a:gd name="T2" fmla="*/ 404 w 588"/>
                <a:gd name="T3" fmla="*/ 1015 h 1312"/>
                <a:gd name="T4" fmla="*/ 440 w 588"/>
                <a:gd name="T5" fmla="*/ 971 h 1312"/>
                <a:gd name="T6" fmla="*/ 459 w 588"/>
                <a:gd name="T7" fmla="*/ 918 h 1312"/>
                <a:gd name="T8" fmla="*/ 459 w 588"/>
                <a:gd name="T9" fmla="*/ 859 h 1312"/>
                <a:gd name="T10" fmla="*/ 440 w 588"/>
                <a:gd name="T11" fmla="*/ 804 h 1312"/>
                <a:gd name="T12" fmla="*/ 404 w 588"/>
                <a:gd name="T13" fmla="*/ 761 h 1312"/>
                <a:gd name="T14" fmla="*/ 357 w 588"/>
                <a:gd name="T15" fmla="*/ 732 h 1312"/>
                <a:gd name="T16" fmla="*/ 205 w 588"/>
                <a:gd name="T17" fmla="*/ 281 h 1312"/>
                <a:gd name="T18" fmla="*/ 163 w 588"/>
                <a:gd name="T19" fmla="*/ 318 h 1312"/>
                <a:gd name="T20" fmla="*/ 135 w 588"/>
                <a:gd name="T21" fmla="*/ 367 h 1312"/>
                <a:gd name="T22" fmla="*/ 125 w 588"/>
                <a:gd name="T23" fmla="*/ 425 h 1312"/>
                <a:gd name="T24" fmla="*/ 135 w 588"/>
                <a:gd name="T25" fmla="*/ 482 h 1312"/>
                <a:gd name="T26" fmla="*/ 163 w 588"/>
                <a:gd name="T27" fmla="*/ 531 h 1312"/>
                <a:gd name="T28" fmla="*/ 205 w 588"/>
                <a:gd name="T29" fmla="*/ 569 h 1312"/>
                <a:gd name="T30" fmla="*/ 230 w 588"/>
                <a:gd name="T31" fmla="*/ 268 h 1312"/>
                <a:gd name="T32" fmla="*/ 357 w 588"/>
                <a:gd name="T33" fmla="*/ 0 h 1312"/>
                <a:gd name="T34" fmla="*/ 395 w 588"/>
                <a:gd name="T35" fmla="*/ 149 h 1312"/>
                <a:gd name="T36" fmla="*/ 465 w 588"/>
                <a:gd name="T37" fmla="*/ 185 h 1312"/>
                <a:gd name="T38" fmla="*/ 522 w 588"/>
                <a:gd name="T39" fmla="*/ 239 h 1312"/>
                <a:gd name="T40" fmla="*/ 562 w 588"/>
                <a:gd name="T41" fmla="*/ 306 h 1312"/>
                <a:gd name="T42" fmla="*/ 585 w 588"/>
                <a:gd name="T43" fmla="*/ 383 h 1312"/>
                <a:gd name="T44" fmla="*/ 462 w 588"/>
                <a:gd name="T45" fmla="*/ 425 h 1312"/>
                <a:gd name="T46" fmla="*/ 452 w 588"/>
                <a:gd name="T47" fmla="*/ 367 h 1312"/>
                <a:gd name="T48" fmla="*/ 424 w 588"/>
                <a:gd name="T49" fmla="*/ 318 h 1312"/>
                <a:gd name="T50" fmla="*/ 382 w 588"/>
                <a:gd name="T51" fmla="*/ 281 h 1312"/>
                <a:gd name="T52" fmla="*/ 357 w 588"/>
                <a:gd name="T53" fmla="*/ 599 h 1312"/>
                <a:gd name="T54" fmla="*/ 431 w 588"/>
                <a:gd name="T55" fmla="*/ 627 h 1312"/>
                <a:gd name="T56" fmla="*/ 495 w 588"/>
                <a:gd name="T57" fmla="*/ 673 h 1312"/>
                <a:gd name="T58" fmla="*/ 544 w 588"/>
                <a:gd name="T59" fmla="*/ 734 h 1312"/>
                <a:gd name="T60" fmla="*/ 576 w 588"/>
                <a:gd name="T61" fmla="*/ 806 h 1312"/>
                <a:gd name="T62" fmla="*/ 588 w 588"/>
                <a:gd name="T63" fmla="*/ 887 h 1312"/>
                <a:gd name="T64" fmla="*/ 576 w 588"/>
                <a:gd name="T65" fmla="*/ 968 h 1312"/>
                <a:gd name="T66" fmla="*/ 544 w 588"/>
                <a:gd name="T67" fmla="*/ 1040 h 1312"/>
                <a:gd name="T68" fmla="*/ 495 w 588"/>
                <a:gd name="T69" fmla="*/ 1101 h 1312"/>
                <a:gd name="T70" fmla="*/ 431 w 588"/>
                <a:gd name="T71" fmla="*/ 1146 h 1312"/>
                <a:gd name="T72" fmla="*/ 357 w 588"/>
                <a:gd name="T73" fmla="*/ 1174 h 1312"/>
                <a:gd name="T74" fmla="*/ 231 w 588"/>
                <a:gd name="T75" fmla="*/ 1312 h 1312"/>
                <a:gd name="T76" fmla="*/ 193 w 588"/>
                <a:gd name="T77" fmla="*/ 1162 h 1312"/>
                <a:gd name="T78" fmla="*/ 123 w 588"/>
                <a:gd name="T79" fmla="*/ 1126 h 1312"/>
                <a:gd name="T80" fmla="*/ 66 w 588"/>
                <a:gd name="T81" fmla="*/ 1073 h 1312"/>
                <a:gd name="T82" fmla="*/ 25 w 588"/>
                <a:gd name="T83" fmla="*/ 1005 h 1312"/>
                <a:gd name="T84" fmla="*/ 3 w 588"/>
                <a:gd name="T85" fmla="*/ 929 h 1312"/>
                <a:gd name="T86" fmla="*/ 126 w 588"/>
                <a:gd name="T87" fmla="*/ 887 h 1312"/>
                <a:gd name="T88" fmla="*/ 136 w 588"/>
                <a:gd name="T89" fmla="*/ 944 h 1312"/>
                <a:gd name="T90" fmla="*/ 163 w 588"/>
                <a:gd name="T91" fmla="*/ 994 h 1312"/>
                <a:gd name="T92" fmla="*/ 206 w 588"/>
                <a:gd name="T93" fmla="*/ 1031 h 1312"/>
                <a:gd name="T94" fmla="*/ 231 w 588"/>
                <a:gd name="T95" fmla="*/ 712 h 1312"/>
                <a:gd name="T96" fmla="*/ 156 w 588"/>
                <a:gd name="T97" fmla="*/ 684 h 1312"/>
                <a:gd name="T98" fmla="*/ 93 w 588"/>
                <a:gd name="T99" fmla="*/ 639 h 1312"/>
                <a:gd name="T100" fmla="*/ 43 w 588"/>
                <a:gd name="T101" fmla="*/ 578 h 1312"/>
                <a:gd name="T102" fmla="*/ 12 w 588"/>
                <a:gd name="T103" fmla="*/ 506 h 1312"/>
                <a:gd name="T104" fmla="*/ 0 w 588"/>
                <a:gd name="T105" fmla="*/ 425 h 1312"/>
                <a:gd name="T106" fmla="*/ 12 w 588"/>
                <a:gd name="T107" fmla="*/ 343 h 1312"/>
                <a:gd name="T108" fmla="*/ 43 w 588"/>
                <a:gd name="T109" fmla="*/ 271 h 1312"/>
                <a:gd name="T110" fmla="*/ 93 w 588"/>
                <a:gd name="T111" fmla="*/ 211 h 1312"/>
                <a:gd name="T112" fmla="*/ 156 w 588"/>
                <a:gd name="T113" fmla="*/ 165 h 1312"/>
                <a:gd name="T114" fmla="*/ 231 w 588"/>
                <a:gd name="T115" fmla="*/ 137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8" h="1312">
                  <a:moveTo>
                    <a:pt x="357" y="732"/>
                  </a:moveTo>
                  <a:lnTo>
                    <a:pt x="357" y="1044"/>
                  </a:lnTo>
                  <a:lnTo>
                    <a:pt x="382" y="1031"/>
                  </a:lnTo>
                  <a:lnTo>
                    <a:pt x="404" y="1015"/>
                  </a:lnTo>
                  <a:lnTo>
                    <a:pt x="424" y="994"/>
                  </a:lnTo>
                  <a:lnTo>
                    <a:pt x="440" y="971"/>
                  </a:lnTo>
                  <a:lnTo>
                    <a:pt x="452" y="945"/>
                  </a:lnTo>
                  <a:lnTo>
                    <a:pt x="459" y="918"/>
                  </a:lnTo>
                  <a:lnTo>
                    <a:pt x="462" y="888"/>
                  </a:lnTo>
                  <a:lnTo>
                    <a:pt x="459" y="859"/>
                  </a:lnTo>
                  <a:lnTo>
                    <a:pt x="452" y="830"/>
                  </a:lnTo>
                  <a:lnTo>
                    <a:pt x="440" y="804"/>
                  </a:lnTo>
                  <a:lnTo>
                    <a:pt x="424" y="781"/>
                  </a:lnTo>
                  <a:lnTo>
                    <a:pt x="404" y="761"/>
                  </a:lnTo>
                  <a:lnTo>
                    <a:pt x="382" y="744"/>
                  </a:lnTo>
                  <a:lnTo>
                    <a:pt x="357" y="732"/>
                  </a:lnTo>
                  <a:close/>
                  <a:moveTo>
                    <a:pt x="230" y="268"/>
                  </a:moveTo>
                  <a:lnTo>
                    <a:pt x="205" y="281"/>
                  </a:lnTo>
                  <a:lnTo>
                    <a:pt x="183" y="298"/>
                  </a:lnTo>
                  <a:lnTo>
                    <a:pt x="163" y="318"/>
                  </a:lnTo>
                  <a:lnTo>
                    <a:pt x="147" y="341"/>
                  </a:lnTo>
                  <a:lnTo>
                    <a:pt x="135" y="367"/>
                  </a:lnTo>
                  <a:lnTo>
                    <a:pt x="128" y="395"/>
                  </a:lnTo>
                  <a:lnTo>
                    <a:pt x="125" y="425"/>
                  </a:lnTo>
                  <a:lnTo>
                    <a:pt x="128" y="455"/>
                  </a:lnTo>
                  <a:lnTo>
                    <a:pt x="135" y="482"/>
                  </a:lnTo>
                  <a:lnTo>
                    <a:pt x="147" y="509"/>
                  </a:lnTo>
                  <a:lnTo>
                    <a:pt x="163" y="531"/>
                  </a:lnTo>
                  <a:lnTo>
                    <a:pt x="183" y="551"/>
                  </a:lnTo>
                  <a:lnTo>
                    <a:pt x="205" y="569"/>
                  </a:lnTo>
                  <a:lnTo>
                    <a:pt x="230" y="581"/>
                  </a:lnTo>
                  <a:lnTo>
                    <a:pt x="230" y="268"/>
                  </a:lnTo>
                  <a:close/>
                  <a:moveTo>
                    <a:pt x="231" y="0"/>
                  </a:moveTo>
                  <a:lnTo>
                    <a:pt x="357" y="0"/>
                  </a:lnTo>
                  <a:lnTo>
                    <a:pt x="357" y="137"/>
                  </a:lnTo>
                  <a:lnTo>
                    <a:pt x="395" y="149"/>
                  </a:lnTo>
                  <a:lnTo>
                    <a:pt x="431" y="165"/>
                  </a:lnTo>
                  <a:lnTo>
                    <a:pt x="465" y="185"/>
                  </a:lnTo>
                  <a:lnTo>
                    <a:pt x="495" y="211"/>
                  </a:lnTo>
                  <a:lnTo>
                    <a:pt x="522" y="239"/>
                  </a:lnTo>
                  <a:lnTo>
                    <a:pt x="544" y="271"/>
                  </a:lnTo>
                  <a:lnTo>
                    <a:pt x="562" y="306"/>
                  </a:lnTo>
                  <a:lnTo>
                    <a:pt x="576" y="343"/>
                  </a:lnTo>
                  <a:lnTo>
                    <a:pt x="585" y="383"/>
                  </a:lnTo>
                  <a:lnTo>
                    <a:pt x="588" y="425"/>
                  </a:lnTo>
                  <a:lnTo>
                    <a:pt x="462" y="425"/>
                  </a:lnTo>
                  <a:lnTo>
                    <a:pt x="459" y="395"/>
                  </a:lnTo>
                  <a:lnTo>
                    <a:pt x="452" y="367"/>
                  </a:lnTo>
                  <a:lnTo>
                    <a:pt x="440" y="341"/>
                  </a:lnTo>
                  <a:lnTo>
                    <a:pt x="424" y="318"/>
                  </a:lnTo>
                  <a:lnTo>
                    <a:pt x="404" y="298"/>
                  </a:lnTo>
                  <a:lnTo>
                    <a:pt x="382" y="281"/>
                  </a:lnTo>
                  <a:lnTo>
                    <a:pt x="357" y="268"/>
                  </a:lnTo>
                  <a:lnTo>
                    <a:pt x="357" y="599"/>
                  </a:lnTo>
                  <a:lnTo>
                    <a:pt x="395" y="611"/>
                  </a:lnTo>
                  <a:lnTo>
                    <a:pt x="431" y="627"/>
                  </a:lnTo>
                  <a:lnTo>
                    <a:pt x="465" y="648"/>
                  </a:lnTo>
                  <a:lnTo>
                    <a:pt x="495" y="673"/>
                  </a:lnTo>
                  <a:lnTo>
                    <a:pt x="522" y="701"/>
                  </a:lnTo>
                  <a:lnTo>
                    <a:pt x="544" y="734"/>
                  </a:lnTo>
                  <a:lnTo>
                    <a:pt x="562" y="769"/>
                  </a:lnTo>
                  <a:lnTo>
                    <a:pt x="576" y="806"/>
                  </a:lnTo>
                  <a:lnTo>
                    <a:pt x="585" y="845"/>
                  </a:lnTo>
                  <a:lnTo>
                    <a:pt x="588" y="887"/>
                  </a:lnTo>
                  <a:lnTo>
                    <a:pt x="585" y="928"/>
                  </a:lnTo>
                  <a:lnTo>
                    <a:pt x="576" y="968"/>
                  </a:lnTo>
                  <a:lnTo>
                    <a:pt x="562" y="1005"/>
                  </a:lnTo>
                  <a:lnTo>
                    <a:pt x="544" y="1040"/>
                  </a:lnTo>
                  <a:lnTo>
                    <a:pt x="522" y="1073"/>
                  </a:lnTo>
                  <a:lnTo>
                    <a:pt x="495" y="1101"/>
                  </a:lnTo>
                  <a:lnTo>
                    <a:pt x="465" y="1126"/>
                  </a:lnTo>
                  <a:lnTo>
                    <a:pt x="431" y="1146"/>
                  </a:lnTo>
                  <a:lnTo>
                    <a:pt x="395" y="1162"/>
                  </a:lnTo>
                  <a:lnTo>
                    <a:pt x="357" y="1174"/>
                  </a:lnTo>
                  <a:lnTo>
                    <a:pt x="357" y="1312"/>
                  </a:lnTo>
                  <a:lnTo>
                    <a:pt x="231" y="1312"/>
                  </a:lnTo>
                  <a:lnTo>
                    <a:pt x="231" y="1174"/>
                  </a:lnTo>
                  <a:lnTo>
                    <a:pt x="193" y="1162"/>
                  </a:lnTo>
                  <a:lnTo>
                    <a:pt x="156" y="1147"/>
                  </a:lnTo>
                  <a:lnTo>
                    <a:pt x="123" y="1126"/>
                  </a:lnTo>
                  <a:lnTo>
                    <a:pt x="93" y="1101"/>
                  </a:lnTo>
                  <a:lnTo>
                    <a:pt x="66" y="1073"/>
                  </a:lnTo>
                  <a:lnTo>
                    <a:pt x="43" y="1041"/>
                  </a:lnTo>
                  <a:lnTo>
                    <a:pt x="25" y="1005"/>
                  </a:lnTo>
                  <a:lnTo>
                    <a:pt x="12" y="969"/>
                  </a:lnTo>
                  <a:lnTo>
                    <a:pt x="3" y="929"/>
                  </a:lnTo>
                  <a:lnTo>
                    <a:pt x="0" y="887"/>
                  </a:lnTo>
                  <a:lnTo>
                    <a:pt x="126" y="887"/>
                  </a:lnTo>
                  <a:lnTo>
                    <a:pt x="129" y="917"/>
                  </a:lnTo>
                  <a:lnTo>
                    <a:pt x="136" y="944"/>
                  </a:lnTo>
                  <a:lnTo>
                    <a:pt x="148" y="971"/>
                  </a:lnTo>
                  <a:lnTo>
                    <a:pt x="163" y="994"/>
                  </a:lnTo>
                  <a:lnTo>
                    <a:pt x="184" y="1015"/>
                  </a:lnTo>
                  <a:lnTo>
                    <a:pt x="206" y="1031"/>
                  </a:lnTo>
                  <a:lnTo>
                    <a:pt x="231" y="1043"/>
                  </a:lnTo>
                  <a:lnTo>
                    <a:pt x="231" y="712"/>
                  </a:lnTo>
                  <a:lnTo>
                    <a:pt x="193" y="700"/>
                  </a:lnTo>
                  <a:lnTo>
                    <a:pt x="156" y="684"/>
                  </a:lnTo>
                  <a:lnTo>
                    <a:pt x="123" y="664"/>
                  </a:lnTo>
                  <a:lnTo>
                    <a:pt x="93" y="639"/>
                  </a:lnTo>
                  <a:lnTo>
                    <a:pt x="66" y="611"/>
                  </a:lnTo>
                  <a:lnTo>
                    <a:pt x="43" y="578"/>
                  </a:lnTo>
                  <a:lnTo>
                    <a:pt x="25" y="543"/>
                  </a:lnTo>
                  <a:lnTo>
                    <a:pt x="12" y="506"/>
                  </a:lnTo>
                  <a:lnTo>
                    <a:pt x="3" y="466"/>
                  </a:lnTo>
                  <a:lnTo>
                    <a:pt x="0" y="425"/>
                  </a:lnTo>
                  <a:lnTo>
                    <a:pt x="3" y="383"/>
                  </a:lnTo>
                  <a:lnTo>
                    <a:pt x="12" y="343"/>
                  </a:lnTo>
                  <a:lnTo>
                    <a:pt x="25" y="307"/>
                  </a:lnTo>
                  <a:lnTo>
                    <a:pt x="43" y="271"/>
                  </a:lnTo>
                  <a:lnTo>
                    <a:pt x="66" y="239"/>
                  </a:lnTo>
                  <a:lnTo>
                    <a:pt x="93" y="211"/>
                  </a:lnTo>
                  <a:lnTo>
                    <a:pt x="122" y="185"/>
                  </a:lnTo>
                  <a:lnTo>
                    <a:pt x="156" y="165"/>
                  </a:lnTo>
                  <a:lnTo>
                    <a:pt x="193" y="149"/>
                  </a:lnTo>
                  <a:lnTo>
                    <a:pt x="231" y="137"/>
                  </a:lnTo>
                  <a:lnTo>
                    <a:pt x="231" y="0"/>
                  </a:lnTo>
                  <a:close/>
                </a:path>
              </a:pathLst>
            </a:custGeom>
            <a:grpFill/>
            <a:ln w="0">
              <a:noFill/>
              <a:prstDash val="solid"/>
              <a:round/>
            </a:ln>
          </p:spPr>
          <p:txBody>
            <a:bodyPr vert="horz" wrap="square" lIns="91440" tIns="45720" rIns="91440" bIns="45720" numCol="1" anchor="t" anchorCtr="0" compatLnSpc="1"/>
            <a:lstStyle/>
            <a:p>
              <a:endParaRPr lang="en-US" dirty="0">
                <a:cs typeface="+mn-ea"/>
                <a:sym typeface="+mn-lt"/>
              </a:endParaRPr>
            </a:p>
          </p:txBody>
        </p:sp>
      </p:grpSp>
      <p:sp>
        <p:nvSpPr>
          <p:cNvPr id="37" name="Freeform 269">
            <a:extLst>
              <a:ext uri="{FF2B5EF4-FFF2-40B4-BE49-F238E27FC236}">
                <a16:creationId xmlns:a16="http://schemas.microsoft.com/office/drawing/2014/main" xmlns="" id="{701B7DB4-1432-48FF-84A0-7A57E7F7C401}"/>
              </a:ext>
            </a:extLst>
          </p:cNvPr>
          <p:cNvSpPr>
            <a:spLocks noEditPoints="1"/>
          </p:cNvSpPr>
          <p:nvPr/>
        </p:nvSpPr>
        <p:spPr bwMode="auto">
          <a:xfrm>
            <a:off x="1692807" y="3494163"/>
            <a:ext cx="420569" cy="420569"/>
          </a:xfrm>
          <a:custGeom>
            <a:avLst/>
            <a:gdLst>
              <a:gd name="T0" fmla="*/ 2588 w 3368"/>
              <a:gd name="T1" fmla="*/ 2628 h 3370"/>
              <a:gd name="T2" fmla="*/ 2508 w 3368"/>
              <a:gd name="T3" fmla="*/ 2956 h 3370"/>
              <a:gd name="T4" fmla="*/ 2728 w 3368"/>
              <a:gd name="T5" fmla="*/ 3202 h 3370"/>
              <a:gd name="T6" fmla="*/ 3068 w 3368"/>
              <a:gd name="T7" fmla="*/ 3163 h 3370"/>
              <a:gd name="T8" fmla="*/ 3222 w 3368"/>
              <a:gd name="T9" fmla="*/ 2868 h 3370"/>
              <a:gd name="T10" fmla="*/ 3065 w 3368"/>
              <a:gd name="T11" fmla="*/ 2573 h 3370"/>
              <a:gd name="T12" fmla="*/ 417 w 3368"/>
              <a:gd name="T13" fmla="*/ 2520 h 3370"/>
              <a:gd name="T14" fmla="*/ 169 w 3368"/>
              <a:gd name="T15" fmla="*/ 2737 h 3370"/>
              <a:gd name="T16" fmla="*/ 209 w 3368"/>
              <a:gd name="T17" fmla="*/ 3073 h 3370"/>
              <a:gd name="T18" fmla="*/ 508 w 3368"/>
              <a:gd name="T19" fmla="*/ 3226 h 3370"/>
              <a:gd name="T20" fmla="*/ 805 w 3368"/>
              <a:gd name="T21" fmla="*/ 3073 h 3370"/>
              <a:gd name="T22" fmla="*/ 845 w 3368"/>
              <a:gd name="T23" fmla="*/ 2737 h 3370"/>
              <a:gd name="T24" fmla="*/ 595 w 3368"/>
              <a:gd name="T25" fmla="*/ 2520 h 3370"/>
              <a:gd name="T26" fmla="*/ 1407 w 3368"/>
              <a:gd name="T27" fmla="*/ 1111 h 3370"/>
              <a:gd name="T28" fmla="*/ 1094 w 3368"/>
              <a:gd name="T29" fmla="*/ 1454 h 3370"/>
              <a:gd name="T30" fmla="*/ 1094 w 3368"/>
              <a:gd name="T31" fmla="*/ 1935 h 3370"/>
              <a:gd name="T32" fmla="*/ 1407 w 3368"/>
              <a:gd name="T33" fmla="*/ 2278 h 3370"/>
              <a:gd name="T34" fmla="*/ 1886 w 3368"/>
              <a:gd name="T35" fmla="*/ 2321 h 3370"/>
              <a:gd name="T36" fmla="*/ 2256 w 3368"/>
              <a:gd name="T37" fmla="*/ 2041 h 3370"/>
              <a:gd name="T38" fmla="*/ 2344 w 3368"/>
              <a:gd name="T39" fmla="*/ 1571 h 3370"/>
              <a:gd name="T40" fmla="*/ 2097 w 3368"/>
              <a:gd name="T41" fmla="*/ 1174 h 3370"/>
              <a:gd name="T42" fmla="*/ 2860 w 3368"/>
              <a:gd name="T43" fmla="*/ 145 h 3370"/>
              <a:gd name="T44" fmla="*/ 2562 w 3368"/>
              <a:gd name="T45" fmla="*/ 298 h 3370"/>
              <a:gd name="T46" fmla="*/ 2522 w 3368"/>
              <a:gd name="T47" fmla="*/ 634 h 3370"/>
              <a:gd name="T48" fmla="*/ 2770 w 3368"/>
              <a:gd name="T49" fmla="*/ 851 h 3370"/>
              <a:gd name="T50" fmla="*/ 3102 w 3368"/>
              <a:gd name="T51" fmla="*/ 772 h 3370"/>
              <a:gd name="T52" fmla="*/ 3219 w 3368"/>
              <a:gd name="T53" fmla="*/ 458 h 3370"/>
              <a:gd name="T54" fmla="*/ 3028 w 3368"/>
              <a:gd name="T55" fmla="*/ 187 h 3370"/>
              <a:gd name="T56" fmla="*/ 3020 w 3368"/>
              <a:gd name="T57" fmla="*/ 26 h 3370"/>
              <a:gd name="T58" fmla="*/ 3322 w 3368"/>
              <a:gd name="T59" fmla="*/ 294 h 3370"/>
              <a:gd name="T60" fmla="*/ 3321 w 3368"/>
              <a:gd name="T61" fmla="*/ 710 h 3370"/>
              <a:gd name="T62" fmla="*/ 3018 w 3368"/>
              <a:gd name="T63" fmla="*/ 979 h 3370"/>
              <a:gd name="T64" fmla="*/ 2617 w 3368"/>
              <a:gd name="T65" fmla="*/ 944 h 3370"/>
              <a:gd name="T66" fmla="*/ 2486 w 3368"/>
              <a:gd name="T67" fmla="*/ 1550 h 3370"/>
              <a:gd name="T68" fmla="*/ 2396 w 3368"/>
              <a:gd name="T69" fmla="*/ 2087 h 3370"/>
              <a:gd name="T70" fmla="*/ 2808 w 3368"/>
              <a:gd name="T71" fmla="*/ 2369 h 3370"/>
              <a:gd name="T72" fmla="*/ 3201 w 3368"/>
              <a:gd name="T73" fmla="*/ 2495 h 3370"/>
              <a:gd name="T74" fmla="*/ 3368 w 3368"/>
              <a:gd name="T75" fmla="*/ 2868 h 3370"/>
              <a:gd name="T76" fmla="*/ 3199 w 3368"/>
              <a:gd name="T77" fmla="*/ 3242 h 3370"/>
              <a:gd name="T78" fmla="*/ 2805 w 3368"/>
              <a:gd name="T79" fmla="*/ 3367 h 3370"/>
              <a:gd name="T80" fmla="*/ 2451 w 3368"/>
              <a:gd name="T81" fmla="*/ 3165 h 3370"/>
              <a:gd name="T82" fmla="*/ 2364 w 3368"/>
              <a:gd name="T83" fmla="*/ 2766 h 3370"/>
              <a:gd name="T84" fmla="*/ 2123 w 3368"/>
              <a:gd name="T85" fmla="*/ 2373 h 3370"/>
              <a:gd name="T86" fmla="*/ 1638 w 3368"/>
              <a:gd name="T87" fmla="*/ 2489 h 3370"/>
              <a:gd name="T88" fmla="*/ 1183 w 3368"/>
              <a:gd name="T89" fmla="*/ 2299 h 3370"/>
              <a:gd name="T90" fmla="*/ 1011 w 3368"/>
              <a:gd name="T91" fmla="*/ 2923 h 3370"/>
              <a:gd name="T92" fmla="*/ 805 w 3368"/>
              <a:gd name="T93" fmla="*/ 3273 h 3370"/>
              <a:gd name="T94" fmla="*/ 398 w 3368"/>
              <a:gd name="T95" fmla="*/ 3358 h 3370"/>
              <a:gd name="T96" fmla="*/ 69 w 3368"/>
              <a:gd name="T97" fmla="*/ 3123 h 3370"/>
              <a:gd name="T98" fmla="*/ 11 w 3368"/>
              <a:gd name="T99" fmla="*/ 2759 h 3370"/>
              <a:gd name="T100" fmla="*/ 250 w 3368"/>
              <a:gd name="T101" fmla="*/ 2434 h 3370"/>
              <a:gd name="T102" fmla="*/ 671 w 3368"/>
              <a:gd name="T103" fmla="*/ 2392 h 3370"/>
              <a:gd name="T104" fmla="*/ 951 w 3368"/>
              <a:gd name="T105" fmla="*/ 1963 h 3370"/>
              <a:gd name="T106" fmla="*/ 954 w 3368"/>
              <a:gd name="T107" fmla="*/ 1415 h 3370"/>
              <a:gd name="T108" fmla="*/ 1298 w 3368"/>
              <a:gd name="T109" fmla="*/ 1004 h 3370"/>
              <a:gd name="T110" fmla="*/ 1842 w 3368"/>
              <a:gd name="T111" fmla="*/ 908 h 3370"/>
              <a:gd name="T112" fmla="*/ 2438 w 3368"/>
              <a:gd name="T113" fmla="*/ 783 h 3370"/>
              <a:gd name="T114" fmla="*/ 2364 w 3368"/>
              <a:gd name="T115" fmla="*/ 393 h 3370"/>
              <a:gd name="T116" fmla="*/ 2603 w 3368"/>
              <a:gd name="T117" fmla="*/ 68 h 3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68" h="3370">
                <a:moveTo>
                  <a:pt x="2860" y="2509"/>
                </a:moveTo>
                <a:lnTo>
                  <a:pt x="2814" y="2512"/>
                </a:lnTo>
                <a:lnTo>
                  <a:pt x="2770" y="2520"/>
                </a:lnTo>
                <a:lnTo>
                  <a:pt x="2728" y="2534"/>
                </a:lnTo>
                <a:lnTo>
                  <a:pt x="2689" y="2551"/>
                </a:lnTo>
                <a:lnTo>
                  <a:pt x="2652" y="2573"/>
                </a:lnTo>
                <a:lnTo>
                  <a:pt x="2618" y="2598"/>
                </a:lnTo>
                <a:lnTo>
                  <a:pt x="2588" y="2628"/>
                </a:lnTo>
                <a:lnTo>
                  <a:pt x="2562" y="2662"/>
                </a:lnTo>
                <a:lnTo>
                  <a:pt x="2540" y="2698"/>
                </a:lnTo>
                <a:lnTo>
                  <a:pt x="2522" y="2737"/>
                </a:lnTo>
                <a:lnTo>
                  <a:pt x="2508" y="2779"/>
                </a:lnTo>
                <a:lnTo>
                  <a:pt x="2501" y="2822"/>
                </a:lnTo>
                <a:lnTo>
                  <a:pt x="2498" y="2868"/>
                </a:lnTo>
                <a:lnTo>
                  <a:pt x="2501" y="2913"/>
                </a:lnTo>
                <a:lnTo>
                  <a:pt x="2508" y="2956"/>
                </a:lnTo>
                <a:lnTo>
                  <a:pt x="2522" y="2998"/>
                </a:lnTo>
                <a:lnTo>
                  <a:pt x="2540" y="3037"/>
                </a:lnTo>
                <a:lnTo>
                  <a:pt x="2562" y="3073"/>
                </a:lnTo>
                <a:lnTo>
                  <a:pt x="2588" y="3106"/>
                </a:lnTo>
                <a:lnTo>
                  <a:pt x="2618" y="3136"/>
                </a:lnTo>
                <a:lnTo>
                  <a:pt x="2652" y="3163"/>
                </a:lnTo>
                <a:lnTo>
                  <a:pt x="2689" y="3184"/>
                </a:lnTo>
                <a:lnTo>
                  <a:pt x="2728" y="3202"/>
                </a:lnTo>
                <a:lnTo>
                  <a:pt x="2770" y="3215"/>
                </a:lnTo>
                <a:lnTo>
                  <a:pt x="2814" y="3223"/>
                </a:lnTo>
                <a:lnTo>
                  <a:pt x="2860" y="3226"/>
                </a:lnTo>
                <a:lnTo>
                  <a:pt x="2906" y="3223"/>
                </a:lnTo>
                <a:lnTo>
                  <a:pt x="2950" y="3215"/>
                </a:lnTo>
                <a:lnTo>
                  <a:pt x="2992" y="3202"/>
                </a:lnTo>
                <a:lnTo>
                  <a:pt x="3031" y="3184"/>
                </a:lnTo>
                <a:lnTo>
                  <a:pt x="3068" y="3163"/>
                </a:lnTo>
                <a:lnTo>
                  <a:pt x="3102" y="3136"/>
                </a:lnTo>
                <a:lnTo>
                  <a:pt x="3132" y="3106"/>
                </a:lnTo>
                <a:lnTo>
                  <a:pt x="3159" y="3073"/>
                </a:lnTo>
                <a:lnTo>
                  <a:pt x="3180" y="3037"/>
                </a:lnTo>
                <a:lnTo>
                  <a:pt x="3199" y="2998"/>
                </a:lnTo>
                <a:lnTo>
                  <a:pt x="3211" y="2956"/>
                </a:lnTo>
                <a:lnTo>
                  <a:pt x="3219" y="2913"/>
                </a:lnTo>
                <a:lnTo>
                  <a:pt x="3222" y="2868"/>
                </a:lnTo>
                <a:lnTo>
                  <a:pt x="3219" y="2822"/>
                </a:lnTo>
                <a:lnTo>
                  <a:pt x="3211" y="2779"/>
                </a:lnTo>
                <a:lnTo>
                  <a:pt x="3198" y="2737"/>
                </a:lnTo>
                <a:lnTo>
                  <a:pt x="3179" y="2698"/>
                </a:lnTo>
                <a:lnTo>
                  <a:pt x="3157" y="2662"/>
                </a:lnTo>
                <a:lnTo>
                  <a:pt x="3130" y="2628"/>
                </a:lnTo>
                <a:lnTo>
                  <a:pt x="3099" y="2598"/>
                </a:lnTo>
                <a:lnTo>
                  <a:pt x="3065" y="2573"/>
                </a:lnTo>
                <a:lnTo>
                  <a:pt x="3028" y="2551"/>
                </a:lnTo>
                <a:lnTo>
                  <a:pt x="2989" y="2534"/>
                </a:lnTo>
                <a:lnTo>
                  <a:pt x="2948" y="2520"/>
                </a:lnTo>
                <a:lnTo>
                  <a:pt x="2904" y="2512"/>
                </a:lnTo>
                <a:lnTo>
                  <a:pt x="2860" y="2509"/>
                </a:lnTo>
                <a:close/>
                <a:moveTo>
                  <a:pt x="508" y="2509"/>
                </a:moveTo>
                <a:lnTo>
                  <a:pt x="461" y="2512"/>
                </a:lnTo>
                <a:lnTo>
                  <a:pt x="417" y="2520"/>
                </a:lnTo>
                <a:lnTo>
                  <a:pt x="375" y="2534"/>
                </a:lnTo>
                <a:lnTo>
                  <a:pt x="336" y="2551"/>
                </a:lnTo>
                <a:lnTo>
                  <a:pt x="299" y="2573"/>
                </a:lnTo>
                <a:lnTo>
                  <a:pt x="266" y="2598"/>
                </a:lnTo>
                <a:lnTo>
                  <a:pt x="236" y="2628"/>
                </a:lnTo>
                <a:lnTo>
                  <a:pt x="209" y="2662"/>
                </a:lnTo>
                <a:lnTo>
                  <a:pt x="187" y="2698"/>
                </a:lnTo>
                <a:lnTo>
                  <a:pt x="169" y="2737"/>
                </a:lnTo>
                <a:lnTo>
                  <a:pt x="156" y="2779"/>
                </a:lnTo>
                <a:lnTo>
                  <a:pt x="148" y="2822"/>
                </a:lnTo>
                <a:lnTo>
                  <a:pt x="146" y="2868"/>
                </a:lnTo>
                <a:lnTo>
                  <a:pt x="148" y="2913"/>
                </a:lnTo>
                <a:lnTo>
                  <a:pt x="156" y="2956"/>
                </a:lnTo>
                <a:lnTo>
                  <a:pt x="169" y="2998"/>
                </a:lnTo>
                <a:lnTo>
                  <a:pt x="187" y="3037"/>
                </a:lnTo>
                <a:lnTo>
                  <a:pt x="209" y="3073"/>
                </a:lnTo>
                <a:lnTo>
                  <a:pt x="236" y="3106"/>
                </a:lnTo>
                <a:lnTo>
                  <a:pt x="266" y="3136"/>
                </a:lnTo>
                <a:lnTo>
                  <a:pt x="299" y="3163"/>
                </a:lnTo>
                <a:lnTo>
                  <a:pt x="336" y="3184"/>
                </a:lnTo>
                <a:lnTo>
                  <a:pt x="375" y="3202"/>
                </a:lnTo>
                <a:lnTo>
                  <a:pt x="417" y="3215"/>
                </a:lnTo>
                <a:lnTo>
                  <a:pt x="461" y="3223"/>
                </a:lnTo>
                <a:lnTo>
                  <a:pt x="508" y="3226"/>
                </a:lnTo>
                <a:lnTo>
                  <a:pt x="553" y="3223"/>
                </a:lnTo>
                <a:lnTo>
                  <a:pt x="598" y="3215"/>
                </a:lnTo>
                <a:lnTo>
                  <a:pt x="639" y="3202"/>
                </a:lnTo>
                <a:lnTo>
                  <a:pt x="679" y="3184"/>
                </a:lnTo>
                <a:lnTo>
                  <a:pt x="716" y="3163"/>
                </a:lnTo>
                <a:lnTo>
                  <a:pt x="749" y="3136"/>
                </a:lnTo>
                <a:lnTo>
                  <a:pt x="779" y="3106"/>
                </a:lnTo>
                <a:lnTo>
                  <a:pt x="805" y="3073"/>
                </a:lnTo>
                <a:lnTo>
                  <a:pt x="828" y="3037"/>
                </a:lnTo>
                <a:lnTo>
                  <a:pt x="845" y="2998"/>
                </a:lnTo>
                <a:lnTo>
                  <a:pt x="858" y="2956"/>
                </a:lnTo>
                <a:lnTo>
                  <a:pt x="867" y="2913"/>
                </a:lnTo>
                <a:lnTo>
                  <a:pt x="870" y="2868"/>
                </a:lnTo>
                <a:lnTo>
                  <a:pt x="867" y="2822"/>
                </a:lnTo>
                <a:lnTo>
                  <a:pt x="858" y="2779"/>
                </a:lnTo>
                <a:lnTo>
                  <a:pt x="845" y="2737"/>
                </a:lnTo>
                <a:lnTo>
                  <a:pt x="827" y="2698"/>
                </a:lnTo>
                <a:lnTo>
                  <a:pt x="803" y="2662"/>
                </a:lnTo>
                <a:lnTo>
                  <a:pt x="776" y="2628"/>
                </a:lnTo>
                <a:lnTo>
                  <a:pt x="747" y="2598"/>
                </a:lnTo>
                <a:lnTo>
                  <a:pt x="713" y="2573"/>
                </a:lnTo>
                <a:lnTo>
                  <a:pt x="676" y="2551"/>
                </a:lnTo>
                <a:lnTo>
                  <a:pt x="637" y="2534"/>
                </a:lnTo>
                <a:lnTo>
                  <a:pt x="595" y="2520"/>
                </a:lnTo>
                <a:lnTo>
                  <a:pt x="552" y="2512"/>
                </a:lnTo>
                <a:lnTo>
                  <a:pt x="508" y="2509"/>
                </a:lnTo>
                <a:close/>
                <a:moveTo>
                  <a:pt x="1702" y="1041"/>
                </a:moveTo>
                <a:lnTo>
                  <a:pt x="1640" y="1043"/>
                </a:lnTo>
                <a:lnTo>
                  <a:pt x="1578" y="1053"/>
                </a:lnTo>
                <a:lnTo>
                  <a:pt x="1519" y="1067"/>
                </a:lnTo>
                <a:lnTo>
                  <a:pt x="1461" y="1086"/>
                </a:lnTo>
                <a:lnTo>
                  <a:pt x="1407" y="1111"/>
                </a:lnTo>
                <a:lnTo>
                  <a:pt x="1356" y="1141"/>
                </a:lnTo>
                <a:lnTo>
                  <a:pt x="1306" y="1174"/>
                </a:lnTo>
                <a:lnTo>
                  <a:pt x="1261" y="1212"/>
                </a:lnTo>
                <a:lnTo>
                  <a:pt x="1219" y="1254"/>
                </a:lnTo>
                <a:lnTo>
                  <a:pt x="1182" y="1299"/>
                </a:lnTo>
                <a:lnTo>
                  <a:pt x="1149" y="1348"/>
                </a:lnTo>
                <a:lnTo>
                  <a:pt x="1119" y="1399"/>
                </a:lnTo>
                <a:lnTo>
                  <a:pt x="1094" y="1454"/>
                </a:lnTo>
                <a:lnTo>
                  <a:pt x="1075" y="1511"/>
                </a:lnTo>
                <a:lnTo>
                  <a:pt x="1060" y="1571"/>
                </a:lnTo>
                <a:lnTo>
                  <a:pt x="1052" y="1631"/>
                </a:lnTo>
                <a:lnTo>
                  <a:pt x="1049" y="1695"/>
                </a:lnTo>
                <a:lnTo>
                  <a:pt x="1052" y="1757"/>
                </a:lnTo>
                <a:lnTo>
                  <a:pt x="1060" y="1819"/>
                </a:lnTo>
                <a:lnTo>
                  <a:pt x="1075" y="1878"/>
                </a:lnTo>
                <a:lnTo>
                  <a:pt x="1094" y="1935"/>
                </a:lnTo>
                <a:lnTo>
                  <a:pt x="1119" y="1990"/>
                </a:lnTo>
                <a:lnTo>
                  <a:pt x="1149" y="2041"/>
                </a:lnTo>
                <a:lnTo>
                  <a:pt x="1182" y="2091"/>
                </a:lnTo>
                <a:lnTo>
                  <a:pt x="1219" y="2136"/>
                </a:lnTo>
                <a:lnTo>
                  <a:pt x="1261" y="2177"/>
                </a:lnTo>
                <a:lnTo>
                  <a:pt x="1306" y="2215"/>
                </a:lnTo>
                <a:lnTo>
                  <a:pt x="1356" y="2249"/>
                </a:lnTo>
                <a:lnTo>
                  <a:pt x="1407" y="2278"/>
                </a:lnTo>
                <a:lnTo>
                  <a:pt x="1461" y="2302"/>
                </a:lnTo>
                <a:lnTo>
                  <a:pt x="1519" y="2323"/>
                </a:lnTo>
                <a:lnTo>
                  <a:pt x="1578" y="2336"/>
                </a:lnTo>
                <a:lnTo>
                  <a:pt x="1640" y="2345"/>
                </a:lnTo>
                <a:lnTo>
                  <a:pt x="1702" y="2348"/>
                </a:lnTo>
                <a:lnTo>
                  <a:pt x="1765" y="2345"/>
                </a:lnTo>
                <a:lnTo>
                  <a:pt x="1826" y="2336"/>
                </a:lnTo>
                <a:lnTo>
                  <a:pt x="1886" y="2321"/>
                </a:lnTo>
                <a:lnTo>
                  <a:pt x="1942" y="2302"/>
                </a:lnTo>
                <a:lnTo>
                  <a:pt x="1998" y="2277"/>
                </a:lnTo>
                <a:lnTo>
                  <a:pt x="2049" y="2249"/>
                </a:lnTo>
                <a:lnTo>
                  <a:pt x="2097" y="2215"/>
                </a:lnTo>
                <a:lnTo>
                  <a:pt x="2143" y="2177"/>
                </a:lnTo>
                <a:lnTo>
                  <a:pt x="2184" y="2135"/>
                </a:lnTo>
                <a:lnTo>
                  <a:pt x="2222" y="2090"/>
                </a:lnTo>
                <a:lnTo>
                  <a:pt x="2256" y="2041"/>
                </a:lnTo>
                <a:lnTo>
                  <a:pt x="2286" y="1989"/>
                </a:lnTo>
                <a:lnTo>
                  <a:pt x="2310" y="1935"/>
                </a:lnTo>
                <a:lnTo>
                  <a:pt x="2330" y="1878"/>
                </a:lnTo>
                <a:lnTo>
                  <a:pt x="2344" y="1819"/>
                </a:lnTo>
                <a:lnTo>
                  <a:pt x="2353" y="1757"/>
                </a:lnTo>
                <a:lnTo>
                  <a:pt x="2356" y="1695"/>
                </a:lnTo>
                <a:lnTo>
                  <a:pt x="2353" y="1631"/>
                </a:lnTo>
                <a:lnTo>
                  <a:pt x="2344" y="1571"/>
                </a:lnTo>
                <a:lnTo>
                  <a:pt x="2330" y="1511"/>
                </a:lnTo>
                <a:lnTo>
                  <a:pt x="2310" y="1454"/>
                </a:lnTo>
                <a:lnTo>
                  <a:pt x="2286" y="1399"/>
                </a:lnTo>
                <a:lnTo>
                  <a:pt x="2256" y="1348"/>
                </a:lnTo>
                <a:lnTo>
                  <a:pt x="2222" y="1299"/>
                </a:lnTo>
                <a:lnTo>
                  <a:pt x="2184" y="1254"/>
                </a:lnTo>
                <a:lnTo>
                  <a:pt x="2143" y="1212"/>
                </a:lnTo>
                <a:lnTo>
                  <a:pt x="2097" y="1174"/>
                </a:lnTo>
                <a:lnTo>
                  <a:pt x="2049" y="1141"/>
                </a:lnTo>
                <a:lnTo>
                  <a:pt x="1998" y="1111"/>
                </a:lnTo>
                <a:lnTo>
                  <a:pt x="1942" y="1086"/>
                </a:lnTo>
                <a:lnTo>
                  <a:pt x="1886" y="1067"/>
                </a:lnTo>
                <a:lnTo>
                  <a:pt x="1826" y="1053"/>
                </a:lnTo>
                <a:lnTo>
                  <a:pt x="1765" y="1043"/>
                </a:lnTo>
                <a:lnTo>
                  <a:pt x="1702" y="1041"/>
                </a:lnTo>
                <a:close/>
                <a:moveTo>
                  <a:pt x="2860" y="145"/>
                </a:moveTo>
                <a:lnTo>
                  <a:pt x="2814" y="148"/>
                </a:lnTo>
                <a:lnTo>
                  <a:pt x="2770" y="156"/>
                </a:lnTo>
                <a:lnTo>
                  <a:pt x="2728" y="169"/>
                </a:lnTo>
                <a:lnTo>
                  <a:pt x="2689" y="187"/>
                </a:lnTo>
                <a:lnTo>
                  <a:pt x="2652" y="208"/>
                </a:lnTo>
                <a:lnTo>
                  <a:pt x="2618" y="235"/>
                </a:lnTo>
                <a:lnTo>
                  <a:pt x="2588" y="265"/>
                </a:lnTo>
                <a:lnTo>
                  <a:pt x="2562" y="298"/>
                </a:lnTo>
                <a:lnTo>
                  <a:pt x="2540" y="334"/>
                </a:lnTo>
                <a:lnTo>
                  <a:pt x="2522" y="373"/>
                </a:lnTo>
                <a:lnTo>
                  <a:pt x="2508" y="415"/>
                </a:lnTo>
                <a:lnTo>
                  <a:pt x="2501" y="458"/>
                </a:lnTo>
                <a:lnTo>
                  <a:pt x="2498" y="504"/>
                </a:lnTo>
                <a:lnTo>
                  <a:pt x="2501" y="549"/>
                </a:lnTo>
                <a:lnTo>
                  <a:pt x="2508" y="592"/>
                </a:lnTo>
                <a:lnTo>
                  <a:pt x="2522" y="634"/>
                </a:lnTo>
                <a:lnTo>
                  <a:pt x="2540" y="673"/>
                </a:lnTo>
                <a:lnTo>
                  <a:pt x="2562" y="709"/>
                </a:lnTo>
                <a:lnTo>
                  <a:pt x="2588" y="743"/>
                </a:lnTo>
                <a:lnTo>
                  <a:pt x="2618" y="772"/>
                </a:lnTo>
                <a:lnTo>
                  <a:pt x="2652" y="798"/>
                </a:lnTo>
                <a:lnTo>
                  <a:pt x="2689" y="820"/>
                </a:lnTo>
                <a:lnTo>
                  <a:pt x="2728" y="837"/>
                </a:lnTo>
                <a:lnTo>
                  <a:pt x="2770" y="851"/>
                </a:lnTo>
                <a:lnTo>
                  <a:pt x="2814" y="859"/>
                </a:lnTo>
                <a:lnTo>
                  <a:pt x="2860" y="862"/>
                </a:lnTo>
                <a:lnTo>
                  <a:pt x="2906" y="859"/>
                </a:lnTo>
                <a:lnTo>
                  <a:pt x="2950" y="851"/>
                </a:lnTo>
                <a:lnTo>
                  <a:pt x="2992" y="837"/>
                </a:lnTo>
                <a:lnTo>
                  <a:pt x="3031" y="820"/>
                </a:lnTo>
                <a:lnTo>
                  <a:pt x="3068" y="798"/>
                </a:lnTo>
                <a:lnTo>
                  <a:pt x="3102" y="772"/>
                </a:lnTo>
                <a:lnTo>
                  <a:pt x="3132" y="743"/>
                </a:lnTo>
                <a:lnTo>
                  <a:pt x="3159" y="709"/>
                </a:lnTo>
                <a:lnTo>
                  <a:pt x="3180" y="673"/>
                </a:lnTo>
                <a:lnTo>
                  <a:pt x="3199" y="634"/>
                </a:lnTo>
                <a:lnTo>
                  <a:pt x="3211" y="592"/>
                </a:lnTo>
                <a:lnTo>
                  <a:pt x="3219" y="549"/>
                </a:lnTo>
                <a:lnTo>
                  <a:pt x="3222" y="504"/>
                </a:lnTo>
                <a:lnTo>
                  <a:pt x="3219" y="458"/>
                </a:lnTo>
                <a:lnTo>
                  <a:pt x="3211" y="415"/>
                </a:lnTo>
                <a:lnTo>
                  <a:pt x="3198" y="373"/>
                </a:lnTo>
                <a:lnTo>
                  <a:pt x="3179" y="334"/>
                </a:lnTo>
                <a:lnTo>
                  <a:pt x="3157" y="298"/>
                </a:lnTo>
                <a:lnTo>
                  <a:pt x="3130" y="265"/>
                </a:lnTo>
                <a:lnTo>
                  <a:pt x="3099" y="235"/>
                </a:lnTo>
                <a:lnTo>
                  <a:pt x="3065" y="208"/>
                </a:lnTo>
                <a:lnTo>
                  <a:pt x="3028" y="187"/>
                </a:lnTo>
                <a:lnTo>
                  <a:pt x="2989" y="169"/>
                </a:lnTo>
                <a:lnTo>
                  <a:pt x="2948" y="156"/>
                </a:lnTo>
                <a:lnTo>
                  <a:pt x="2904" y="148"/>
                </a:lnTo>
                <a:lnTo>
                  <a:pt x="2860" y="145"/>
                </a:lnTo>
                <a:close/>
                <a:moveTo>
                  <a:pt x="2859" y="0"/>
                </a:moveTo>
                <a:lnTo>
                  <a:pt x="2916" y="3"/>
                </a:lnTo>
                <a:lnTo>
                  <a:pt x="2969" y="11"/>
                </a:lnTo>
                <a:lnTo>
                  <a:pt x="3020" y="26"/>
                </a:lnTo>
                <a:lnTo>
                  <a:pt x="3069" y="44"/>
                </a:lnTo>
                <a:lnTo>
                  <a:pt x="3117" y="68"/>
                </a:lnTo>
                <a:lnTo>
                  <a:pt x="3160" y="97"/>
                </a:lnTo>
                <a:lnTo>
                  <a:pt x="3201" y="128"/>
                </a:lnTo>
                <a:lnTo>
                  <a:pt x="3237" y="164"/>
                </a:lnTo>
                <a:lnTo>
                  <a:pt x="3269" y="204"/>
                </a:lnTo>
                <a:lnTo>
                  <a:pt x="3298" y="247"/>
                </a:lnTo>
                <a:lnTo>
                  <a:pt x="3322" y="294"/>
                </a:lnTo>
                <a:lnTo>
                  <a:pt x="3341" y="343"/>
                </a:lnTo>
                <a:lnTo>
                  <a:pt x="3354" y="393"/>
                </a:lnTo>
                <a:lnTo>
                  <a:pt x="3364" y="446"/>
                </a:lnTo>
                <a:lnTo>
                  <a:pt x="3367" y="502"/>
                </a:lnTo>
                <a:lnTo>
                  <a:pt x="3364" y="557"/>
                </a:lnTo>
                <a:lnTo>
                  <a:pt x="3354" y="611"/>
                </a:lnTo>
                <a:lnTo>
                  <a:pt x="3340" y="662"/>
                </a:lnTo>
                <a:lnTo>
                  <a:pt x="3321" y="710"/>
                </a:lnTo>
                <a:lnTo>
                  <a:pt x="3296" y="756"/>
                </a:lnTo>
                <a:lnTo>
                  <a:pt x="3267" y="799"/>
                </a:lnTo>
                <a:lnTo>
                  <a:pt x="3234" y="839"/>
                </a:lnTo>
                <a:lnTo>
                  <a:pt x="3198" y="875"/>
                </a:lnTo>
                <a:lnTo>
                  <a:pt x="3157" y="908"/>
                </a:lnTo>
                <a:lnTo>
                  <a:pt x="3113" y="936"/>
                </a:lnTo>
                <a:lnTo>
                  <a:pt x="3066" y="959"/>
                </a:lnTo>
                <a:lnTo>
                  <a:pt x="3018" y="979"/>
                </a:lnTo>
                <a:lnTo>
                  <a:pt x="2967" y="992"/>
                </a:lnTo>
                <a:lnTo>
                  <a:pt x="2913" y="1000"/>
                </a:lnTo>
                <a:lnTo>
                  <a:pt x="2859" y="1003"/>
                </a:lnTo>
                <a:lnTo>
                  <a:pt x="2807" y="1001"/>
                </a:lnTo>
                <a:lnTo>
                  <a:pt x="2757" y="993"/>
                </a:lnTo>
                <a:lnTo>
                  <a:pt x="2708" y="981"/>
                </a:lnTo>
                <a:lnTo>
                  <a:pt x="2661" y="964"/>
                </a:lnTo>
                <a:lnTo>
                  <a:pt x="2617" y="944"/>
                </a:lnTo>
                <a:lnTo>
                  <a:pt x="2575" y="918"/>
                </a:lnTo>
                <a:lnTo>
                  <a:pt x="2312" y="1180"/>
                </a:lnTo>
                <a:lnTo>
                  <a:pt x="2353" y="1233"/>
                </a:lnTo>
                <a:lnTo>
                  <a:pt x="2389" y="1291"/>
                </a:lnTo>
                <a:lnTo>
                  <a:pt x="2422" y="1352"/>
                </a:lnTo>
                <a:lnTo>
                  <a:pt x="2449" y="1416"/>
                </a:lnTo>
                <a:lnTo>
                  <a:pt x="2470" y="1481"/>
                </a:lnTo>
                <a:lnTo>
                  <a:pt x="2486" y="1550"/>
                </a:lnTo>
                <a:lnTo>
                  <a:pt x="2495" y="1621"/>
                </a:lnTo>
                <a:lnTo>
                  <a:pt x="2498" y="1694"/>
                </a:lnTo>
                <a:lnTo>
                  <a:pt x="2495" y="1764"/>
                </a:lnTo>
                <a:lnTo>
                  <a:pt x="2487" y="1833"/>
                </a:lnTo>
                <a:lnTo>
                  <a:pt x="2471" y="1900"/>
                </a:lnTo>
                <a:lnTo>
                  <a:pt x="2451" y="1966"/>
                </a:lnTo>
                <a:lnTo>
                  <a:pt x="2426" y="2027"/>
                </a:lnTo>
                <a:lnTo>
                  <a:pt x="2396" y="2087"/>
                </a:lnTo>
                <a:lnTo>
                  <a:pt x="2361" y="2143"/>
                </a:lnTo>
                <a:lnTo>
                  <a:pt x="2321" y="2196"/>
                </a:lnTo>
                <a:lnTo>
                  <a:pt x="2577" y="2450"/>
                </a:lnTo>
                <a:lnTo>
                  <a:pt x="2618" y="2425"/>
                </a:lnTo>
                <a:lnTo>
                  <a:pt x="2663" y="2405"/>
                </a:lnTo>
                <a:lnTo>
                  <a:pt x="2709" y="2388"/>
                </a:lnTo>
                <a:lnTo>
                  <a:pt x="2758" y="2376"/>
                </a:lnTo>
                <a:lnTo>
                  <a:pt x="2808" y="2369"/>
                </a:lnTo>
                <a:lnTo>
                  <a:pt x="2860" y="2366"/>
                </a:lnTo>
                <a:lnTo>
                  <a:pt x="2916" y="2369"/>
                </a:lnTo>
                <a:lnTo>
                  <a:pt x="2970" y="2378"/>
                </a:lnTo>
                <a:lnTo>
                  <a:pt x="3021" y="2391"/>
                </a:lnTo>
                <a:lnTo>
                  <a:pt x="3070" y="2411"/>
                </a:lnTo>
                <a:lnTo>
                  <a:pt x="3118" y="2434"/>
                </a:lnTo>
                <a:lnTo>
                  <a:pt x="3161" y="2462"/>
                </a:lnTo>
                <a:lnTo>
                  <a:pt x="3201" y="2495"/>
                </a:lnTo>
                <a:lnTo>
                  <a:pt x="3238" y="2531"/>
                </a:lnTo>
                <a:lnTo>
                  <a:pt x="3270" y="2571"/>
                </a:lnTo>
                <a:lnTo>
                  <a:pt x="3299" y="2614"/>
                </a:lnTo>
                <a:lnTo>
                  <a:pt x="3323" y="2660"/>
                </a:lnTo>
                <a:lnTo>
                  <a:pt x="3342" y="2708"/>
                </a:lnTo>
                <a:lnTo>
                  <a:pt x="3357" y="2759"/>
                </a:lnTo>
                <a:lnTo>
                  <a:pt x="3365" y="2813"/>
                </a:lnTo>
                <a:lnTo>
                  <a:pt x="3368" y="2868"/>
                </a:lnTo>
                <a:lnTo>
                  <a:pt x="3365" y="2923"/>
                </a:lnTo>
                <a:lnTo>
                  <a:pt x="3355" y="2976"/>
                </a:lnTo>
                <a:lnTo>
                  <a:pt x="3341" y="3027"/>
                </a:lnTo>
                <a:lnTo>
                  <a:pt x="3322" y="3076"/>
                </a:lnTo>
                <a:lnTo>
                  <a:pt x="3297" y="3123"/>
                </a:lnTo>
                <a:lnTo>
                  <a:pt x="3268" y="3165"/>
                </a:lnTo>
                <a:lnTo>
                  <a:pt x="3236" y="3205"/>
                </a:lnTo>
                <a:lnTo>
                  <a:pt x="3199" y="3242"/>
                </a:lnTo>
                <a:lnTo>
                  <a:pt x="3158" y="3273"/>
                </a:lnTo>
                <a:lnTo>
                  <a:pt x="3114" y="3301"/>
                </a:lnTo>
                <a:lnTo>
                  <a:pt x="3068" y="3325"/>
                </a:lnTo>
                <a:lnTo>
                  <a:pt x="3019" y="3344"/>
                </a:lnTo>
                <a:lnTo>
                  <a:pt x="2968" y="3358"/>
                </a:lnTo>
                <a:lnTo>
                  <a:pt x="2916" y="3367"/>
                </a:lnTo>
                <a:lnTo>
                  <a:pt x="2861" y="3370"/>
                </a:lnTo>
                <a:lnTo>
                  <a:pt x="2805" y="3367"/>
                </a:lnTo>
                <a:lnTo>
                  <a:pt x="2751" y="3358"/>
                </a:lnTo>
                <a:lnTo>
                  <a:pt x="2699" y="3344"/>
                </a:lnTo>
                <a:lnTo>
                  <a:pt x="2650" y="3325"/>
                </a:lnTo>
                <a:lnTo>
                  <a:pt x="2604" y="3301"/>
                </a:lnTo>
                <a:lnTo>
                  <a:pt x="2561" y="3273"/>
                </a:lnTo>
                <a:lnTo>
                  <a:pt x="2520" y="3242"/>
                </a:lnTo>
                <a:lnTo>
                  <a:pt x="2484" y="3205"/>
                </a:lnTo>
                <a:lnTo>
                  <a:pt x="2451" y="3165"/>
                </a:lnTo>
                <a:lnTo>
                  <a:pt x="2422" y="3123"/>
                </a:lnTo>
                <a:lnTo>
                  <a:pt x="2399" y="3076"/>
                </a:lnTo>
                <a:lnTo>
                  <a:pt x="2379" y="3027"/>
                </a:lnTo>
                <a:lnTo>
                  <a:pt x="2365" y="2976"/>
                </a:lnTo>
                <a:lnTo>
                  <a:pt x="2357" y="2923"/>
                </a:lnTo>
                <a:lnTo>
                  <a:pt x="2354" y="2868"/>
                </a:lnTo>
                <a:lnTo>
                  <a:pt x="2357" y="2816"/>
                </a:lnTo>
                <a:lnTo>
                  <a:pt x="2364" y="2766"/>
                </a:lnTo>
                <a:lnTo>
                  <a:pt x="2376" y="2716"/>
                </a:lnTo>
                <a:lnTo>
                  <a:pt x="2394" y="2670"/>
                </a:lnTo>
                <a:lnTo>
                  <a:pt x="2415" y="2626"/>
                </a:lnTo>
                <a:lnTo>
                  <a:pt x="2441" y="2585"/>
                </a:lnTo>
                <a:lnTo>
                  <a:pt x="2469" y="2546"/>
                </a:lnTo>
                <a:lnTo>
                  <a:pt x="2221" y="2300"/>
                </a:lnTo>
                <a:lnTo>
                  <a:pt x="2173" y="2338"/>
                </a:lnTo>
                <a:lnTo>
                  <a:pt x="2123" y="2373"/>
                </a:lnTo>
                <a:lnTo>
                  <a:pt x="2069" y="2403"/>
                </a:lnTo>
                <a:lnTo>
                  <a:pt x="2013" y="2429"/>
                </a:lnTo>
                <a:lnTo>
                  <a:pt x="1955" y="2451"/>
                </a:lnTo>
                <a:lnTo>
                  <a:pt x="1894" y="2468"/>
                </a:lnTo>
                <a:lnTo>
                  <a:pt x="1833" y="2482"/>
                </a:lnTo>
                <a:lnTo>
                  <a:pt x="1768" y="2489"/>
                </a:lnTo>
                <a:lnTo>
                  <a:pt x="1703" y="2492"/>
                </a:lnTo>
                <a:lnTo>
                  <a:pt x="1638" y="2489"/>
                </a:lnTo>
                <a:lnTo>
                  <a:pt x="1573" y="2482"/>
                </a:lnTo>
                <a:lnTo>
                  <a:pt x="1511" y="2468"/>
                </a:lnTo>
                <a:lnTo>
                  <a:pt x="1450" y="2451"/>
                </a:lnTo>
                <a:lnTo>
                  <a:pt x="1392" y="2429"/>
                </a:lnTo>
                <a:lnTo>
                  <a:pt x="1336" y="2403"/>
                </a:lnTo>
                <a:lnTo>
                  <a:pt x="1282" y="2372"/>
                </a:lnTo>
                <a:lnTo>
                  <a:pt x="1232" y="2338"/>
                </a:lnTo>
                <a:lnTo>
                  <a:pt x="1183" y="2299"/>
                </a:lnTo>
                <a:lnTo>
                  <a:pt x="914" y="2566"/>
                </a:lnTo>
                <a:lnTo>
                  <a:pt x="943" y="2610"/>
                </a:lnTo>
                <a:lnTo>
                  <a:pt x="968" y="2656"/>
                </a:lnTo>
                <a:lnTo>
                  <a:pt x="988" y="2705"/>
                </a:lnTo>
                <a:lnTo>
                  <a:pt x="1003" y="2757"/>
                </a:lnTo>
                <a:lnTo>
                  <a:pt x="1011" y="2812"/>
                </a:lnTo>
                <a:lnTo>
                  <a:pt x="1014" y="2868"/>
                </a:lnTo>
                <a:lnTo>
                  <a:pt x="1011" y="2923"/>
                </a:lnTo>
                <a:lnTo>
                  <a:pt x="1003" y="2976"/>
                </a:lnTo>
                <a:lnTo>
                  <a:pt x="988" y="3027"/>
                </a:lnTo>
                <a:lnTo>
                  <a:pt x="968" y="3076"/>
                </a:lnTo>
                <a:lnTo>
                  <a:pt x="944" y="3123"/>
                </a:lnTo>
                <a:lnTo>
                  <a:pt x="915" y="3165"/>
                </a:lnTo>
                <a:lnTo>
                  <a:pt x="882" y="3205"/>
                </a:lnTo>
                <a:lnTo>
                  <a:pt x="845" y="3242"/>
                </a:lnTo>
                <a:lnTo>
                  <a:pt x="805" y="3273"/>
                </a:lnTo>
                <a:lnTo>
                  <a:pt x="761" y="3301"/>
                </a:lnTo>
                <a:lnTo>
                  <a:pt x="715" y="3325"/>
                </a:lnTo>
                <a:lnTo>
                  <a:pt x="666" y="3344"/>
                </a:lnTo>
                <a:lnTo>
                  <a:pt x="614" y="3358"/>
                </a:lnTo>
                <a:lnTo>
                  <a:pt x="562" y="3367"/>
                </a:lnTo>
                <a:lnTo>
                  <a:pt x="508" y="3370"/>
                </a:lnTo>
                <a:lnTo>
                  <a:pt x="451" y="3367"/>
                </a:lnTo>
                <a:lnTo>
                  <a:pt x="398" y="3358"/>
                </a:lnTo>
                <a:lnTo>
                  <a:pt x="347" y="3344"/>
                </a:lnTo>
                <a:lnTo>
                  <a:pt x="296" y="3325"/>
                </a:lnTo>
                <a:lnTo>
                  <a:pt x="250" y="3301"/>
                </a:lnTo>
                <a:lnTo>
                  <a:pt x="207" y="3273"/>
                </a:lnTo>
                <a:lnTo>
                  <a:pt x="166" y="3242"/>
                </a:lnTo>
                <a:lnTo>
                  <a:pt x="130" y="3205"/>
                </a:lnTo>
                <a:lnTo>
                  <a:pt x="97" y="3165"/>
                </a:lnTo>
                <a:lnTo>
                  <a:pt x="69" y="3123"/>
                </a:lnTo>
                <a:lnTo>
                  <a:pt x="45" y="3076"/>
                </a:lnTo>
                <a:lnTo>
                  <a:pt x="26" y="3027"/>
                </a:lnTo>
                <a:lnTo>
                  <a:pt x="11" y="2976"/>
                </a:lnTo>
                <a:lnTo>
                  <a:pt x="3" y="2923"/>
                </a:lnTo>
                <a:lnTo>
                  <a:pt x="0" y="2868"/>
                </a:lnTo>
                <a:lnTo>
                  <a:pt x="0" y="2868"/>
                </a:lnTo>
                <a:lnTo>
                  <a:pt x="3" y="2813"/>
                </a:lnTo>
                <a:lnTo>
                  <a:pt x="11" y="2759"/>
                </a:lnTo>
                <a:lnTo>
                  <a:pt x="26" y="2708"/>
                </a:lnTo>
                <a:lnTo>
                  <a:pt x="45" y="2660"/>
                </a:lnTo>
                <a:lnTo>
                  <a:pt x="69" y="2614"/>
                </a:lnTo>
                <a:lnTo>
                  <a:pt x="97" y="2571"/>
                </a:lnTo>
                <a:lnTo>
                  <a:pt x="130" y="2531"/>
                </a:lnTo>
                <a:lnTo>
                  <a:pt x="166" y="2495"/>
                </a:lnTo>
                <a:lnTo>
                  <a:pt x="207" y="2462"/>
                </a:lnTo>
                <a:lnTo>
                  <a:pt x="250" y="2434"/>
                </a:lnTo>
                <a:lnTo>
                  <a:pt x="296" y="2411"/>
                </a:lnTo>
                <a:lnTo>
                  <a:pt x="347" y="2391"/>
                </a:lnTo>
                <a:lnTo>
                  <a:pt x="398" y="2378"/>
                </a:lnTo>
                <a:lnTo>
                  <a:pt x="451" y="2369"/>
                </a:lnTo>
                <a:lnTo>
                  <a:pt x="508" y="2366"/>
                </a:lnTo>
                <a:lnTo>
                  <a:pt x="564" y="2369"/>
                </a:lnTo>
                <a:lnTo>
                  <a:pt x="618" y="2378"/>
                </a:lnTo>
                <a:lnTo>
                  <a:pt x="671" y="2392"/>
                </a:lnTo>
                <a:lnTo>
                  <a:pt x="720" y="2412"/>
                </a:lnTo>
                <a:lnTo>
                  <a:pt x="767" y="2436"/>
                </a:lnTo>
                <a:lnTo>
                  <a:pt x="811" y="2465"/>
                </a:lnTo>
                <a:lnTo>
                  <a:pt x="1081" y="2195"/>
                </a:lnTo>
                <a:lnTo>
                  <a:pt x="1042" y="2142"/>
                </a:lnTo>
                <a:lnTo>
                  <a:pt x="1007" y="2086"/>
                </a:lnTo>
                <a:lnTo>
                  <a:pt x="976" y="2026"/>
                </a:lnTo>
                <a:lnTo>
                  <a:pt x="951" y="1963"/>
                </a:lnTo>
                <a:lnTo>
                  <a:pt x="931" y="1899"/>
                </a:lnTo>
                <a:lnTo>
                  <a:pt x="916" y="1832"/>
                </a:lnTo>
                <a:lnTo>
                  <a:pt x="907" y="1763"/>
                </a:lnTo>
                <a:lnTo>
                  <a:pt x="903" y="1693"/>
                </a:lnTo>
                <a:lnTo>
                  <a:pt x="907" y="1621"/>
                </a:lnTo>
                <a:lnTo>
                  <a:pt x="917" y="1550"/>
                </a:lnTo>
                <a:lnTo>
                  <a:pt x="932" y="1481"/>
                </a:lnTo>
                <a:lnTo>
                  <a:pt x="954" y="1415"/>
                </a:lnTo>
                <a:lnTo>
                  <a:pt x="980" y="1351"/>
                </a:lnTo>
                <a:lnTo>
                  <a:pt x="1012" y="1291"/>
                </a:lnTo>
                <a:lnTo>
                  <a:pt x="1049" y="1233"/>
                </a:lnTo>
                <a:lnTo>
                  <a:pt x="1091" y="1179"/>
                </a:lnTo>
                <a:lnTo>
                  <a:pt x="1137" y="1130"/>
                </a:lnTo>
                <a:lnTo>
                  <a:pt x="1188" y="1083"/>
                </a:lnTo>
                <a:lnTo>
                  <a:pt x="1241" y="1041"/>
                </a:lnTo>
                <a:lnTo>
                  <a:pt x="1298" y="1004"/>
                </a:lnTo>
                <a:lnTo>
                  <a:pt x="1359" y="973"/>
                </a:lnTo>
                <a:lnTo>
                  <a:pt x="1422" y="946"/>
                </a:lnTo>
                <a:lnTo>
                  <a:pt x="1489" y="924"/>
                </a:lnTo>
                <a:lnTo>
                  <a:pt x="1558" y="909"/>
                </a:lnTo>
                <a:lnTo>
                  <a:pt x="1629" y="899"/>
                </a:lnTo>
                <a:lnTo>
                  <a:pt x="1701" y="896"/>
                </a:lnTo>
                <a:lnTo>
                  <a:pt x="1772" y="899"/>
                </a:lnTo>
                <a:lnTo>
                  <a:pt x="1842" y="908"/>
                </a:lnTo>
                <a:lnTo>
                  <a:pt x="1910" y="923"/>
                </a:lnTo>
                <a:lnTo>
                  <a:pt x="1975" y="944"/>
                </a:lnTo>
                <a:lnTo>
                  <a:pt x="2038" y="971"/>
                </a:lnTo>
                <a:lnTo>
                  <a:pt x="2098" y="1001"/>
                </a:lnTo>
                <a:lnTo>
                  <a:pt x="2155" y="1037"/>
                </a:lnTo>
                <a:lnTo>
                  <a:pt x="2208" y="1078"/>
                </a:lnTo>
                <a:lnTo>
                  <a:pt x="2467" y="822"/>
                </a:lnTo>
                <a:lnTo>
                  <a:pt x="2438" y="783"/>
                </a:lnTo>
                <a:lnTo>
                  <a:pt x="2413" y="742"/>
                </a:lnTo>
                <a:lnTo>
                  <a:pt x="2391" y="699"/>
                </a:lnTo>
                <a:lnTo>
                  <a:pt x="2375" y="653"/>
                </a:lnTo>
                <a:lnTo>
                  <a:pt x="2363" y="603"/>
                </a:lnTo>
                <a:lnTo>
                  <a:pt x="2355" y="554"/>
                </a:lnTo>
                <a:lnTo>
                  <a:pt x="2353" y="502"/>
                </a:lnTo>
                <a:lnTo>
                  <a:pt x="2356" y="446"/>
                </a:lnTo>
                <a:lnTo>
                  <a:pt x="2364" y="393"/>
                </a:lnTo>
                <a:lnTo>
                  <a:pt x="2378" y="343"/>
                </a:lnTo>
                <a:lnTo>
                  <a:pt x="2397" y="294"/>
                </a:lnTo>
                <a:lnTo>
                  <a:pt x="2421" y="247"/>
                </a:lnTo>
                <a:lnTo>
                  <a:pt x="2450" y="204"/>
                </a:lnTo>
                <a:lnTo>
                  <a:pt x="2482" y="164"/>
                </a:lnTo>
                <a:lnTo>
                  <a:pt x="2519" y="128"/>
                </a:lnTo>
                <a:lnTo>
                  <a:pt x="2559" y="97"/>
                </a:lnTo>
                <a:lnTo>
                  <a:pt x="2603" y="68"/>
                </a:lnTo>
                <a:lnTo>
                  <a:pt x="2649" y="44"/>
                </a:lnTo>
                <a:lnTo>
                  <a:pt x="2698" y="26"/>
                </a:lnTo>
                <a:lnTo>
                  <a:pt x="2749" y="11"/>
                </a:lnTo>
                <a:lnTo>
                  <a:pt x="2804" y="3"/>
                </a:lnTo>
                <a:lnTo>
                  <a:pt x="2859"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dirty="0">
              <a:cs typeface="+mn-ea"/>
              <a:sym typeface="+mn-lt"/>
            </a:endParaRPr>
          </a:p>
        </p:txBody>
      </p:sp>
      <p:grpSp>
        <p:nvGrpSpPr>
          <p:cNvPr id="38" name="Group 79">
            <a:extLst>
              <a:ext uri="{FF2B5EF4-FFF2-40B4-BE49-F238E27FC236}">
                <a16:creationId xmlns:a16="http://schemas.microsoft.com/office/drawing/2014/main" xmlns="" id="{251BAA5E-AC66-481E-9A83-F5C55722AB0C}"/>
              </a:ext>
            </a:extLst>
          </p:cNvPr>
          <p:cNvGrpSpPr/>
          <p:nvPr/>
        </p:nvGrpSpPr>
        <p:grpSpPr>
          <a:xfrm>
            <a:off x="5067217" y="3540311"/>
            <a:ext cx="558297" cy="332889"/>
            <a:chOff x="7212013" y="3560763"/>
            <a:chExt cx="593725" cy="354013"/>
          </a:xfrm>
          <a:solidFill>
            <a:schemeClr val="tx1">
              <a:lumMod val="75000"/>
              <a:lumOff val="25000"/>
            </a:schemeClr>
          </a:solidFill>
        </p:grpSpPr>
        <p:sp>
          <p:nvSpPr>
            <p:cNvPr id="39" name="Freeform 297">
              <a:extLst>
                <a:ext uri="{FF2B5EF4-FFF2-40B4-BE49-F238E27FC236}">
                  <a16:creationId xmlns:a16="http://schemas.microsoft.com/office/drawing/2014/main" xmlns="" id="{69828ADA-D913-45C2-85A0-AF2E897DF7AD}"/>
                </a:ext>
              </a:extLst>
            </p:cNvPr>
            <p:cNvSpPr>
              <a:spLocks noEditPoints="1"/>
            </p:cNvSpPr>
            <p:nvPr/>
          </p:nvSpPr>
          <p:spPr bwMode="auto">
            <a:xfrm>
              <a:off x="7212013" y="3560763"/>
              <a:ext cx="593725" cy="354013"/>
            </a:xfrm>
            <a:custGeom>
              <a:avLst/>
              <a:gdLst>
                <a:gd name="T0" fmla="*/ 1488 w 3365"/>
                <a:gd name="T1" fmla="*/ 155 h 2009"/>
                <a:gd name="T2" fmla="*/ 1205 w 3365"/>
                <a:gd name="T3" fmla="*/ 210 h 2009"/>
                <a:gd name="T4" fmla="*/ 936 w 3365"/>
                <a:gd name="T5" fmla="*/ 309 h 2009"/>
                <a:gd name="T6" fmla="*/ 687 w 3365"/>
                <a:gd name="T7" fmla="*/ 450 h 2009"/>
                <a:gd name="T8" fmla="*/ 464 w 3365"/>
                <a:gd name="T9" fmla="*/ 630 h 2009"/>
                <a:gd name="T10" fmla="*/ 270 w 3365"/>
                <a:gd name="T11" fmla="*/ 844 h 2009"/>
                <a:gd name="T12" fmla="*/ 213 w 3365"/>
                <a:gd name="T13" fmla="*/ 1086 h 2009"/>
                <a:gd name="T14" fmla="*/ 396 w 3365"/>
                <a:gd name="T15" fmla="*/ 1312 h 2009"/>
                <a:gd name="T16" fmla="*/ 610 w 3365"/>
                <a:gd name="T17" fmla="*/ 1503 h 2009"/>
                <a:gd name="T18" fmla="*/ 851 w 3365"/>
                <a:gd name="T19" fmla="*/ 1657 h 2009"/>
                <a:gd name="T20" fmla="*/ 1114 w 3365"/>
                <a:gd name="T21" fmla="*/ 1770 h 2009"/>
                <a:gd name="T22" fmla="*/ 1392 w 3365"/>
                <a:gd name="T23" fmla="*/ 1841 h 2009"/>
                <a:gd name="T24" fmla="*/ 1682 w 3365"/>
                <a:gd name="T25" fmla="*/ 1864 h 2009"/>
                <a:gd name="T26" fmla="*/ 1974 w 3365"/>
                <a:gd name="T27" fmla="*/ 1841 h 2009"/>
                <a:gd name="T28" fmla="*/ 2252 w 3365"/>
                <a:gd name="T29" fmla="*/ 1770 h 2009"/>
                <a:gd name="T30" fmla="*/ 2514 w 3365"/>
                <a:gd name="T31" fmla="*/ 1657 h 2009"/>
                <a:gd name="T32" fmla="*/ 2756 w 3365"/>
                <a:gd name="T33" fmla="*/ 1503 h 2009"/>
                <a:gd name="T34" fmla="*/ 2970 w 3365"/>
                <a:gd name="T35" fmla="*/ 1312 h 2009"/>
                <a:gd name="T36" fmla="*/ 3152 w 3365"/>
                <a:gd name="T37" fmla="*/ 1086 h 2009"/>
                <a:gd name="T38" fmla="*/ 3096 w 3365"/>
                <a:gd name="T39" fmla="*/ 844 h 2009"/>
                <a:gd name="T40" fmla="*/ 2902 w 3365"/>
                <a:gd name="T41" fmla="*/ 630 h 2009"/>
                <a:gd name="T42" fmla="*/ 2679 w 3365"/>
                <a:gd name="T43" fmla="*/ 450 h 2009"/>
                <a:gd name="T44" fmla="*/ 2430 w 3365"/>
                <a:gd name="T45" fmla="*/ 309 h 2009"/>
                <a:gd name="T46" fmla="*/ 2160 w 3365"/>
                <a:gd name="T47" fmla="*/ 210 h 2009"/>
                <a:gd name="T48" fmla="*/ 1878 w 3365"/>
                <a:gd name="T49" fmla="*/ 155 h 2009"/>
                <a:gd name="T50" fmla="*/ 1682 w 3365"/>
                <a:gd name="T51" fmla="*/ 0 h 2009"/>
                <a:gd name="T52" fmla="*/ 1987 w 3365"/>
                <a:gd name="T53" fmla="*/ 25 h 2009"/>
                <a:gd name="T54" fmla="*/ 2280 w 3365"/>
                <a:gd name="T55" fmla="*/ 97 h 2009"/>
                <a:gd name="T56" fmla="*/ 2557 w 3365"/>
                <a:gd name="T57" fmla="*/ 213 h 2009"/>
                <a:gd name="T58" fmla="*/ 2812 w 3365"/>
                <a:gd name="T59" fmla="*/ 371 h 2009"/>
                <a:gd name="T60" fmla="*/ 3043 w 3365"/>
                <a:gd name="T61" fmla="*/ 566 h 2009"/>
                <a:gd name="T62" fmla="*/ 3242 w 3365"/>
                <a:gd name="T63" fmla="*/ 797 h 2009"/>
                <a:gd name="T64" fmla="*/ 3362 w 3365"/>
                <a:gd name="T65" fmla="*/ 982 h 2009"/>
                <a:gd name="T66" fmla="*/ 3362 w 3365"/>
                <a:gd name="T67" fmla="*/ 1027 h 2009"/>
                <a:gd name="T68" fmla="*/ 3242 w 3365"/>
                <a:gd name="T69" fmla="*/ 1212 h 2009"/>
                <a:gd name="T70" fmla="*/ 3043 w 3365"/>
                <a:gd name="T71" fmla="*/ 1443 h 2009"/>
                <a:gd name="T72" fmla="*/ 2813 w 3365"/>
                <a:gd name="T73" fmla="*/ 1638 h 2009"/>
                <a:gd name="T74" fmla="*/ 2557 w 3365"/>
                <a:gd name="T75" fmla="*/ 1796 h 2009"/>
                <a:gd name="T76" fmla="*/ 2281 w 3365"/>
                <a:gd name="T77" fmla="*/ 1912 h 2009"/>
                <a:gd name="T78" fmla="*/ 1987 w 3365"/>
                <a:gd name="T79" fmla="*/ 1983 h 2009"/>
                <a:gd name="T80" fmla="*/ 1682 w 3365"/>
                <a:gd name="T81" fmla="*/ 2009 h 2009"/>
                <a:gd name="T82" fmla="*/ 1378 w 3365"/>
                <a:gd name="T83" fmla="*/ 1983 h 2009"/>
                <a:gd name="T84" fmla="*/ 1085 w 3365"/>
                <a:gd name="T85" fmla="*/ 1912 h 2009"/>
                <a:gd name="T86" fmla="*/ 809 w 3365"/>
                <a:gd name="T87" fmla="*/ 1796 h 2009"/>
                <a:gd name="T88" fmla="*/ 553 w 3365"/>
                <a:gd name="T89" fmla="*/ 1638 h 2009"/>
                <a:gd name="T90" fmla="*/ 323 w 3365"/>
                <a:gd name="T91" fmla="*/ 1443 h 2009"/>
                <a:gd name="T92" fmla="*/ 124 w 3365"/>
                <a:gd name="T93" fmla="*/ 1212 h 2009"/>
                <a:gd name="T94" fmla="*/ 4 w 3365"/>
                <a:gd name="T95" fmla="*/ 1027 h 2009"/>
                <a:gd name="T96" fmla="*/ 4 w 3365"/>
                <a:gd name="T97" fmla="*/ 982 h 2009"/>
                <a:gd name="T98" fmla="*/ 124 w 3365"/>
                <a:gd name="T99" fmla="*/ 797 h 2009"/>
                <a:gd name="T100" fmla="*/ 323 w 3365"/>
                <a:gd name="T101" fmla="*/ 566 h 2009"/>
                <a:gd name="T102" fmla="*/ 553 w 3365"/>
                <a:gd name="T103" fmla="*/ 371 h 2009"/>
                <a:gd name="T104" fmla="*/ 809 w 3365"/>
                <a:gd name="T105" fmla="*/ 213 h 2009"/>
                <a:gd name="T106" fmla="*/ 1085 w 3365"/>
                <a:gd name="T107" fmla="*/ 97 h 2009"/>
                <a:gd name="T108" fmla="*/ 1378 w 3365"/>
                <a:gd name="T109" fmla="*/ 25 h 2009"/>
                <a:gd name="T110" fmla="*/ 1682 w 3365"/>
                <a:gd name="T111" fmla="*/ 0 h 2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65" h="2009">
                  <a:moveTo>
                    <a:pt x="1682" y="143"/>
                  </a:moveTo>
                  <a:lnTo>
                    <a:pt x="1585" y="146"/>
                  </a:lnTo>
                  <a:lnTo>
                    <a:pt x="1488" y="155"/>
                  </a:lnTo>
                  <a:lnTo>
                    <a:pt x="1392" y="168"/>
                  </a:lnTo>
                  <a:lnTo>
                    <a:pt x="1297" y="186"/>
                  </a:lnTo>
                  <a:lnTo>
                    <a:pt x="1205" y="210"/>
                  </a:lnTo>
                  <a:lnTo>
                    <a:pt x="1114" y="239"/>
                  </a:lnTo>
                  <a:lnTo>
                    <a:pt x="1024" y="271"/>
                  </a:lnTo>
                  <a:lnTo>
                    <a:pt x="936" y="309"/>
                  </a:lnTo>
                  <a:lnTo>
                    <a:pt x="851" y="352"/>
                  </a:lnTo>
                  <a:lnTo>
                    <a:pt x="768" y="399"/>
                  </a:lnTo>
                  <a:lnTo>
                    <a:pt x="687" y="450"/>
                  </a:lnTo>
                  <a:lnTo>
                    <a:pt x="610" y="506"/>
                  </a:lnTo>
                  <a:lnTo>
                    <a:pt x="536" y="565"/>
                  </a:lnTo>
                  <a:lnTo>
                    <a:pt x="464" y="630"/>
                  </a:lnTo>
                  <a:lnTo>
                    <a:pt x="396" y="697"/>
                  </a:lnTo>
                  <a:lnTo>
                    <a:pt x="332" y="769"/>
                  </a:lnTo>
                  <a:lnTo>
                    <a:pt x="270" y="844"/>
                  </a:lnTo>
                  <a:lnTo>
                    <a:pt x="213" y="922"/>
                  </a:lnTo>
                  <a:lnTo>
                    <a:pt x="160" y="1004"/>
                  </a:lnTo>
                  <a:lnTo>
                    <a:pt x="213" y="1086"/>
                  </a:lnTo>
                  <a:lnTo>
                    <a:pt x="270" y="1165"/>
                  </a:lnTo>
                  <a:lnTo>
                    <a:pt x="332" y="1240"/>
                  </a:lnTo>
                  <a:lnTo>
                    <a:pt x="396" y="1312"/>
                  </a:lnTo>
                  <a:lnTo>
                    <a:pt x="464" y="1379"/>
                  </a:lnTo>
                  <a:lnTo>
                    <a:pt x="536" y="1443"/>
                  </a:lnTo>
                  <a:lnTo>
                    <a:pt x="610" y="1503"/>
                  </a:lnTo>
                  <a:lnTo>
                    <a:pt x="687" y="1558"/>
                  </a:lnTo>
                  <a:lnTo>
                    <a:pt x="768" y="1609"/>
                  </a:lnTo>
                  <a:lnTo>
                    <a:pt x="851" y="1657"/>
                  </a:lnTo>
                  <a:lnTo>
                    <a:pt x="936" y="1700"/>
                  </a:lnTo>
                  <a:lnTo>
                    <a:pt x="1024" y="1737"/>
                  </a:lnTo>
                  <a:lnTo>
                    <a:pt x="1114" y="1770"/>
                  </a:lnTo>
                  <a:lnTo>
                    <a:pt x="1205" y="1799"/>
                  </a:lnTo>
                  <a:lnTo>
                    <a:pt x="1297" y="1822"/>
                  </a:lnTo>
                  <a:lnTo>
                    <a:pt x="1392" y="1841"/>
                  </a:lnTo>
                  <a:lnTo>
                    <a:pt x="1488" y="1854"/>
                  </a:lnTo>
                  <a:lnTo>
                    <a:pt x="1585" y="1862"/>
                  </a:lnTo>
                  <a:lnTo>
                    <a:pt x="1682" y="1864"/>
                  </a:lnTo>
                  <a:lnTo>
                    <a:pt x="1781" y="1862"/>
                  </a:lnTo>
                  <a:lnTo>
                    <a:pt x="1878" y="1854"/>
                  </a:lnTo>
                  <a:lnTo>
                    <a:pt x="1974" y="1841"/>
                  </a:lnTo>
                  <a:lnTo>
                    <a:pt x="2068" y="1822"/>
                  </a:lnTo>
                  <a:lnTo>
                    <a:pt x="2160" y="1799"/>
                  </a:lnTo>
                  <a:lnTo>
                    <a:pt x="2252" y="1770"/>
                  </a:lnTo>
                  <a:lnTo>
                    <a:pt x="2342" y="1737"/>
                  </a:lnTo>
                  <a:lnTo>
                    <a:pt x="2430" y="1700"/>
                  </a:lnTo>
                  <a:lnTo>
                    <a:pt x="2514" y="1657"/>
                  </a:lnTo>
                  <a:lnTo>
                    <a:pt x="2598" y="1609"/>
                  </a:lnTo>
                  <a:lnTo>
                    <a:pt x="2679" y="1558"/>
                  </a:lnTo>
                  <a:lnTo>
                    <a:pt x="2756" y="1503"/>
                  </a:lnTo>
                  <a:lnTo>
                    <a:pt x="2831" y="1443"/>
                  </a:lnTo>
                  <a:lnTo>
                    <a:pt x="2902" y="1379"/>
                  </a:lnTo>
                  <a:lnTo>
                    <a:pt x="2970" y="1312"/>
                  </a:lnTo>
                  <a:lnTo>
                    <a:pt x="3035" y="1240"/>
                  </a:lnTo>
                  <a:lnTo>
                    <a:pt x="3096" y="1165"/>
                  </a:lnTo>
                  <a:lnTo>
                    <a:pt x="3152" y="1086"/>
                  </a:lnTo>
                  <a:lnTo>
                    <a:pt x="3205" y="1004"/>
                  </a:lnTo>
                  <a:lnTo>
                    <a:pt x="3152" y="922"/>
                  </a:lnTo>
                  <a:lnTo>
                    <a:pt x="3096" y="844"/>
                  </a:lnTo>
                  <a:lnTo>
                    <a:pt x="3035" y="769"/>
                  </a:lnTo>
                  <a:lnTo>
                    <a:pt x="2970" y="697"/>
                  </a:lnTo>
                  <a:lnTo>
                    <a:pt x="2902" y="630"/>
                  </a:lnTo>
                  <a:lnTo>
                    <a:pt x="2831" y="565"/>
                  </a:lnTo>
                  <a:lnTo>
                    <a:pt x="2756" y="506"/>
                  </a:lnTo>
                  <a:lnTo>
                    <a:pt x="2679" y="450"/>
                  </a:lnTo>
                  <a:lnTo>
                    <a:pt x="2598" y="399"/>
                  </a:lnTo>
                  <a:lnTo>
                    <a:pt x="2514" y="352"/>
                  </a:lnTo>
                  <a:lnTo>
                    <a:pt x="2430" y="309"/>
                  </a:lnTo>
                  <a:lnTo>
                    <a:pt x="2342" y="271"/>
                  </a:lnTo>
                  <a:lnTo>
                    <a:pt x="2252" y="239"/>
                  </a:lnTo>
                  <a:lnTo>
                    <a:pt x="2160" y="210"/>
                  </a:lnTo>
                  <a:lnTo>
                    <a:pt x="2068" y="186"/>
                  </a:lnTo>
                  <a:lnTo>
                    <a:pt x="1974" y="168"/>
                  </a:lnTo>
                  <a:lnTo>
                    <a:pt x="1878" y="155"/>
                  </a:lnTo>
                  <a:lnTo>
                    <a:pt x="1781" y="146"/>
                  </a:lnTo>
                  <a:lnTo>
                    <a:pt x="1682" y="143"/>
                  </a:lnTo>
                  <a:close/>
                  <a:moveTo>
                    <a:pt x="1682" y="0"/>
                  </a:moveTo>
                  <a:lnTo>
                    <a:pt x="1785" y="3"/>
                  </a:lnTo>
                  <a:lnTo>
                    <a:pt x="1887" y="11"/>
                  </a:lnTo>
                  <a:lnTo>
                    <a:pt x="1987" y="25"/>
                  </a:lnTo>
                  <a:lnTo>
                    <a:pt x="2086" y="44"/>
                  </a:lnTo>
                  <a:lnTo>
                    <a:pt x="2184" y="68"/>
                  </a:lnTo>
                  <a:lnTo>
                    <a:pt x="2280" y="97"/>
                  </a:lnTo>
                  <a:lnTo>
                    <a:pt x="2375" y="131"/>
                  </a:lnTo>
                  <a:lnTo>
                    <a:pt x="2466" y="170"/>
                  </a:lnTo>
                  <a:lnTo>
                    <a:pt x="2557" y="213"/>
                  </a:lnTo>
                  <a:lnTo>
                    <a:pt x="2645" y="261"/>
                  </a:lnTo>
                  <a:lnTo>
                    <a:pt x="2730" y="313"/>
                  </a:lnTo>
                  <a:lnTo>
                    <a:pt x="2812" y="371"/>
                  </a:lnTo>
                  <a:lnTo>
                    <a:pt x="2892" y="432"/>
                  </a:lnTo>
                  <a:lnTo>
                    <a:pt x="2969" y="497"/>
                  </a:lnTo>
                  <a:lnTo>
                    <a:pt x="3043" y="566"/>
                  </a:lnTo>
                  <a:lnTo>
                    <a:pt x="3112" y="639"/>
                  </a:lnTo>
                  <a:lnTo>
                    <a:pt x="3178" y="717"/>
                  </a:lnTo>
                  <a:lnTo>
                    <a:pt x="3242" y="797"/>
                  </a:lnTo>
                  <a:lnTo>
                    <a:pt x="3300" y="881"/>
                  </a:lnTo>
                  <a:lnTo>
                    <a:pt x="3355" y="969"/>
                  </a:lnTo>
                  <a:lnTo>
                    <a:pt x="3362" y="982"/>
                  </a:lnTo>
                  <a:lnTo>
                    <a:pt x="3365" y="997"/>
                  </a:lnTo>
                  <a:lnTo>
                    <a:pt x="3365" y="1012"/>
                  </a:lnTo>
                  <a:lnTo>
                    <a:pt x="3362" y="1027"/>
                  </a:lnTo>
                  <a:lnTo>
                    <a:pt x="3355" y="1040"/>
                  </a:lnTo>
                  <a:lnTo>
                    <a:pt x="3301" y="1128"/>
                  </a:lnTo>
                  <a:lnTo>
                    <a:pt x="3242" y="1212"/>
                  </a:lnTo>
                  <a:lnTo>
                    <a:pt x="3179" y="1292"/>
                  </a:lnTo>
                  <a:lnTo>
                    <a:pt x="3112" y="1370"/>
                  </a:lnTo>
                  <a:lnTo>
                    <a:pt x="3043" y="1443"/>
                  </a:lnTo>
                  <a:lnTo>
                    <a:pt x="2969" y="1512"/>
                  </a:lnTo>
                  <a:lnTo>
                    <a:pt x="2893" y="1577"/>
                  </a:lnTo>
                  <a:lnTo>
                    <a:pt x="2813" y="1638"/>
                  </a:lnTo>
                  <a:lnTo>
                    <a:pt x="2731" y="1694"/>
                  </a:lnTo>
                  <a:lnTo>
                    <a:pt x="2645" y="1748"/>
                  </a:lnTo>
                  <a:lnTo>
                    <a:pt x="2557" y="1796"/>
                  </a:lnTo>
                  <a:lnTo>
                    <a:pt x="2466" y="1839"/>
                  </a:lnTo>
                  <a:lnTo>
                    <a:pt x="2375" y="1878"/>
                  </a:lnTo>
                  <a:lnTo>
                    <a:pt x="2281" y="1912"/>
                  </a:lnTo>
                  <a:lnTo>
                    <a:pt x="2184" y="1941"/>
                  </a:lnTo>
                  <a:lnTo>
                    <a:pt x="2086" y="1965"/>
                  </a:lnTo>
                  <a:lnTo>
                    <a:pt x="1987" y="1983"/>
                  </a:lnTo>
                  <a:lnTo>
                    <a:pt x="1887" y="1998"/>
                  </a:lnTo>
                  <a:lnTo>
                    <a:pt x="1785" y="2006"/>
                  </a:lnTo>
                  <a:lnTo>
                    <a:pt x="1682" y="2009"/>
                  </a:lnTo>
                  <a:lnTo>
                    <a:pt x="1580" y="2006"/>
                  </a:lnTo>
                  <a:lnTo>
                    <a:pt x="1479" y="1998"/>
                  </a:lnTo>
                  <a:lnTo>
                    <a:pt x="1378" y="1983"/>
                  </a:lnTo>
                  <a:lnTo>
                    <a:pt x="1279" y="1965"/>
                  </a:lnTo>
                  <a:lnTo>
                    <a:pt x="1181" y="1941"/>
                  </a:lnTo>
                  <a:lnTo>
                    <a:pt x="1085" y="1912"/>
                  </a:lnTo>
                  <a:lnTo>
                    <a:pt x="991" y="1878"/>
                  </a:lnTo>
                  <a:lnTo>
                    <a:pt x="899" y="1839"/>
                  </a:lnTo>
                  <a:lnTo>
                    <a:pt x="809" y="1796"/>
                  </a:lnTo>
                  <a:lnTo>
                    <a:pt x="721" y="1748"/>
                  </a:lnTo>
                  <a:lnTo>
                    <a:pt x="635" y="1694"/>
                  </a:lnTo>
                  <a:lnTo>
                    <a:pt x="553" y="1638"/>
                  </a:lnTo>
                  <a:lnTo>
                    <a:pt x="473" y="1577"/>
                  </a:lnTo>
                  <a:lnTo>
                    <a:pt x="397" y="1512"/>
                  </a:lnTo>
                  <a:lnTo>
                    <a:pt x="323" y="1443"/>
                  </a:lnTo>
                  <a:lnTo>
                    <a:pt x="253" y="1370"/>
                  </a:lnTo>
                  <a:lnTo>
                    <a:pt x="187" y="1292"/>
                  </a:lnTo>
                  <a:lnTo>
                    <a:pt x="124" y="1212"/>
                  </a:lnTo>
                  <a:lnTo>
                    <a:pt x="65" y="1128"/>
                  </a:lnTo>
                  <a:lnTo>
                    <a:pt x="11" y="1040"/>
                  </a:lnTo>
                  <a:lnTo>
                    <a:pt x="4" y="1027"/>
                  </a:lnTo>
                  <a:lnTo>
                    <a:pt x="0" y="1012"/>
                  </a:lnTo>
                  <a:lnTo>
                    <a:pt x="0" y="997"/>
                  </a:lnTo>
                  <a:lnTo>
                    <a:pt x="4" y="982"/>
                  </a:lnTo>
                  <a:lnTo>
                    <a:pt x="11" y="969"/>
                  </a:lnTo>
                  <a:lnTo>
                    <a:pt x="65" y="881"/>
                  </a:lnTo>
                  <a:lnTo>
                    <a:pt x="124" y="797"/>
                  </a:lnTo>
                  <a:lnTo>
                    <a:pt x="187" y="717"/>
                  </a:lnTo>
                  <a:lnTo>
                    <a:pt x="253" y="639"/>
                  </a:lnTo>
                  <a:lnTo>
                    <a:pt x="323" y="566"/>
                  </a:lnTo>
                  <a:lnTo>
                    <a:pt x="397" y="497"/>
                  </a:lnTo>
                  <a:lnTo>
                    <a:pt x="473" y="432"/>
                  </a:lnTo>
                  <a:lnTo>
                    <a:pt x="553" y="371"/>
                  </a:lnTo>
                  <a:lnTo>
                    <a:pt x="635" y="313"/>
                  </a:lnTo>
                  <a:lnTo>
                    <a:pt x="721" y="261"/>
                  </a:lnTo>
                  <a:lnTo>
                    <a:pt x="809" y="213"/>
                  </a:lnTo>
                  <a:lnTo>
                    <a:pt x="899" y="170"/>
                  </a:lnTo>
                  <a:lnTo>
                    <a:pt x="991" y="131"/>
                  </a:lnTo>
                  <a:lnTo>
                    <a:pt x="1085" y="97"/>
                  </a:lnTo>
                  <a:lnTo>
                    <a:pt x="1181" y="68"/>
                  </a:lnTo>
                  <a:lnTo>
                    <a:pt x="1279" y="44"/>
                  </a:lnTo>
                  <a:lnTo>
                    <a:pt x="1378" y="25"/>
                  </a:lnTo>
                  <a:lnTo>
                    <a:pt x="1479" y="11"/>
                  </a:lnTo>
                  <a:lnTo>
                    <a:pt x="1580" y="3"/>
                  </a:lnTo>
                  <a:lnTo>
                    <a:pt x="1682" y="0"/>
                  </a:lnTo>
                  <a:close/>
                </a:path>
              </a:pathLst>
            </a:custGeom>
            <a:grpFill/>
            <a:ln w="0">
              <a:noFill/>
              <a:prstDash val="solid"/>
              <a:round/>
            </a:ln>
          </p:spPr>
          <p:txBody>
            <a:bodyPr vert="horz" wrap="square" lIns="91440" tIns="45720" rIns="91440" bIns="45720" numCol="1" anchor="t" anchorCtr="0" compatLnSpc="1"/>
            <a:lstStyle/>
            <a:p>
              <a:endParaRPr lang="en-US" dirty="0">
                <a:cs typeface="+mn-ea"/>
                <a:sym typeface="+mn-lt"/>
              </a:endParaRPr>
            </a:p>
          </p:txBody>
        </p:sp>
        <p:sp>
          <p:nvSpPr>
            <p:cNvPr id="40" name="Freeform 298">
              <a:extLst>
                <a:ext uri="{FF2B5EF4-FFF2-40B4-BE49-F238E27FC236}">
                  <a16:creationId xmlns:a16="http://schemas.microsoft.com/office/drawing/2014/main" xmlns="" id="{F3033E03-BB66-45D7-AACA-E90CFA71AD30}"/>
                </a:ext>
              </a:extLst>
            </p:cNvPr>
            <p:cNvSpPr>
              <a:spLocks noEditPoints="1"/>
            </p:cNvSpPr>
            <p:nvPr/>
          </p:nvSpPr>
          <p:spPr bwMode="auto">
            <a:xfrm>
              <a:off x="7394576" y="3624263"/>
              <a:ext cx="227013" cy="227013"/>
            </a:xfrm>
            <a:custGeom>
              <a:avLst/>
              <a:gdLst>
                <a:gd name="T0" fmla="*/ 536 w 1287"/>
                <a:gd name="T1" fmla="*/ 155 h 1290"/>
                <a:gd name="T2" fmla="*/ 390 w 1287"/>
                <a:gd name="T3" fmla="*/ 211 h 1290"/>
                <a:gd name="T4" fmla="*/ 272 w 1287"/>
                <a:gd name="T5" fmla="*/ 309 h 1290"/>
                <a:gd name="T6" fmla="*/ 188 w 1287"/>
                <a:gd name="T7" fmla="*/ 438 h 1290"/>
                <a:gd name="T8" fmla="*/ 146 w 1287"/>
                <a:gd name="T9" fmla="*/ 590 h 1290"/>
                <a:gd name="T10" fmla="*/ 155 w 1287"/>
                <a:gd name="T11" fmla="*/ 754 h 1290"/>
                <a:gd name="T12" fmla="*/ 212 w 1287"/>
                <a:gd name="T13" fmla="*/ 899 h 1290"/>
                <a:gd name="T14" fmla="*/ 307 w 1287"/>
                <a:gd name="T15" fmla="*/ 1019 h 1290"/>
                <a:gd name="T16" fmla="*/ 436 w 1287"/>
                <a:gd name="T17" fmla="*/ 1103 h 1290"/>
                <a:gd name="T18" fmla="*/ 589 w 1287"/>
                <a:gd name="T19" fmla="*/ 1144 h 1290"/>
                <a:gd name="T20" fmla="*/ 752 w 1287"/>
                <a:gd name="T21" fmla="*/ 1136 h 1290"/>
                <a:gd name="T22" fmla="*/ 897 w 1287"/>
                <a:gd name="T23" fmla="*/ 1080 h 1290"/>
                <a:gd name="T24" fmla="*/ 1016 w 1287"/>
                <a:gd name="T25" fmla="*/ 982 h 1290"/>
                <a:gd name="T26" fmla="*/ 1100 w 1287"/>
                <a:gd name="T27" fmla="*/ 853 h 1290"/>
                <a:gd name="T28" fmla="*/ 1141 w 1287"/>
                <a:gd name="T29" fmla="*/ 701 h 1290"/>
                <a:gd name="T30" fmla="*/ 1133 w 1287"/>
                <a:gd name="T31" fmla="*/ 537 h 1290"/>
                <a:gd name="T32" fmla="*/ 1076 w 1287"/>
                <a:gd name="T33" fmla="*/ 391 h 1290"/>
                <a:gd name="T34" fmla="*/ 980 w 1287"/>
                <a:gd name="T35" fmla="*/ 272 h 1290"/>
                <a:gd name="T36" fmla="*/ 851 w 1287"/>
                <a:gd name="T37" fmla="*/ 188 h 1290"/>
                <a:gd name="T38" fmla="*/ 699 w 1287"/>
                <a:gd name="T39" fmla="*/ 147 h 1290"/>
                <a:gd name="T40" fmla="*/ 706 w 1287"/>
                <a:gd name="T41" fmla="*/ 2 h 1290"/>
                <a:gd name="T42" fmla="*/ 882 w 1287"/>
                <a:gd name="T43" fmla="*/ 44 h 1290"/>
                <a:gd name="T44" fmla="*/ 1034 w 1287"/>
                <a:gd name="T45" fmla="*/ 130 h 1290"/>
                <a:gd name="T46" fmla="*/ 1156 w 1287"/>
                <a:gd name="T47" fmla="*/ 254 h 1290"/>
                <a:gd name="T48" fmla="*/ 1242 w 1287"/>
                <a:gd name="T49" fmla="*/ 407 h 1290"/>
                <a:gd name="T50" fmla="*/ 1284 w 1287"/>
                <a:gd name="T51" fmla="*/ 583 h 1290"/>
                <a:gd name="T52" fmla="*/ 1275 w 1287"/>
                <a:gd name="T53" fmla="*/ 768 h 1290"/>
                <a:gd name="T54" fmla="*/ 1218 w 1287"/>
                <a:gd name="T55" fmla="*/ 937 h 1290"/>
                <a:gd name="T56" fmla="*/ 1119 w 1287"/>
                <a:gd name="T57" fmla="*/ 1082 h 1290"/>
                <a:gd name="T58" fmla="*/ 986 w 1287"/>
                <a:gd name="T59" fmla="*/ 1193 h 1290"/>
                <a:gd name="T60" fmla="*/ 826 w 1287"/>
                <a:gd name="T61" fmla="*/ 1265 h 1290"/>
                <a:gd name="T62" fmla="*/ 643 w 1287"/>
                <a:gd name="T63" fmla="*/ 1290 h 1290"/>
                <a:gd name="T64" fmla="*/ 462 w 1287"/>
                <a:gd name="T65" fmla="*/ 1265 h 1290"/>
                <a:gd name="T66" fmla="*/ 301 w 1287"/>
                <a:gd name="T67" fmla="*/ 1193 h 1290"/>
                <a:gd name="T68" fmla="*/ 169 w 1287"/>
                <a:gd name="T69" fmla="*/ 1082 h 1290"/>
                <a:gd name="T70" fmla="*/ 70 w 1287"/>
                <a:gd name="T71" fmla="*/ 937 h 1290"/>
                <a:gd name="T72" fmla="*/ 13 w 1287"/>
                <a:gd name="T73" fmla="*/ 768 h 1290"/>
                <a:gd name="T74" fmla="*/ 3 w 1287"/>
                <a:gd name="T75" fmla="*/ 583 h 1290"/>
                <a:gd name="T76" fmla="*/ 45 w 1287"/>
                <a:gd name="T77" fmla="*/ 407 h 1290"/>
                <a:gd name="T78" fmla="*/ 131 w 1287"/>
                <a:gd name="T79" fmla="*/ 254 h 1290"/>
                <a:gd name="T80" fmla="*/ 254 w 1287"/>
                <a:gd name="T81" fmla="*/ 130 h 1290"/>
                <a:gd name="T82" fmla="*/ 406 w 1287"/>
                <a:gd name="T83" fmla="*/ 44 h 1290"/>
                <a:gd name="T84" fmla="*/ 582 w 1287"/>
                <a:gd name="T85" fmla="*/ 2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7" h="1290">
                  <a:moveTo>
                    <a:pt x="643" y="144"/>
                  </a:moveTo>
                  <a:lnTo>
                    <a:pt x="589" y="147"/>
                  </a:lnTo>
                  <a:lnTo>
                    <a:pt x="536" y="155"/>
                  </a:lnTo>
                  <a:lnTo>
                    <a:pt x="485" y="168"/>
                  </a:lnTo>
                  <a:lnTo>
                    <a:pt x="436" y="188"/>
                  </a:lnTo>
                  <a:lnTo>
                    <a:pt x="390" y="211"/>
                  </a:lnTo>
                  <a:lnTo>
                    <a:pt x="347" y="240"/>
                  </a:lnTo>
                  <a:lnTo>
                    <a:pt x="308" y="272"/>
                  </a:lnTo>
                  <a:lnTo>
                    <a:pt x="272" y="309"/>
                  </a:lnTo>
                  <a:lnTo>
                    <a:pt x="240" y="348"/>
                  </a:lnTo>
                  <a:lnTo>
                    <a:pt x="212" y="391"/>
                  </a:lnTo>
                  <a:lnTo>
                    <a:pt x="188" y="438"/>
                  </a:lnTo>
                  <a:lnTo>
                    <a:pt x="169" y="486"/>
                  </a:lnTo>
                  <a:lnTo>
                    <a:pt x="155" y="537"/>
                  </a:lnTo>
                  <a:lnTo>
                    <a:pt x="146" y="590"/>
                  </a:lnTo>
                  <a:lnTo>
                    <a:pt x="144" y="645"/>
                  </a:lnTo>
                  <a:lnTo>
                    <a:pt x="146" y="701"/>
                  </a:lnTo>
                  <a:lnTo>
                    <a:pt x="155" y="754"/>
                  </a:lnTo>
                  <a:lnTo>
                    <a:pt x="169" y="805"/>
                  </a:lnTo>
                  <a:lnTo>
                    <a:pt x="188" y="853"/>
                  </a:lnTo>
                  <a:lnTo>
                    <a:pt x="212" y="899"/>
                  </a:lnTo>
                  <a:lnTo>
                    <a:pt x="239" y="942"/>
                  </a:lnTo>
                  <a:lnTo>
                    <a:pt x="272" y="982"/>
                  </a:lnTo>
                  <a:lnTo>
                    <a:pt x="307" y="1019"/>
                  </a:lnTo>
                  <a:lnTo>
                    <a:pt x="347" y="1051"/>
                  </a:lnTo>
                  <a:lnTo>
                    <a:pt x="390" y="1080"/>
                  </a:lnTo>
                  <a:lnTo>
                    <a:pt x="436" y="1103"/>
                  </a:lnTo>
                  <a:lnTo>
                    <a:pt x="485" y="1121"/>
                  </a:lnTo>
                  <a:lnTo>
                    <a:pt x="536" y="1136"/>
                  </a:lnTo>
                  <a:lnTo>
                    <a:pt x="589" y="1144"/>
                  </a:lnTo>
                  <a:lnTo>
                    <a:pt x="643" y="1147"/>
                  </a:lnTo>
                  <a:lnTo>
                    <a:pt x="699" y="1144"/>
                  </a:lnTo>
                  <a:lnTo>
                    <a:pt x="752" y="1136"/>
                  </a:lnTo>
                  <a:lnTo>
                    <a:pt x="803" y="1121"/>
                  </a:lnTo>
                  <a:lnTo>
                    <a:pt x="851" y="1103"/>
                  </a:lnTo>
                  <a:lnTo>
                    <a:pt x="897" y="1080"/>
                  </a:lnTo>
                  <a:lnTo>
                    <a:pt x="941" y="1051"/>
                  </a:lnTo>
                  <a:lnTo>
                    <a:pt x="980" y="1019"/>
                  </a:lnTo>
                  <a:lnTo>
                    <a:pt x="1016" y="982"/>
                  </a:lnTo>
                  <a:lnTo>
                    <a:pt x="1048" y="942"/>
                  </a:lnTo>
                  <a:lnTo>
                    <a:pt x="1076" y="899"/>
                  </a:lnTo>
                  <a:lnTo>
                    <a:pt x="1100" y="853"/>
                  </a:lnTo>
                  <a:lnTo>
                    <a:pt x="1118" y="805"/>
                  </a:lnTo>
                  <a:lnTo>
                    <a:pt x="1133" y="754"/>
                  </a:lnTo>
                  <a:lnTo>
                    <a:pt x="1141" y="701"/>
                  </a:lnTo>
                  <a:lnTo>
                    <a:pt x="1144" y="645"/>
                  </a:lnTo>
                  <a:lnTo>
                    <a:pt x="1141" y="590"/>
                  </a:lnTo>
                  <a:lnTo>
                    <a:pt x="1133" y="537"/>
                  </a:lnTo>
                  <a:lnTo>
                    <a:pt x="1118" y="486"/>
                  </a:lnTo>
                  <a:lnTo>
                    <a:pt x="1100" y="438"/>
                  </a:lnTo>
                  <a:lnTo>
                    <a:pt x="1076" y="391"/>
                  </a:lnTo>
                  <a:lnTo>
                    <a:pt x="1048" y="348"/>
                  </a:lnTo>
                  <a:lnTo>
                    <a:pt x="1015" y="309"/>
                  </a:lnTo>
                  <a:lnTo>
                    <a:pt x="980" y="272"/>
                  </a:lnTo>
                  <a:lnTo>
                    <a:pt x="940" y="240"/>
                  </a:lnTo>
                  <a:lnTo>
                    <a:pt x="897" y="211"/>
                  </a:lnTo>
                  <a:lnTo>
                    <a:pt x="851" y="188"/>
                  </a:lnTo>
                  <a:lnTo>
                    <a:pt x="803" y="168"/>
                  </a:lnTo>
                  <a:lnTo>
                    <a:pt x="752" y="155"/>
                  </a:lnTo>
                  <a:lnTo>
                    <a:pt x="699" y="147"/>
                  </a:lnTo>
                  <a:lnTo>
                    <a:pt x="643" y="144"/>
                  </a:lnTo>
                  <a:close/>
                  <a:moveTo>
                    <a:pt x="643" y="0"/>
                  </a:moveTo>
                  <a:lnTo>
                    <a:pt x="706" y="2"/>
                  </a:lnTo>
                  <a:lnTo>
                    <a:pt x="766" y="12"/>
                  </a:lnTo>
                  <a:lnTo>
                    <a:pt x="826" y="26"/>
                  </a:lnTo>
                  <a:lnTo>
                    <a:pt x="882" y="44"/>
                  </a:lnTo>
                  <a:lnTo>
                    <a:pt x="935" y="69"/>
                  </a:lnTo>
                  <a:lnTo>
                    <a:pt x="986" y="98"/>
                  </a:lnTo>
                  <a:lnTo>
                    <a:pt x="1034" y="130"/>
                  </a:lnTo>
                  <a:lnTo>
                    <a:pt x="1079" y="168"/>
                  </a:lnTo>
                  <a:lnTo>
                    <a:pt x="1119" y="209"/>
                  </a:lnTo>
                  <a:lnTo>
                    <a:pt x="1156" y="254"/>
                  </a:lnTo>
                  <a:lnTo>
                    <a:pt x="1190" y="302"/>
                  </a:lnTo>
                  <a:lnTo>
                    <a:pt x="1218" y="353"/>
                  </a:lnTo>
                  <a:lnTo>
                    <a:pt x="1242" y="407"/>
                  </a:lnTo>
                  <a:lnTo>
                    <a:pt x="1261" y="463"/>
                  </a:lnTo>
                  <a:lnTo>
                    <a:pt x="1275" y="523"/>
                  </a:lnTo>
                  <a:lnTo>
                    <a:pt x="1284" y="583"/>
                  </a:lnTo>
                  <a:lnTo>
                    <a:pt x="1287" y="645"/>
                  </a:lnTo>
                  <a:lnTo>
                    <a:pt x="1284" y="708"/>
                  </a:lnTo>
                  <a:lnTo>
                    <a:pt x="1275" y="768"/>
                  </a:lnTo>
                  <a:lnTo>
                    <a:pt x="1261" y="828"/>
                  </a:lnTo>
                  <a:lnTo>
                    <a:pt x="1242" y="884"/>
                  </a:lnTo>
                  <a:lnTo>
                    <a:pt x="1218" y="937"/>
                  </a:lnTo>
                  <a:lnTo>
                    <a:pt x="1190" y="988"/>
                  </a:lnTo>
                  <a:lnTo>
                    <a:pt x="1156" y="1037"/>
                  </a:lnTo>
                  <a:lnTo>
                    <a:pt x="1119" y="1082"/>
                  </a:lnTo>
                  <a:lnTo>
                    <a:pt x="1079" y="1123"/>
                  </a:lnTo>
                  <a:lnTo>
                    <a:pt x="1034" y="1159"/>
                  </a:lnTo>
                  <a:lnTo>
                    <a:pt x="986" y="1193"/>
                  </a:lnTo>
                  <a:lnTo>
                    <a:pt x="935" y="1222"/>
                  </a:lnTo>
                  <a:lnTo>
                    <a:pt x="882" y="1246"/>
                  </a:lnTo>
                  <a:lnTo>
                    <a:pt x="826" y="1265"/>
                  </a:lnTo>
                  <a:lnTo>
                    <a:pt x="766" y="1279"/>
                  </a:lnTo>
                  <a:lnTo>
                    <a:pt x="706" y="1287"/>
                  </a:lnTo>
                  <a:lnTo>
                    <a:pt x="643" y="1290"/>
                  </a:lnTo>
                  <a:lnTo>
                    <a:pt x="582" y="1287"/>
                  </a:lnTo>
                  <a:lnTo>
                    <a:pt x="521" y="1279"/>
                  </a:lnTo>
                  <a:lnTo>
                    <a:pt x="462" y="1265"/>
                  </a:lnTo>
                  <a:lnTo>
                    <a:pt x="406" y="1246"/>
                  </a:lnTo>
                  <a:lnTo>
                    <a:pt x="352" y="1222"/>
                  </a:lnTo>
                  <a:lnTo>
                    <a:pt x="301" y="1193"/>
                  </a:lnTo>
                  <a:lnTo>
                    <a:pt x="254" y="1159"/>
                  </a:lnTo>
                  <a:lnTo>
                    <a:pt x="209" y="1123"/>
                  </a:lnTo>
                  <a:lnTo>
                    <a:pt x="169" y="1082"/>
                  </a:lnTo>
                  <a:lnTo>
                    <a:pt x="131" y="1037"/>
                  </a:lnTo>
                  <a:lnTo>
                    <a:pt x="98" y="988"/>
                  </a:lnTo>
                  <a:lnTo>
                    <a:pt x="70" y="937"/>
                  </a:lnTo>
                  <a:lnTo>
                    <a:pt x="45" y="884"/>
                  </a:lnTo>
                  <a:lnTo>
                    <a:pt x="26" y="828"/>
                  </a:lnTo>
                  <a:lnTo>
                    <a:pt x="13" y="768"/>
                  </a:lnTo>
                  <a:lnTo>
                    <a:pt x="3" y="708"/>
                  </a:lnTo>
                  <a:lnTo>
                    <a:pt x="0" y="645"/>
                  </a:lnTo>
                  <a:lnTo>
                    <a:pt x="3" y="583"/>
                  </a:lnTo>
                  <a:lnTo>
                    <a:pt x="13" y="523"/>
                  </a:lnTo>
                  <a:lnTo>
                    <a:pt x="26" y="463"/>
                  </a:lnTo>
                  <a:lnTo>
                    <a:pt x="45" y="407"/>
                  </a:lnTo>
                  <a:lnTo>
                    <a:pt x="70" y="353"/>
                  </a:lnTo>
                  <a:lnTo>
                    <a:pt x="98" y="302"/>
                  </a:lnTo>
                  <a:lnTo>
                    <a:pt x="131" y="254"/>
                  </a:lnTo>
                  <a:lnTo>
                    <a:pt x="169" y="209"/>
                  </a:lnTo>
                  <a:lnTo>
                    <a:pt x="209" y="168"/>
                  </a:lnTo>
                  <a:lnTo>
                    <a:pt x="254" y="130"/>
                  </a:lnTo>
                  <a:lnTo>
                    <a:pt x="301" y="98"/>
                  </a:lnTo>
                  <a:lnTo>
                    <a:pt x="352" y="69"/>
                  </a:lnTo>
                  <a:lnTo>
                    <a:pt x="406" y="44"/>
                  </a:lnTo>
                  <a:lnTo>
                    <a:pt x="462" y="26"/>
                  </a:lnTo>
                  <a:lnTo>
                    <a:pt x="521" y="12"/>
                  </a:lnTo>
                  <a:lnTo>
                    <a:pt x="582" y="2"/>
                  </a:lnTo>
                  <a:lnTo>
                    <a:pt x="643" y="0"/>
                  </a:lnTo>
                  <a:close/>
                </a:path>
              </a:pathLst>
            </a:custGeom>
            <a:grpFill/>
            <a:ln w="0">
              <a:noFill/>
              <a:prstDash val="solid"/>
              <a:round/>
            </a:ln>
          </p:spPr>
          <p:txBody>
            <a:bodyPr vert="horz" wrap="square" lIns="91440" tIns="45720" rIns="91440" bIns="45720" numCol="1" anchor="t" anchorCtr="0" compatLnSpc="1"/>
            <a:lstStyle/>
            <a:p>
              <a:endParaRPr lang="en-US" dirty="0">
                <a:cs typeface="+mn-ea"/>
                <a:sym typeface="+mn-lt"/>
              </a:endParaRPr>
            </a:p>
          </p:txBody>
        </p:sp>
        <p:sp>
          <p:nvSpPr>
            <p:cNvPr id="41" name="Freeform 299">
              <a:extLst>
                <a:ext uri="{FF2B5EF4-FFF2-40B4-BE49-F238E27FC236}">
                  <a16:creationId xmlns:a16="http://schemas.microsoft.com/office/drawing/2014/main" xmlns="" id="{6C938792-CB9A-421D-B2A0-8DE3FD1A56A6}"/>
                </a:ext>
              </a:extLst>
            </p:cNvPr>
            <p:cNvSpPr/>
            <p:nvPr/>
          </p:nvSpPr>
          <p:spPr bwMode="auto">
            <a:xfrm>
              <a:off x="7458076" y="3687763"/>
              <a:ext cx="101600" cy="100013"/>
            </a:xfrm>
            <a:custGeom>
              <a:avLst/>
              <a:gdLst>
                <a:gd name="T0" fmla="*/ 285 w 572"/>
                <a:gd name="T1" fmla="*/ 0 h 573"/>
                <a:gd name="T2" fmla="*/ 328 w 572"/>
                <a:gd name="T3" fmla="*/ 3 h 573"/>
                <a:gd name="T4" fmla="*/ 369 w 572"/>
                <a:gd name="T5" fmla="*/ 12 h 573"/>
                <a:gd name="T6" fmla="*/ 406 w 572"/>
                <a:gd name="T7" fmla="*/ 26 h 573"/>
                <a:gd name="T8" fmla="*/ 441 w 572"/>
                <a:gd name="T9" fmla="*/ 46 h 573"/>
                <a:gd name="T10" fmla="*/ 473 w 572"/>
                <a:gd name="T11" fmla="*/ 70 h 573"/>
                <a:gd name="T12" fmla="*/ 501 w 572"/>
                <a:gd name="T13" fmla="*/ 98 h 573"/>
                <a:gd name="T14" fmla="*/ 526 w 572"/>
                <a:gd name="T15" fmla="*/ 131 h 573"/>
                <a:gd name="T16" fmla="*/ 545 w 572"/>
                <a:gd name="T17" fmla="*/ 166 h 573"/>
                <a:gd name="T18" fmla="*/ 559 w 572"/>
                <a:gd name="T19" fmla="*/ 203 h 573"/>
                <a:gd name="T20" fmla="*/ 569 w 572"/>
                <a:gd name="T21" fmla="*/ 244 h 573"/>
                <a:gd name="T22" fmla="*/ 572 w 572"/>
                <a:gd name="T23" fmla="*/ 286 h 573"/>
                <a:gd name="T24" fmla="*/ 569 w 572"/>
                <a:gd name="T25" fmla="*/ 328 h 573"/>
                <a:gd name="T26" fmla="*/ 559 w 572"/>
                <a:gd name="T27" fmla="*/ 369 h 573"/>
                <a:gd name="T28" fmla="*/ 545 w 572"/>
                <a:gd name="T29" fmla="*/ 407 h 573"/>
                <a:gd name="T30" fmla="*/ 526 w 572"/>
                <a:gd name="T31" fmla="*/ 442 h 573"/>
                <a:gd name="T32" fmla="*/ 501 w 572"/>
                <a:gd name="T33" fmla="*/ 475 h 573"/>
                <a:gd name="T34" fmla="*/ 473 w 572"/>
                <a:gd name="T35" fmla="*/ 502 h 573"/>
                <a:gd name="T36" fmla="*/ 441 w 572"/>
                <a:gd name="T37" fmla="*/ 527 h 573"/>
                <a:gd name="T38" fmla="*/ 406 w 572"/>
                <a:gd name="T39" fmla="*/ 546 h 573"/>
                <a:gd name="T40" fmla="*/ 369 w 572"/>
                <a:gd name="T41" fmla="*/ 561 h 573"/>
                <a:gd name="T42" fmla="*/ 328 w 572"/>
                <a:gd name="T43" fmla="*/ 570 h 573"/>
                <a:gd name="T44" fmla="*/ 285 w 572"/>
                <a:gd name="T45" fmla="*/ 573 h 573"/>
                <a:gd name="T46" fmla="*/ 244 w 572"/>
                <a:gd name="T47" fmla="*/ 570 h 573"/>
                <a:gd name="T48" fmla="*/ 203 w 572"/>
                <a:gd name="T49" fmla="*/ 561 h 573"/>
                <a:gd name="T50" fmla="*/ 166 w 572"/>
                <a:gd name="T51" fmla="*/ 546 h 573"/>
                <a:gd name="T52" fmla="*/ 131 w 572"/>
                <a:gd name="T53" fmla="*/ 527 h 573"/>
                <a:gd name="T54" fmla="*/ 98 w 572"/>
                <a:gd name="T55" fmla="*/ 502 h 573"/>
                <a:gd name="T56" fmla="*/ 71 w 572"/>
                <a:gd name="T57" fmla="*/ 475 h 573"/>
                <a:gd name="T58" fmla="*/ 46 w 572"/>
                <a:gd name="T59" fmla="*/ 442 h 573"/>
                <a:gd name="T60" fmla="*/ 27 w 572"/>
                <a:gd name="T61" fmla="*/ 407 h 573"/>
                <a:gd name="T62" fmla="*/ 13 w 572"/>
                <a:gd name="T63" fmla="*/ 369 h 573"/>
                <a:gd name="T64" fmla="*/ 3 w 572"/>
                <a:gd name="T65" fmla="*/ 328 h 573"/>
                <a:gd name="T66" fmla="*/ 0 w 572"/>
                <a:gd name="T67" fmla="*/ 286 h 573"/>
                <a:gd name="T68" fmla="*/ 143 w 572"/>
                <a:gd name="T69" fmla="*/ 286 h 573"/>
                <a:gd name="T70" fmla="*/ 146 w 572"/>
                <a:gd name="T71" fmla="*/ 315 h 573"/>
                <a:gd name="T72" fmla="*/ 154 w 572"/>
                <a:gd name="T73" fmla="*/ 342 h 573"/>
                <a:gd name="T74" fmla="*/ 168 w 572"/>
                <a:gd name="T75" fmla="*/ 366 h 573"/>
                <a:gd name="T76" fmla="*/ 185 w 572"/>
                <a:gd name="T77" fmla="*/ 388 h 573"/>
                <a:gd name="T78" fmla="*/ 206 w 572"/>
                <a:gd name="T79" fmla="*/ 405 h 573"/>
                <a:gd name="T80" fmla="*/ 231 w 572"/>
                <a:gd name="T81" fmla="*/ 418 h 573"/>
                <a:gd name="T82" fmla="*/ 257 w 572"/>
                <a:gd name="T83" fmla="*/ 427 h 573"/>
                <a:gd name="T84" fmla="*/ 285 w 572"/>
                <a:gd name="T85" fmla="*/ 430 h 573"/>
                <a:gd name="T86" fmla="*/ 315 w 572"/>
                <a:gd name="T87" fmla="*/ 427 h 573"/>
                <a:gd name="T88" fmla="*/ 341 w 572"/>
                <a:gd name="T89" fmla="*/ 418 h 573"/>
                <a:gd name="T90" fmla="*/ 366 w 572"/>
                <a:gd name="T91" fmla="*/ 405 h 573"/>
                <a:gd name="T92" fmla="*/ 387 w 572"/>
                <a:gd name="T93" fmla="*/ 388 h 573"/>
                <a:gd name="T94" fmla="*/ 404 w 572"/>
                <a:gd name="T95" fmla="*/ 366 h 573"/>
                <a:gd name="T96" fmla="*/ 418 w 572"/>
                <a:gd name="T97" fmla="*/ 342 h 573"/>
                <a:gd name="T98" fmla="*/ 426 w 572"/>
                <a:gd name="T99" fmla="*/ 315 h 573"/>
                <a:gd name="T100" fmla="*/ 429 w 572"/>
                <a:gd name="T101" fmla="*/ 286 h 573"/>
                <a:gd name="T102" fmla="*/ 426 w 572"/>
                <a:gd name="T103" fmla="*/ 258 h 573"/>
                <a:gd name="T104" fmla="*/ 418 w 572"/>
                <a:gd name="T105" fmla="*/ 231 h 573"/>
                <a:gd name="T106" fmla="*/ 404 w 572"/>
                <a:gd name="T107" fmla="*/ 207 h 573"/>
                <a:gd name="T108" fmla="*/ 387 w 572"/>
                <a:gd name="T109" fmla="*/ 185 h 573"/>
                <a:gd name="T110" fmla="*/ 366 w 572"/>
                <a:gd name="T111" fmla="*/ 168 h 573"/>
                <a:gd name="T112" fmla="*/ 341 w 572"/>
                <a:gd name="T113" fmla="*/ 154 h 573"/>
                <a:gd name="T114" fmla="*/ 315 w 572"/>
                <a:gd name="T115" fmla="*/ 146 h 573"/>
                <a:gd name="T116" fmla="*/ 285 w 572"/>
                <a:gd name="T117" fmla="*/ 143 h 573"/>
                <a:gd name="T118" fmla="*/ 285 w 572"/>
                <a:gd name="T119"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2" h="573">
                  <a:moveTo>
                    <a:pt x="285" y="0"/>
                  </a:moveTo>
                  <a:lnTo>
                    <a:pt x="328" y="3"/>
                  </a:lnTo>
                  <a:lnTo>
                    <a:pt x="369" y="12"/>
                  </a:lnTo>
                  <a:lnTo>
                    <a:pt x="406" y="26"/>
                  </a:lnTo>
                  <a:lnTo>
                    <a:pt x="441" y="46"/>
                  </a:lnTo>
                  <a:lnTo>
                    <a:pt x="473" y="70"/>
                  </a:lnTo>
                  <a:lnTo>
                    <a:pt x="501" y="98"/>
                  </a:lnTo>
                  <a:lnTo>
                    <a:pt x="526" y="131"/>
                  </a:lnTo>
                  <a:lnTo>
                    <a:pt x="545" y="166"/>
                  </a:lnTo>
                  <a:lnTo>
                    <a:pt x="559" y="203"/>
                  </a:lnTo>
                  <a:lnTo>
                    <a:pt x="569" y="244"/>
                  </a:lnTo>
                  <a:lnTo>
                    <a:pt x="572" y="286"/>
                  </a:lnTo>
                  <a:lnTo>
                    <a:pt x="569" y="328"/>
                  </a:lnTo>
                  <a:lnTo>
                    <a:pt x="559" y="369"/>
                  </a:lnTo>
                  <a:lnTo>
                    <a:pt x="545" y="407"/>
                  </a:lnTo>
                  <a:lnTo>
                    <a:pt x="526" y="442"/>
                  </a:lnTo>
                  <a:lnTo>
                    <a:pt x="501" y="475"/>
                  </a:lnTo>
                  <a:lnTo>
                    <a:pt x="473" y="502"/>
                  </a:lnTo>
                  <a:lnTo>
                    <a:pt x="441" y="527"/>
                  </a:lnTo>
                  <a:lnTo>
                    <a:pt x="406" y="546"/>
                  </a:lnTo>
                  <a:lnTo>
                    <a:pt x="369" y="561"/>
                  </a:lnTo>
                  <a:lnTo>
                    <a:pt x="328" y="570"/>
                  </a:lnTo>
                  <a:lnTo>
                    <a:pt x="285" y="573"/>
                  </a:lnTo>
                  <a:lnTo>
                    <a:pt x="244" y="570"/>
                  </a:lnTo>
                  <a:lnTo>
                    <a:pt x="203" y="561"/>
                  </a:lnTo>
                  <a:lnTo>
                    <a:pt x="166" y="546"/>
                  </a:lnTo>
                  <a:lnTo>
                    <a:pt x="131" y="527"/>
                  </a:lnTo>
                  <a:lnTo>
                    <a:pt x="98" y="502"/>
                  </a:lnTo>
                  <a:lnTo>
                    <a:pt x="71" y="475"/>
                  </a:lnTo>
                  <a:lnTo>
                    <a:pt x="46" y="442"/>
                  </a:lnTo>
                  <a:lnTo>
                    <a:pt x="27" y="407"/>
                  </a:lnTo>
                  <a:lnTo>
                    <a:pt x="13" y="369"/>
                  </a:lnTo>
                  <a:lnTo>
                    <a:pt x="3" y="328"/>
                  </a:lnTo>
                  <a:lnTo>
                    <a:pt x="0" y="286"/>
                  </a:lnTo>
                  <a:lnTo>
                    <a:pt x="143" y="286"/>
                  </a:lnTo>
                  <a:lnTo>
                    <a:pt x="146" y="315"/>
                  </a:lnTo>
                  <a:lnTo>
                    <a:pt x="154" y="342"/>
                  </a:lnTo>
                  <a:lnTo>
                    <a:pt x="168" y="366"/>
                  </a:lnTo>
                  <a:lnTo>
                    <a:pt x="185" y="388"/>
                  </a:lnTo>
                  <a:lnTo>
                    <a:pt x="206" y="405"/>
                  </a:lnTo>
                  <a:lnTo>
                    <a:pt x="231" y="418"/>
                  </a:lnTo>
                  <a:lnTo>
                    <a:pt x="257" y="427"/>
                  </a:lnTo>
                  <a:lnTo>
                    <a:pt x="285" y="430"/>
                  </a:lnTo>
                  <a:lnTo>
                    <a:pt x="315" y="427"/>
                  </a:lnTo>
                  <a:lnTo>
                    <a:pt x="341" y="418"/>
                  </a:lnTo>
                  <a:lnTo>
                    <a:pt x="366" y="405"/>
                  </a:lnTo>
                  <a:lnTo>
                    <a:pt x="387" y="388"/>
                  </a:lnTo>
                  <a:lnTo>
                    <a:pt x="404" y="366"/>
                  </a:lnTo>
                  <a:lnTo>
                    <a:pt x="418" y="342"/>
                  </a:lnTo>
                  <a:lnTo>
                    <a:pt x="426" y="315"/>
                  </a:lnTo>
                  <a:lnTo>
                    <a:pt x="429" y="286"/>
                  </a:lnTo>
                  <a:lnTo>
                    <a:pt x="426" y="258"/>
                  </a:lnTo>
                  <a:lnTo>
                    <a:pt x="418" y="231"/>
                  </a:lnTo>
                  <a:lnTo>
                    <a:pt x="404" y="207"/>
                  </a:lnTo>
                  <a:lnTo>
                    <a:pt x="387" y="185"/>
                  </a:lnTo>
                  <a:lnTo>
                    <a:pt x="366" y="168"/>
                  </a:lnTo>
                  <a:lnTo>
                    <a:pt x="341" y="154"/>
                  </a:lnTo>
                  <a:lnTo>
                    <a:pt x="315" y="146"/>
                  </a:lnTo>
                  <a:lnTo>
                    <a:pt x="285" y="143"/>
                  </a:lnTo>
                  <a:lnTo>
                    <a:pt x="285" y="0"/>
                  </a:lnTo>
                  <a:close/>
                </a:path>
              </a:pathLst>
            </a:custGeom>
            <a:grpFill/>
            <a:ln w="0">
              <a:noFill/>
              <a:prstDash val="solid"/>
              <a:round/>
            </a:ln>
          </p:spPr>
          <p:txBody>
            <a:bodyPr vert="horz" wrap="square" lIns="91440" tIns="45720" rIns="91440" bIns="45720" numCol="1" anchor="t" anchorCtr="0" compatLnSpc="1"/>
            <a:lstStyle/>
            <a:p>
              <a:endParaRPr lang="en-US" dirty="0">
                <a:cs typeface="+mn-ea"/>
                <a:sym typeface="+mn-lt"/>
              </a:endParaRPr>
            </a:p>
          </p:txBody>
        </p:sp>
      </p:grpSp>
      <p:sp>
        <p:nvSpPr>
          <p:cNvPr id="42" name="Freeform 447">
            <a:extLst>
              <a:ext uri="{FF2B5EF4-FFF2-40B4-BE49-F238E27FC236}">
                <a16:creationId xmlns:a16="http://schemas.microsoft.com/office/drawing/2014/main" xmlns="" id="{6E64EDA2-11F0-41FA-AAE1-22860A7829D9}"/>
              </a:ext>
            </a:extLst>
          </p:cNvPr>
          <p:cNvSpPr>
            <a:spLocks noEditPoints="1"/>
          </p:cNvSpPr>
          <p:nvPr/>
        </p:nvSpPr>
        <p:spPr bwMode="auto">
          <a:xfrm>
            <a:off x="3380760" y="3460759"/>
            <a:ext cx="505172" cy="503825"/>
          </a:xfrm>
          <a:custGeom>
            <a:avLst/>
            <a:gdLst>
              <a:gd name="T0" fmla="*/ 1761 w 3376"/>
              <a:gd name="T1" fmla="*/ 1402 h 3366"/>
              <a:gd name="T2" fmla="*/ 1372 w 3376"/>
              <a:gd name="T3" fmla="*/ 1612 h 3366"/>
              <a:gd name="T4" fmla="*/ 1134 w 3376"/>
              <a:gd name="T5" fmla="*/ 1931 h 3366"/>
              <a:gd name="T6" fmla="*/ 1097 w 3376"/>
              <a:gd name="T7" fmla="*/ 2315 h 3366"/>
              <a:gd name="T8" fmla="*/ 1274 w 3376"/>
              <a:gd name="T9" fmla="*/ 2662 h 3366"/>
              <a:gd name="T10" fmla="*/ 1618 w 3376"/>
              <a:gd name="T11" fmla="*/ 2913 h 3366"/>
              <a:gd name="T12" fmla="*/ 2078 w 3376"/>
              <a:gd name="T13" fmla="*/ 3026 h 3366"/>
              <a:gd name="T14" fmla="*/ 2491 w 3376"/>
              <a:gd name="T15" fmla="*/ 2985 h 3366"/>
              <a:gd name="T16" fmla="*/ 2910 w 3376"/>
              <a:gd name="T17" fmla="*/ 2790 h 3366"/>
              <a:gd name="T18" fmla="*/ 3012 w 3376"/>
              <a:gd name="T19" fmla="*/ 2701 h 3366"/>
              <a:gd name="T20" fmla="*/ 3151 w 3376"/>
              <a:gd name="T21" fmla="*/ 2514 h 3366"/>
              <a:gd name="T22" fmla="*/ 3238 w 3376"/>
              <a:gd name="T23" fmla="*/ 2239 h 3366"/>
              <a:gd name="T24" fmla="*/ 3163 w 3376"/>
              <a:gd name="T25" fmla="*/ 1872 h 3366"/>
              <a:gd name="T26" fmla="*/ 2896 w 3376"/>
              <a:gd name="T27" fmla="*/ 1568 h 3366"/>
              <a:gd name="T28" fmla="*/ 2488 w 3376"/>
              <a:gd name="T29" fmla="*/ 1381 h 3366"/>
              <a:gd name="T30" fmla="*/ 1137 w 3376"/>
              <a:gd name="T31" fmla="*/ 149 h 3366"/>
              <a:gd name="T32" fmla="*/ 678 w 3376"/>
              <a:gd name="T33" fmla="*/ 263 h 3366"/>
              <a:gd name="T34" fmla="*/ 333 w 3376"/>
              <a:gd name="T35" fmla="*/ 513 h 3366"/>
              <a:gd name="T36" fmla="*/ 157 w 3376"/>
              <a:gd name="T37" fmla="*/ 860 h 3366"/>
              <a:gd name="T38" fmla="*/ 176 w 3376"/>
              <a:gd name="T39" fmla="*/ 1193 h 3366"/>
              <a:gd name="T40" fmla="*/ 300 w 3376"/>
              <a:gd name="T41" fmla="*/ 1425 h 3366"/>
              <a:gd name="T42" fmla="*/ 434 w 3376"/>
              <a:gd name="T43" fmla="*/ 1564 h 3366"/>
              <a:gd name="T44" fmla="*/ 352 w 3376"/>
              <a:gd name="T45" fmla="*/ 1910 h 3366"/>
              <a:gd name="T46" fmla="*/ 817 w 3376"/>
              <a:gd name="T47" fmla="*/ 1765 h 3366"/>
              <a:gd name="T48" fmla="*/ 960 w 3376"/>
              <a:gd name="T49" fmla="*/ 1801 h 3366"/>
              <a:gd name="T50" fmla="*/ 1141 w 3376"/>
              <a:gd name="T51" fmla="*/ 1630 h 3366"/>
              <a:gd name="T52" fmla="*/ 1499 w 3376"/>
              <a:gd name="T53" fmla="*/ 1348 h 3366"/>
              <a:gd name="T54" fmla="*/ 1978 w 3376"/>
              <a:gd name="T55" fmla="*/ 1204 h 3366"/>
              <a:gd name="T56" fmla="*/ 2304 w 3376"/>
              <a:gd name="T57" fmla="*/ 1093 h 3366"/>
              <a:gd name="T58" fmla="*/ 2252 w 3376"/>
              <a:gd name="T59" fmla="*/ 720 h 3366"/>
              <a:gd name="T60" fmla="*/ 1985 w 3376"/>
              <a:gd name="T61" fmla="*/ 394 h 3366"/>
              <a:gd name="T62" fmla="*/ 1563 w 3376"/>
              <a:gd name="T63" fmla="*/ 190 h 3366"/>
              <a:gd name="T64" fmla="*/ 1313 w 3376"/>
              <a:gd name="T65" fmla="*/ 2 h 3366"/>
              <a:gd name="T66" fmla="*/ 1813 w 3376"/>
              <a:gd name="T67" fmla="*/ 123 h 3366"/>
              <a:gd name="T68" fmla="*/ 2197 w 3376"/>
              <a:gd name="T69" fmla="*/ 393 h 3366"/>
              <a:gd name="T70" fmla="*/ 2413 w 3376"/>
              <a:gd name="T71" fmla="*/ 768 h 3366"/>
              <a:gd name="T72" fmla="*/ 2422 w 3376"/>
              <a:gd name="T73" fmla="*/ 1158 h 3366"/>
              <a:gd name="T74" fmla="*/ 2811 w 3376"/>
              <a:gd name="T75" fmla="*/ 1349 h 3366"/>
              <a:gd name="T76" fmla="*/ 3176 w 3376"/>
              <a:gd name="T77" fmla="*/ 1639 h 3366"/>
              <a:gd name="T78" fmla="*/ 3363 w 3376"/>
              <a:gd name="T79" fmla="*/ 2032 h 3366"/>
              <a:gd name="T80" fmla="*/ 3334 w 3376"/>
              <a:gd name="T81" fmla="*/ 2434 h 3366"/>
              <a:gd name="T82" fmla="*/ 3120 w 3376"/>
              <a:gd name="T83" fmla="*/ 2781 h 3366"/>
              <a:gd name="T84" fmla="*/ 2341 w 3376"/>
              <a:gd name="T85" fmla="*/ 3151 h 3366"/>
              <a:gd name="T86" fmla="*/ 1802 w 3376"/>
              <a:gd name="T87" fmla="*/ 3119 h 3366"/>
              <a:gd name="T88" fmla="*/ 1353 w 3376"/>
              <a:gd name="T89" fmla="*/ 2919 h 3366"/>
              <a:gd name="T90" fmla="*/ 1047 w 3376"/>
              <a:gd name="T91" fmla="*/ 2592 h 3366"/>
              <a:gd name="T92" fmla="*/ 933 w 3376"/>
              <a:gd name="T93" fmla="*/ 2177 h 3366"/>
              <a:gd name="T94" fmla="*/ 828 w 3376"/>
              <a:gd name="T95" fmla="*/ 1916 h 3366"/>
              <a:gd name="T96" fmla="*/ 154 w 3376"/>
              <a:gd name="T97" fmla="*/ 1462 h 3366"/>
              <a:gd name="T98" fmla="*/ 3 w 3376"/>
              <a:gd name="T99" fmla="*/ 1057 h 3366"/>
              <a:gd name="T100" fmla="*/ 80 w 3376"/>
              <a:gd name="T101" fmla="*/ 634 h 3366"/>
              <a:gd name="T102" fmla="*/ 358 w 3376"/>
              <a:gd name="T103" fmla="*/ 288 h 3366"/>
              <a:gd name="T104" fmla="*/ 786 w 3376"/>
              <a:gd name="T105" fmla="*/ 64 h 3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6" h="3366">
                <a:moveTo>
                  <a:pt x="2162" y="1342"/>
                </a:moveTo>
                <a:lnTo>
                  <a:pt x="2078" y="1344"/>
                </a:lnTo>
                <a:lnTo>
                  <a:pt x="1995" y="1351"/>
                </a:lnTo>
                <a:lnTo>
                  <a:pt x="1915" y="1363"/>
                </a:lnTo>
                <a:lnTo>
                  <a:pt x="1837" y="1381"/>
                </a:lnTo>
                <a:lnTo>
                  <a:pt x="1761" y="1402"/>
                </a:lnTo>
                <a:lnTo>
                  <a:pt x="1687" y="1428"/>
                </a:lnTo>
                <a:lnTo>
                  <a:pt x="1618" y="1457"/>
                </a:lnTo>
                <a:lnTo>
                  <a:pt x="1551" y="1490"/>
                </a:lnTo>
                <a:lnTo>
                  <a:pt x="1488" y="1528"/>
                </a:lnTo>
                <a:lnTo>
                  <a:pt x="1429" y="1568"/>
                </a:lnTo>
                <a:lnTo>
                  <a:pt x="1372" y="1612"/>
                </a:lnTo>
                <a:lnTo>
                  <a:pt x="1321" y="1658"/>
                </a:lnTo>
                <a:lnTo>
                  <a:pt x="1274" y="1708"/>
                </a:lnTo>
                <a:lnTo>
                  <a:pt x="1232" y="1760"/>
                </a:lnTo>
                <a:lnTo>
                  <a:pt x="1194" y="1815"/>
                </a:lnTo>
                <a:lnTo>
                  <a:pt x="1162" y="1872"/>
                </a:lnTo>
                <a:lnTo>
                  <a:pt x="1134" y="1931"/>
                </a:lnTo>
                <a:lnTo>
                  <a:pt x="1113" y="1992"/>
                </a:lnTo>
                <a:lnTo>
                  <a:pt x="1097" y="2055"/>
                </a:lnTo>
                <a:lnTo>
                  <a:pt x="1088" y="2119"/>
                </a:lnTo>
                <a:lnTo>
                  <a:pt x="1085" y="2186"/>
                </a:lnTo>
                <a:lnTo>
                  <a:pt x="1088" y="2251"/>
                </a:lnTo>
                <a:lnTo>
                  <a:pt x="1097" y="2315"/>
                </a:lnTo>
                <a:lnTo>
                  <a:pt x="1113" y="2378"/>
                </a:lnTo>
                <a:lnTo>
                  <a:pt x="1134" y="2439"/>
                </a:lnTo>
                <a:lnTo>
                  <a:pt x="1162" y="2499"/>
                </a:lnTo>
                <a:lnTo>
                  <a:pt x="1194" y="2556"/>
                </a:lnTo>
                <a:lnTo>
                  <a:pt x="1232" y="2610"/>
                </a:lnTo>
                <a:lnTo>
                  <a:pt x="1274" y="2662"/>
                </a:lnTo>
                <a:lnTo>
                  <a:pt x="1321" y="2712"/>
                </a:lnTo>
                <a:lnTo>
                  <a:pt x="1372" y="2759"/>
                </a:lnTo>
                <a:lnTo>
                  <a:pt x="1429" y="2802"/>
                </a:lnTo>
                <a:lnTo>
                  <a:pt x="1488" y="2843"/>
                </a:lnTo>
                <a:lnTo>
                  <a:pt x="1551" y="2880"/>
                </a:lnTo>
                <a:lnTo>
                  <a:pt x="1618" y="2913"/>
                </a:lnTo>
                <a:lnTo>
                  <a:pt x="1687" y="2942"/>
                </a:lnTo>
                <a:lnTo>
                  <a:pt x="1761" y="2968"/>
                </a:lnTo>
                <a:lnTo>
                  <a:pt x="1837" y="2989"/>
                </a:lnTo>
                <a:lnTo>
                  <a:pt x="1915" y="3007"/>
                </a:lnTo>
                <a:lnTo>
                  <a:pt x="1995" y="3019"/>
                </a:lnTo>
                <a:lnTo>
                  <a:pt x="2078" y="3026"/>
                </a:lnTo>
                <a:lnTo>
                  <a:pt x="2162" y="3028"/>
                </a:lnTo>
                <a:lnTo>
                  <a:pt x="2227" y="3027"/>
                </a:lnTo>
                <a:lnTo>
                  <a:pt x="2293" y="3022"/>
                </a:lnTo>
                <a:lnTo>
                  <a:pt x="2360" y="3013"/>
                </a:lnTo>
                <a:lnTo>
                  <a:pt x="2426" y="3001"/>
                </a:lnTo>
                <a:lnTo>
                  <a:pt x="2491" y="2985"/>
                </a:lnTo>
                <a:lnTo>
                  <a:pt x="2554" y="2967"/>
                </a:lnTo>
                <a:lnTo>
                  <a:pt x="2614" y="2944"/>
                </a:lnTo>
                <a:lnTo>
                  <a:pt x="3031" y="3106"/>
                </a:lnTo>
                <a:lnTo>
                  <a:pt x="2902" y="2796"/>
                </a:lnTo>
                <a:lnTo>
                  <a:pt x="2904" y="2795"/>
                </a:lnTo>
                <a:lnTo>
                  <a:pt x="2910" y="2790"/>
                </a:lnTo>
                <a:lnTo>
                  <a:pt x="2921" y="2783"/>
                </a:lnTo>
                <a:lnTo>
                  <a:pt x="2934" y="2773"/>
                </a:lnTo>
                <a:lnTo>
                  <a:pt x="2950" y="2758"/>
                </a:lnTo>
                <a:lnTo>
                  <a:pt x="2969" y="2742"/>
                </a:lnTo>
                <a:lnTo>
                  <a:pt x="2989" y="2724"/>
                </a:lnTo>
                <a:lnTo>
                  <a:pt x="3012" y="2701"/>
                </a:lnTo>
                <a:lnTo>
                  <a:pt x="3035" y="2677"/>
                </a:lnTo>
                <a:lnTo>
                  <a:pt x="3058" y="2649"/>
                </a:lnTo>
                <a:lnTo>
                  <a:pt x="3083" y="2619"/>
                </a:lnTo>
                <a:lnTo>
                  <a:pt x="3106" y="2587"/>
                </a:lnTo>
                <a:lnTo>
                  <a:pt x="3130" y="2552"/>
                </a:lnTo>
                <a:lnTo>
                  <a:pt x="3151" y="2514"/>
                </a:lnTo>
                <a:lnTo>
                  <a:pt x="3173" y="2474"/>
                </a:lnTo>
                <a:lnTo>
                  <a:pt x="3191" y="2431"/>
                </a:lnTo>
                <a:lnTo>
                  <a:pt x="3208" y="2386"/>
                </a:lnTo>
                <a:lnTo>
                  <a:pt x="3221" y="2339"/>
                </a:lnTo>
                <a:lnTo>
                  <a:pt x="3230" y="2290"/>
                </a:lnTo>
                <a:lnTo>
                  <a:pt x="3238" y="2239"/>
                </a:lnTo>
                <a:lnTo>
                  <a:pt x="3240" y="2186"/>
                </a:lnTo>
                <a:lnTo>
                  <a:pt x="3237" y="2119"/>
                </a:lnTo>
                <a:lnTo>
                  <a:pt x="3226" y="2055"/>
                </a:lnTo>
                <a:lnTo>
                  <a:pt x="3211" y="1992"/>
                </a:lnTo>
                <a:lnTo>
                  <a:pt x="3189" y="1931"/>
                </a:lnTo>
                <a:lnTo>
                  <a:pt x="3163" y="1872"/>
                </a:lnTo>
                <a:lnTo>
                  <a:pt x="3130" y="1814"/>
                </a:lnTo>
                <a:lnTo>
                  <a:pt x="3093" y="1760"/>
                </a:lnTo>
                <a:lnTo>
                  <a:pt x="3050" y="1708"/>
                </a:lnTo>
                <a:lnTo>
                  <a:pt x="3003" y="1658"/>
                </a:lnTo>
                <a:lnTo>
                  <a:pt x="2951" y="1611"/>
                </a:lnTo>
                <a:lnTo>
                  <a:pt x="2896" y="1568"/>
                </a:lnTo>
                <a:lnTo>
                  <a:pt x="2837" y="1527"/>
                </a:lnTo>
                <a:lnTo>
                  <a:pt x="2773" y="1490"/>
                </a:lnTo>
                <a:lnTo>
                  <a:pt x="2706" y="1457"/>
                </a:lnTo>
                <a:lnTo>
                  <a:pt x="2637" y="1428"/>
                </a:lnTo>
                <a:lnTo>
                  <a:pt x="2563" y="1402"/>
                </a:lnTo>
                <a:lnTo>
                  <a:pt x="2488" y="1381"/>
                </a:lnTo>
                <a:lnTo>
                  <a:pt x="2409" y="1363"/>
                </a:lnTo>
                <a:lnTo>
                  <a:pt x="2329" y="1351"/>
                </a:lnTo>
                <a:lnTo>
                  <a:pt x="2246" y="1344"/>
                </a:lnTo>
                <a:lnTo>
                  <a:pt x="2162" y="1342"/>
                </a:lnTo>
                <a:close/>
                <a:moveTo>
                  <a:pt x="1221" y="146"/>
                </a:moveTo>
                <a:lnTo>
                  <a:pt x="1137" y="149"/>
                </a:lnTo>
                <a:lnTo>
                  <a:pt x="1055" y="157"/>
                </a:lnTo>
                <a:lnTo>
                  <a:pt x="974" y="169"/>
                </a:lnTo>
                <a:lnTo>
                  <a:pt x="896" y="186"/>
                </a:lnTo>
                <a:lnTo>
                  <a:pt x="820" y="208"/>
                </a:lnTo>
                <a:lnTo>
                  <a:pt x="748" y="233"/>
                </a:lnTo>
                <a:lnTo>
                  <a:pt x="678" y="263"/>
                </a:lnTo>
                <a:lnTo>
                  <a:pt x="610" y="296"/>
                </a:lnTo>
                <a:lnTo>
                  <a:pt x="548" y="332"/>
                </a:lnTo>
                <a:lnTo>
                  <a:pt x="488" y="373"/>
                </a:lnTo>
                <a:lnTo>
                  <a:pt x="432" y="417"/>
                </a:lnTo>
                <a:lnTo>
                  <a:pt x="380" y="463"/>
                </a:lnTo>
                <a:lnTo>
                  <a:pt x="333" y="513"/>
                </a:lnTo>
                <a:lnTo>
                  <a:pt x="291" y="566"/>
                </a:lnTo>
                <a:lnTo>
                  <a:pt x="253" y="621"/>
                </a:lnTo>
                <a:lnTo>
                  <a:pt x="221" y="677"/>
                </a:lnTo>
                <a:lnTo>
                  <a:pt x="194" y="736"/>
                </a:lnTo>
                <a:lnTo>
                  <a:pt x="172" y="798"/>
                </a:lnTo>
                <a:lnTo>
                  <a:pt x="157" y="860"/>
                </a:lnTo>
                <a:lnTo>
                  <a:pt x="148" y="925"/>
                </a:lnTo>
                <a:lnTo>
                  <a:pt x="145" y="990"/>
                </a:lnTo>
                <a:lnTo>
                  <a:pt x="147" y="1044"/>
                </a:lnTo>
                <a:lnTo>
                  <a:pt x="153" y="1095"/>
                </a:lnTo>
                <a:lnTo>
                  <a:pt x="163" y="1145"/>
                </a:lnTo>
                <a:lnTo>
                  <a:pt x="176" y="1193"/>
                </a:lnTo>
                <a:lnTo>
                  <a:pt x="193" y="1238"/>
                </a:lnTo>
                <a:lnTo>
                  <a:pt x="211" y="1279"/>
                </a:lnTo>
                <a:lnTo>
                  <a:pt x="232" y="1319"/>
                </a:lnTo>
                <a:lnTo>
                  <a:pt x="254" y="1357"/>
                </a:lnTo>
                <a:lnTo>
                  <a:pt x="277" y="1392"/>
                </a:lnTo>
                <a:lnTo>
                  <a:pt x="300" y="1425"/>
                </a:lnTo>
                <a:lnTo>
                  <a:pt x="325" y="1454"/>
                </a:lnTo>
                <a:lnTo>
                  <a:pt x="349" y="1482"/>
                </a:lnTo>
                <a:lnTo>
                  <a:pt x="372" y="1507"/>
                </a:lnTo>
                <a:lnTo>
                  <a:pt x="394" y="1529"/>
                </a:lnTo>
                <a:lnTo>
                  <a:pt x="415" y="1547"/>
                </a:lnTo>
                <a:lnTo>
                  <a:pt x="434" y="1564"/>
                </a:lnTo>
                <a:lnTo>
                  <a:pt x="449" y="1577"/>
                </a:lnTo>
                <a:lnTo>
                  <a:pt x="464" y="1588"/>
                </a:lnTo>
                <a:lnTo>
                  <a:pt x="473" y="1595"/>
                </a:lnTo>
                <a:lnTo>
                  <a:pt x="480" y="1601"/>
                </a:lnTo>
                <a:lnTo>
                  <a:pt x="482" y="1602"/>
                </a:lnTo>
                <a:lnTo>
                  <a:pt x="352" y="1910"/>
                </a:lnTo>
                <a:lnTo>
                  <a:pt x="761" y="1750"/>
                </a:lnTo>
                <a:lnTo>
                  <a:pt x="764" y="1750"/>
                </a:lnTo>
                <a:lnTo>
                  <a:pt x="771" y="1753"/>
                </a:lnTo>
                <a:lnTo>
                  <a:pt x="783" y="1756"/>
                </a:lnTo>
                <a:lnTo>
                  <a:pt x="799" y="1760"/>
                </a:lnTo>
                <a:lnTo>
                  <a:pt x="817" y="1765"/>
                </a:lnTo>
                <a:lnTo>
                  <a:pt x="839" y="1771"/>
                </a:lnTo>
                <a:lnTo>
                  <a:pt x="861" y="1778"/>
                </a:lnTo>
                <a:lnTo>
                  <a:pt x="885" y="1784"/>
                </a:lnTo>
                <a:lnTo>
                  <a:pt x="911" y="1790"/>
                </a:lnTo>
                <a:lnTo>
                  <a:pt x="935" y="1796"/>
                </a:lnTo>
                <a:lnTo>
                  <a:pt x="960" y="1801"/>
                </a:lnTo>
                <a:lnTo>
                  <a:pt x="982" y="1805"/>
                </a:lnTo>
                <a:lnTo>
                  <a:pt x="1004" y="1808"/>
                </a:lnTo>
                <a:lnTo>
                  <a:pt x="1023" y="1810"/>
                </a:lnTo>
                <a:lnTo>
                  <a:pt x="1057" y="1748"/>
                </a:lnTo>
                <a:lnTo>
                  <a:pt x="1097" y="1688"/>
                </a:lnTo>
                <a:lnTo>
                  <a:pt x="1141" y="1630"/>
                </a:lnTo>
                <a:lnTo>
                  <a:pt x="1191" y="1575"/>
                </a:lnTo>
                <a:lnTo>
                  <a:pt x="1245" y="1524"/>
                </a:lnTo>
                <a:lnTo>
                  <a:pt x="1302" y="1475"/>
                </a:lnTo>
                <a:lnTo>
                  <a:pt x="1365" y="1429"/>
                </a:lnTo>
                <a:lnTo>
                  <a:pt x="1431" y="1387"/>
                </a:lnTo>
                <a:lnTo>
                  <a:pt x="1499" y="1348"/>
                </a:lnTo>
                <a:lnTo>
                  <a:pt x="1572" y="1313"/>
                </a:lnTo>
                <a:lnTo>
                  <a:pt x="1648" y="1283"/>
                </a:lnTo>
                <a:lnTo>
                  <a:pt x="1727" y="1256"/>
                </a:lnTo>
                <a:lnTo>
                  <a:pt x="1808" y="1234"/>
                </a:lnTo>
                <a:lnTo>
                  <a:pt x="1892" y="1217"/>
                </a:lnTo>
                <a:lnTo>
                  <a:pt x="1978" y="1204"/>
                </a:lnTo>
                <a:lnTo>
                  <a:pt x="2065" y="1197"/>
                </a:lnTo>
                <a:lnTo>
                  <a:pt x="2156" y="1194"/>
                </a:lnTo>
                <a:lnTo>
                  <a:pt x="2217" y="1195"/>
                </a:lnTo>
                <a:lnTo>
                  <a:pt x="2279" y="1199"/>
                </a:lnTo>
                <a:lnTo>
                  <a:pt x="2293" y="1147"/>
                </a:lnTo>
                <a:lnTo>
                  <a:pt x="2304" y="1093"/>
                </a:lnTo>
                <a:lnTo>
                  <a:pt x="2312" y="1039"/>
                </a:lnTo>
                <a:lnTo>
                  <a:pt x="2314" y="983"/>
                </a:lnTo>
                <a:lnTo>
                  <a:pt x="2307" y="915"/>
                </a:lnTo>
                <a:lnTo>
                  <a:pt x="2295" y="849"/>
                </a:lnTo>
                <a:lnTo>
                  <a:pt x="2277" y="783"/>
                </a:lnTo>
                <a:lnTo>
                  <a:pt x="2252" y="720"/>
                </a:lnTo>
                <a:lnTo>
                  <a:pt x="2220" y="660"/>
                </a:lnTo>
                <a:lnTo>
                  <a:pt x="2184" y="600"/>
                </a:lnTo>
                <a:lnTo>
                  <a:pt x="2142" y="544"/>
                </a:lnTo>
                <a:lnTo>
                  <a:pt x="2094" y="491"/>
                </a:lnTo>
                <a:lnTo>
                  <a:pt x="2043" y="441"/>
                </a:lnTo>
                <a:lnTo>
                  <a:pt x="1985" y="394"/>
                </a:lnTo>
                <a:lnTo>
                  <a:pt x="1925" y="350"/>
                </a:lnTo>
                <a:lnTo>
                  <a:pt x="1859" y="310"/>
                </a:lnTo>
                <a:lnTo>
                  <a:pt x="1791" y="273"/>
                </a:lnTo>
                <a:lnTo>
                  <a:pt x="1718" y="241"/>
                </a:lnTo>
                <a:lnTo>
                  <a:pt x="1642" y="213"/>
                </a:lnTo>
                <a:lnTo>
                  <a:pt x="1563" y="190"/>
                </a:lnTo>
                <a:lnTo>
                  <a:pt x="1481" y="171"/>
                </a:lnTo>
                <a:lnTo>
                  <a:pt x="1397" y="158"/>
                </a:lnTo>
                <a:lnTo>
                  <a:pt x="1311" y="149"/>
                </a:lnTo>
                <a:lnTo>
                  <a:pt x="1221" y="146"/>
                </a:lnTo>
                <a:close/>
                <a:moveTo>
                  <a:pt x="1221" y="0"/>
                </a:moveTo>
                <a:lnTo>
                  <a:pt x="1313" y="2"/>
                </a:lnTo>
                <a:lnTo>
                  <a:pt x="1402" y="10"/>
                </a:lnTo>
                <a:lnTo>
                  <a:pt x="1489" y="24"/>
                </a:lnTo>
                <a:lnTo>
                  <a:pt x="1574" y="42"/>
                </a:lnTo>
                <a:lnTo>
                  <a:pt x="1656" y="64"/>
                </a:lnTo>
                <a:lnTo>
                  <a:pt x="1736" y="91"/>
                </a:lnTo>
                <a:lnTo>
                  <a:pt x="1813" y="123"/>
                </a:lnTo>
                <a:lnTo>
                  <a:pt x="1886" y="159"/>
                </a:lnTo>
                <a:lnTo>
                  <a:pt x="1957" y="198"/>
                </a:lnTo>
                <a:lnTo>
                  <a:pt x="2022" y="241"/>
                </a:lnTo>
                <a:lnTo>
                  <a:pt x="2085" y="288"/>
                </a:lnTo>
                <a:lnTo>
                  <a:pt x="2143" y="339"/>
                </a:lnTo>
                <a:lnTo>
                  <a:pt x="2197" y="393"/>
                </a:lnTo>
                <a:lnTo>
                  <a:pt x="2246" y="449"/>
                </a:lnTo>
                <a:lnTo>
                  <a:pt x="2290" y="508"/>
                </a:lnTo>
                <a:lnTo>
                  <a:pt x="2329" y="570"/>
                </a:lnTo>
                <a:lnTo>
                  <a:pt x="2363" y="634"/>
                </a:lnTo>
                <a:lnTo>
                  <a:pt x="2390" y="701"/>
                </a:lnTo>
                <a:lnTo>
                  <a:pt x="2413" y="768"/>
                </a:lnTo>
                <a:lnTo>
                  <a:pt x="2429" y="839"/>
                </a:lnTo>
                <a:lnTo>
                  <a:pt x="2439" y="910"/>
                </a:lnTo>
                <a:lnTo>
                  <a:pt x="2443" y="984"/>
                </a:lnTo>
                <a:lnTo>
                  <a:pt x="2440" y="1041"/>
                </a:lnTo>
                <a:lnTo>
                  <a:pt x="2434" y="1099"/>
                </a:lnTo>
                <a:lnTo>
                  <a:pt x="2422" y="1158"/>
                </a:lnTo>
                <a:lnTo>
                  <a:pt x="2407" y="1216"/>
                </a:lnTo>
                <a:lnTo>
                  <a:pt x="2493" y="1233"/>
                </a:lnTo>
                <a:lnTo>
                  <a:pt x="2577" y="1255"/>
                </a:lnTo>
                <a:lnTo>
                  <a:pt x="2658" y="1283"/>
                </a:lnTo>
                <a:lnTo>
                  <a:pt x="2736" y="1313"/>
                </a:lnTo>
                <a:lnTo>
                  <a:pt x="2811" y="1349"/>
                </a:lnTo>
                <a:lnTo>
                  <a:pt x="2882" y="1388"/>
                </a:lnTo>
                <a:lnTo>
                  <a:pt x="2949" y="1432"/>
                </a:lnTo>
                <a:lnTo>
                  <a:pt x="3012" y="1479"/>
                </a:lnTo>
                <a:lnTo>
                  <a:pt x="3071" y="1529"/>
                </a:lnTo>
                <a:lnTo>
                  <a:pt x="3126" y="1582"/>
                </a:lnTo>
                <a:lnTo>
                  <a:pt x="3176" y="1639"/>
                </a:lnTo>
                <a:lnTo>
                  <a:pt x="3221" y="1699"/>
                </a:lnTo>
                <a:lnTo>
                  <a:pt x="3260" y="1761"/>
                </a:lnTo>
                <a:lnTo>
                  <a:pt x="3295" y="1826"/>
                </a:lnTo>
                <a:lnTo>
                  <a:pt x="3324" y="1892"/>
                </a:lnTo>
                <a:lnTo>
                  <a:pt x="3346" y="1962"/>
                </a:lnTo>
                <a:lnTo>
                  <a:pt x="3363" y="2032"/>
                </a:lnTo>
                <a:lnTo>
                  <a:pt x="3372" y="2105"/>
                </a:lnTo>
                <a:lnTo>
                  <a:pt x="3376" y="2178"/>
                </a:lnTo>
                <a:lnTo>
                  <a:pt x="3373" y="2243"/>
                </a:lnTo>
                <a:lnTo>
                  <a:pt x="3365" y="2307"/>
                </a:lnTo>
                <a:lnTo>
                  <a:pt x="3352" y="2372"/>
                </a:lnTo>
                <a:lnTo>
                  <a:pt x="3334" y="2434"/>
                </a:lnTo>
                <a:lnTo>
                  <a:pt x="3310" y="2495"/>
                </a:lnTo>
                <a:lnTo>
                  <a:pt x="3282" y="2556"/>
                </a:lnTo>
                <a:lnTo>
                  <a:pt x="3249" y="2615"/>
                </a:lnTo>
                <a:lnTo>
                  <a:pt x="3210" y="2672"/>
                </a:lnTo>
                <a:lnTo>
                  <a:pt x="3167" y="2728"/>
                </a:lnTo>
                <a:lnTo>
                  <a:pt x="3120" y="2781"/>
                </a:lnTo>
                <a:lnTo>
                  <a:pt x="3066" y="2832"/>
                </a:lnTo>
                <a:lnTo>
                  <a:pt x="3289" y="3366"/>
                </a:lnTo>
                <a:lnTo>
                  <a:pt x="2614" y="3092"/>
                </a:lnTo>
                <a:lnTo>
                  <a:pt x="2524" y="3117"/>
                </a:lnTo>
                <a:lnTo>
                  <a:pt x="2433" y="3137"/>
                </a:lnTo>
                <a:lnTo>
                  <a:pt x="2341" y="3151"/>
                </a:lnTo>
                <a:lnTo>
                  <a:pt x="2248" y="3159"/>
                </a:lnTo>
                <a:lnTo>
                  <a:pt x="2155" y="3161"/>
                </a:lnTo>
                <a:lnTo>
                  <a:pt x="2063" y="3158"/>
                </a:lnTo>
                <a:lnTo>
                  <a:pt x="1974" y="3151"/>
                </a:lnTo>
                <a:lnTo>
                  <a:pt x="1887" y="3138"/>
                </a:lnTo>
                <a:lnTo>
                  <a:pt x="1802" y="3119"/>
                </a:lnTo>
                <a:lnTo>
                  <a:pt x="1719" y="3097"/>
                </a:lnTo>
                <a:lnTo>
                  <a:pt x="1640" y="3069"/>
                </a:lnTo>
                <a:lnTo>
                  <a:pt x="1563" y="3039"/>
                </a:lnTo>
                <a:lnTo>
                  <a:pt x="1489" y="3003"/>
                </a:lnTo>
                <a:lnTo>
                  <a:pt x="1419" y="2963"/>
                </a:lnTo>
                <a:lnTo>
                  <a:pt x="1353" y="2919"/>
                </a:lnTo>
                <a:lnTo>
                  <a:pt x="1291" y="2873"/>
                </a:lnTo>
                <a:lnTo>
                  <a:pt x="1233" y="2822"/>
                </a:lnTo>
                <a:lnTo>
                  <a:pt x="1179" y="2769"/>
                </a:lnTo>
                <a:lnTo>
                  <a:pt x="1130" y="2712"/>
                </a:lnTo>
                <a:lnTo>
                  <a:pt x="1086" y="2653"/>
                </a:lnTo>
                <a:lnTo>
                  <a:pt x="1047" y="2592"/>
                </a:lnTo>
                <a:lnTo>
                  <a:pt x="1013" y="2527"/>
                </a:lnTo>
                <a:lnTo>
                  <a:pt x="986" y="2461"/>
                </a:lnTo>
                <a:lnTo>
                  <a:pt x="963" y="2392"/>
                </a:lnTo>
                <a:lnTo>
                  <a:pt x="947" y="2323"/>
                </a:lnTo>
                <a:lnTo>
                  <a:pt x="937" y="2251"/>
                </a:lnTo>
                <a:lnTo>
                  <a:pt x="933" y="2177"/>
                </a:lnTo>
                <a:lnTo>
                  <a:pt x="936" y="2118"/>
                </a:lnTo>
                <a:lnTo>
                  <a:pt x="942" y="2060"/>
                </a:lnTo>
                <a:lnTo>
                  <a:pt x="953" y="2002"/>
                </a:lnTo>
                <a:lnTo>
                  <a:pt x="968" y="1945"/>
                </a:lnTo>
                <a:lnTo>
                  <a:pt x="897" y="1931"/>
                </a:lnTo>
                <a:lnTo>
                  <a:pt x="828" y="1916"/>
                </a:lnTo>
                <a:lnTo>
                  <a:pt x="761" y="1896"/>
                </a:lnTo>
                <a:lnTo>
                  <a:pt x="86" y="2170"/>
                </a:lnTo>
                <a:lnTo>
                  <a:pt x="309" y="1636"/>
                </a:lnTo>
                <a:lnTo>
                  <a:pt x="251" y="1581"/>
                </a:lnTo>
                <a:lnTo>
                  <a:pt x="200" y="1522"/>
                </a:lnTo>
                <a:lnTo>
                  <a:pt x="154" y="1462"/>
                </a:lnTo>
                <a:lnTo>
                  <a:pt x="113" y="1399"/>
                </a:lnTo>
                <a:lnTo>
                  <a:pt x="79" y="1334"/>
                </a:lnTo>
                <a:lnTo>
                  <a:pt x="51" y="1267"/>
                </a:lnTo>
                <a:lnTo>
                  <a:pt x="29" y="1199"/>
                </a:lnTo>
                <a:lnTo>
                  <a:pt x="13" y="1128"/>
                </a:lnTo>
                <a:lnTo>
                  <a:pt x="3" y="1057"/>
                </a:lnTo>
                <a:lnTo>
                  <a:pt x="0" y="984"/>
                </a:lnTo>
                <a:lnTo>
                  <a:pt x="3" y="910"/>
                </a:lnTo>
                <a:lnTo>
                  <a:pt x="13" y="839"/>
                </a:lnTo>
                <a:lnTo>
                  <a:pt x="30" y="768"/>
                </a:lnTo>
                <a:lnTo>
                  <a:pt x="52" y="701"/>
                </a:lnTo>
                <a:lnTo>
                  <a:pt x="80" y="634"/>
                </a:lnTo>
                <a:lnTo>
                  <a:pt x="114" y="570"/>
                </a:lnTo>
                <a:lnTo>
                  <a:pt x="153" y="508"/>
                </a:lnTo>
                <a:lnTo>
                  <a:pt x="197" y="449"/>
                </a:lnTo>
                <a:lnTo>
                  <a:pt x="246" y="393"/>
                </a:lnTo>
                <a:lnTo>
                  <a:pt x="299" y="339"/>
                </a:lnTo>
                <a:lnTo>
                  <a:pt x="358" y="288"/>
                </a:lnTo>
                <a:lnTo>
                  <a:pt x="419" y="241"/>
                </a:lnTo>
                <a:lnTo>
                  <a:pt x="486" y="198"/>
                </a:lnTo>
                <a:lnTo>
                  <a:pt x="556" y="159"/>
                </a:lnTo>
                <a:lnTo>
                  <a:pt x="630" y="123"/>
                </a:lnTo>
                <a:lnTo>
                  <a:pt x="706" y="91"/>
                </a:lnTo>
                <a:lnTo>
                  <a:pt x="786" y="64"/>
                </a:lnTo>
                <a:lnTo>
                  <a:pt x="868" y="42"/>
                </a:lnTo>
                <a:lnTo>
                  <a:pt x="953" y="24"/>
                </a:lnTo>
                <a:lnTo>
                  <a:pt x="1040" y="10"/>
                </a:lnTo>
                <a:lnTo>
                  <a:pt x="1130" y="2"/>
                </a:lnTo>
                <a:lnTo>
                  <a:pt x="1221" y="0"/>
                </a:lnTo>
                <a:close/>
              </a:path>
            </a:pathLst>
          </a:custGeom>
          <a:solidFill>
            <a:schemeClr val="tx1">
              <a:lumMod val="75000"/>
              <a:lumOff val="25000"/>
            </a:schemeClr>
          </a:solidFill>
          <a:ln w="0">
            <a:noFill/>
            <a:prstDash val="solid"/>
            <a:round/>
          </a:ln>
        </p:spPr>
        <p:txBody>
          <a:bodyPr vert="horz" wrap="square" lIns="91440" tIns="45720" rIns="91440" bIns="45720" numCol="1" anchor="t" anchorCtr="0" compatLnSpc="1"/>
          <a:lstStyle/>
          <a:p>
            <a:endParaRPr lang="en-US" dirty="0">
              <a:cs typeface="+mn-ea"/>
              <a:sym typeface="+mn-lt"/>
            </a:endParaRPr>
          </a:p>
        </p:txBody>
      </p:sp>
      <p:sp>
        <p:nvSpPr>
          <p:cNvPr id="43" name="文本框 42">
            <a:extLst>
              <a:ext uri="{FF2B5EF4-FFF2-40B4-BE49-F238E27FC236}">
                <a16:creationId xmlns:a16="http://schemas.microsoft.com/office/drawing/2014/main" xmlns="" id="{A1F8F17A-F126-4284-9263-0F4B2EEDC1F5}"/>
              </a:ext>
            </a:extLst>
          </p:cNvPr>
          <p:cNvSpPr txBox="1"/>
          <p:nvPr/>
        </p:nvSpPr>
        <p:spPr>
          <a:xfrm>
            <a:off x="2066182" y="1774410"/>
            <a:ext cx="2938072" cy="1292662"/>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1600" i="0" u="none" strike="noStrike" kern="0" cap="none" spc="0" normalizeH="0" baseline="0" noProof="0" dirty="0">
                <a:ln>
                  <a:noFill/>
                </a:ln>
                <a:solidFill>
                  <a:prstClr val="black">
                    <a:lumMod val="65000"/>
                    <a:lumOff val="35000"/>
                  </a:prstClr>
                </a:solidFill>
                <a:effectLst/>
                <a:uLnTx/>
                <a:uFillTx/>
                <a:cs typeface="+mn-ea"/>
                <a:sym typeface="+mn-lt"/>
              </a:rPr>
              <a:t>请您单击此处输入文本内容，可调整文字大小等属性。</a:t>
            </a:r>
          </a:p>
        </p:txBody>
      </p:sp>
      <p:sp>
        <p:nvSpPr>
          <p:cNvPr id="44" name="文本框 43">
            <a:extLst>
              <a:ext uri="{FF2B5EF4-FFF2-40B4-BE49-F238E27FC236}">
                <a16:creationId xmlns:a16="http://schemas.microsoft.com/office/drawing/2014/main" xmlns="" id="{62EC9D26-B175-4C84-8960-CC19FD55B385}"/>
              </a:ext>
            </a:extLst>
          </p:cNvPr>
          <p:cNvSpPr txBox="1"/>
          <p:nvPr/>
        </p:nvSpPr>
        <p:spPr>
          <a:xfrm>
            <a:off x="3715101" y="4483940"/>
            <a:ext cx="2938072" cy="1292662"/>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lvl="0" defTabSz="457200">
              <a:lnSpc>
                <a:spcPct val="150000"/>
              </a:lnSpc>
              <a:defRPr/>
            </a:pPr>
            <a:r>
              <a:rPr lang="zh-CN" altLang="en-US" sz="1600" kern="0" dirty="0">
                <a:solidFill>
                  <a:prstClr val="black">
                    <a:lumMod val="65000"/>
                    <a:lumOff val="35000"/>
                  </a:prstClr>
                </a:solidFill>
                <a:cs typeface="+mn-ea"/>
                <a:sym typeface="+mn-lt"/>
              </a:rPr>
              <a:t>请您单击此处输入文本内容，可调整文字大小等属性。</a:t>
            </a:r>
          </a:p>
        </p:txBody>
      </p:sp>
      <p:sp>
        <p:nvSpPr>
          <p:cNvPr id="45" name="文本框 44">
            <a:extLst>
              <a:ext uri="{FF2B5EF4-FFF2-40B4-BE49-F238E27FC236}">
                <a16:creationId xmlns:a16="http://schemas.microsoft.com/office/drawing/2014/main" xmlns="" id="{90C621ED-3C79-4215-9480-8CD51263794F}"/>
              </a:ext>
            </a:extLst>
          </p:cNvPr>
          <p:cNvSpPr txBox="1"/>
          <p:nvPr/>
        </p:nvSpPr>
        <p:spPr>
          <a:xfrm>
            <a:off x="5438970" y="1774410"/>
            <a:ext cx="2938072" cy="1292662"/>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lvl="0" defTabSz="457200">
              <a:lnSpc>
                <a:spcPct val="150000"/>
              </a:lnSpc>
              <a:defRPr/>
            </a:pPr>
            <a:r>
              <a:rPr lang="zh-CN" altLang="en-US" sz="1600" kern="0" dirty="0">
                <a:solidFill>
                  <a:prstClr val="black">
                    <a:lumMod val="65000"/>
                    <a:lumOff val="35000"/>
                  </a:prstClr>
                </a:solidFill>
                <a:cs typeface="+mn-ea"/>
                <a:sym typeface="+mn-lt"/>
              </a:rPr>
              <a:t>请您单击此处输入文本内容，可调整文字大小等属性。</a:t>
            </a:r>
          </a:p>
        </p:txBody>
      </p:sp>
      <p:sp>
        <p:nvSpPr>
          <p:cNvPr id="46" name="文本框 45">
            <a:extLst>
              <a:ext uri="{FF2B5EF4-FFF2-40B4-BE49-F238E27FC236}">
                <a16:creationId xmlns:a16="http://schemas.microsoft.com/office/drawing/2014/main" xmlns="" id="{1008BB9F-94E6-4510-BB7F-E97D6229CAA8}"/>
              </a:ext>
            </a:extLst>
          </p:cNvPr>
          <p:cNvSpPr txBox="1"/>
          <p:nvPr/>
        </p:nvSpPr>
        <p:spPr>
          <a:xfrm>
            <a:off x="7132859" y="4483940"/>
            <a:ext cx="2938072" cy="1292662"/>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lvl="0" defTabSz="457200">
              <a:lnSpc>
                <a:spcPct val="150000"/>
              </a:lnSpc>
              <a:defRPr/>
            </a:pPr>
            <a:r>
              <a:rPr lang="zh-CN" altLang="en-US" sz="1600" kern="0" dirty="0">
                <a:solidFill>
                  <a:prstClr val="black">
                    <a:lumMod val="65000"/>
                    <a:lumOff val="35000"/>
                  </a:prstClr>
                </a:solidFill>
                <a:cs typeface="+mn-ea"/>
                <a:sym typeface="+mn-lt"/>
              </a:rPr>
              <a:t>请您单击此处输入文本内容，可调整文字大小等属性。</a:t>
            </a:r>
          </a:p>
        </p:txBody>
      </p:sp>
      <p:sp>
        <p:nvSpPr>
          <p:cNvPr id="47" name="文本框 46">
            <a:extLst>
              <a:ext uri="{FF2B5EF4-FFF2-40B4-BE49-F238E27FC236}">
                <a16:creationId xmlns:a16="http://schemas.microsoft.com/office/drawing/2014/main" xmlns="" id="{8B33A015-88B4-4279-AD62-48C4300EF5FD}"/>
              </a:ext>
            </a:extLst>
          </p:cNvPr>
          <p:cNvSpPr txBox="1"/>
          <p:nvPr/>
        </p:nvSpPr>
        <p:spPr>
          <a:xfrm>
            <a:off x="8826747" y="1774410"/>
            <a:ext cx="2938072" cy="1292662"/>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2000" i="0" u="none" strike="noStrike" kern="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2000" i="0" u="none" strike="noStrike" kern="0" cap="none" spc="0" normalizeH="0" baseline="0" noProof="0" dirty="0">
              <a:ln>
                <a:noFill/>
              </a:ln>
              <a:solidFill>
                <a:prstClr val="black">
                  <a:lumMod val="65000"/>
                  <a:lumOff val="35000"/>
                </a:prstClr>
              </a:solidFill>
              <a:effectLst/>
              <a:uLnTx/>
              <a:uFillTx/>
              <a:cs typeface="+mn-ea"/>
              <a:sym typeface="+mn-lt"/>
            </a:endParaRPr>
          </a:p>
          <a:p>
            <a:pPr lvl="0" defTabSz="457200">
              <a:lnSpc>
                <a:spcPct val="150000"/>
              </a:lnSpc>
              <a:defRPr/>
            </a:pPr>
            <a:r>
              <a:rPr lang="zh-CN" altLang="en-US" sz="1600" kern="0" dirty="0">
                <a:solidFill>
                  <a:prstClr val="black">
                    <a:lumMod val="65000"/>
                    <a:lumOff val="35000"/>
                  </a:prstClr>
                </a:solidFill>
                <a:cs typeface="+mn-ea"/>
                <a:sym typeface="+mn-lt"/>
              </a:rPr>
              <a:t>请您单击此处输入文本内容，可调整文字大小等属性。</a:t>
            </a:r>
          </a:p>
        </p:txBody>
      </p:sp>
    </p:spTree>
    <p:custDataLst>
      <p:tags r:id="rId1"/>
    </p:custDataLst>
    <p:extLst>
      <p:ext uri="{BB962C8B-B14F-4D97-AF65-F5344CB8AC3E}">
        <p14:creationId xmlns:p14="http://schemas.microsoft.com/office/powerpoint/2010/main" val="2115935633"/>
      </p:ext>
    </p:extLst>
  </p:cSld>
  <p:clrMapOvr>
    <a:masterClrMapping/>
  </p:clrMapOvr>
  <mc:AlternateContent xmlns:mc="http://schemas.openxmlformats.org/markup-compatibility/2006" xmlns:p14="http://schemas.microsoft.com/office/powerpoint/2010/main">
    <mc:Choice Requires="p14">
      <p:transition spd="slow" p14:dur="1500" advTm="737">
        <p:random/>
      </p:transition>
    </mc:Choice>
    <mc:Fallback xmlns="">
      <p:transition spd="slow" advTm="73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p:cTn id="38" dur="500" fill="hold"/>
                                        <p:tgtEl>
                                          <p:spTgt spid="42"/>
                                        </p:tgtEl>
                                        <p:attrNameLst>
                                          <p:attrName>ppt_w</p:attrName>
                                        </p:attrNameLst>
                                      </p:cBhvr>
                                      <p:tavLst>
                                        <p:tav tm="0">
                                          <p:val>
                                            <p:fltVal val="0"/>
                                          </p:val>
                                        </p:tav>
                                        <p:tav tm="100000">
                                          <p:val>
                                            <p:strVal val="#ppt_w"/>
                                          </p:val>
                                        </p:tav>
                                      </p:tavLst>
                                    </p:anim>
                                    <p:anim calcmode="lin" valueType="num">
                                      <p:cBhvr>
                                        <p:cTn id="39" dur="500" fill="hold"/>
                                        <p:tgtEl>
                                          <p:spTgt spid="42"/>
                                        </p:tgtEl>
                                        <p:attrNameLst>
                                          <p:attrName>ppt_h</p:attrName>
                                        </p:attrNameLst>
                                      </p:cBhvr>
                                      <p:tavLst>
                                        <p:tav tm="0">
                                          <p:val>
                                            <p:fltVal val="0"/>
                                          </p:val>
                                        </p:tav>
                                        <p:tav tm="100000">
                                          <p:val>
                                            <p:strVal val="#ppt_h"/>
                                          </p:val>
                                        </p:tav>
                                      </p:tavLst>
                                    </p:anim>
                                    <p:animEffect transition="in" filter="fade">
                                      <p:cBhvr>
                                        <p:cTn id="40" dur="500"/>
                                        <p:tgtEl>
                                          <p:spTgt spid="42"/>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childTnLst>
                                </p:cTn>
                              </p:par>
                            </p:childTnLst>
                          </p:cTn>
                        </p:par>
                        <p:par>
                          <p:cTn id="60" fill="hold">
                            <p:stCondLst>
                              <p:cond delay="5000"/>
                            </p:stCondLst>
                            <p:childTnLst>
                              <p:par>
                                <p:cTn id="61" presetID="10" presetClass="entr" presetSubtype="0"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left)">
                                      <p:cBhvr>
                                        <p:cTn id="66" dur="500"/>
                                        <p:tgtEl>
                                          <p:spTgt spid="10"/>
                                        </p:tgtEl>
                                      </p:cBhvr>
                                    </p:animEffect>
                                  </p:childTnLst>
                                </p:cTn>
                              </p:par>
                            </p:childTnLst>
                          </p:cTn>
                        </p:par>
                        <p:par>
                          <p:cTn id="67" fill="hold">
                            <p:stCondLst>
                              <p:cond delay="55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34"/>
                                        </p:tgtEl>
                                        <p:attrNameLst>
                                          <p:attrName>style.visibility</p:attrName>
                                        </p:attrNameLst>
                                      </p:cBhvr>
                                      <p:to>
                                        <p:strVal val="visible"/>
                                      </p:to>
                                    </p:set>
                                    <p:anim calcmode="lin" valueType="num">
                                      <p:cBhvr>
                                        <p:cTn id="76" dur="500" fill="hold"/>
                                        <p:tgtEl>
                                          <p:spTgt spid="34"/>
                                        </p:tgtEl>
                                        <p:attrNameLst>
                                          <p:attrName>ppt_w</p:attrName>
                                        </p:attrNameLst>
                                      </p:cBhvr>
                                      <p:tavLst>
                                        <p:tav tm="0">
                                          <p:val>
                                            <p:fltVal val="0"/>
                                          </p:val>
                                        </p:tav>
                                        <p:tav tm="100000">
                                          <p:val>
                                            <p:strVal val="#ppt_w"/>
                                          </p:val>
                                        </p:tav>
                                      </p:tavLst>
                                    </p:anim>
                                    <p:anim calcmode="lin" valueType="num">
                                      <p:cBhvr>
                                        <p:cTn id="77" dur="500" fill="hold"/>
                                        <p:tgtEl>
                                          <p:spTgt spid="34"/>
                                        </p:tgtEl>
                                        <p:attrNameLst>
                                          <p:attrName>ppt_h</p:attrName>
                                        </p:attrNameLst>
                                      </p:cBhvr>
                                      <p:tavLst>
                                        <p:tav tm="0">
                                          <p:val>
                                            <p:fltVal val="0"/>
                                          </p:val>
                                        </p:tav>
                                        <p:tav tm="100000">
                                          <p:val>
                                            <p:strVal val="#ppt_h"/>
                                          </p:val>
                                        </p:tav>
                                      </p:tavLst>
                                    </p:anim>
                                    <p:animEffect transition="in" filter="fade">
                                      <p:cBhvr>
                                        <p:cTn id="78" dur="500"/>
                                        <p:tgtEl>
                                          <p:spTgt spid="34"/>
                                        </p:tgtEl>
                                      </p:cBhvr>
                                    </p:animEffect>
                                  </p:childTnLst>
                                </p:cTn>
                              </p:par>
                            </p:childTnLst>
                          </p:cTn>
                        </p:par>
                        <p:par>
                          <p:cTn id="79" fill="hold">
                            <p:stCondLst>
                              <p:cond delay="6500"/>
                            </p:stCondLst>
                            <p:childTnLst>
                              <p:par>
                                <p:cTn id="80" presetID="10"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wipe(left)">
                                      <p:cBhvr>
                                        <p:cTn id="85" dur="500"/>
                                        <p:tgtEl>
                                          <p:spTgt spid="9"/>
                                        </p:tgtEl>
                                      </p:cBhvr>
                                    </p:animEffect>
                                  </p:childTnLst>
                                </p:cTn>
                              </p:par>
                            </p:childTnLst>
                          </p:cTn>
                        </p:par>
                        <p:par>
                          <p:cTn id="86" fill="hold">
                            <p:stCondLst>
                              <p:cond delay="7000"/>
                            </p:stCondLst>
                            <p:childTnLst>
                              <p:par>
                                <p:cTn id="87" presetID="53" presetClass="entr" presetSubtype="16" fill="hold"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500"/>
                            </p:stCondLst>
                            <p:childTnLst>
                              <p:par>
                                <p:cTn id="93" presetID="53" presetClass="entr" presetSubtype="16" fill="hold" grpId="0"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childTnLst>
                                </p:cTn>
                              </p:par>
                            </p:childTnLst>
                          </p:cTn>
                        </p:par>
                        <p:par>
                          <p:cTn id="98" fill="hold">
                            <p:stCondLst>
                              <p:cond delay="8000"/>
                            </p:stCondLst>
                            <p:childTnLst>
                              <p:par>
                                <p:cTn id="99" presetID="10" presetClass="entr" presetSubtype="0" fill="hold" grpId="0" nodeType="after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fade">
                                      <p:cBhvr>
                                        <p:cTn id="101" dur="500"/>
                                        <p:tgtEl>
                                          <p:spTgt spid="32"/>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0"/>
                                  </p:stCondLst>
                                  <p:childTnLst>
                                    <p:set>
                                      <p:cBhvr>
                                        <p:cTn id="114" dur="1" fill="hold">
                                          <p:stCondLst>
                                            <p:cond delay="0"/>
                                          </p:stCondLst>
                                        </p:cTn>
                                        <p:tgtEl>
                                          <p:spTgt spid="45"/>
                                        </p:tgtEl>
                                        <p:attrNameLst>
                                          <p:attrName>style.visibility</p:attrName>
                                        </p:attrNameLst>
                                      </p:cBhvr>
                                      <p:to>
                                        <p:strVal val="visible"/>
                                      </p:to>
                                    </p:set>
                                    <p:animEffect transition="in" filter="fade">
                                      <p:cBhvr>
                                        <p:cTn id="115" dur="1000"/>
                                        <p:tgtEl>
                                          <p:spTgt spid="45"/>
                                        </p:tgtEl>
                                      </p:cBhvr>
                                    </p:animEffect>
                                    <p:anim calcmode="lin" valueType="num">
                                      <p:cBhvr>
                                        <p:cTn id="116" dur="1000" fill="hold"/>
                                        <p:tgtEl>
                                          <p:spTgt spid="45"/>
                                        </p:tgtEl>
                                        <p:attrNameLst>
                                          <p:attrName>ppt_x</p:attrName>
                                        </p:attrNameLst>
                                      </p:cBhvr>
                                      <p:tavLst>
                                        <p:tav tm="0">
                                          <p:val>
                                            <p:strVal val="#ppt_x"/>
                                          </p:val>
                                        </p:tav>
                                        <p:tav tm="100000">
                                          <p:val>
                                            <p:strVal val="#ppt_x"/>
                                          </p:val>
                                        </p:tav>
                                      </p:tavLst>
                                    </p:anim>
                                    <p:anim calcmode="lin" valueType="num">
                                      <p:cBhvr>
                                        <p:cTn id="117" dur="1000" fill="hold"/>
                                        <p:tgtEl>
                                          <p:spTgt spid="45"/>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7"/>
                                        </p:tgtEl>
                                        <p:attrNameLst>
                                          <p:attrName>style.visibility</p:attrName>
                                        </p:attrNameLst>
                                      </p:cBhvr>
                                      <p:to>
                                        <p:strVal val="visible"/>
                                      </p:to>
                                    </p:set>
                                    <p:animEffect transition="in" filter="fade">
                                      <p:cBhvr>
                                        <p:cTn id="120" dur="1000"/>
                                        <p:tgtEl>
                                          <p:spTgt spid="47"/>
                                        </p:tgtEl>
                                      </p:cBhvr>
                                    </p:animEffect>
                                    <p:anim calcmode="lin" valueType="num">
                                      <p:cBhvr>
                                        <p:cTn id="121" dur="1000" fill="hold"/>
                                        <p:tgtEl>
                                          <p:spTgt spid="47"/>
                                        </p:tgtEl>
                                        <p:attrNameLst>
                                          <p:attrName>ppt_x</p:attrName>
                                        </p:attrNameLst>
                                      </p:cBhvr>
                                      <p:tavLst>
                                        <p:tav tm="0">
                                          <p:val>
                                            <p:strVal val="#ppt_x"/>
                                          </p:val>
                                        </p:tav>
                                        <p:tav tm="100000">
                                          <p:val>
                                            <p:strVal val="#ppt_x"/>
                                          </p:val>
                                        </p:tav>
                                      </p:tavLst>
                                    </p:anim>
                                    <p:anim calcmode="lin" valueType="num">
                                      <p:cBhvr>
                                        <p:cTn id="122" dur="1000" fill="hold"/>
                                        <p:tgtEl>
                                          <p:spTgt spid="4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46"/>
                                        </p:tgtEl>
                                        <p:attrNameLst>
                                          <p:attrName>style.visibility</p:attrName>
                                        </p:attrNameLst>
                                      </p:cBhvr>
                                      <p:to>
                                        <p:strVal val="visible"/>
                                      </p:to>
                                    </p:set>
                                    <p:animEffect transition="in" filter="fade">
                                      <p:cBhvr>
                                        <p:cTn id="125" dur="1000"/>
                                        <p:tgtEl>
                                          <p:spTgt spid="46"/>
                                        </p:tgtEl>
                                      </p:cBhvr>
                                    </p:animEffect>
                                    <p:anim calcmode="lin" valueType="num">
                                      <p:cBhvr>
                                        <p:cTn id="126" dur="1000" fill="hold"/>
                                        <p:tgtEl>
                                          <p:spTgt spid="46"/>
                                        </p:tgtEl>
                                        <p:attrNameLst>
                                          <p:attrName>ppt_x</p:attrName>
                                        </p:attrNameLst>
                                      </p:cBhvr>
                                      <p:tavLst>
                                        <p:tav tm="0">
                                          <p:val>
                                            <p:strVal val="#ppt_x"/>
                                          </p:val>
                                        </p:tav>
                                        <p:tav tm="100000">
                                          <p:val>
                                            <p:strVal val="#ppt_x"/>
                                          </p:val>
                                        </p:tav>
                                      </p:tavLst>
                                    </p:anim>
                                    <p:anim calcmode="lin" valueType="num">
                                      <p:cBhvr>
                                        <p:cTn id="12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29" grpId="0" animBg="1"/>
      <p:bldP spid="30" grpId="0" animBg="1"/>
      <p:bldP spid="31" grpId="0" animBg="1"/>
      <p:bldP spid="32" grpId="0" animBg="1"/>
      <p:bldP spid="33" grpId="0" animBg="1"/>
      <p:bldP spid="37" grpId="0" animBg="1"/>
      <p:bldP spid="42" grpId="0" animBg="1"/>
      <p:bldP spid="43" grpId="0"/>
      <p:bldP spid="44" grpId="0"/>
      <p:bldP spid="45"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xmlns=""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xmlns=""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xmlns=""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xmlns=""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SAAS</a:t>
              </a: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平台介绍</a:t>
              </a:r>
            </a:p>
          </p:txBody>
        </p:sp>
      </p:grpSp>
      <p:pic>
        <p:nvPicPr>
          <p:cNvPr id="9" name="图片 8">
            <a:extLst>
              <a:ext uri="{FF2B5EF4-FFF2-40B4-BE49-F238E27FC236}">
                <a16:creationId xmlns:a16="http://schemas.microsoft.com/office/drawing/2014/main" xmlns="" id="{38406D93-7BF4-4A8D-92AA-29F763D6D9B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3549490" y="1412776"/>
            <a:ext cx="5093020" cy="4727720"/>
          </a:xfrm>
          <a:prstGeom prst="rect">
            <a:avLst/>
          </a:prstGeom>
        </p:spPr>
      </p:pic>
      <p:grpSp>
        <p:nvGrpSpPr>
          <p:cNvPr id="10" name="组合 9">
            <a:extLst>
              <a:ext uri="{FF2B5EF4-FFF2-40B4-BE49-F238E27FC236}">
                <a16:creationId xmlns:a16="http://schemas.microsoft.com/office/drawing/2014/main" xmlns="" id="{AA6986E0-299B-4454-B9DA-392BC8B33946}"/>
              </a:ext>
            </a:extLst>
          </p:cNvPr>
          <p:cNvGrpSpPr/>
          <p:nvPr/>
        </p:nvGrpSpPr>
        <p:grpSpPr>
          <a:xfrm>
            <a:off x="1053032" y="1622837"/>
            <a:ext cx="2496458" cy="1200329"/>
            <a:chOff x="1143338" y="4035936"/>
            <a:chExt cx="2496458" cy="1200329"/>
          </a:xfrm>
        </p:grpSpPr>
        <p:sp>
          <p:nvSpPr>
            <p:cNvPr id="11" name="文本框 10">
              <a:extLst>
                <a:ext uri="{FF2B5EF4-FFF2-40B4-BE49-F238E27FC236}">
                  <a16:creationId xmlns:a16="http://schemas.microsoft.com/office/drawing/2014/main" xmlns="" id="{48BADD10-5819-4288-B13D-8808ACD7743F}"/>
                </a:ext>
              </a:extLst>
            </p:cNvPr>
            <p:cNvSpPr txBox="1"/>
            <p:nvPr/>
          </p:nvSpPr>
          <p:spPr>
            <a:xfrm>
              <a:off x="1143338" y="4497601"/>
              <a:ext cx="2496458" cy="738664"/>
            </a:xfrm>
            <a:prstGeom prst="rect">
              <a:avLst/>
            </a:prstGeom>
            <a:noFill/>
          </p:spPr>
          <p:txBody>
            <a:bodyPr wrap="square" rtlCol="0">
              <a:spAutoFit/>
            </a:bodyPr>
            <a:lstStyle/>
            <a:p>
              <a:pPr algn="ctr"/>
              <a:r>
                <a:rPr lang="zh-CN" altLang="en-US" sz="1400" spc="300" dirty="0">
                  <a:solidFill>
                    <a:schemeClr val="tx1">
                      <a:lumMod val="95000"/>
                      <a:lumOff val="5000"/>
                    </a:schemeClr>
                  </a:solidFill>
                  <a:cs typeface="+mn-ea"/>
                  <a:sym typeface="+mn-lt"/>
                </a:rPr>
                <a:t>单击此处添加标题内容，标题要与内容相符，注意字体大小及位置。</a:t>
              </a:r>
            </a:p>
          </p:txBody>
        </p:sp>
        <p:sp>
          <p:nvSpPr>
            <p:cNvPr id="12" name="文本框 11">
              <a:extLst>
                <a:ext uri="{FF2B5EF4-FFF2-40B4-BE49-F238E27FC236}">
                  <a16:creationId xmlns:a16="http://schemas.microsoft.com/office/drawing/2014/main" xmlns="" id="{410FEF5A-12C2-40C1-8E44-293EC1D6606F}"/>
                </a:ext>
              </a:extLst>
            </p:cNvPr>
            <p:cNvSpPr txBox="1"/>
            <p:nvPr/>
          </p:nvSpPr>
          <p:spPr>
            <a:xfrm>
              <a:off x="1477167" y="4035936"/>
              <a:ext cx="1828800" cy="461665"/>
            </a:xfrm>
            <a:prstGeom prst="rect">
              <a:avLst/>
            </a:prstGeom>
            <a:noFill/>
          </p:spPr>
          <p:txBody>
            <a:bodyPr wrap="square" rtlCol="0">
              <a:spAutoFit/>
            </a:bodyPr>
            <a:lstStyle/>
            <a:p>
              <a:pPr algn="ctr"/>
              <a:r>
                <a:rPr lang="zh-CN" altLang="en-US" sz="2400" spc="300" dirty="0">
                  <a:solidFill>
                    <a:schemeClr val="tx1">
                      <a:lumMod val="95000"/>
                      <a:lumOff val="5000"/>
                    </a:schemeClr>
                  </a:solidFill>
                  <a:cs typeface="+mn-ea"/>
                  <a:sym typeface="+mn-lt"/>
                </a:rPr>
                <a:t>添加标题</a:t>
              </a:r>
            </a:p>
          </p:txBody>
        </p:sp>
      </p:grpSp>
      <p:grpSp>
        <p:nvGrpSpPr>
          <p:cNvPr id="13" name="组合 12">
            <a:extLst>
              <a:ext uri="{FF2B5EF4-FFF2-40B4-BE49-F238E27FC236}">
                <a16:creationId xmlns:a16="http://schemas.microsoft.com/office/drawing/2014/main" xmlns="" id="{25E07F18-4953-48FC-B182-98C1835C67C1}"/>
              </a:ext>
            </a:extLst>
          </p:cNvPr>
          <p:cNvGrpSpPr/>
          <p:nvPr/>
        </p:nvGrpSpPr>
        <p:grpSpPr>
          <a:xfrm>
            <a:off x="1191938" y="4557027"/>
            <a:ext cx="2496458" cy="1200329"/>
            <a:chOff x="1143338" y="4035936"/>
            <a:chExt cx="2496458" cy="1200329"/>
          </a:xfrm>
        </p:grpSpPr>
        <p:sp>
          <p:nvSpPr>
            <p:cNvPr id="14" name="文本框 13">
              <a:extLst>
                <a:ext uri="{FF2B5EF4-FFF2-40B4-BE49-F238E27FC236}">
                  <a16:creationId xmlns:a16="http://schemas.microsoft.com/office/drawing/2014/main" xmlns="" id="{E8E78DB2-AF71-4140-A761-5F4ECE6B3AA1}"/>
                </a:ext>
              </a:extLst>
            </p:cNvPr>
            <p:cNvSpPr txBox="1"/>
            <p:nvPr/>
          </p:nvSpPr>
          <p:spPr>
            <a:xfrm>
              <a:off x="1143338" y="4497601"/>
              <a:ext cx="2496458" cy="738664"/>
            </a:xfrm>
            <a:prstGeom prst="rect">
              <a:avLst/>
            </a:prstGeom>
            <a:noFill/>
          </p:spPr>
          <p:txBody>
            <a:bodyPr wrap="square" rtlCol="0">
              <a:spAutoFit/>
            </a:bodyPr>
            <a:lstStyle/>
            <a:p>
              <a:pPr algn="ctr"/>
              <a:r>
                <a:rPr lang="zh-CN" altLang="en-US" sz="1400" spc="300" dirty="0">
                  <a:solidFill>
                    <a:schemeClr val="tx1">
                      <a:lumMod val="95000"/>
                      <a:lumOff val="5000"/>
                    </a:schemeClr>
                  </a:solidFill>
                  <a:cs typeface="+mn-ea"/>
                  <a:sym typeface="+mn-lt"/>
                </a:rPr>
                <a:t>单击此处添加标题内容，标题要与内容相符，注意字体大小及位置。</a:t>
              </a:r>
            </a:p>
          </p:txBody>
        </p:sp>
        <p:sp>
          <p:nvSpPr>
            <p:cNvPr id="15" name="文本框 14">
              <a:extLst>
                <a:ext uri="{FF2B5EF4-FFF2-40B4-BE49-F238E27FC236}">
                  <a16:creationId xmlns:a16="http://schemas.microsoft.com/office/drawing/2014/main" xmlns="" id="{A5611797-3AE3-4A8E-BF79-1CB2F3207976}"/>
                </a:ext>
              </a:extLst>
            </p:cNvPr>
            <p:cNvSpPr txBox="1"/>
            <p:nvPr/>
          </p:nvSpPr>
          <p:spPr>
            <a:xfrm>
              <a:off x="1477167" y="4035936"/>
              <a:ext cx="1828800" cy="461665"/>
            </a:xfrm>
            <a:prstGeom prst="rect">
              <a:avLst/>
            </a:prstGeom>
            <a:noFill/>
          </p:spPr>
          <p:txBody>
            <a:bodyPr wrap="square" rtlCol="0">
              <a:spAutoFit/>
            </a:bodyPr>
            <a:lstStyle/>
            <a:p>
              <a:pPr algn="ctr"/>
              <a:r>
                <a:rPr lang="zh-CN" altLang="en-US" sz="2400" spc="300" dirty="0">
                  <a:solidFill>
                    <a:schemeClr val="tx1">
                      <a:lumMod val="95000"/>
                      <a:lumOff val="5000"/>
                    </a:schemeClr>
                  </a:solidFill>
                  <a:cs typeface="+mn-ea"/>
                  <a:sym typeface="+mn-lt"/>
                </a:rPr>
                <a:t>添加标题</a:t>
              </a:r>
            </a:p>
          </p:txBody>
        </p:sp>
      </p:grpSp>
      <p:grpSp>
        <p:nvGrpSpPr>
          <p:cNvPr id="16" name="组合 15">
            <a:extLst>
              <a:ext uri="{FF2B5EF4-FFF2-40B4-BE49-F238E27FC236}">
                <a16:creationId xmlns:a16="http://schemas.microsoft.com/office/drawing/2014/main" xmlns="" id="{E4EE973D-6EAF-4E57-B91B-439EE19DB670}"/>
              </a:ext>
            </a:extLst>
          </p:cNvPr>
          <p:cNvGrpSpPr/>
          <p:nvPr/>
        </p:nvGrpSpPr>
        <p:grpSpPr>
          <a:xfrm>
            <a:off x="8169775" y="4557027"/>
            <a:ext cx="2496458" cy="1200329"/>
            <a:chOff x="1143338" y="4035936"/>
            <a:chExt cx="2496458" cy="1200329"/>
          </a:xfrm>
        </p:grpSpPr>
        <p:sp>
          <p:nvSpPr>
            <p:cNvPr id="17" name="文本框 16">
              <a:extLst>
                <a:ext uri="{FF2B5EF4-FFF2-40B4-BE49-F238E27FC236}">
                  <a16:creationId xmlns:a16="http://schemas.microsoft.com/office/drawing/2014/main" xmlns="" id="{B2D916A6-B6D7-4C3E-9F00-CE9C3034F2CE}"/>
                </a:ext>
              </a:extLst>
            </p:cNvPr>
            <p:cNvSpPr txBox="1"/>
            <p:nvPr/>
          </p:nvSpPr>
          <p:spPr>
            <a:xfrm>
              <a:off x="1143338" y="4497601"/>
              <a:ext cx="2496458" cy="738664"/>
            </a:xfrm>
            <a:prstGeom prst="rect">
              <a:avLst/>
            </a:prstGeom>
            <a:noFill/>
          </p:spPr>
          <p:txBody>
            <a:bodyPr wrap="square" rtlCol="0">
              <a:spAutoFit/>
            </a:bodyPr>
            <a:lstStyle/>
            <a:p>
              <a:pPr algn="ctr"/>
              <a:r>
                <a:rPr lang="zh-CN" altLang="en-US" sz="1400" spc="300" dirty="0">
                  <a:solidFill>
                    <a:schemeClr val="tx1">
                      <a:lumMod val="95000"/>
                      <a:lumOff val="5000"/>
                    </a:schemeClr>
                  </a:solidFill>
                  <a:cs typeface="+mn-ea"/>
                  <a:sym typeface="+mn-lt"/>
                </a:rPr>
                <a:t>单击此处添加标题内容，标题要与内容相符，注意字体大小及位置。</a:t>
              </a:r>
            </a:p>
          </p:txBody>
        </p:sp>
        <p:sp>
          <p:nvSpPr>
            <p:cNvPr id="18" name="文本框 17">
              <a:extLst>
                <a:ext uri="{FF2B5EF4-FFF2-40B4-BE49-F238E27FC236}">
                  <a16:creationId xmlns:a16="http://schemas.microsoft.com/office/drawing/2014/main" xmlns="" id="{00D1CFDE-59F5-4D92-A45B-6D6254412FD2}"/>
                </a:ext>
              </a:extLst>
            </p:cNvPr>
            <p:cNvSpPr txBox="1"/>
            <p:nvPr/>
          </p:nvSpPr>
          <p:spPr>
            <a:xfrm>
              <a:off x="1477167" y="4035936"/>
              <a:ext cx="1828800" cy="461665"/>
            </a:xfrm>
            <a:prstGeom prst="rect">
              <a:avLst/>
            </a:prstGeom>
            <a:noFill/>
          </p:spPr>
          <p:txBody>
            <a:bodyPr wrap="square" rtlCol="0">
              <a:spAutoFit/>
            </a:bodyPr>
            <a:lstStyle/>
            <a:p>
              <a:pPr algn="ctr"/>
              <a:r>
                <a:rPr lang="zh-CN" altLang="en-US" sz="2400" spc="300" dirty="0">
                  <a:solidFill>
                    <a:schemeClr val="tx1">
                      <a:lumMod val="95000"/>
                      <a:lumOff val="5000"/>
                    </a:schemeClr>
                  </a:solidFill>
                  <a:cs typeface="+mn-ea"/>
                  <a:sym typeface="+mn-lt"/>
                </a:rPr>
                <a:t>添加标题</a:t>
              </a:r>
            </a:p>
          </p:txBody>
        </p:sp>
      </p:grpSp>
      <p:grpSp>
        <p:nvGrpSpPr>
          <p:cNvPr id="19" name="组合 18">
            <a:extLst>
              <a:ext uri="{FF2B5EF4-FFF2-40B4-BE49-F238E27FC236}">
                <a16:creationId xmlns:a16="http://schemas.microsoft.com/office/drawing/2014/main" xmlns="" id="{262CF9D6-929A-4C73-8FFD-ED7C6B3A5161}"/>
              </a:ext>
            </a:extLst>
          </p:cNvPr>
          <p:cNvGrpSpPr/>
          <p:nvPr/>
        </p:nvGrpSpPr>
        <p:grpSpPr>
          <a:xfrm>
            <a:off x="8642510" y="1622837"/>
            <a:ext cx="2496458" cy="1200329"/>
            <a:chOff x="1143338" y="4035936"/>
            <a:chExt cx="2496458" cy="1200329"/>
          </a:xfrm>
        </p:grpSpPr>
        <p:sp>
          <p:nvSpPr>
            <p:cNvPr id="20" name="文本框 19">
              <a:extLst>
                <a:ext uri="{FF2B5EF4-FFF2-40B4-BE49-F238E27FC236}">
                  <a16:creationId xmlns:a16="http://schemas.microsoft.com/office/drawing/2014/main" xmlns="" id="{A2C7D302-5178-4700-8948-6545C2BEA2FE}"/>
                </a:ext>
              </a:extLst>
            </p:cNvPr>
            <p:cNvSpPr txBox="1"/>
            <p:nvPr/>
          </p:nvSpPr>
          <p:spPr>
            <a:xfrm>
              <a:off x="1143338" y="4497601"/>
              <a:ext cx="2496458" cy="738664"/>
            </a:xfrm>
            <a:prstGeom prst="rect">
              <a:avLst/>
            </a:prstGeom>
            <a:noFill/>
          </p:spPr>
          <p:txBody>
            <a:bodyPr wrap="square" rtlCol="0">
              <a:spAutoFit/>
            </a:bodyPr>
            <a:lstStyle/>
            <a:p>
              <a:pPr algn="ctr"/>
              <a:r>
                <a:rPr lang="zh-CN" altLang="en-US" sz="1400" spc="300" dirty="0">
                  <a:solidFill>
                    <a:schemeClr val="tx1">
                      <a:lumMod val="95000"/>
                      <a:lumOff val="5000"/>
                    </a:schemeClr>
                  </a:solidFill>
                  <a:cs typeface="+mn-ea"/>
                  <a:sym typeface="+mn-lt"/>
                </a:rPr>
                <a:t>单击此处添加标题内容，标题要与内容相符，注意字体大小及位置。</a:t>
              </a:r>
            </a:p>
          </p:txBody>
        </p:sp>
        <p:sp>
          <p:nvSpPr>
            <p:cNvPr id="21" name="文本框 20">
              <a:extLst>
                <a:ext uri="{FF2B5EF4-FFF2-40B4-BE49-F238E27FC236}">
                  <a16:creationId xmlns:a16="http://schemas.microsoft.com/office/drawing/2014/main" xmlns="" id="{48F9A6A7-45B9-4E57-893D-3CE96CB9A02D}"/>
                </a:ext>
              </a:extLst>
            </p:cNvPr>
            <p:cNvSpPr txBox="1"/>
            <p:nvPr/>
          </p:nvSpPr>
          <p:spPr>
            <a:xfrm>
              <a:off x="1477167" y="4035936"/>
              <a:ext cx="1828800" cy="461665"/>
            </a:xfrm>
            <a:prstGeom prst="rect">
              <a:avLst/>
            </a:prstGeom>
            <a:noFill/>
          </p:spPr>
          <p:txBody>
            <a:bodyPr wrap="square" rtlCol="0">
              <a:spAutoFit/>
            </a:bodyPr>
            <a:lstStyle/>
            <a:p>
              <a:pPr algn="ctr"/>
              <a:r>
                <a:rPr lang="zh-CN" altLang="en-US" sz="2400" spc="300" dirty="0">
                  <a:solidFill>
                    <a:schemeClr val="tx1">
                      <a:lumMod val="95000"/>
                      <a:lumOff val="5000"/>
                    </a:schemeClr>
                  </a:solidFill>
                  <a:cs typeface="+mn-ea"/>
                  <a:sym typeface="+mn-lt"/>
                </a:rPr>
                <a:t>添加标题</a:t>
              </a:r>
            </a:p>
          </p:txBody>
        </p:sp>
      </p:grpSp>
    </p:spTree>
    <p:custDataLst>
      <p:tags r:id="rId1"/>
    </p:custDataLst>
    <p:extLst>
      <p:ext uri="{BB962C8B-B14F-4D97-AF65-F5344CB8AC3E}">
        <p14:creationId xmlns:p14="http://schemas.microsoft.com/office/powerpoint/2010/main" val="3710272473"/>
      </p:ext>
    </p:extLst>
  </p:cSld>
  <p:clrMapOvr>
    <a:masterClrMapping/>
  </p:clrMapOvr>
  <mc:AlternateContent xmlns:mc="http://schemas.openxmlformats.org/markup-compatibility/2006" xmlns:p14="http://schemas.microsoft.com/office/powerpoint/2010/main">
    <mc:Choice Requires="p14">
      <p:transition spd="slow" p14:dur="1500" advTm="1654">
        <p:random/>
      </p:transition>
    </mc:Choice>
    <mc:Fallback xmlns="">
      <p:transition spd="slow" advTm="165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35B6F6AE-D6F9-47B3-8DF4-118C93B2FAA7}"/>
              </a:ext>
            </a:extLst>
          </p:cNvPr>
          <p:cNvGrpSpPr/>
          <p:nvPr/>
        </p:nvGrpSpPr>
        <p:grpSpPr>
          <a:xfrm>
            <a:off x="407368" y="286784"/>
            <a:ext cx="3561535" cy="523220"/>
            <a:chOff x="343866" y="286438"/>
            <a:chExt cx="3729013" cy="547823"/>
          </a:xfrm>
        </p:grpSpPr>
        <p:grpSp>
          <p:nvGrpSpPr>
            <p:cNvPr id="5" name="组合 4">
              <a:extLst>
                <a:ext uri="{FF2B5EF4-FFF2-40B4-BE49-F238E27FC236}">
                  <a16:creationId xmlns:a16="http://schemas.microsoft.com/office/drawing/2014/main" xmlns="" id="{4727893B-C782-4066-8B19-C4AE43E5BCEE}"/>
                </a:ext>
              </a:extLst>
            </p:cNvPr>
            <p:cNvGrpSpPr/>
            <p:nvPr/>
          </p:nvGrpSpPr>
          <p:grpSpPr>
            <a:xfrm>
              <a:off x="343866" y="395552"/>
              <a:ext cx="570906" cy="401052"/>
              <a:chOff x="496854" y="386577"/>
              <a:chExt cx="754884" cy="530293"/>
            </a:xfrm>
          </p:grpSpPr>
          <p:sp>
            <p:nvSpPr>
              <p:cNvPr id="7" name="矩形: 圆角 6">
                <a:extLst>
                  <a:ext uri="{FF2B5EF4-FFF2-40B4-BE49-F238E27FC236}">
                    <a16:creationId xmlns:a16="http://schemas.microsoft.com/office/drawing/2014/main" xmlns="" id="{557C2FDE-4A32-491A-9B0C-BAF027D7F4D6}"/>
                  </a:ext>
                </a:extLst>
              </p:cNvPr>
              <p:cNvSpPr/>
              <p:nvPr/>
            </p:nvSpPr>
            <p:spPr>
              <a:xfrm rot="2700000">
                <a:off x="721445" y="386577"/>
                <a:ext cx="530293" cy="530293"/>
              </a:xfrm>
              <a:prstGeom prst="roundRect">
                <a:avLst/>
              </a:prstGeom>
              <a:noFill/>
              <a:ln w="25400">
                <a:solidFill>
                  <a:srgbClr val="03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 name="矩形: 圆角 7">
                <a:extLst>
                  <a:ext uri="{FF2B5EF4-FFF2-40B4-BE49-F238E27FC236}">
                    <a16:creationId xmlns:a16="http://schemas.microsoft.com/office/drawing/2014/main" xmlns="" id="{44657D6C-935A-43C6-BE50-DC85877E0C3F}"/>
                  </a:ext>
                </a:extLst>
              </p:cNvPr>
              <p:cNvSpPr/>
              <p:nvPr/>
            </p:nvSpPr>
            <p:spPr>
              <a:xfrm rot="2700000">
                <a:off x="496854" y="386577"/>
                <a:ext cx="530293" cy="530293"/>
              </a:xfrm>
              <a:prstGeom prst="roundRect">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6" name="矩形 5">
              <a:extLst>
                <a:ext uri="{FF2B5EF4-FFF2-40B4-BE49-F238E27FC236}">
                  <a16:creationId xmlns:a16="http://schemas.microsoft.com/office/drawing/2014/main" xmlns="" id="{2633C1E2-1B26-4F1C-8FAD-09D404707861}"/>
                </a:ext>
              </a:extLst>
            </p:cNvPr>
            <p:cNvSpPr/>
            <p:nvPr/>
          </p:nvSpPr>
          <p:spPr>
            <a:xfrm>
              <a:off x="1009313" y="286438"/>
              <a:ext cx="3063566" cy="547823"/>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SAAS</a:t>
              </a:r>
              <a:r>
                <a:rPr kumimoji="0" lang="zh-CN" altLang="en-US" sz="28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cs typeface="+mn-ea"/>
                  <a:sym typeface="+mn-lt"/>
                </a:rPr>
                <a:t>平台介绍</a:t>
              </a:r>
            </a:p>
          </p:txBody>
        </p:sp>
      </p:grpSp>
      <p:grpSp>
        <p:nvGrpSpPr>
          <p:cNvPr id="9" name="Google Shape;68;p16">
            <a:extLst>
              <a:ext uri="{FF2B5EF4-FFF2-40B4-BE49-F238E27FC236}">
                <a16:creationId xmlns:a16="http://schemas.microsoft.com/office/drawing/2014/main" xmlns="" id="{B3F30B51-A1F6-4ED8-BAFF-6D5E410B920B}"/>
              </a:ext>
            </a:extLst>
          </p:cNvPr>
          <p:cNvGrpSpPr/>
          <p:nvPr/>
        </p:nvGrpSpPr>
        <p:grpSpPr>
          <a:xfrm>
            <a:off x="962061" y="1693014"/>
            <a:ext cx="1894293" cy="2061081"/>
            <a:chOff x="697483" y="1532161"/>
            <a:chExt cx="1420720" cy="1545811"/>
          </a:xfrm>
        </p:grpSpPr>
        <p:grpSp>
          <p:nvGrpSpPr>
            <p:cNvPr id="10" name="Google Shape;69;p16">
              <a:extLst>
                <a:ext uri="{FF2B5EF4-FFF2-40B4-BE49-F238E27FC236}">
                  <a16:creationId xmlns:a16="http://schemas.microsoft.com/office/drawing/2014/main" xmlns="" id="{578B2469-6EEC-4E50-8F28-33112D163D08}"/>
                </a:ext>
              </a:extLst>
            </p:cNvPr>
            <p:cNvGrpSpPr/>
            <p:nvPr/>
          </p:nvGrpSpPr>
          <p:grpSpPr>
            <a:xfrm>
              <a:off x="697483" y="1532161"/>
              <a:ext cx="1420720" cy="1545811"/>
              <a:chOff x="697483" y="1532161"/>
              <a:chExt cx="1420720" cy="1545811"/>
            </a:xfrm>
          </p:grpSpPr>
          <p:grpSp>
            <p:nvGrpSpPr>
              <p:cNvPr id="12" name="Google Shape;70;p16">
                <a:extLst>
                  <a:ext uri="{FF2B5EF4-FFF2-40B4-BE49-F238E27FC236}">
                    <a16:creationId xmlns:a16="http://schemas.microsoft.com/office/drawing/2014/main" xmlns="" id="{93A3F271-4BD4-4187-AB56-B3A19D0CFA3B}"/>
                  </a:ext>
                </a:extLst>
              </p:cNvPr>
              <p:cNvGrpSpPr/>
              <p:nvPr/>
            </p:nvGrpSpPr>
            <p:grpSpPr>
              <a:xfrm>
                <a:off x="697483" y="1532161"/>
                <a:ext cx="1420720" cy="1545811"/>
                <a:chOff x="969863" y="1767400"/>
                <a:chExt cx="1791350" cy="1949075"/>
              </a:xfrm>
            </p:grpSpPr>
            <p:sp>
              <p:nvSpPr>
                <p:cNvPr id="14" name="Google Shape;71;p16">
                  <a:extLst>
                    <a:ext uri="{FF2B5EF4-FFF2-40B4-BE49-F238E27FC236}">
                      <a16:creationId xmlns:a16="http://schemas.microsoft.com/office/drawing/2014/main" xmlns="" id="{D9EFCE56-CD35-4E3A-B651-BC878A03B084}"/>
                    </a:ext>
                  </a:extLst>
                </p:cNvPr>
                <p:cNvSpPr/>
                <p:nvPr/>
              </p:nvSpPr>
              <p:spPr>
                <a:xfrm>
                  <a:off x="969863" y="1767400"/>
                  <a:ext cx="1791350" cy="1949075"/>
                </a:xfrm>
                <a:custGeom>
                  <a:avLst/>
                  <a:gdLst/>
                  <a:ahLst/>
                  <a:cxnLst/>
                  <a:rect l="l" t="t" r="r" b="b"/>
                  <a:pathLst>
                    <a:path w="71654" h="77963" extrusionOk="0">
                      <a:moveTo>
                        <a:pt x="35179" y="0"/>
                      </a:moveTo>
                      <a:cubicBezTo>
                        <a:pt x="30166" y="0"/>
                        <a:pt x="25239" y="1037"/>
                        <a:pt x="20658" y="3025"/>
                      </a:cubicBezTo>
                      <a:cubicBezTo>
                        <a:pt x="13138" y="6223"/>
                        <a:pt x="7088" y="12274"/>
                        <a:pt x="3976" y="19793"/>
                      </a:cubicBezTo>
                      <a:cubicBezTo>
                        <a:pt x="0" y="28782"/>
                        <a:pt x="0" y="38895"/>
                        <a:pt x="3803" y="47884"/>
                      </a:cubicBezTo>
                      <a:cubicBezTo>
                        <a:pt x="7606" y="56441"/>
                        <a:pt x="14608" y="63096"/>
                        <a:pt x="23424" y="66294"/>
                      </a:cubicBezTo>
                      <a:cubicBezTo>
                        <a:pt x="24547" y="66726"/>
                        <a:pt x="25498" y="67504"/>
                        <a:pt x="26017" y="68455"/>
                      </a:cubicBezTo>
                      <a:lnTo>
                        <a:pt x="29733" y="74938"/>
                      </a:lnTo>
                      <a:cubicBezTo>
                        <a:pt x="30857" y="76839"/>
                        <a:pt x="32931" y="77963"/>
                        <a:pt x="35179" y="77963"/>
                      </a:cubicBezTo>
                      <a:cubicBezTo>
                        <a:pt x="37340" y="77963"/>
                        <a:pt x="39414" y="76839"/>
                        <a:pt x="40538" y="74938"/>
                      </a:cubicBezTo>
                      <a:lnTo>
                        <a:pt x="44168" y="68628"/>
                      </a:lnTo>
                      <a:cubicBezTo>
                        <a:pt x="44686" y="67591"/>
                        <a:pt x="45551" y="66813"/>
                        <a:pt x="46674" y="66467"/>
                      </a:cubicBezTo>
                      <a:cubicBezTo>
                        <a:pt x="62319" y="60849"/>
                        <a:pt x="71654" y="44772"/>
                        <a:pt x="68888" y="28350"/>
                      </a:cubicBezTo>
                      <a:cubicBezTo>
                        <a:pt x="66036" y="12014"/>
                        <a:pt x="51774" y="0"/>
                        <a:pt x="35179" y="0"/>
                      </a:cubicBezTo>
                      <a:close/>
                    </a:path>
                  </a:pathLst>
                </a:custGeom>
                <a:solidFill>
                  <a:sysClr val="window" lastClr="FFFFFF">
                    <a:lumMod val="85000"/>
                    <a:alpha val="70000"/>
                  </a:sys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5" name="Google Shape;72;p16">
                  <a:extLst>
                    <a:ext uri="{FF2B5EF4-FFF2-40B4-BE49-F238E27FC236}">
                      <a16:creationId xmlns:a16="http://schemas.microsoft.com/office/drawing/2014/main" xmlns="" id="{8AFBE2F5-334F-417A-B1AB-E9E4E7411378}"/>
                    </a:ext>
                  </a:extLst>
                </p:cNvPr>
                <p:cNvSpPr/>
                <p:nvPr/>
              </p:nvSpPr>
              <p:spPr>
                <a:xfrm>
                  <a:off x="1172988" y="1969475"/>
                  <a:ext cx="1333250" cy="1310825"/>
                </a:xfrm>
                <a:custGeom>
                  <a:avLst/>
                  <a:gdLst/>
                  <a:ahLst/>
                  <a:cxnLst/>
                  <a:rect l="l" t="t" r="r" b="b"/>
                  <a:pathLst>
                    <a:path w="53330" h="52433" extrusionOk="0">
                      <a:moveTo>
                        <a:pt x="27142" y="1"/>
                      </a:moveTo>
                      <a:cubicBezTo>
                        <a:pt x="26284" y="1"/>
                        <a:pt x="25419" y="43"/>
                        <a:pt x="24547" y="128"/>
                      </a:cubicBezTo>
                      <a:cubicBezTo>
                        <a:pt x="10458" y="1511"/>
                        <a:pt x="0" y="13785"/>
                        <a:pt x="951" y="27873"/>
                      </a:cubicBezTo>
                      <a:cubicBezTo>
                        <a:pt x="1883" y="41774"/>
                        <a:pt x="13372" y="52433"/>
                        <a:pt x="27102" y="52433"/>
                      </a:cubicBezTo>
                      <a:cubicBezTo>
                        <a:pt x="27373" y="52433"/>
                        <a:pt x="27645" y="52429"/>
                        <a:pt x="27918" y="52420"/>
                      </a:cubicBezTo>
                      <a:cubicBezTo>
                        <a:pt x="42093" y="51988"/>
                        <a:pt x="53330" y="40406"/>
                        <a:pt x="53330" y="26231"/>
                      </a:cubicBezTo>
                      <a:cubicBezTo>
                        <a:pt x="53330" y="25107"/>
                        <a:pt x="53243" y="23897"/>
                        <a:pt x="53070" y="22774"/>
                      </a:cubicBezTo>
                      <a:cubicBezTo>
                        <a:pt x="51367" y="9638"/>
                        <a:pt x="40156" y="1"/>
                        <a:pt x="27142"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6" name="Google Shape;73;p16">
                  <a:extLst>
                    <a:ext uri="{FF2B5EF4-FFF2-40B4-BE49-F238E27FC236}">
                      <a16:creationId xmlns:a16="http://schemas.microsoft.com/office/drawing/2014/main" xmlns="" id="{3E6EA50F-6251-44A8-99A3-85E519631A34}"/>
                    </a:ext>
                  </a:extLst>
                </p:cNvPr>
                <p:cNvSpPr/>
                <p:nvPr/>
              </p:nvSpPr>
              <p:spPr>
                <a:xfrm>
                  <a:off x="1198913" y="1968350"/>
                  <a:ext cx="1300850" cy="570475"/>
                </a:xfrm>
                <a:custGeom>
                  <a:avLst/>
                  <a:gdLst/>
                  <a:ahLst/>
                  <a:cxnLst/>
                  <a:rect l="l" t="t" r="r" b="b"/>
                  <a:pathLst>
                    <a:path w="52034" h="22819" extrusionOk="0">
                      <a:moveTo>
                        <a:pt x="26017" y="0"/>
                      </a:moveTo>
                      <a:cubicBezTo>
                        <a:pt x="12879" y="0"/>
                        <a:pt x="1729" y="9767"/>
                        <a:pt x="0" y="22819"/>
                      </a:cubicBezTo>
                      <a:lnTo>
                        <a:pt x="52033" y="22819"/>
                      </a:lnTo>
                      <a:cubicBezTo>
                        <a:pt x="50305" y="9767"/>
                        <a:pt x="39155" y="0"/>
                        <a:pt x="26017"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17" name="Google Shape;74;p16">
                  <a:extLst>
                    <a:ext uri="{FF2B5EF4-FFF2-40B4-BE49-F238E27FC236}">
                      <a16:creationId xmlns:a16="http://schemas.microsoft.com/office/drawing/2014/main" xmlns="" id="{4CFA27E7-C11A-4B43-B5DE-BE099C484A32}"/>
                    </a:ext>
                  </a:extLst>
                </p:cNvPr>
                <p:cNvSpPr/>
                <p:nvPr/>
              </p:nvSpPr>
              <p:spPr>
                <a:xfrm>
                  <a:off x="1747763" y="3437700"/>
                  <a:ext cx="200975" cy="198825"/>
                </a:xfrm>
                <a:custGeom>
                  <a:avLst/>
                  <a:gdLst/>
                  <a:ahLst/>
                  <a:cxnLst/>
                  <a:rect l="l" t="t" r="r" b="b"/>
                  <a:pathLst>
                    <a:path w="8039" h="7953" extrusionOk="0">
                      <a:moveTo>
                        <a:pt x="4063" y="1"/>
                      </a:moveTo>
                      <a:cubicBezTo>
                        <a:pt x="1815" y="1"/>
                        <a:pt x="0" y="1730"/>
                        <a:pt x="0" y="3977"/>
                      </a:cubicBezTo>
                      <a:cubicBezTo>
                        <a:pt x="0" y="6138"/>
                        <a:pt x="1815" y="7953"/>
                        <a:pt x="4063" y="7953"/>
                      </a:cubicBezTo>
                      <a:cubicBezTo>
                        <a:pt x="6224" y="7953"/>
                        <a:pt x="8039" y="6138"/>
                        <a:pt x="8039" y="3977"/>
                      </a:cubicBezTo>
                      <a:cubicBezTo>
                        <a:pt x="8039" y="1730"/>
                        <a:pt x="6224" y="1"/>
                        <a:pt x="4063"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sp>
            <p:nvSpPr>
              <p:cNvPr id="13" name="Google Shape;75;p16">
                <a:extLst>
                  <a:ext uri="{FF2B5EF4-FFF2-40B4-BE49-F238E27FC236}">
                    <a16:creationId xmlns:a16="http://schemas.microsoft.com/office/drawing/2014/main" xmlns="" id="{B2E7E405-D4DA-435B-8285-863104D0EC29}"/>
                  </a:ext>
                </a:extLst>
              </p:cNvPr>
              <p:cNvSpPr/>
              <p:nvPr/>
            </p:nvSpPr>
            <p:spPr>
              <a:xfrm>
                <a:off x="1247878" y="2218667"/>
                <a:ext cx="319799" cy="366269"/>
              </a:xfrm>
              <a:custGeom>
                <a:avLst/>
                <a:gdLst/>
                <a:ahLst/>
                <a:cxnLst/>
                <a:rect l="l" t="t" r="r" b="b"/>
                <a:pathLst>
                  <a:path w="11059" h="12666" extrusionOk="0">
                    <a:moveTo>
                      <a:pt x="4285" y="789"/>
                    </a:moveTo>
                    <a:cubicBezTo>
                      <a:pt x="4758" y="789"/>
                      <a:pt x="5136" y="1135"/>
                      <a:pt x="5136" y="1608"/>
                    </a:cubicBezTo>
                    <a:lnTo>
                      <a:pt x="5136" y="4128"/>
                    </a:lnTo>
                    <a:cubicBezTo>
                      <a:pt x="4190" y="4317"/>
                      <a:pt x="3466" y="5168"/>
                      <a:pt x="3466" y="6144"/>
                    </a:cubicBezTo>
                    <a:cubicBezTo>
                      <a:pt x="3466" y="6365"/>
                      <a:pt x="3655" y="6585"/>
                      <a:pt x="3907" y="6585"/>
                    </a:cubicBezTo>
                    <a:cubicBezTo>
                      <a:pt x="4127" y="6585"/>
                      <a:pt x="4285" y="6365"/>
                      <a:pt x="4285" y="6144"/>
                    </a:cubicBezTo>
                    <a:cubicBezTo>
                      <a:pt x="4285" y="5577"/>
                      <a:pt x="4663" y="5168"/>
                      <a:pt x="5136" y="4947"/>
                    </a:cubicBezTo>
                    <a:lnTo>
                      <a:pt x="5136" y="8192"/>
                    </a:lnTo>
                    <a:cubicBezTo>
                      <a:pt x="5136" y="8665"/>
                      <a:pt x="4758" y="9011"/>
                      <a:pt x="4285" y="9011"/>
                    </a:cubicBezTo>
                    <a:cubicBezTo>
                      <a:pt x="3938" y="9011"/>
                      <a:pt x="3592" y="8791"/>
                      <a:pt x="3497" y="8381"/>
                    </a:cubicBezTo>
                    <a:cubicBezTo>
                      <a:pt x="3434" y="8318"/>
                      <a:pt x="3277" y="8192"/>
                      <a:pt x="3119" y="8192"/>
                    </a:cubicBezTo>
                    <a:cubicBezTo>
                      <a:pt x="2962" y="8192"/>
                      <a:pt x="2899" y="8255"/>
                      <a:pt x="2647" y="8255"/>
                    </a:cubicBezTo>
                    <a:cubicBezTo>
                      <a:pt x="1544" y="8255"/>
                      <a:pt x="1544" y="6617"/>
                      <a:pt x="2647" y="6617"/>
                    </a:cubicBezTo>
                    <a:cubicBezTo>
                      <a:pt x="2867" y="6617"/>
                      <a:pt x="3025" y="6428"/>
                      <a:pt x="3025" y="6176"/>
                    </a:cubicBezTo>
                    <a:cubicBezTo>
                      <a:pt x="3025" y="5955"/>
                      <a:pt x="2836" y="5735"/>
                      <a:pt x="2647" y="5735"/>
                    </a:cubicBezTo>
                    <a:cubicBezTo>
                      <a:pt x="2080" y="5735"/>
                      <a:pt x="1607" y="6018"/>
                      <a:pt x="1292" y="6428"/>
                    </a:cubicBezTo>
                    <a:cubicBezTo>
                      <a:pt x="1103" y="6270"/>
                      <a:pt x="977" y="6018"/>
                      <a:pt x="977" y="5735"/>
                    </a:cubicBezTo>
                    <a:cubicBezTo>
                      <a:pt x="977" y="5483"/>
                      <a:pt x="1103" y="5325"/>
                      <a:pt x="1166" y="5199"/>
                    </a:cubicBezTo>
                    <a:cubicBezTo>
                      <a:pt x="1323" y="5042"/>
                      <a:pt x="1323" y="4790"/>
                      <a:pt x="1166" y="4632"/>
                    </a:cubicBezTo>
                    <a:cubicBezTo>
                      <a:pt x="662" y="4097"/>
                      <a:pt x="1103" y="3277"/>
                      <a:pt x="1828" y="3277"/>
                    </a:cubicBezTo>
                    <a:cubicBezTo>
                      <a:pt x="2048" y="3277"/>
                      <a:pt x="2237" y="3340"/>
                      <a:pt x="2395" y="3498"/>
                    </a:cubicBezTo>
                    <a:cubicBezTo>
                      <a:pt x="2473" y="3577"/>
                      <a:pt x="2584" y="3616"/>
                      <a:pt x="2694" y="3616"/>
                    </a:cubicBezTo>
                    <a:cubicBezTo>
                      <a:pt x="2804" y="3616"/>
                      <a:pt x="2914" y="3577"/>
                      <a:pt x="2993" y="3498"/>
                    </a:cubicBezTo>
                    <a:cubicBezTo>
                      <a:pt x="3151" y="3340"/>
                      <a:pt x="3151" y="3057"/>
                      <a:pt x="2993" y="2899"/>
                    </a:cubicBezTo>
                    <a:cubicBezTo>
                      <a:pt x="2678" y="2584"/>
                      <a:pt x="2269" y="2427"/>
                      <a:pt x="1828" y="2427"/>
                    </a:cubicBezTo>
                    <a:cubicBezTo>
                      <a:pt x="1828" y="1954"/>
                      <a:pt x="2174" y="1608"/>
                      <a:pt x="2647" y="1608"/>
                    </a:cubicBezTo>
                    <a:cubicBezTo>
                      <a:pt x="2773" y="1608"/>
                      <a:pt x="2836" y="1639"/>
                      <a:pt x="2962" y="1702"/>
                    </a:cubicBezTo>
                    <a:cubicBezTo>
                      <a:pt x="3000" y="1713"/>
                      <a:pt x="3040" y="1718"/>
                      <a:pt x="3079" y="1718"/>
                    </a:cubicBezTo>
                    <a:cubicBezTo>
                      <a:pt x="3264" y="1718"/>
                      <a:pt x="3445" y="1601"/>
                      <a:pt x="3497" y="1419"/>
                    </a:cubicBezTo>
                    <a:cubicBezTo>
                      <a:pt x="3592" y="1072"/>
                      <a:pt x="3938" y="789"/>
                      <a:pt x="4285" y="789"/>
                    </a:cubicBezTo>
                    <a:close/>
                    <a:moveTo>
                      <a:pt x="6711" y="915"/>
                    </a:moveTo>
                    <a:cubicBezTo>
                      <a:pt x="7057" y="915"/>
                      <a:pt x="7404" y="1135"/>
                      <a:pt x="7498" y="1545"/>
                    </a:cubicBezTo>
                    <a:cubicBezTo>
                      <a:pt x="7547" y="1715"/>
                      <a:pt x="7708" y="1828"/>
                      <a:pt x="7880" y="1828"/>
                    </a:cubicBezTo>
                    <a:cubicBezTo>
                      <a:pt x="7931" y="1828"/>
                      <a:pt x="7983" y="1818"/>
                      <a:pt x="8034" y="1797"/>
                    </a:cubicBezTo>
                    <a:cubicBezTo>
                      <a:pt x="8160" y="1765"/>
                      <a:pt x="8223" y="1734"/>
                      <a:pt x="8349" y="1734"/>
                    </a:cubicBezTo>
                    <a:cubicBezTo>
                      <a:pt x="8822" y="1734"/>
                      <a:pt x="9168" y="2080"/>
                      <a:pt x="9168" y="2553"/>
                    </a:cubicBezTo>
                    <a:cubicBezTo>
                      <a:pt x="8759" y="2553"/>
                      <a:pt x="8318" y="2710"/>
                      <a:pt x="8003" y="3025"/>
                    </a:cubicBezTo>
                    <a:cubicBezTo>
                      <a:pt x="7845" y="3183"/>
                      <a:pt x="7845" y="3467"/>
                      <a:pt x="8003" y="3624"/>
                    </a:cubicBezTo>
                    <a:cubicBezTo>
                      <a:pt x="8081" y="3703"/>
                      <a:pt x="8192" y="3742"/>
                      <a:pt x="8302" y="3742"/>
                    </a:cubicBezTo>
                    <a:cubicBezTo>
                      <a:pt x="8412" y="3742"/>
                      <a:pt x="8522" y="3703"/>
                      <a:pt x="8601" y="3624"/>
                    </a:cubicBezTo>
                    <a:cubicBezTo>
                      <a:pt x="8759" y="3467"/>
                      <a:pt x="8948" y="3372"/>
                      <a:pt x="9168" y="3372"/>
                    </a:cubicBezTo>
                    <a:cubicBezTo>
                      <a:pt x="9893" y="3372"/>
                      <a:pt x="10271" y="4191"/>
                      <a:pt x="9798" y="4758"/>
                    </a:cubicBezTo>
                    <a:cubicBezTo>
                      <a:pt x="9735" y="4853"/>
                      <a:pt x="9735" y="5073"/>
                      <a:pt x="9830" y="5231"/>
                    </a:cubicBezTo>
                    <a:cubicBezTo>
                      <a:pt x="9956" y="5357"/>
                      <a:pt x="10050" y="5514"/>
                      <a:pt x="10050" y="5798"/>
                    </a:cubicBezTo>
                    <a:cubicBezTo>
                      <a:pt x="10050" y="6050"/>
                      <a:pt x="9924" y="6302"/>
                      <a:pt x="9735" y="6459"/>
                    </a:cubicBezTo>
                    <a:cubicBezTo>
                      <a:pt x="9420" y="6050"/>
                      <a:pt x="8948" y="5798"/>
                      <a:pt x="8381" y="5798"/>
                    </a:cubicBezTo>
                    <a:cubicBezTo>
                      <a:pt x="8160" y="5798"/>
                      <a:pt x="8003" y="5987"/>
                      <a:pt x="8003" y="6207"/>
                    </a:cubicBezTo>
                    <a:cubicBezTo>
                      <a:pt x="8003" y="6459"/>
                      <a:pt x="8192" y="6648"/>
                      <a:pt x="8381" y="6648"/>
                    </a:cubicBezTo>
                    <a:cubicBezTo>
                      <a:pt x="9483" y="6648"/>
                      <a:pt x="9483" y="8318"/>
                      <a:pt x="8381" y="8318"/>
                    </a:cubicBezTo>
                    <a:cubicBezTo>
                      <a:pt x="8255" y="8318"/>
                      <a:pt x="8192" y="8255"/>
                      <a:pt x="8066" y="8224"/>
                    </a:cubicBezTo>
                    <a:cubicBezTo>
                      <a:pt x="8021" y="8211"/>
                      <a:pt x="7976" y="8205"/>
                      <a:pt x="7931" y="8205"/>
                    </a:cubicBezTo>
                    <a:cubicBezTo>
                      <a:pt x="7752" y="8205"/>
                      <a:pt x="7580" y="8306"/>
                      <a:pt x="7530" y="8507"/>
                    </a:cubicBezTo>
                    <a:cubicBezTo>
                      <a:pt x="7435" y="8854"/>
                      <a:pt x="7089" y="9137"/>
                      <a:pt x="6742" y="9137"/>
                    </a:cubicBezTo>
                    <a:cubicBezTo>
                      <a:pt x="6270" y="9137"/>
                      <a:pt x="5892" y="8759"/>
                      <a:pt x="5892" y="8318"/>
                    </a:cubicBezTo>
                    <a:lnTo>
                      <a:pt x="5892" y="5073"/>
                    </a:lnTo>
                    <a:cubicBezTo>
                      <a:pt x="6364" y="5231"/>
                      <a:pt x="6742" y="5703"/>
                      <a:pt x="6742" y="6270"/>
                    </a:cubicBezTo>
                    <a:cubicBezTo>
                      <a:pt x="6742" y="6491"/>
                      <a:pt x="6931" y="6680"/>
                      <a:pt x="7120" y="6680"/>
                    </a:cubicBezTo>
                    <a:cubicBezTo>
                      <a:pt x="7341" y="6680"/>
                      <a:pt x="7530" y="6491"/>
                      <a:pt x="7530" y="6270"/>
                    </a:cubicBezTo>
                    <a:cubicBezTo>
                      <a:pt x="7530" y="5262"/>
                      <a:pt x="6805" y="4412"/>
                      <a:pt x="5860" y="4254"/>
                    </a:cubicBezTo>
                    <a:lnTo>
                      <a:pt x="5860" y="1734"/>
                    </a:lnTo>
                    <a:cubicBezTo>
                      <a:pt x="5860" y="1261"/>
                      <a:pt x="6207" y="915"/>
                      <a:pt x="6711" y="915"/>
                    </a:cubicBezTo>
                    <a:close/>
                    <a:moveTo>
                      <a:pt x="5514" y="9358"/>
                    </a:moveTo>
                    <a:cubicBezTo>
                      <a:pt x="5829" y="9736"/>
                      <a:pt x="6270" y="9925"/>
                      <a:pt x="6774" y="9925"/>
                    </a:cubicBezTo>
                    <a:lnTo>
                      <a:pt x="6774" y="10209"/>
                    </a:lnTo>
                    <a:lnTo>
                      <a:pt x="4285" y="10209"/>
                    </a:lnTo>
                    <a:lnTo>
                      <a:pt x="4285" y="9925"/>
                    </a:lnTo>
                    <a:cubicBezTo>
                      <a:pt x="4789" y="9925"/>
                      <a:pt x="5230" y="9673"/>
                      <a:pt x="5514" y="9358"/>
                    </a:cubicBezTo>
                    <a:close/>
                    <a:moveTo>
                      <a:pt x="6648" y="11028"/>
                    </a:moveTo>
                    <a:cubicBezTo>
                      <a:pt x="6522" y="11500"/>
                      <a:pt x="6049" y="11847"/>
                      <a:pt x="5514" y="11847"/>
                    </a:cubicBezTo>
                    <a:cubicBezTo>
                      <a:pt x="4978" y="11847"/>
                      <a:pt x="4537" y="11500"/>
                      <a:pt x="4316" y="11028"/>
                    </a:cubicBezTo>
                    <a:close/>
                    <a:moveTo>
                      <a:pt x="4285" y="1"/>
                    </a:moveTo>
                    <a:cubicBezTo>
                      <a:pt x="3686" y="1"/>
                      <a:pt x="3151" y="316"/>
                      <a:pt x="2867" y="820"/>
                    </a:cubicBezTo>
                    <a:cubicBezTo>
                      <a:pt x="2796" y="811"/>
                      <a:pt x="2724" y="806"/>
                      <a:pt x="2654" y="806"/>
                    </a:cubicBezTo>
                    <a:cubicBezTo>
                      <a:pt x="1762" y="806"/>
                      <a:pt x="977" y="1526"/>
                      <a:pt x="977" y="2490"/>
                    </a:cubicBezTo>
                    <a:lnTo>
                      <a:pt x="977" y="2679"/>
                    </a:lnTo>
                    <a:cubicBezTo>
                      <a:pt x="851" y="2742"/>
                      <a:pt x="756" y="2836"/>
                      <a:pt x="630" y="2962"/>
                    </a:cubicBezTo>
                    <a:cubicBezTo>
                      <a:pt x="63" y="3498"/>
                      <a:pt x="0" y="4286"/>
                      <a:pt x="347" y="4947"/>
                    </a:cubicBezTo>
                    <a:cubicBezTo>
                      <a:pt x="189" y="5199"/>
                      <a:pt x="126" y="5514"/>
                      <a:pt x="126" y="5766"/>
                    </a:cubicBezTo>
                    <a:cubicBezTo>
                      <a:pt x="126" y="6365"/>
                      <a:pt x="441" y="6932"/>
                      <a:pt x="945" y="7184"/>
                    </a:cubicBezTo>
                    <a:cubicBezTo>
                      <a:pt x="819" y="8192"/>
                      <a:pt x="1576" y="9043"/>
                      <a:pt x="2584" y="9043"/>
                    </a:cubicBezTo>
                    <a:lnTo>
                      <a:pt x="2836" y="9043"/>
                    </a:lnTo>
                    <a:cubicBezTo>
                      <a:pt x="2993" y="9326"/>
                      <a:pt x="3182" y="9515"/>
                      <a:pt x="3434" y="9673"/>
                    </a:cubicBezTo>
                    <a:lnTo>
                      <a:pt x="3434" y="10587"/>
                    </a:lnTo>
                    <a:cubicBezTo>
                      <a:pt x="3434" y="11721"/>
                      <a:pt x="4379" y="12666"/>
                      <a:pt x="5514" y="12666"/>
                    </a:cubicBezTo>
                    <a:cubicBezTo>
                      <a:pt x="6648" y="12666"/>
                      <a:pt x="7593" y="11721"/>
                      <a:pt x="7593" y="10587"/>
                    </a:cubicBezTo>
                    <a:lnTo>
                      <a:pt x="7593" y="9673"/>
                    </a:lnTo>
                    <a:cubicBezTo>
                      <a:pt x="7845" y="9515"/>
                      <a:pt x="8066" y="9326"/>
                      <a:pt x="8192" y="9043"/>
                    </a:cubicBezTo>
                    <a:lnTo>
                      <a:pt x="8444" y="9043"/>
                    </a:lnTo>
                    <a:cubicBezTo>
                      <a:pt x="9420" y="9043"/>
                      <a:pt x="10208" y="8129"/>
                      <a:pt x="10082" y="7153"/>
                    </a:cubicBezTo>
                    <a:cubicBezTo>
                      <a:pt x="10586" y="6869"/>
                      <a:pt x="10901" y="6333"/>
                      <a:pt x="10901" y="5735"/>
                    </a:cubicBezTo>
                    <a:cubicBezTo>
                      <a:pt x="10901" y="5451"/>
                      <a:pt x="10838" y="5136"/>
                      <a:pt x="10680" y="4916"/>
                    </a:cubicBezTo>
                    <a:cubicBezTo>
                      <a:pt x="11059" y="4317"/>
                      <a:pt x="10933" y="3498"/>
                      <a:pt x="10428" y="2962"/>
                    </a:cubicBezTo>
                    <a:cubicBezTo>
                      <a:pt x="10302" y="2836"/>
                      <a:pt x="10208" y="2742"/>
                      <a:pt x="10082" y="2679"/>
                    </a:cubicBezTo>
                    <a:lnTo>
                      <a:pt x="10082" y="2490"/>
                    </a:lnTo>
                    <a:cubicBezTo>
                      <a:pt x="10082" y="1576"/>
                      <a:pt x="9326" y="820"/>
                      <a:pt x="8444" y="820"/>
                    </a:cubicBezTo>
                    <a:lnTo>
                      <a:pt x="8192" y="820"/>
                    </a:lnTo>
                    <a:cubicBezTo>
                      <a:pt x="7908" y="316"/>
                      <a:pt x="7372" y="1"/>
                      <a:pt x="6774" y="1"/>
                    </a:cubicBezTo>
                    <a:cubicBezTo>
                      <a:pt x="6270" y="1"/>
                      <a:pt x="5829" y="222"/>
                      <a:pt x="5514" y="537"/>
                    </a:cubicBezTo>
                    <a:cubicBezTo>
                      <a:pt x="5199" y="190"/>
                      <a:pt x="4758" y="1"/>
                      <a:pt x="4285"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sp>
          <p:nvSpPr>
            <p:cNvPr id="11" name="Google Shape;76;p16">
              <a:extLst>
                <a:ext uri="{FF2B5EF4-FFF2-40B4-BE49-F238E27FC236}">
                  <a16:creationId xmlns:a16="http://schemas.microsoft.com/office/drawing/2014/main" xmlns="" id="{561EC6C7-86E2-4822-8EB3-745726D7CC9F}"/>
                </a:ext>
              </a:extLst>
            </p:cNvPr>
            <p:cNvSpPr txBox="1"/>
            <p:nvPr/>
          </p:nvSpPr>
          <p:spPr>
            <a:xfrm>
              <a:off x="899043" y="1793500"/>
              <a:ext cx="1017600" cy="340200"/>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667" b="0" i="0" u="none" strike="noStrike" kern="0" cap="none" spc="0" normalizeH="0" baseline="0" noProof="0" dirty="0">
                  <a:ln>
                    <a:noFill/>
                  </a:ln>
                  <a:solidFill>
                    <a:srgbClr val="FFFFFF"/>
                  </a:solidFill>
                  <a:effectLst/>
                  <a:uLnTx/>
                  <a:uFillTx/>
                  <a:cs typeface="+mn-ea"/>
                  <a:sym typeface="+mn-lt"/>
                </a:rPr>
                <a:t>01</a:t>
              </a:r>
              <a:endParaRPr kumimoji="0" sz="2667" b="0" i="0" u="none" strike="noStrike" kern="0" cap="none" spc="0" normalizeH="0" baseline="0" noProof="0" dirty="0">
                <a:ln>
                  <a:noFill/>
                </a:ln>
                <a:solidFill>
                  <a:srgbClr val="FFFFFF"/>
                </a:solidFill>
                <a:effectLst/>
                <a:uLnTx/>
                <a:uFillTx/>
                <a:cs typeface="+mn-ea"/>
                <a:sym typeface="+mn-lt"/>
              </a:endParaRPr>
            </a:p>
          </p:txBody>
        </p:sp>
      </p:grpSp>
      <p:grpSp>
        <p:nvGrpSpPr>
          <p:cNvPr id="18" name="Google Shape;78;p16">
            <a:extLst>
              <a:ext uri="{FF2B5EF4-FFF2-40B4-BE49-F238E27FC236}">
                <a16:creationId xmlns:a16="http://schemas.microsoft.com/office/drawing/2014/main" xmlns="" id="{F1D29783-579A-4AEE-85E5-7C768D7F2C0F}"/>
              </a:ext>
            </a:extLst>
          </p:cNvPr>
          <p:cNvGrpSpPr/>
          <p:nvPr/>
        </p:nvGrpSpPr>
        <p:grpSpPr>
          <a:xfrm>
            <a:off x="3774494" y="1693014"/>
            <a:ext cx="1894320" cy="2061081"/>
            <a:chOff x="2806808" y="1532161"/>
            <a:chExt cx="1420740" cy="1545811"/>
          </a:xfrm>
        </p:grpSpPr>
        <p:grpSp>
          <p:nvGrpSpPr>
            <p:cNvPr id="19" name="Google Shape;79;p16">
              <a:extLst>
                <a:ext uri="{FF2B5EF4-FFF2-40B4-BE49-F238E27FC236}">
                  <a16:creationId xmlns:a16="http://schemas.microsoft.com/office/drawing/2014/main" xmlns="" id="{C52DEBA4-8172-46C2-9F0F-B9E51047C647}"/>
                </a:ext>
              </a:extLst>
            </p:cNvPr>
            <p:cNvGrpSpPr/>
            <p:nvPr/>
          </p:nvGrpSpPr>
          <p:grpSpPr>
            <a:xfrm>
              <a:off x="2806808" y="1532161"/>
              <a:ext cx="1420740" cy="1545811"/>
              <a:chOff x="2806808" y="1532161"/>
              <a:chExt cx="1420740" cy="1545811"/>
            </a:xfrm>
          </p:grpSpPr>
          <p:grpSp>
            <p:nvGrpSpPr>
              <p:cNvPr id="21" name="Google Shape;80;p16">
                <a:extLst>
                  <a:ext uri="{FF2B5EF4-FFF2-40B4-BE49-F238E27FC236}">
                    <a16:creationId xmlns:a16="http://schemas.microsoft.com/office/drawing/2014/main" xmlns="" id="{F20D70BF-EEBA-4C1B-B18C-3FD2C4E32F46}"/>
                  </a:ext>
                </a:extLst>
              </p:cNvPr>
              <p:cNvGrpSpPr/>
              <p:nvPr/>
            </p:nvGrpSpPr>
            <p:grpSpPr>
              <a:xfrm>
                <a:off x="2806808" y="1532161"/>
                <a:ext cx="1420740" cy="1545811"/>
                <a:chOff x="2771988" y="1767400"/>
                <a:chExt cx="1791375" cy="1949075"/>
              </a:xfrm>
            </p:grpSpPr>
            <p:sp>
              <p:nvSpPr>
                <p:cNvPr id="27" name="Google Shape;81;p16">
                  <a:extLst>
                    <a:ext uri="{FF2B5EF4-FFF2-40B4-BE49-F238E27FC236}">
                      <a16:creationId xmlns:a16="http://schemas.microsoft.com/office/drawing/2014/main" xmlns="" id="{CDA071FE-6055-4405-A03C-FD8A1879E861}"/>
                    </a:ext>
                  </a:extLst>
                </p:cNvPr>
                <p:cNvSpPr/>
                <p:nvPr/>
              </p:nvSpPr>
              <p:spPr>
                <a:xfrm>
                  <a:off x="2771988" y="1767400"/>
                  <a:ext cx="1791375" cy="1949075"/>
                </a:xfrm>
                <a:custGeom>
                  <a:avLst/>
                  <a:gdLst/>
                  <a:ahLst/>
                  <a:cxnLst/>
                  <a:rect l="l" t="t" r="r" b="b"/>
                  <a:pathLst>
                    <a:path w="71655" h="77963" extrusionOk="0">
                      <a:moveTo>
                        <a:pt x="35180" y="0"/>
                      </a:moveTo>
                      <a:cubicBezTo>
                        <a:pt x="30253" y="0"/>
                        <a:pt x="25326" y="1037"/>
                        <a:pt x="20745" y="3025"/>
                      </a:cubicBezTo>
                      <a:cubicBezTo>
                        <a:pt x="13139" y="6223"/>
                        <a:pt x="7175" y="12274"/>
                        <a:pt x="3977" y="19793"/>
                      </a:cubicBezTo>
                      <a:cubicBezTo>
                        <a:pt x="87" y="28782"/>
                        <a:pt x="1" y="38895"/>
                        <a:pt x="3891" y="47884"/>
                      </a:cubicBezTo>
                      <a:cubicBezTo>
                        <a:pt x="7607" y="56441"/>
                        <a:pt x="14695" y="63096"/>
                        <a:pt x="23511" y="66294"/>
                      </a:cubicBezTo>
                      <a:cubicBezTo>
                        <a:pt x="24548" y="66726"/>
                        <a:pt x="25499" y="67504"/>
                        <a:pt x="26104" y="68455"/>
                      </a:cubicBezTo>
                      <a:lnTo>
                        <a:pt x="29821" y="74938"/>
                      </a:lnTo>
                      <a:cubicBezTo>
                        <a:pt x="30944" y="76839"/>
                        <a:pt x="33019" y="77963"/>
                        <a:pt x="35180" y="77963"/>
                      </a:cubicBezTo>
                      <a:cubicBezTo>
                        <a:pt x="37340" y="77963"/>
                        <a:pt x="39415" y="76839"/>
                        <a:pt x="40538" y="74938"/>
                      </a:cubicBezTo>
                      <a:lnTo>
                        <a:pt x="44169" y="68628"/>
                      </a:lnTo>
                      <a:cubicBezTo>
                        <a:pt x="44687" y="67591"/>
                        <a:pt x="45552" y="66813"/>
                        <a:pt x="46675" y="66467"/>
                      </a:cubicBezTo>
                      <a:cubicBezTo>
                        <a:pt x="62320" y="60849"/>
                        <a:pt x="71655" y="44772"/>
                        <a:pt x="68889" y="28437"/>
                      </a:cubicBezTo>
                      <a:cubicBezTo>
                        <a:pt x="66036" y="12014"/>
                        <a:pt x="51861" y="0"/>
                        <a:pt x="35180" y="0"/>
                      </a:cubicBezTo>
                      <a:close/>
                    </a:path>
                  </a:pathLst>
                </a:custGeom>
                <a:solidFill>
                  <a:sysClr val="window" lastClr="FFFFFF">
                    <a:lumMod val="85000"/>
                    <a:alpha val="70000"/>
                  </a:sys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28" name="Google Shape;82;p16">
                  <a:extLst>
                    <a:ext uri="{FF2B5EF4-FFF2-40B4-BE49-F238E27FC236}">
                      <a16:creationId xmlns:a16="http://schemas.microsoft.com/office/drawing/2014/main" xmlns="" id="{5DF11543-F3A5-4110-9B00-838567A54D2C}"/>
                    </a:ext>
                  </a:extLst>
                </p:cNvPr>
                <p:cNvSpPr/>
                <p:nvPr/>
              </p:nvSpPr>
              <p:spPr>
                <a:xfrm>
                  <a:off x="2994563" y="1968350"/>
                  <a:ext cx="1313825" cy="1300850"/>
                </a:xfrm>
                <a:custGeom>
                  <a:avLst/>
                  <a:gdLst/>
                  <a:ahLst/>
                  <a:cxnLst/>
                  <a:rect l="l" t="t" r="r" b="b"/>
                  <a:pathLst>
                    <a:path w="52553" h="52034" extrusionOk="0">
                      <a:moveTo>
                        <a:pt x="26277" y="0"/>
                      </a:moveTo>
                      <a:cubicBezTo>
                        <a:pt x="13139" y="0"/>
                        <a:pt x="1989" y="9767"/>
                        <a:pt x="260" y="22819"/>
                      </a:cubicBezTo>
                      <a:cubicBezTo>
                        <a:pt x="87" y="23942"/>
                        <a:pt x="1" y="25152"/>
                        <a:pt x="1" y="26276"/>
                      </a:cubicBezTo>
                      <a:cubicBezTo>
                        <a:pt x="346" y="40537"/>
                        <a:pt x="12015" y="52033"/>
                        <a:pt x="26277" y="52033"/>
                      </a:cubicBezTo>
                      <a:cubicBezTo>
                        <a:pt x="40625" y="52033"/>
                        <a:pt x="52293" y="40537"/>
                        <a:pt x="52552" y="26276"/>
                      </a:cubicBezTo>
                      <a:cubicBezTo>
                        <a:pt x="52552" y="25152"/>
                        <a:pt x="52466" y="23942"/>
                        <a:pt x="52293" y="22819"/>
                      </a:cubicBezTo>
                      <a:cubicBezTo>
                        <a:pt x="50564" y="9767"/>
                        <a:pt x="39501" y="0"/>
                        <a:pt x="2627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29" name="Google Shape;83;p16">
                  <a:extLst>
                    <a:ext uri="{FF2B5EF4-FFF2-40B4-BE49-F238E27FC236}">
                      <a16:creationId xmlns:a16="http://schemas.microsoft.com/office/drawing/2014/main" xmlns="" id="{812D0622-CC61-4317-B65A-6AA55F90158E}"/>
                    </a:ext>
                  </a:extLst>
                </p:cNvPr>
                <p:cNvSpPr/>
                <p:nvPr/>
              </p:nvSpPr>
              <p:spPr>
                <a:xfrm>
                  <a:off x="3001038" y="1968350"/>
                  <a:ext cx="1300875" cy="570475"/>
                </a:xfrm>
                <a:custGeom>
                  <a:avLst/>
                  <a:gdLst/>
                  <a:ahLst/>
                  <a:cxnLst/>
                  <a:rect l="l" t="t" r="r" b="b"/>
                  <a:pathLst>
                    <a:path w="52035" h="22819" extrusionOk="0">
                      <a:moveTo>
                        <a:pt x="26018" y="0"/>
                      </a:moveTo>
                      <a:cubicBezTo>
                        <a:pt x="12880" y="0"/>
                        <a:pt x="1730" y="9767"/>
                        <a:pt x="1" y="22819"/>
                      </a:cubicBezTo>
                      <a:lnTo>
                        <a:pt x="52034" y="22819"/>
                      </a:lnTo>
                      <a:cubicBezTo>
                        <a:pt x="50305" y="9767"/>
                        <a:pt x="39242" y="0"/>
                        <a:pt x="26018"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30" name="Google Shape;84;p16">
                  <a:extLst>
                    <a:ext uri="{FF2B5EF4-FFF2-40B4-BE49-F238E27FC236}">
                      <a16:creationId xmlns:a16="http://schemas.microsoft.com/office/drawing/2014/main" xmlns="" id="{B1132CFA-5BE1-429F-9661-C67EFD98B02A}"/>
                    </a:ext>
                  </a:extLst>
                </p:cNvPr>
                <p:cNvSpPr/>
                <p:nvPr/>
              </p:nvSpPr>
              <p:spPr>
                <a:xfrm>
                  <a:off x="3517488" y="3437700"/>
                  <a:ext cx="235550" cy="199825"/>
                </a:xfrm>
                <a:custGeom>
                  <a:avLst/>
                  <a:gdLst/>
                  <a:ahLst/>
                  <a:cxnLst/>
                  <a:rect l="l" t="t" r="r" b="b"/>
                  <a:pathLst>
                    <a:path w="9422" h="7993" extrusionOk="0">
                      <a:moveTo>
                        <a:pt x="5360" y="1"/>
                      </a:moveTo>
                      <a:cubicBezTo>
                        <a:pt x="1816" y="1"/>
                        <a:pt x="1" y="4236"/>
                        <a:pt x="2507" y="6829"/>
                      </a:cubicBezTo>
                      <a:cubicBezTo>
                        <a:pt x="3339" y="7633"/>
                        <a:pt x="4349" y="7993"/>
                        <a:pt x="5338" y="7993"/>
                      </a:cubicBezTo>
                      <a:cubicBezTo>
                        <a:pt x="7429" y="7993"/>
                        <a:pt x="9422" y="6383"/>
                        <a:pt x="9422" y="3977"/>
                      </a:cubicBezTo>
                      <a:cubicBezTo>
                        <a:pt x="9422" y="1730"/>
                        <a:pt x="7607" y="1"/>
                        <a:pt x="5360"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nvGrpSpPr>
              <p:cNvPr id="22" name="Google Shape;85;p16">
                <a:extLst>
                  <a:ext uri="{FF2B5EF4-FFF2-40B4-BE49-F238E27FC236}">
                    <a16:creationId xmlns:a16="http://schemas.microsoft.com/office/drawing/2014/main" xmlns="" id="{84ABC711-64E7-4B54-BE60-3AF9ED268536}"/>
                  </a:ext>
                </a:extLst>
              </p:cNvPr>
              <p:cNvGrpSpPr/>
              <p:nvPr/>
            </p:nvGrpSpPr>
            <p:grpSpPr>
              <a:xfrm>
                <a:off x="3333647" y="2217756"/>
                <a:ext cx="366269" cy="368091"/>
                <a:chOff x="-62150375" y="2664925"/>
                <a:chExt cx="316650" cy="318225"/>
              </a:xfrm>
            </p:grpSpPr>
            <p:sp>
              <p:nvSpPr>
                <p:cNvPr id="23" name="Google Shape;86;p16">
                  <a:extLst>
                    <a:ext uri="{FF2B5EF4-FFF2-40B4-BE49-F238E27FC236}">
                      <a16:creationId xmlns:a16="http://schemas.microsoft.com/office/drawing/2014/main" xmlns="" id="{D71A4771-8240-4A2E-B2CB-555B51C30C2A}"/>
                    </a:ext>
                  </a:extLst>
                </p:cNvPr>
                <p:cNvSpPr/>
                <p:nvPr/>
              </p:nvSpPr>
              <p:spPr>
                <a:xfrm>
                  <a:off x="-62150375" y="2961850"/>
                  <a:ext cx="316650" cy="21300"/>
                </a:xfrm>
                <a:custGeom>
                  <a:avLst/>
                  <a:gdLst/>
                  <a:ahLst/>
                  <a:cxnLst/>
                  <a:rect l="l" t="t" r="r" b="b"/>
                  <a:pathLst>
                    <a:path w="12666" h="852" extrusionOk="0">
                      <a:moveTo>
                        <a:pt x="379" y="0"/>
                      </a:moveTo>
                      <a:cubicBezTo>
                        <a:pt x="158" y="0"/>
                        <a:pt x="1" y="189"/>
                        <a:pt x="1" y="410"/>
                      </a:cubicBezTo>
                      <a:cubicBezTo>
                        <a:pt x="1" y="662"/>
                        <a:pt x="190" y="851"/>
                        <a:pt x="379" y="851"/>
                      </a:cubicBezTo>
                      <a:lnTo>
                        <a:pt x="12225" y="851"/>
                      </a:lnTo>
                      <a:cubicBezTo>
                        <a:pt x="12477" y="851"/>
                        <a:pt x="12634" y="662"/>
                        <a:pt x="12634" y="410"/>
                      </a:cubicBezTo>
                      <a:cubicBezTo>
                        <a:pt x="12666" y="158"/>
                        <a:pt x="12477" y="0"/>
                        <a:pt x="12225"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24" name="Google Shape;87;p16">
                  <a:extLst>
                    <a:ext uri="{FF2B5EF4-FFF2-40B4-BE49-F238E27FC236}">
                      <a16:creationId xmlns:a16="http://schemas.microsoft.com/office/drawing/2014/main" xmlns="" id="{DBE34971-F918-49FE-BDB5-605CD61E568C}"/>
                    </a:ext>
                  </a:extLst>
                </p:cNvPr>
                <p:cNvSpPr/>
                <p:nvPr/>
              </p:nvSpPr>
              <p:spPr>
                <a:xfrm>
                  <a:off x="-62150375" y="2838200"/>
                  <a:ext cx="82725" cy="102400"/>
                </a:xfrm>
                <a:custGeom>
                  <a:avLst/>
                  <a:gdLst/>
                  <a:ahLst/>
                  <a:cxnLst/>
                  <a:rect l="l" t="t" r="r" b="b"/>
                  <a:pathLst>
                    <a:path w="3309" h="4096" extrusionOk="0">
                      <a:moveTo>
                        <a:pt x="2363" y="756"/>
                      </a:moveTo>
                      <a:cubicBezTo>
                        <a:pt x="2427" y="756"/>
                        <a:pt x="2521" y="851"/>
                        <a:pt x="2521" y="914"/>
                      </a:cubicBezTo>
                      <a:lnTo>
                        <a:pt x="2521" y="3119"/>
                      </a:lnTo>
                      <a:cubicBezTo>
                        <a:pt x="2521" y="3214"/>
                        <a:pt x="2427" y="3245"/>
                        <a:pt x="2363" y="3245"/>
                      </a:cubicBezTo>
                      <a:lnTo>
                        <a:pt x="977" y="3245"/>
                      </a:lnTo>
                      <a:cubicBezTo>
                        <a:pt x="883" y="3245"/>
                        <a:pt x="820" y="3151"/>
                        <a:pt x="820" y="3119"/>
                      </a:cubicBezTo>
                      <a:lnTo>
                        <a:pt x="820" y="914"/>
                      </a:lnTo>
                      <a:cubicBezTo>
                        <a:pt x="820" y="851"/>
                        <a:pt x="883" y="756"/>
                        <a:pt x="977" y="756"/>
                      </a:cubicBezTo>
                      <a:close/>
                      <a:moveTo>
                        <a:pt x="946" y="0"/>
                      </a:moveTo>
                      <a:cubicBezTo>
                        <a:pt x="379" y="0"/>
                        <a:pt x="1" y="441"/>
                        <a:pt x="1" y="945"/>
                      </a:cubicBezTo>
                      <a:lnTo>
                        <a:pt x="1" y="3151"/>
                      </a:lnTo>
                      <a:cubicBezTo>
                        <a:pt x="1" y="3686"/>
                        <a:pt x="410" y="4096"/>
                        <a:pt x="946" y="4096"/>
                      </a:cubicBezTo>
                      <a:lnTo>
                        <a:pt x="2300" y="4096"/>
                      </a:lnTo>
                      <a:cubicBezTo>
                        <a:pt x="2868" y="4096"/>
                        <a:pt x="3309" y="3686"/>
                        <a:pt x="3309" y="3151"/>
                      </a:cubicBezTo>
                      <a:lnTo>
                        <a:pt x="3309" y="945"/>
                      </a:lnTo>
                      <a:cubicBezTo>
                        <a:pt x="3309" y="410"/>
                        <a:pt x="2868" y="0"/>
                        <a:pt x="2300"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25" name="Google Shape;88;p16">
                  <a:extLst>
                    <a:ext uri="{FF2B5EF4-FFF2-40B4-BE49-F238E27FC236}">
                      <a16:creationId xmlns:a16="http://schemas.microsoft.com/office/drawing/2014/main" xmlns="" id="{6866263C-CC45-45D3-A284-9999B94786B7}"/>
                    </a:ext>
                  </a:extLst>
                </p:cNvPr>
                <p:cNvSpPr/>
                <p:nvPr/>
              </p:nvSpPr>
              <p:spPr>
                <a:xfrm>
                  <a:off x="-62033800" y="2664925"/>
                  <a:ext cx="82725" cy="274900"/>
                </a:xfrm>
                <a:custGeom>
                  <a:avLst/>
                  <a:gdLst/>
                  <a:ahLst/>
                  <a:cxnLst/>
                  <a:rect l="l" t="t" r="r" b="b"/>
                  <a:pathLst>
                    <a:path w="3309" h="10996" extrusionOk="0">
                      <a:moveTo>
                        <a:pt x="2332" y="788"/>
                      </a:moveTo>
                      <a:cubicBezTo>
                        <a:pt x="2426" y="851"/>
                        <a:pt x="2489" y="882"/>
                        <a:pt x="2489" y="945"/>
                      </a:cubicBezTo>
                      <a:lnTo>
                        <a:pt x="2489" y="10050"/>
                      </a:lnTo>
                      <a:cubicBezTo>
                        <a:pt x="2489" y="10145"/>
                        <a:pt x="2426" y="10176"/>
                        <a:pt x="2332" y="10176"/>
                      </a:cubicBezTo>
                      <a:lnTo>
                        <a:pt x="946" y="10176"/>
                      </a:lnTo>
                      <a:cubicBezTo>
                        <a:pt x="882" y="10176"/>
                        <a:pt x="851" y="10082"/>
                        <a:pt x="851" y="10050"/>
                      </a:cubicBezTo>
                      <a:lnTo>
                        <a:pt x="851" y="945"/>
                      </a:lnTo>
                      <a:cubicBezTo>
                        <a:pt x="851" y="882"/>
                        <a:pt x="914" y="788"/>
                        <a:pt x="946" y="788"/>
                      </a:cubicBezTo>
                      <a:close/>
                      <a:moveTo>
                        <a:pt x="946" y="0"/>
                      </a:moveTo>
                      <a:cubicBezTo>
                        <a:pt x="410" y="0"/>
                        <a:pt x="0" y="441"/>
                        <a:pt x="0" y="945"/>
                      </a:cubicBezTo>
                      <a:lnTo>
                        <a:pt x="0" y="10050"/>
                      </a:lnTo>
                      <a:cubicBezTo>
                        <a:pt x="0" y="10617"/>
                        <a:pt x="441" y="10995"/>
                        <a:pt x="946" y="10995"/>
                      </a:cubicBezTo>
                      <a:lnTo>
                        <a:pt x="2332" y="10995"/>
                      </a:lnTo>
                      <a:cubicBezTo>
                        <a:pt x="2899" y="10995"/>
                        <a:pt x="3308" y="10554"/>
                        <a:pt x="3308" y="10050"/>
                      </a:cubicBezTo>
                      <a:lnTo>
                        <a:pt x="3308" y="945"/>
                      </a:lnTo>
                      <a:cubicBezTo>
                        <a:pt x="3308" y="410"/>
                        <a:pt x="2899" y="0"/>
                        <a:pt x="2332"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26" name="Google Shape;89;p16">
                  <a:extLst>
                    <a:ext uri="{FF2B5EF4-FFF2-40B4-BE49-F238E27FC236}">
                      <a16:creationId xmlns:a16="http://schemas.microsoft.com/office/drawing/2014/main" xmlns="" id="{AA94F4BB-E16C-4B9B-BDBA-9D7D2AB896AD}"/>
                    </a:ext>
                  </a:extLst>
                </p:cNvPr>
                <p:cNvSpPr/>
                <p:nvPr/>
              </p:nvSpPr>
              <p:spPr>
                <a:xfrm>
                  <a:off x="-61917225" y="2754700"/>
                  <a:ext cx="83500" cy="185900"/>
                </a:xfrm>
                <a:custGeom>
                  <a:avLst/>
                  <a:gdLst/>
                  <a:ahLst/>
                  <a:cxnLst/>
                  <a:rect l="l" t="t" r="r" b="b"/>
                  <a:pathLst>
                    <a:path w="3340" h="7436" extrusionOk="0">
                      <a:moveTo>
                        <a:pt x="2394" y="788"/>
                      </a:moveTo>
                      <a:cubicBezTo>
                        <a:pt x="2489" y="788"/>
                        <a:pt x="2520" y="883"/>
                        <a:pt x="2520" y="946"/>
                      </a:cubicBezTo>
                      <a:lnTo>
                        <a:pt x="2520" y="6459"/>
                      </a:lnTo>
                      <a:cubicBezTo>
                        <a:pt x="2520" y="6554"/>
                        <a:pt x="2426" y="6585"/>
                        <a:pt x="2394" y="6585"/>
                      </a:cubicBezTo>
                      <a:lnTo>
                        <a:pt x="1008" y="6585"/>
                      </a:lnTo>
                      <a:cubicBezTo>
                        <a:pt x="945" y="6585"/>
                        <a:pt x="851" y="6491"/>
                        <a:pt x="851" y="6459"/>
                      </a:cubicBezTo>
                      <a:lnTo>
                        <a:pt x="851" y="946"/>
                      </a:lnTo>
                      <a:cubicBezTo>
                        <a:pt x="851" y="883"/>
                        <a:pt x="945" y="788"/>
                        <a:pt x="1008" y="788"/>
                      </a:cubicBezTo>
                      <a:close/>
                      <a:moveTo>
                        <a:pt x="977" y="1"/>
                      </a:moveTo>
                      <a:cubicBezTo>
                        <a:pt x="441" y="1"/>
                        <a:pt x="0" y="442"/>
                        <a:pt x="0" y="977"/>
                      </a:cubicBezTo>
                      <a:lnTo>
                        <a:pt x="0" y="6491"/>
                      </a:lnTo>
                      <a:cubicBezTo>
                        <a:pt x="0" y="7058"/>
                        <a:pt x="441" y="7436"/>
                        <a:pt x="977" y="7436"/>
                      </a:cubicBezTo>
                      <a:lnTo>
                        <a:pt x="2363" y="7436"/>
                      </a:lnTo>
                      <a:cubicBezTo>
                        <a:pt x="2899" y="7436"/>
                        <a:pt x="3308" y="7026"/>
                        <a:pt x="3308" y="6491"/>
                      </a:cubicBezTo>
                      <a:lnTo>
                        <a:pt x="3308" y="977"/>
                      </a:lnTo>
                      <a:cubicBezTo>
                        <a:pt x="3340" y="442"/>
                        <a:pt x="2899" y="1"/>
                        <a:pt x="2363"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sp>
          <p:nvSpPr>
            <p:cNvPr id="20" name="Google Shape;90;p16">
              <a:extLst>
                <a:ext uri="{FF2B5EF4-FFF2-40B4-BE49-F238E27FC236}">
                  <a16:creationId xmlns:a16="http://schemas.microsoft.com/office/drawing/2014/main" xmlns="" id="{B2645D01-90E0-453E-AFD3-99F03F8314FB}"/>
                </a:ext>
              </a:extLst>
            </p:cNvPr>
            <p:cNvSpPr txBox="1"/>
            <p:nvPr/>
          </p:nvSpPr>
          <p:spPr>
            <a:xfrm>
              <a:off x="3008378" y="1793500"/>
              <a:ext cx="1017600" cy="340200"/>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667" b="0" i="0" u="none" strike="noStrike" kern="0" cap="none" spc="0" normalizeH="0" baseline="0" noProof="0" dirty="0">
                  <a:ln>
                    <a:noFill/>
                  </a:ln>
                  <a:solidFill>
                    <a:srgbClr val="FFFFFF"/>
                  </a:solidFill>
                  <a:effectLst/>
                  <a:uLnTx/>
                  <a:uFillTx/>
                  <a:cs typeface="+mn-ea"/>
                  <a:sym typeface="+mn-lt"/>
                </a:rPr>
                <a:t>02</a:t>
              </a:r>
              <a:endParaRPr kumimoji="0" sz="2667" b="0" i="0" u="none" strike="noStrike" kern="0" cap="none" spc="0" normalizeH="0" baseline="0" noProof="0" dirty="0">
                <a:ln>
                  <a:noFill/>
                </a:ln>
                <a:solidFill>
                  <a:srgbClr val="FFFFFF"/>
                </a:solidFill>
                <a:effectLst/>
                <a:uLnTx/>
                <a:uFillTx/>
                <a:cs typeface="+mn-ea"/>
                <a:sym typeface="+mn-lt"/>
              </a:endParaRPr>
            </a:p>
          </p:txBody>
        </p:sp>
      </p:grpSp>
      <p:grpSp>
        <p:nvGrpSpPr>
          <p:cNvPr id="31" name="Google Shape;95;p16">
            <a:extLst>
              <a:ext uri="{FF2B5EF4-FFF2-40B4-BE49-F238E27FC236}">
                <a16:creationId xmlns:a16="http://schemas.microsoft.com/office/drawing/2014/main" xmlns="" id="{B8CE4366-3C34-45FF-BE54-BEABE25A3E2B}"/>
              </a:ext>
            </a:extLst>
          </p:cNvPr>
          <p:cNvGrpSpPr/>
          <p:nvPr/>
        </p:nvGrpSpPr>
        <p:grpSpPr>
          <a:xfrm>
            <a:off x="6585902" y="1693014"/>
            <a:ext cx="1896593" cy="2061081"/>
            <a:chOff x="4915364" y="1532161"/>
            <a:chExt cx="1422445" cy="1545811"/>
          </a:xfrm>
        </p:grpSpPr>
        <p:grpSp>
          <p:nvGrpSpPr>
            <p:cNvPr id="32" name="Google Shape;96;p16">
              <a:extLst>
                <a:ext uri="{FF2B5EF4-FFF2-40B4-BE49-F238E27FC236}">
                  <a16:creationId xmlns:a16="http://schemas.microsoft.com/office/drawing/2014/main" xmlns="" id="{B792A387-018C-470F-BFB1-47FD6E481F0C}"/>
                </a:ext>
              </a:extLst>
            </p:cNvPr>
            <p:cNvGrpSpPr/>
            <p:nvPr/>
          </p:nvGrpSpPr>
          <p:grpSpPr>
            <a:xfrm>
              <a:off x="4915364" y="1532161"/>
              <a:ext cx="1422445" cy="1545811"/>
              <a:chOff x="4915364" y="1532161"/>
              <a:chExt cx="1422445" cy="1545811"/>
            </a:xfrm>
          </p:grpSpPr>
          <p:grpSp>
            <p:nvGrpSpPr>
              <p:cNvPr id="34" name="Google Shape;97;p16">
                <a:extLst>
                  <a:ext uri="{FF2B5EF4-FFF2-40B4-BE49-F238E27FC236}">
                    <a16:creationId xmlns:a16="http://schemas.microsoft.com/office/drawing/2014/main" xmlns="" id="{565AAB6C-15D5-4254-A81B-1D25CF92B2B1}"/>
                  </a:ext>
                </a:extLst>
              </p:cNvPr>
              <p:cNvGrpSpPr/>
              <p:nvPr/>
            </p:nvGrpSpPr>
            <p:grpSpPr>
              <a:xfrm>
                <a:off x="4915364" y="1532161"/>
                <a:ext cx="1422445" cy="1545811"/>
                <a:chOff x="4574138" y="1767400"/>
                <a:chExt cx="1793525" cy="1949075"/>
              </a:xfrm>
            </p:grpSpPr>
            <p:sp>
              <p:nvSpPr>
                <p:cNvPr id="42" name="Google Shape;98;p16">
                  <a:extLst>
                    <a:ext uri="{FF2B5EF4-FFF2-40B4-BE49-F238E27FC236}">
                      <a16:creationId xmlns:a16="http://schemas.microsoft.com/office/drawing/2014/main" xmlns="" id="{89EDCAF9-6742-48D7-B73E-7255B7045AE3}"/>
                    </a:ext>
                  </a:extLst>
                </p:cNvPr>
                <p:cNvSpPr/>
                <p:nvPr/>
              </p:nvSpPr>
              <p:spPr>
                <a:xfrm>
                  <a:off x="4574138" y="1767400"/>
                  <a:ext cx="1793525" cy="1949075"/>
                </a:xfrm>
                <a:custGeom>
                  <a:avLst/>
                  <a:gdLst/>
                  <a:ahLst/>
                  <a:cxnLst/>
                  <a:rect l="l" t="t" r="r" b="b"/>
                  <a:pathLst>
                    <a:path w="71741" h="77963" extrusionOk="0">
                      <a:moveTo>
                        <a:pt x="35266" y="0"/>
                      </a:moveTo>
                      <a:cubicBezTo>
                        <a:pt x="30253" y="0"/>
                        <a:pt x="25326" y="1037"/>
                        <a:pt x="20745" y="3025"/>
                      </a:cubicBezTo>
                      <a:cubicBezTo>
                        <a:pt x="13225" y="6223"/>
                        <a:pt x="7175" y="12187"/>
                        <a:pt x="3977" y="19793"/>
                      </a:cubicBezTo>
                      <a:cubicBezTo>
                        <a:pt x="87" y="28696"/>
                        <a:pt x="1" y="38895"/>
                        <a:pt x="3890" y="47884"/>
                      </a:cubicBezTo>
                      <a:cubicBezTo>
                        <a:pt x="7607" y="56441"/>
                        <a:pt x="14694" y="63096"/>
                        <a:pt x="23511" y="66294"/>
                      </a:cubicBezTo>
                      <a:cubicBezTo>
                        <a:pt x="24634" y="66726"/>
                        <a:pt x="25585" y="67504"/>
                        <a:pt x="26104" y="68455"/>
                      </a:cubicBezTo>
                      <a:lnTo>
                        <a:pt x="29820" y="74938"/>
                      </a:lnTo>
                      <a:cubicBezTo>
                        <a:pt x="30944" y="76839"/>
                        <a:pt x="33018" y="77963"/>
                        <a:pt x="35266" y="77963"/>
                      </a:cubicBezTo>
                      <a:cubicBezTo>
                        <a:pt x="37427" y="77963"/>
                        <a:pt x="39501" y="76839"/>
                        <a:pt x="40625" y="74938"/>
                      </a:cubicBezTo>
                      <a:lnTo>
                        <a:pt x="44255" y="68628"/>
                      </a:lnTo>
                      <a:cubicBezTo>
                        <a:pt x="44773" y="67591"/>
                        <a:pt x="45638" y="66813"/>
                        <a:pt x="46761" y="66467"/>
                      </a:cubicBezTo>
                      <a:cubicBezTo>
                        <a:pt x="62406" y="60849"/>
                        <a:pt x="71741" y="44772"/>
                        <a:pt x="68975" y="28350"/>
                      </a:cubicBezTo>
                      <a:cubicBezTo>
                        <a:pt x="66123" y="12014"/>
                        <a:pt x="51861" y="0"/>
                        <a:pt x="35266" y="0"/>
                      </a:cubicBezTo>
                      <a:close/>
                    </a:path>
                  </a:pathLst>
                </a:custGeom>
                <a:solidFill>
                  <a:sysClr val="window" lastClr="FFFFFF">
                    <a:lumMod val="85000"/>
                    <a:alpha val="70000"/>
                  </a:sys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43" name="Google Shape;99;p16">
                  <a:extLst>
                    <a:ext uri="{FF2B5EF4-FFF2-40B4-BE49-F238E27FC236}">
                      <a16:creationId xmlns:a16="http://schemas.microsoft.com/office/drawing/2014/main" xmlns="" id="{7B2DF821-7D42-4AE7-B436-262D80C8F501}"/>
                    </a:ext>
                  </a:extLst>
                </p:cNvPr>
                <p:cNvSpPr/>
                <p:nvPr/>
              </p:nvSpPr>
              <p:spPr>
                <a:xfrm>
                  <a:off x="4779413" y="1969475"/>
                  <a:ext cx="1333275" cy="1310825"/>
                </a:xfrm>
                <a:custGeom>
                  <a:avLst/>
                  <a:gdLst/>
                  <a:ahLst/>
                  <a:cxnLst/>
                  <a:rect l="l" t="t" r="r" b="b"/>
                  <a:pathLst>
                    <a:path w="53331" h="52433" extrusionOk="0">
                      <a:moveTo>
                        <a:pt x="27057" y="1"/>
                      </a:moveTo>
                      <a:cubicBezTo>
                        <a:pt x="26199" y="1"/>
                        <a:pt x="25333" y="43"/>
                        <a:pt x="24462" y="128"/>
                      </a:cubicBezTo>
                      <a:cubicBezTo>
                        <a:pt x="10373" y="1511"/>
                        <a:pt x="1" y="13785"/>
                        <a:pt x="865" y="27873"/>
                      </a:cubicBezTo>
                      <a:cubicBezTo>
                        <a:pt x="1798" y="41774"/>
                        <a:pt x="13286" y="52433"/>
                        <a:pt x="27098" y="52433"/>
                      </a:cubicBezTo>
                      <a:cubicBezTo>
                        <a:pt x="27371" y="52433"/>
                        <a:pt x="27645" y="52429"/>
                        <a:pt x="27919" y="52420"/>
                      </a:cubicBezTo>
                      <a:cubicBezTo>
                        <a:pt x="42008" y="51988"/>
                        <a:pt x="53244" y="40406"/>
                        <a:pt x="53331" y="26231"/>
                      </a:cubicBezTo>
                      <a:cubicBezTo>
                        <a:pt x="53331" y="25107"/>
                        <a:pt x="53244" y="23897"/>
                        <a:pt x="53071" y="22774"/>
                      </a:cubicBezTo>
                      <a:cubicBezTo>
                        <a:pt x="51287" y="9638"/>
                        <a:pt x="40070" y="1"/>
                        <a:pt x="2705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44" name="Google Shape;100;p16">
                  <a:extLst>
                    <a:ext uri="{FF2B5EF4-FFF2-40B4-BE49-F238E27FC236}">
                      <a16:creationId xmlns:a16="http://schemas.microsoft.com/office/drawing/2014/main" xmlns="" id="{69775EF7-3AE1-4710-93BC-79FCB3371E3A}"/>
                    </a:ext>
                  </a:extLst>
                </p:cNvPr>
                <p:cNvSpPr/>
                <p:nvPr/>
              </p:nvSpPr>
              <p:spPr>
                <a:xfrm>
                  <a:off x="4805363" y="1968350"/>
                  <a:ext cx="1300850" cy="570475"/>
                </a:xfrm>
                <a:custGeom>
                  <a:avLst/>
                  <a:gdLst/>
                  <a:ahLst/>
                  <a:cxnLst/>
                  <a:rect l="l" t="t" r="r" b="b"/>
                  <a:pathLst>
                    <a:path w="52034" h="22819" extrusionOk="0">
                      <a:moveTo>
                        <a:pt x="26017" y="0"/>
                      </a:moveTo>
                      <a:cubicBezTo>
                        <a:pt x="12879" y="0"/>
                        <a:pt x="1729" y="9767"/>
                        <a:pt x="0" y="22819"/>
                      </a:cubicBezTo>
                      <a:lnTo>
                        <a:pt x="52033" y="22819"/>
                      </a:lnTo>
                      <a:cubicBezTo>
                        <a:pt x="50305" y="9767"/>
                        <a:pt x="39155" y="0"/>
                        <a:pt x="26017"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45" name="Google Shape;101;p16">
                  <a:extLst>
                    <a:ext uri="{FF2B5EF4-FFF2-40B4-BE49-F238E27FC236}">
                      <a16:creationId xmlns:a16="http://schemas.microsoft.com/office/drawing/2014/main" xmlns="" id="{ECFF4A2C-7E99-467A-B88E-290131A71DF6}"/>
                    </a:ext>
                  </a:extLst>
                </p:cNvPr>
                <p:cNvSpPr/>
                <p:nvPr/>
              </p:nvSpPr>
              <p:spPr>
                <a:xfrm>
                  <a:off x="5356363" y="3437700"/>
                  <a:ext cx="198825" cy="198825"/>
                </a:xfrm>
                <a:custGeom>
                  <a:avLst/>
                  <a:gdLst/>
                  <a:ahLst/>
                  <a:cxnLst/>
                  <a:rect l="l" t="t" r="r" b="b"/>
                  <a:pathLst>
                    <a:path w="7953" h="7953" extrusionOk="0">
                      <a:moveTo>
                        <a:pt x="3977" y="1"/>
                      </a:moveTo>
                      <a:cubicBezTo>
                        <a:pt x="1729" y="1"/>
                        <a:pt x="1" y="1730"/>
                        <a:pt x="1" y="3977"/>
                      </a:cubicBezTo>
                      <a:cubicBezTo>
                        <a:pt x="1" y="6138"/>
                        <a:pt x="1729" y="7953"/>
                        <a:pt x="3977" y="7953"/>
                      </a:cubicBezTo>
                      <a:cubicBezTo>
                        <a:pt x="6138" y="7953"/>
                        <a:pt x="7953" y="6138"/>
                        <a:pt x="7953" y="3977"/>
                      </a:cubicBezTo>
                      <a:cubicBezTo>
                        <a:pt x="7953" y="1730"/>
                        <a:pt x="6138" y="1"/>
                        <a:pt x="3977"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nvGrpSpPr>
              <p:cNvPr id="35" name="Google Shape;102;p16">
                <a:extLst>
                  <a:ext uri="{FF2B5EF4-FFF2-40B4-BE49-F238E27FC236}">
                    <a16:creationId xmlns:a16="http://schemas.microsoft.com/office/drawing/2014/main" xmlns="" id="{6702BEAB-5ED2-4963-8FDD-F76D7D9A381E}"/>
                  </a:ext>
                </a:extLst>
              </p:cNvPr>
              <p:cNvGrpSpPr/>
              <p:nvPr/>
            </p:nvGrpSpPr>
            <p:grpSpPr>
              <a:xfrm>
                <a:off x="5443059" y="2221846"/>
                <a:ext cx="366269" cy="359907"/>
                <a:chOff x="-60988625" y="2310475"/>
                <a:chExt cx="316650" cy="311150"/>
              </a:xfrm>
            </p:grpSpPr>
            <p:sp>
              <p:nvSpPr>
                <p:cNvPr id="36" name="Google Shape;103;p16">
                  <a:extLst>
                    <a:ext uri="{FF2B5EF4-FFF2-40B4-BE49-F238E27FC236}">
                      <a16:creationId xmlns:a16="http://schemas.microsoft.com/office/drawing/2014/main" xmlns="" id="{C88D696E-C4CB-40ED-8A86-62FD991484AA}"/>
                    </a:ext>
                  </a:extLst>
                </p:cNvPr>
                <p:cNvSpPr/>
                <p:nvPr/>
              </p:nvSpPr>
              <p:spPr>
                <a:xfrm>
                  <a:off x="-60988625" y="2310475"/>
                  <a:ext cx="311125" cy="311150"/>
                </a:xfrm>
                <a:custGeom>
                  <a:avLst/>
                  <a:gdLst/>
                  <a:ahLst/>
                  <a:cxnLst/>
                  <a:rect l="l" t="t" r="r" b="b"/>
                  <a:pathLst>
                    <a:path w="12445" h="12446" extrusionOk="0">
                      <a:moveTo>
                        <a:pt x="7877" y="883"/>
                      </a:moveTo>
                      <a:cubicBezTo>
                        <a:pt x="8097" y="883"/>
                        <a:pt x="8318" y="1072"/>
                        <a:pt x="8318" y="1324"/>
                      </a:cubicBezTo>
                      <a:lnTo>
                        <a:pt x="8318" y="10398"/>
                      </a:lnTo>
                      <a:cubicBezTo>
                        <a:pt x="8318" y="10870"/>
                        <a:pt x="8444" y="11311"/>
                        <a:pt x="8727" y="11626"/>
                      </a:cubicBezTo>
                      <a:lnTo>
                        <a:pt x="2111" y="11626"/>
                      </a:lnTo>
                      <a:cubicBezTo>
                        <a:pt x="1450" y="11626"/>
                        <a:pt x="851" y="11091"/>
                        <a:pt x="851" y="10398"/>
                      </a:cubicBezTo>
                      <a:lnTo>
                        <a:pt x="851" y="1324"/>
                      </a:lnTo>
                      <a:lnTo>
                        <a:pt x="820" y="1324"/>
                      </a:lnTo>
                      <a:cubicBezTo>
                        <a:pt x="820" y="1072"/>
                        <a:pt x="1009" y="883"/>
                        <a:pt x="1261" y="883"/>
                      </a:cubicBezTo>
                      <a:close/>
                      <a:moveTo>
                        <a:pt x="11500" y="10807"/>
                      </a:moveTo>
                      <a:cubicBezTo>
                        <a:pt x="11342" y="11280"/>
                        <a:pt x="10870" y="11626"/>
                        <a:pt x="10303" y="11626"/>
                      </a:cubicBezTo>
                      <a:cubicBezTo>
                        <a:pt x="9767" y="11626"/>
                        <a:pt x="9326" y="11280"/>
                        <a:pt x="9137" y="10807"/>
                      </a:cubicBezTo>
                      <a:close/>
                      <a:moveTo>
                        <a:pt x="1261" y="1"/>
                      </a:moveTo>
                      <a:cubicBezTo>
                        <a:pt x="568" y="1"/>
                        <a:pt x="32" y="568"/>
                        <a:pt x="32" y="1230"/>
                      </a:cubicBezTo>
                      <a:lnTo>
                        <a:pt x="32" y="10334"/>
                      </a:lnTo>
                      <a:cubicBezTo>
                        <a:pt x="0" y="11563"/>
                        <a:pt x="946" y="12445"/>
                        <a:pt x="2080" y="12445"/>
                      </a:cubicBezTo>
                      <a:lnTo>
                        <a:pt x="10334" y="12445"/>
                      </a:lnTo>
                      <a:cubicBezTo>
                        <a:pt x="11500" y="12445"/>
                        <a:pt x="12445" y="11500"/>
                        <a:pt x="12445" y="10366"/>
                      </a:cubicBezTo>
                      <a:cubicBezTo>
                        <a:pt x="12445" y="10145"/>
                        <a:pt x="12224" y="9925"/>
                        <a:pt x="12004" y="9925"/>
                      </a:cubicBezTo>
                      <a:lnTo>
                        <a:pt x="9074" y="9925"/>
                      </a:lnTo>
                      <a:lnTo>
                        <a:pt x="9074" y="1230"/>
                      </a:lnTo>
                      <a:cubicBezTo>
                        <a:pt x="9074" y="568"/>
                        <a:pt x="8538" y="1"/>
                        <a:pt x="7877"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37" name="Google Shape;104;p16">
                  <a:extLst>
                    <a:ext uri="{FF2B5EF4-FFF2-40B4-BE49-F238E27FC236}">
                      <a16:creationId xmlns:a16="http://schemas.microsoft.com/office/drawing/2014/main" xmlns="" id="{96D05BFD-7DF4-44F1-B264-7E2C5232E4E9}"/>
                    </a:ext>
                  </a:extLst>
                </p:cNvPr>
                <p:cNvSpPr/>
                <p:nvPr/>
              </p:nvSpPr>
              <p:spPr>
                <a:xfrm>
                  <a:off x="-60947675" y="2353025"/>
                  <a:ext cx="145725" cy="20500"/>
                </a:xfrm>
                <a:custGeom>
                  <a:avLst/>
                  <a:gdLst/>
                  <a:ahLst/>
                  <a:cxnLst/>
                  <a:rect l="l" t="t" r="r" b="b"/>
                  <a:pathLst>
                    <a:path w="5829" h="820" extrusionOk="0">
                      <a:moveTo>
                        <a:pt x="442" y="0"/>
                      </a:moveTo>
                      <a:cubicBezTo>
                        <a:pt x="190" y="0"/>
                        <a:pt x="1" y="189"/>
                        <a:pt x="1" y="441"/>
                      </a:cubicBezTo>
                      <a:cubicBezTo>
                        <a:pt x="1" y="630"/>
                        <a:pt x="190" y="819"/>
                        <a:pt x="442" y="819"/>
                      </a:cubicBezTo>
                      <a:lnTo>
                        <a:pt x="5388" y="819"/>
                      </a:lnTo>
                      <a:cubicBezTo>
                        <a:pt x="5640" y="819"/>
                        <a:pt x="5829" y="630"/>
                        <a:pt x="5829" y="441"/>
                      </a:cubicBezTo>
                      <a:cubicBezTo>
                        <a:pt x="5829" y="189"/>
                        <a:pt x="5640" y="0"/>
                        <a:pt x="5388"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38" name="Google Shape;105;p16">
                  <a:extLst>
                    <a:ext uri="{FF2B5EF4-FFF2-40B4-BE49-F238E27FC236}">
                      <a16:creationId xmlns:a16="http://schemas.microsoft.com/office/drawing/2014/main" xmlns="" id="{FFD28A74-610D-431A-850E-FCF54BB48C2C}"/>
                    </a:ext>
                  </a:extLst>
                </p:cNvPr>
                <p:cNvSpPr/>
                <p:nvPr/>
              </p:nvSpPr>
              <p:spPr>
                <a:xfrm>
                  <a:off x="-60947675" y="2415250"/>
                  <a:ext cx="145725" cy="20500"/>
                </a:xfrm>
                <a:custGeom>
                  <a:avLst/>
                  <a:gdLst/>
                  <a:ahLst/>
                  <a:cxnLst/>
                  <a:rect l="l" t="t" r="r" b="b"/>
                  <a:pathLst>
                    <a:path w="5829" h="820" extrusionOk="0">
                      <a:moveTo>
                        <a:pt x="442" y="0"/>
                      </a:moveTo>
                      <a:cubicBezTo>
                        <a:pt x="190" y="0"/>
                        <a:pt x="1" y="189"/>
                        <a:pt x="1" y="378"/>
                      </a:cubicBezTo>
                      <a:cubicBezTo>
                        <a:pt x="1" y="630"/>
                        <a:pt x="190" y="819"/>
                        <a:pt x="442" y="819"/>
                      </a:cubicBezTo>
                      <a:lnTo>
                        <a:pt x="5388" y="819"/>
                      </a:lnTo>
                      <a:cubicBezTo>
                        <a:pt x="5640" y="819"/>
                        <a:pt x="5829" y="630"/>
                        <a:pt x="5829" y="378"/>
                      </a:cubicBezTo>
                      <a:cubicBezTo>
                        <a:pt x="5829" y="158"/>
                        <a:pt x="5640" y="0"/>
                        <a:pt x="5388"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39" name="Google Shape;106;p16">
                  <a:extLst>
                    <a:ext uri="{FF2B5EF4-FFF2-40B4-BE49-F238E27FC236}">
                      <a16:creationId xmlns:a16="http://schemas.microsoft.com/office/drawing/2014/main" xmlns="" id="{17115C0B-AED9-4615-BD75-67E59855C706}"/>
                    </a:ext>
                  </a:extLst>
                </p:cNvPr>
                <p:cNvSpPr/>
                <p:nvPr/>
              </p:nvSpPr>
              <p:spPr>
                <a:xfrm>
                  <a:off x="-60947675" y="2475875"/>
                  <a:ext cx="145725" cy="22100"/>
                </a:xfrm>
                <a:custGeom>
                  <a:avLst/>
                  <a:gdLst/>
                  <a:ahLst/>
                  <a:cxnLst/>
                  <a:rect l="l" t="t" r="r" b="b"/>
                  <a:pathLst>
                    <a:path w="5829" h="884" extrusionOk="0">
                      <a:moveTo>
                        <a:pt x="442" y="1"/>
                      </a:moveTo>
                      <a:cubicBezTo>
                        <a:pt x="190" y="1"/>
                        <a:pt x="1" y="221"/>
                        <a:pt x="1" y="442"/>
                      </a:cubicBezTo>
                      <a:cubicBezTo>
                        <a:pt x="1" y="694"/>
                        <a:pt x="190" y="883"/>
                        <a:pt x="442" y="883"/>
                      </a:cubicBezTo>
                      <a:lnTo>
                        <a:pt x="5388" y="883"/>
                      </a:lnTo>
                      <a:cubicBezTo>
                        <a:pt x="5640" y="883"/>
                        <a:pt x="5829" y="694"/>
                        <a:pt x="5829" y="442"/>
                      </a:cubicBezTo>
                      <a:cubicBezTo>
                        <a:pt x="5829" y="221"/>
                        <a:pt x="5640" y="1"/>
                        <a:pt x="5388"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40" name="Google Shape;107;p16">
                  <a:extLst>
                    <a:ext uri="{FF2B5EF4-FFF2-40B4-BE49-F238E27FC236}">
                      <a16:creationId xmlns:a16="http://schemas.microsoft.com/office/drawing/2014/main" xmlns="" id="{60E40EC2-06C6-483F-8B96-5072B2DBA9F9}"/>
                    </a:ext>
                  </a:extLst>
                </p:cNvPr>
                <p:cNvSpPr/>
                <p:nvPr/>
              </p:nvSpPr>
              <p:spPr>
                <a:xfrm>
                  <a:off x="-60947675" y="2538100"/>
                  <a:ext cx="145725" cy="22075"/>
                </a:xfrm>
                <a:custGeom>
                  <a:avLst/>
                  <a:gdLst/>
                  <a:ahLst/>
                  <a:cxnLst/>
                  <a:rect l="l" t="t" r="r" b="b"/>
                  <a:pathLst>
                    <a:path w="5829" h="883" extrusionOk="0">
                      <a:moveTo>
                        <a:pt x="442" y="1"/>
                      </a:moveTo>
                      <a:cubicBezTo>
                        <a:pt x="190" y="1"/>
                        <a:pt x="1" y="190"/>
                        <a:pt x="1" y="442"/>
                      </a:cubicBezTo>
                      <a:cubicBezTo>
                        <a:pt x="1" y="662"/>
                        <a:pt x="190" y="883"/>
                        <a:pt x="442" y="883"/>
                      </a:cubicBezTo>
                      <a:lnTo>
                        <a:pt x="5388" y="883"/>
                      </a:lnTo>
                      <a:cubicBezTo>
                        <a:pt x="5640" y="883"/>
                        <a:pt x="5829" y="662"/>
                        <a:pt x="5829" y="442"/>
                      </a:cubicBezTo>
                      <a:cubicBezTo>
                        <a:pt x="5829" y="190"/>
                        <a:pt x="5640" y="1"/>
                        <a:pt x="5388"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41" name="Google Shape;108;p16">
                  <a:extLst>
                    <a:ext uri="{FF2B5EF4-FFF2-40B4-BE49-F238E27FC236}">
                      <a16:creationId xmlns:a16="http://schemas.microsoft.com/office/drawing/2014/main" xmlns="" id="{B24C5D26-2C0C-4568-AE7A-0D28F76A3EAF}"/>
                    </a:ext>
                  </a:extLst>
                </p:cNvPr>
                <p:cNvSpPr/>
                <p:nvPr/>
              </p:nvSpPr>
              <p:spPr>
                <a:xfrm>
                  <a:off x="-60740525" y="2312050"/>
                  <a:ext cx="68550" cy="233950"/>
                </a:xfrm>
                <a:custGeom>
                  <a:avLst/>
                  <a:gdLst/>
                  <a:ahLst/>
                  <a:cxnLst/>
                  <a:rect l="l" t="t" r="r" b="b"/>
                  <a:pathLst>
                    <a:path w="2742" h="9358" extrusionOk="0">
                      <a:moveTo>
                        <a:pt x="1796" y="789"/>
                      </a:moveTo>
                      <a:cubicBezTo>
                        <a:pt x="1891" y="789"/>
                        <a:pt x="1922" y="852"/>
                        <a:pt x="1922" y="946"/>
                      </a:cubicBezTo>
                      <a:lnTo>
                        <a:pt x="1922" y="1639"/>
                      </a:lnTo>
                      <a:lnTo>
                        <a:pt x="820" y="1639"/>
                      </a:lnTo>
                      <a:lnTo>
                        <a:pt x="820" y="946"/>
                      </a:lnTo>
                      <a:cubicBezTo>
                        <a:pt x="820" y="852"/>
                        <a:pt x="883" y="789"/>
                        <a:pt x="977" y="789"/>
                      </a:cubicBezTo>
                      <a:close/>
                      <a:moveTo>
                        <a:pt x="1922" y="2458"/>
                      </a:moveTo>
                      <a:lnTo>
                        <a:pt x="1922" y="6617"/>
                      </a:lnTo>
                      <a:lnTo>
                        <a:pt x="820" y="6617"/>
                      </a:lnTo>
                      <a:lnTo>
                        <a:pt x="820" y="2458"/>
                      </a:lnTo>
                      <a:close/>
                      <a:moveTo>
                        <a:pt x="1639" y="7436"/>
                      </a:moveTo>
                      <a:lnTo>
                        <a:pt x="1355" y="8035"/>
                      </a:lnTo>
                      <a:lnTo>
                        <a:pt x="1040" y="7436"/>
                      </a:lnTo>
                      <a:close/>
                      <a:moveTo>
                        <a:pt x="977" y="1"/>
                      </a:moveTo>
                      <a:cubicBezTo>
                        <a:pt x="410" y="1"/>
                        <a:pt x="1" y="410"/>
                        <a:pt x="1" y="946"/>
                      </a:cubicBezTo>
                      <a:lnTo>
                        <a:pt x="1" y="6995"/>
                      </a:lnTo>
                      <a:cubicBezTo>
                        <a:pt x="1" y="7090"/>
                        <a:pt x="1" y="7121"/>
                        <a:pt x="32" y="7184"/>
                      </a:cubicBezTo>
                      <a:lnTo>
                        <a:pt x="1009" y="9137"/>
                      </a:lnTo>
                      <a:cubicBezTo>
                        <a:pt x="1103" y="9295"/>
                        <a:pt x="1198" y="9358"/>
                        <a:pt x="1355" y="9358"/>
                      </a:cubicBezTo>
                      <a:cubicBezTo>
                        <a:pt x="1513" y="9358"/>
                        <a:pt x="1670" y="9295"/>
                        <a:pt x="1733" y="9137"/>
                      </a:cubicBezTo>
                      <a:lnTo>
                        <a:pt x="2678" y="7184"/>
                      </a:lnTo>
                      <a:cubicBezTo>
                        <a:pt x="2710" y="7153"/>
                        <a:pt x="2710" y="7090"/>
                        <a:pt x="2710" y="6995"/>
                      </a:cubicBezTo>
                      <a:lnTo>
                        <a:pt x="2710" y="946"/>
                      </a:lnTo>
                      <a:cubicBezTo>
                        <a:pt x="2741" y="410"/>
                        <a:pt x="2300" y="1"/>
                        <a:pt x="1796"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sp>
          <p:nvSpPr>
            <p:cNvPr id="33" name="Google Shape;109;p16">
              <a:extLst>
                <a:ext uri="{FF2B5EF4-FFF2-40B4-BE49-F238E27FC236}">
                  <a16:creationId xmlns:a16="http://schemas.microsoft.com/office/drawing/2014/main" xmlns="" id="{E77B5C27-3850-4808-8009-4908FE3EAA23}"/>
                </a:ext>
              </a:extLst>
            </p:cNvPr>
            <p:cNvSpPr txBox="1"/>
            <p:nvPr/>
          </p:nvSpPr>
          <p:spPr>
            <a:xfrm>
              <a:off x="5117786" y="1793500"/>
              <a:ext cx="1017600" cy="340200"/>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667" b="0" i="0" u="none" strike="noStrike" kern="0" cap="none" spc="0" normalizeH="0" baseline="0" noProof="0" dirty="0">
                  <a:ln>
                    <a:noFill/>
                  </a:ln>
                  <a:solidFill>
                    <a:srgbClr val="FFFFFF"/>
                  </a:solidFill>
                  <a:effectLst/>
                  <a:uLnTx/>
                  <a:uFillTx/>
                  <a:cs typeface="+mn-ea"/>
                  <a:sym typeface="+mn-lt"/>
                </a:rPr>
                <a:t>03</a:t>
              </a:r>
              <a:endParaRPr kumimoji="0" sz="2667" b="0" i="0" u="none" strike="noStrike" kern="0" cap="none" spc="0" normalizeH="0" baseline="0" noProof="0" dirty="0">
                <a:ln>
                  <a:noFill/>
                </a:ln>
                <a:solidFill>
                  <a:srgbClr val="FFFFFF"/>
                </a:solidFill>
                <a:effectLst/>
                <a:uLnTx/>
                <a:uFillTx/>
                <a:cs typeface="+mn-ea"/>
                <a:sym typeface="+mn-lt"/>
              </a:endParaRPr>
            </a:p>
          </p:txBody>
        </p:sp>
      </p:grpSp>
      <p:grpSp>
        <p:nvGrpSpPr>
          <p:cNvPr id="46" name="组合 45">
            <a:extLst>
              <a:ext uri="{FF2B5EF4-FFF2-40B4-BE49-F238E27FC236}">
                <a16:creationId xmlns:a16="http://schemas.microsoft.com/office/drawing/2014/main" xmlns="" id="{F6CBDD9F-DA8F-44CF-A6AF-82D62D8F952D}"/>
              </a:ext>
            </a:extLst>
          </p:cNvPr>
          <p:cNvGrpSpPr/>
          <p:nvPr/>
        </p:nvGrpSpPr>
        <p:grpSpPr>
          <a:xfrm>
            <a:off x="9398542" y="1693014"/>
            <a:ext cx="1896593" cy="2061081"/>
            <a:chOff x="9398542" y="1693014"/>
            <a:chExt cx="1896593" cy="2061081"/>
          </a:xfrm>
        </p:grpSpPr>
        <p:grpSp>
          <p:nvGrpSpPr>
            <p:cNvPr id="47" name="Google Shape;115;p16">
              <a:extLst>
                <a:ext uri="{FF2B5EF4-FFF2-40B4-BE49-F238E27FC236}">
                  <a16:creationId xmlns:a16="http://schemas.microsoft.com/office/drawing/2014/main" xmlns="" id="{4ABE92A1-4B27-4E60-A879-4B0B1B410BCF}"/>
                </a:ext>
              </a:extLst>
            </p:cNvPr>
            <p:cNvGrpSpPr/>
            <p:nvPr/>
          </p:nvGrpSpPr>
          <p:grpSpPr>
            <a:xfrm>
              <a:off x="9398542" y="1693014"/>
              <a:ext cx="1896593" cy="2061081"/>
              <a:chOff x="7024844" y="1532161"/>
              <a:chExt cx="1422445" cy="1545811"/>
            </a:xfrm>
          </p:grpSpPr>
          <p:grpSp>
            <p:nvGrpSpPr>
              <p:cNvPr id="49" name="Google Shape;116;p16">
                <a:extLst>
                  <a:ext uri="{FF2B5EF4-FFF2-40B4-BE49-F238E27FC236}">
                    <a16:creationId xmlns:a16="http://schemas.microsoft.com/office/drawing/2014/main" xmlns="" id="{8F1E3806-8B8D-4CC7-8AC8-AF86DAE1A0C2}"/>
                  </a:ext>
                </a:extLst>
              </p:cNvPr>
              <p:cNvGrpSpPr/>
              <p:nvPr/>
            </p:nvGrpSpPr>
            <p:grpSpPr>
              <a:xfrm>
                <a:off x="7024844" y="1532161"/>
                <a:ext cx="1422445" cy="1545811"/>
                <a:chOff x="6380613" y="1767400"/>
                <a:chExt cx="1793525" cy="1949075"/>
              </a:xfrm>
            </p:grpSpPr>
            <p:sp>
              <p:nvSpPr>
                <p:cNvPr id="53" name="Google Shape;117;p16">
                  <a:extLst>
                    <a:ext uri="{FF2B5EF4-FFF2-40B4-BE49-F238E27FC236}">
                      <a16:creationId xmlns:a16="http://schemas.microsoft.com/office/drawing/2014/main" xmlns="" id="{3827EE56-04BB-4996-B717-3898C21F3815}"/>
                    </a:ext>
                  </a:extLst>
                </p:cNvPr>
                <p:cNvSpPr/>
                <p:nvPr/>
              </p:nvSpPr>
              <p:spPr>
                <a:xfrm>
                  <a:off x="6380613" y="1767400"/>
                  <a:ext cx="1793525" cy="1949075"/>
                </a:xfrm>
                <a:custGeom>
                  <a:avLst/>
                  <a:gdLst/>
                  <a:ahLst/>
                  <a:cxnLst/>
                  <a:rect l="l" t="t" r="r" b="b"/>
                  <a:pathLst>
                    <a:path w="71741" h="77963" extrusionOk="0">
                      <a:moveTo>
                        <a:pt x="35179" y="0"/>
                      </a:moveTo>
                      <a:cubicBezTo>
                        <a:pt x="30166" y="0"/>
                        <a:pt x="25239" y="1037"/>
                        <a:pt x="20658" y="3025"/>
                      </a:cubicBezTo>
                      <a:cubicBezTo>
                        <a:pt x="13138" y="6223"/>
                        <a:pt x="7088" y="12274"/>
                        <a:pt x="3976" y="19793"/>
                      </a:cubicBezTo>
                      <a:cubicBezTo>
                        <a:pt x="0" y="28696"/>
                        <a:pt x="0" y="38895"/>
                        <a:pt x="3803" y="47884"/>
                      </a:cubicBezTo>
                      <a:cubicBezTo>
                        <a:pt x="7520" y="56441"/>
                        <a:pt x="14694" y="63096"/>
                        <a:pt x="23424" y="66294"/>
                      </a:cubicBezTo>
                      <a:cubicBezTo>
                        <a:pt x="24548" y="66726"/>
                        <a:pt x="25498" y="67504"/>
                        <a:pt x="26103" y="68455"/>
                      </a:cubicBezTo>
                      <a:lnTo>
                        <a:pt x="29820" y="74938"/>
                      </a:lnTo>
                      <a:cubicBezTo>
                        <a:pt x="30857" y="76839"/>
                        <a:pt x="32932" y="77963"/>
                        <a:pt x="35179" y="77963"/>
                      </a:cubicBezTo>
                      <a:cubicBezTo>
                        <a:pt x="37340" y="77963"/>
                        <a:pt x="39414" y="76839"/>
                        <a:pt x="40538" y="74938"/>
                      </a:cubicBezTo>
                      <a:lnTo>
                        <a:pt x="44254" y="68628"/>
                      </a:lnTo>
                      <a:cubicBezTo>
                        <a:pt x="44773" y="67591"/>
                        <a:pt x="45637" y="66813"/>
                        <a:pt x="46675" y="66467"/>
                      </a:cubicBezTo>
                      <a:cubicBezTo>
                        <a:pt x="62319" y="60849"/>
                        <a:pt x="71740" y="44772"/>
                        <a:pt x="68888" y="28350"/>
                      </a:cubicBezTo>
                      <a:cubicBezTo>
                        <a:pt x="66036" y="12014"/>
                        <a:pt x="51861" y="0"/>
                        <a:pt x="35179" y="0"/>
                      </a:cubicBezTo>
                      <a:close/>
                    </a:path>
                  </a:pathLst>
                </a:custGeom>
                <a:solidFill>
                  <a:sysClr val="window" lastClr="FFFFFF">
                    <a:lumMod val="85000"/>
                    <a:alpha val="70000"/>
                  </a:sys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54" name="Google Shape;118;p16">
                  <a:extLst>
                    <a:ext uri="{FF2B5EF4-FFF2-40B4-BE49-F238E27FC236}">
                      <a16:creationId xmlns:a16="http://schemas.microsoft.com/office/drawing/2014/main" xmlns="" id="{E78D26C0-7A70-41A7-AA61-EC6E5CBBCDF2}"/>
                    </a:ext>
                  </a:extLst>
                </p:cNvPr>
                <p:cNvSpPr/>
                <p:nvPr/>
              </p:nvSpPr>
              <p:spPr>
                <a:xfrm>
                  <a:off x="6577238" y="1969100"/>
                  <a:ext cx="1339750" cy="1315650"/>
                </a:xfrm>
                <a:custGeom>
                  <a:avLst/>
                  <a:gdLst/>
                  <a:ahLst/>
                  <a:cxnLst/>
                  <a:rect l="l" t="t" r="r" b="b"/>
                  <a:pathLst>
                    <a:path w="53590" h="52626" extrusionOk="0">
                      <a:moveTo>
                        <a:pt x="27287" y="0"/>
                      </a:moveTo>
                      <a:cubicBezTo>
                        <a:pt x="26382" y="0"/>
                        <a:pt x="25468" y="47"/>
                        <a:pt x="24548" y="143"/>
                      </a:cubicBezTo>
                      <a:cubicBezTo>
                        <a:pt x="10459" y="1526"/>
                        <a:pt x="1" y="13972"/>
                        <a:pt x="952" y="28148"/>
                      </a:cubicBezTo>
                      <a:cubicBezTo>
                        <a:pt x="1881" y="41913"/>
                        <a:pt x="13372" y="52626"/>
                        <a:pt x="27121" y="52626"/>
                      </a:cubicBezTo>
                      <a:cubicBezTo>
                        <a:pt x="27443" y="52626"/>
                        <a:pt x="27767" y="52620"/>
                        <a:pt x="28092" y="52608"/>
                      </a:cubicBezTo>
                      <a:cubicBezTo>
                        <a:pt x="42353" y="52090"/>
                        <a:pt x="53590" y="40421"/>
                        <a:pt x="53503" y="26246"/>
                      </a:cubicBezTo>
                      <a:cubicBezTo>
                        <a:pt x="53503" y="25122"/>
                        <a:pt x="53417" y="23912"/>
                        <a:pt x="53244" y="22789"/>
                      </a:cubicBezTo>
                      <a:cubicBezTo>
                        <a:pt x="51467" y="9620"/>
                        <a:pt x="40250" y="0"/>
                        <a:pt x="2728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55" name="Google Shape;119;p16">
                  <a:extLst>
                    <a:ext uri="{FF2B5EF4-FFF2-40B4-BE49-F238E27FC236}">
                      <a16:creationId xmlns:a16="http://schemas.microsoft.com/office/drawing/2014/main" xmlns="" id="{B1532480-A46A-4244-9AF8-6BA4B592687D}"/>
                    </a:ext>
                  </a:extLst>
                </p:cNvPr>
                <p:cNvSpPr/>
                <p:nvPr/>
              </p:nvSpPr>
              <p:spPr>
                <a:xfrm>
                  <a:off x="6607488" y="1968350"/>
                  <a:ext cx="1300875" cy="570475"/>
                </a:xfrm>
                <a:custGeom>
                  <a:avLst/>
                  <a:gdLst/>
                  <a:ahLst/>
                  <a:cxnLst/>
                  <a:rect l="l" t="t" r="r" b="b"/>
                  <a:pathLst>
                    <a:path w="52035" h="22819" extrusionOk="0">
                      <a:moveTo>
                        <a:pt x="26017" y="0"/>
                      </a:moveTo>
                      <a:cubicBezTo>
                        <a:pt x="12880" y="0"/>
                        <a:pt x="1730" y="9767"/>
                        <a:pt x="1" y="22819"/>
                      </a:cubicBezTo>
                      <a:lnTo>
                        <a:pt x="52034" y="22819"/>
                      </a:lnTo>
                      <a:cubicBezTo>
                        <a:pt x="50305" y="9767"/>
                        <a:pt x="39242" y="0"/>
                        <a:pt x="26017"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56" name="Google Shape;120;p16">
                  <a:extLst>
                    <a:ext uri="{FF2B5EF4-FFF2-40B4-BE49-F238E27FC236}">
                      <a16:creationId xmlns:a16="http://schemas.microsoft.com/office/drawing/2014/main" xmlns="" id="{16A9B884-27FD-4ADF-A590-5D31EE3963CD}"/>
                    </a:ext>
                  </a:extLst>
                </p:cNvPr>
                <p:cNvSpPr/>
                <p:nvPr/>
              </p:nvSpPr>
              <p:spPr>
                <a:xfrm>
                  <a:off x="7158513" y="3437700"/>
                  <a:ext cx="200975" cy="198825"/>
                </a:xfrm>
                <a:custGeom>
                  <a:avLst/>
                  <a:gdLst/>
                  <a:ahLst/>
                  <a:cxnLst/>
                  <a:rect l="l" t="t" r="r" b="b"/>
                  <a:pathLst>
                    <a:path w="8039" h="7953" extrusionOk="0">
                      <a:moveTo>
                        <a:pt x="3976" y="1"/>
                      </a:moveTo>
                      <a:cubicBezTo>
                        <a:pt x="1816" y="1"/>
                        <a:pt x="1" y="1730"/>
                        <a:pt x="1" y="3977"/>
                      </a:cubicBezTo>
                      <a:cubicBezTo>
                        <a:pt x="1" y="6138"/>
                        <a:pt x="1816" y="7953"/>
                        <a:pt x="3976" y="7953"/>
                      </a:cubicBezTo>
                      <a:cubicBezTo>
                        <a:pt x="6224" y="7953"/>
                        <a:pt x="8039" y="6138"/>
                        <a:pt x="8039" y="3977"/>
                      </a:cubicBezTo>
                      <a:cubicBezTo>
                        <a:pt x="8039" y="1730"/>
                        <a:pt x="6224" y="1"/>
                        <a:pt x="3976" y="1"/>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nvGrpSpPr>
              <p:cNvPr id="50" name="Google Shape;121;p16">
                <a:extLst>
                  <a:ext uri="{FF2B5EF4-FFF2-40B4-BE49-F238E27FC236}">
                    <a16:creationId xmlns:a16="http://schemas.microsoft.com/office/drawing/2014/main" xmlns="" id="{AECEBE26-E128-4139-8C6A-6FEEF47AAFD8}"/>
                  </a:ext>
                </a:extLst>
              </p:cNvPr>
              <p:cNvGrpSpPr/>
              <p:nvPr/>
            </p:nvGrpSpPr>
            <p:grpSpPr>
              <a:xfrm>
                <a:off x="7553260" y="2218665"/>
                <a:ext cx="366269" cy="366269"/>
                <a:chOff x="-61783350" y="2297100"/>
                <a:chExt cx="316650" cy="316650"/>
              </a:xfrm>
            </p:grpSpPr>
            <p:sp>
              <p:nvSpPr>
                <p:cNvPr id="51" name="Google Shape;122;p16">
                  <a:extLst>
                    <a:ext uri="{FF2B5EF4-FFF2-40B4-BE49-F238E27FC236}">
                      <a16:creationId xmlns:a16="http://schemas.microsoft.com/office/drawing/2014/main" xmlns="" id="{4F5570C0-700C-4F14-8527-E0860B8E6496}"/>
                    </a:ext>
                  </a:extLst>
                </p:cNvPr>
                <p:cNvSpPr/>
                <p:nvPr/>
              </p:nvSpPr>
              <p:spPr>
                <a:xfrm>
                  <a:off x="-61783350" y="2297100"/>
                  <a:ext cx="316650" cy="316650"/>
                </a:xfrm>
                <a:custGeom>
                  <a:avLst/>
                  <a:gdLst/>
                  <a:ahLst/>
                  <a:cxnLst/>
                  <a:rect l="l" t="t" r="r" b="b"/>
                  <a:pathLst>
                    <a:path w="12666" h="12666" extrusionOk="0">
                      <a:moveTo>
                        <a:pt x="379" y="0"/>
                      </a:moveTo>
                      <a:cubicBezTo>
                        <a:pt x="158" y="0"/>
                        <a:pt x="1" y="189"/>
                        <a:pt x="1" y="441"/>
                      </a:cubicBezTo>
                      <a:lnTo>
                        <a:pt x="1" y="12287"/>
                      </a:lnTo>
                      <a:cubicBezTo>
                        <a:pt x="1" y="12508"/>
                        <a:pt x="190" y="12665"/>
                        <a:pt x="379" y="12665"/>
                      </a:cubicBezTo>
                      <a:lnTo>
                        <a:pt x="12256" y="12665"/>
                      </a:lnTo>
                      <a:cubicBezTo>
                        <a:pt x="12477" y="12665"/>
                        <a:pt x="12666" y="12476"/>
                        <a:pt x="12666" y="12287"/>
                      </a:cubicBezTo>
                      <a:cubicBezTo>
                        <a:pt x="12634" y="12098"/>
                        <a:pt x="12477" y="11878"/>
                        <a:pt x="12256" y="11878"/>
                      </a:cubicBezTo>
                      <a:lnTo>
                        <a:pt x="820" y="11878"/>
                      </a:lnTo>
                      <a:lnTo>
                        <a:pt x="820" y="441"/>
                      </a:lnTo>
                      <a:cubicBezTo>
                        <a:pt x="820" y="189"/>
                        <a:pt x="631" y="0"/>
                        <a:pt x="379"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sp>
              <p:nvSpPr>
                <p:cNvPr id="52" name="Google Shape;123;p16">
                  <a:extLst>
                    <a:ext uri="{FF2B5EF4-FFF2-40B4-BE49-F238E27FC236}">
                      <a16:creationId xmlns:a16="http://schemas.microsoft.com/office/drawing/2014/main" xmlns="" id="{82DC15ED-BF70-4ECD-8418-ACD9D4422745}"/>
                    </a:ext>
                  </a:extLst>
                </p:cNvPr>
                <p:cNvSpPr/>
                <p:nvPr/>
              </p:nvSpPr>
              <p:spPr>
                <a:xfrm>
                  <a:off x="-61742375" y="2387675"/>
                  <a:ext cx="275675" cy="151250"/>
                </a:xfrm>
                <a:custGeom>
                  <a:avLst/>
                  <a:gdLst/>
                  <a:ahLst/>
                  <a:cxnLst/>
                  <a:rect l="l" t="t" r="r" b="b"/>
                  <a:pathLst>
                    <a:path w="11027" h="6050" extrusionOk="0">
                      <a:moveTo>
                        <a:pt x="9767" y="788"/>
                      </a:moveTo>
                      <a:cubicBezTo>
                        <a:pt x="10019" y="788"/>
                        <a:pt x="10208" y="977"/>
                        <a:pt x="10208" y="1229"/>
                      </a:cubicBezTo>
                      <a:cubicBezTo>
                        <a:pt x="10176" y="1450"/>
                        <a:pt x="10019" y="1639"/>
                        <a:pt x="9767" y="1639"/>
                      </a:cubicBezTo>
                      <a:cubicBezTo>
                        <a:pt x="9546" y="1639"/>
                        <a:pt x="9389" y="1450"/>
                        <a:pt x="9389" y="1229"/>
                      </a:cubicBezTo>
                      <a:cubicBezTo>
                        <a:pt x="9389" y="977"/>
                        <a:pt x="9578" y="788"/>
                        <a:pt x="9767" y="788"/>
                      </a:cubicBezTo>
                      <a:close/>
                      <a:moveTo>
                        <a:pt x="4001" y="1607"/>
                      </a:moveTo>
                      <a:cubicBezTo>
                        <a:pt x="4222" y="1607"/>
                        <a:pt x="4379" y="1796"/>
                        <a:pt x="4379" y="2048"/>
                      </a:cubicBezTo>
                      <a:cubicBezTo>
                        <a:pt x="4379" y="2269"/>
                        <a:pt x="4222" y="2489"/>
                        <a:pt x="4001" y="2489"/>
                      </a:cubicBezTo>
                      <a:cubicBezTo>
                        <a:pt x="3749" y="2489"/>
                        <a:pt x="3560" y="2269"/>
                        <a:pt x="3560" y="2048"/>
                      </a:cubicBezTo>
                      <a:cubicBezTo>
                        <a:pt x="3560" y="1796"/>
                        <a:pt x="3749" y="1607"/>
                        <a:pt x="4001" y="1607"/>
                      </a:cubicBezTo>
                      <a:close/>
                      <a:moveTo>
                        <a:pt x="6459" y="4128"/>
                      </a:moveTo>
                      <a:cubicBezTo>
                        <a:pt x="6679" y="4128"/>
                        <a:pt x="6900" y="4317"/>
                        <a:pt x="6900" y="4569"/>
                      </a:cubicBezTo>
                      <a:cubicBezTo>
                        <a:pt x="6868" y="4758"/>
                        <a:pt x="6711" y="4947"/>
                        <a:pt x="6459" y="4947"/>
                      </a:cubicBezTo>
                      <a:cubicBezTo>
                        <a:pt x="6238" y="4947"/>
                        <a:pt x="6081" y="4758"/>
                        <a:pt x="6081" y="4569"/>
                      </a:cubicBezTo>
                      <a:cubicBezTo>
                        <a:pt x="6081" y="4317"/>
                        <a:pt x="6270" y="4128"/>
                        <a:pt x="6459" y="4128"/>
                      </a:cubicBezTo>
                      <a:close/>
                      <a:moveTo>
                        <a:pt x="1229" y="4380"/>
                      </a:moveTo>
                      <a:cubicBezTo>
                        <a:pt x="1481" y="4380"/>
                        <a:pt x="1638" y="4569"/>
                        <a:pt x="1638" y="4789"/>
                      </a:cubicBezTo>
                      <a:cubicBezTo>
                        <a:pt x="1638" y="5041"/>
                        <a:pt x="1481" y="5230"/>
                        <a:pt x="1229" y="5230"/>
                      </a:cubicBezTo>
                      <a:cubicBezTo>
                        <a:pt x="1008" y="5230"/>
                        <a:pt x="788" y="5041"/>
                        <a:pt x="788" y="4789"/>
                      </a:cubicBezTo>
                      <a:cubicBezTo>
                        <a:pt x="788" y="4569"/>
                        <a:pt x="1008" y="4380"/>
                        <a:pt x="1229" y="4380"/>
                      </a:cubicBezTo>
                      <a:close/>
                      <a:moveTo>
                        <a:pt x="9767" y="0"/>
                      </a:moveTo>
                      <a:cubicBezTo>
                        <a:pt x="9105" y="0"/>
                        <a:pt x="8570" y="536"/>
                        <a:pt x="8570" y="1229"/>
                      </a:cubicBezTo>
                      <a:cubicBezTo>
                        <a:pt x="8570" y="1418"/>
                        <a:pt x="8601" y="1576"/>
                        <a:pt x="8664" y="1765"/>
                      </a:cubicBezTo>
                      <a:lnTo>
                        <a:pt x="7026" y="3434"/>
                      </a:lnTo>
                      <a:cubicBezTo>
                        <a:pt x="6868" y="3340"/>
                        <a:pt x="6679" y="3308"/>
                        <a:pt x="6459" y="3308"/>
                      </a:cubicBezTo>
                      <a:cubicBezTo>
                        <a:pt x="6270" y="3308"/>
                        <a:pt x="6112" y="3340"/>
                        <a:pt x="5923" y="3434"/>
                      </a:cubicBezTo>
                      <a:lnTo>
                        <a:pt x="5104" y="2584"/>
                      </a:lnTo>
                      <a:cubicBezTo>
                        <a:pt x="5167" y="2426"/>
                        <a:pt x="5199" y="2237"/>
                        <a:pt x="5199" y="2048"/>
                      </a:cubicBezTo>
                      <a:cubicBezTo>
                        <a:pt x="5199" y="1387"/>
                        <a:pt x="4663" y="788"/>
                        <a:pt x="4001" y="788"/>
                      </a:cubicBezTo>
                      <a:cubicBezTo>
                        <a:pt x="3308" y="788"/>
                        <a:pt x="2773" y="1324"/>
                        <a:pt x="2773" y="2048"/>
                      </a:cubicBezTo>
                      <a:cubicBezTo>
                        <a:pt x="2773" y="2237"/>
                        <a:pt x="2804" y="2395"/>
                        <a:pt x="2899" y="2584"/>
                      </a:cubicBezTo>
                      <a:lnTo>
                        <a:pt x="1796" y="3686"/>
                      </a:lnTo>
                      <a:cubicBezTo>
                        <a:pt x="1638" y="3623"/>
                        <a:pt x="1418" y="3592"/>
                        <a:pt x="1229" y="3592"/>
                      </a:cubicBezTo>
                      <a:cubicBezTo>
                        <a:pt x="567" y="3592"/>
                        <a:pt x="0" y="4128"/>
                        <a:pt x="0" y="4852"/>
                      </a:cubicBezTo>
                      <a:cubicBezTo>
                        <a:pt x="0" y="5514"/>
                        <a:pt x="567" y="6049"/>
                        <a:pt x="1229" y="6049"/>
                      </a:cubicBezTo>
                      <a:cubicBezTo>
                        <a:pt x="1890" y="6049"/>
                        <a:pt x="2458" y="5514"/>
                        <a:pt x="2458" y="4852"/>
                      </a:cubicBezTo>
                      <a:cubicBezTo>
                        <a:pt x="2458" y="4632"/>
                        <a:pt x="2426" y="4474"/>
                        <a:pt x="2332" y="4285"/>
                      </a:cubicBezTo>
                      <a:lnTo>
                        <a:pt x="3434" y="3182"/>
                      </a:lnTo>
                      <a:cubicBezTo>
                        <a:pt x="3592" y="3245"/>
                        <a:pt x="3781" y="3308"/>
                        <a:pt x="4001" y="3308"/>
                      </a:cubicBezTo>
                      <a:cubicBezTo>
                        <a:pt x="4190" y="3308"/>
                        <a:pt x="4348" y="3277"/>
                        <a:pt x="4537" y="3182"/>
                      </a:cubicBezTo>
                      <a:lnTo>
                        <a:pt x="5356" y="4001"/>
                      </a:lnTo>
                      <a:cubicBezTo>
                        <a:pt x="5293" y="4159"/>
                        <a:pt x="5262" y="4348"/>
                        <a:pt x="5262" y="4569"/>
                      </a:cubicBezTo>
                      <a:cubicBezTo>
                        <a:pt x="5262" y="5230"/>
                        <a:pt x="5797" y="5766"/>
                        <a:pt x="6459" y="5766"/>
                      </a:cubicBezTo>
                      <a:cubicBezTo>
                        <a:pt x="7152" y="5766"/>
                        <a:pt x="7687" y="5230"/>
                        <a:pt x="7687" y="4569"/>
                      </a:cubicBezTo>
                      <a:cubicBezTo>
                        <a:pt x="7687" y="4348"/>
                        <a:pt x="7656" y="4191"/>
                        <a:pt x="7561" y="4001"/>
                      </a:cubicBezTo>
                      <a:lnTo>
                        <a:pt x="9231" y="2363"/>
                      </a:lnTo>
                      <a:cubicBezTo>
                        <a:pt x="9389" y="2426"/>
                        <a:pt x="9578" y="2489"/>
                        <a:pt x="9767" y="2489"/>
                      </a:cubicBezTo>
                      <a:cubicBezTo>
                        <a:pt x="10460" y="2489"/>
                        <a:pt x="11027" y="1922"/>
                        <a:pt x="11027" y="1229"/>
                      </a:cubicBezTo>
                      <a:cubicBezTo>
                        <a:pt x="10995" y="536"/>
                        <a:pt x="10460" y="0"/>
                        <a:pt x="9767" y="0"/>
                      </a:cubicBezTo>
                      <a:close/>
                    </a:path>
                  </a:pathLst>
                </a:custGeom>
                <a:solidFill>
                  <a:srgbClr val="03318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cs typeface="+mn-ea"/>
                    <a:sym typeface="+mn-lt"/>
                  </a:endParaRPr>
                </a:p>
              </p:txBody>
            </p:sp>
          </p:grpSp>
        </p:grpSp>
        <p:sp>
          <p:nvSpPr>
            <p:cNvPr id="48" name="Google Shape;124;p16">
              <a:extLst>
                <a:ext uri="{FF2B5EF4-FFF2-40B4-BE49-F238E27FC236}">
                  <a16:creationId xmlns:a16="http://schemas.microsoft.com/office/drawing/2014/main" xmlns="" id="{DBC34C1E-F96A-426A-91D4-CF71DD605268}"/>
                </a:ext>
              </a:extLst>
            </p:cNvPr>
            <p:cNvSpPr txBox="1"/>
            <p:nvPr/>
          </p:nvSpPr>
          <p:spPr>
            <a:xfrm>
              <a:off x="9668438" y="2041466"/>
              <a:ext cx="1356800" cy="453600"/>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667" b="0" i="0" u="none" strike="noStrike" kern="0" cap="none" spc="0" normalizeH="0" baseline="0" noProof="0" dirty="0">
                  <a:ln>
                    <a:noFill/>
                  </a:ln>
                  <a:solidFill>
                    <a:srgbClr val="FFFFFF"/>
                  </a:solidFill>
                  <a:effectLst/>
                  <a:uLnTx/>
                  <a:uFillTx/>
                  <a:cs typeface="+mn-ea"/>
                  <a:sym typeface="+mn-lt"/>
                </a:rPr>
                <a:t>04</a:t>
              </a:r>
              <a:endParaRPr kumimoji="0" sz="2667" b="0" i="0" u="none" strike="noStrike" kern="0" cap="none" spc="0" normalizeH="0" baseline="0" noProof="0" dirty="0">
                <a:ln>
                  <a:noFill/>
                </a:ln>
                <a:solidFill>
                  <a:srgbClr val="FFFFFF"/>
                </a:solidFill>
                <a:effectLst/>
                <a:uLnTx/>
                <a:uFillTx/>
                <a:cs typeface="+mn-ea"/>
                <a:sym typeface="+mn-lt"/>
              </a:endParaRPr>
            </a:p>
          </p:txBody>
        </p:sp>
      </p:grpSp>
      <p:sp>
        <p:nvSpPr>
          <p:cNvPr id="57" name="矩形 56">
            <a:extLst>
              <a:ext uri="{FF2B5EF4-FFF2-40B4-BE49-F238E27FC236}">
                <a16:creationId xmlns:a16="http://schemas.microsoft.com/office/drawing/2014/main" xmlns="" id="{A6A78D3E-C29A-4FA5-8DD3-76596406F374}"/>
              </a:ext>
            </a:extLst>
          </p:cNvPr>
          <p:cNvSpPr/>
          <p:nvPr/>
        </p:nvSpPr>
        <p:spPr>
          <a:xfrm>
            <a:off x="783777" y="3782922"/>
            <a:ext cx="2220682" cy="1938992"/>
          </a:xfrm>
          <a:prstGeom prst="rect">
            <a:avLst/>
          </a:prstGeom>
          <a:noFill/>
        </p:spPr>
        <p:txBody>
          <a:bodyPr wrap="square" lIns="0" tIns="0" rIns="0" bIns="0" rtlCol="0">
            <a:spAutoFit/>
          </a:bodyPr>
          <a:lstStyle/>
          <a:p>
            <a:pPr algn="ctr">
              <a:lnSpc>
                <a:spcPct val="150000"/>
              </a:lnSpc>
              <a:defRPr/>
            </a:pPr>
            <a:r>
              <a:rPr lang="zh-CN" altLang="en-US" sz="2000" kern="0" dirty="0">
                <a:solidFill>
                  <a:prstClr val="black">
                    <a:lumMod val="65000"/>
                    <a:lumOff val="35000"/>
                  </a:prstClr>
                </a:solidFill>
                <a:cs typeface="+mn-ea"/>
                <a:sym typeface="+mn-lt"/>
              </a:rPr>
              <a:t>添加标题</a:t>
            </a:r>
            <a:endParaRPr lang="en-US" altLang="zh-CN" sz="2000" kern="0" dirty="0">
              <a:solidFill>
                <a:prstClr val="black">
                  <a:lumMod val="65000"/>
                  <a:lumOff val="35000"/>
                </a:prstClr>
              </a:solidFill>
              <a:cs typeface="+mn-ea"/>
              <a:sym typeface="+mn-lt"/>
            </a:endParaRPr>
          </a:p>
          <a:p>
            <a:pPr algn="ctr">
              <a:lnSpc>
                <a:spcPct val="150000"/>
              </a:lnSpc>
              <a:defRPr/>
            </a:pPr>
            <a:r>
              <a:rPr lang="zh-CN" altLang="en-US" sz="1600" kern="0" dirty="0">
                <a:solidFill>
                  <a:prstClr val="black">
                    <a:lumMod val="65000"/>
                    <a:lumOff val="35000"/>
                  </a:prstClr>
                </a:solidFill>
                <a:cs typeface="+mn-ea"/>
                <a:sym typeface="+mn-lt"/>
              </a:rPr>
              <a:t>请您单击此处输入文本内容，可根据需要适当地调整文字的颜色或者大小等属性。</a:t>
            </a:r>
          </a:p>
        </p:txBody>
      </p:sp>
      <p:sp>
        <p:nvSpPr>
          <p:cNvPr id="58" name="矩形 57">
            <a:extLst>
              <a:ext uri="{FF2B5EF4-FFF2-40B4-BE49-F238E27FC236}">
                <a16:creationId xmlns:a16="http://schemas.microsoft.com/office/drawing/2014/main" xmlns="" id="{5B6DE976-A465-4EF4-BD68-DABE96437A3F}"/>
              </a:ext>
            </a:extLst>
          </p:cNvPr>
          <p:cNvSpPr/>
          <p:nvPr/>
        </p:nvSpPr>
        <p:spPr>
          <a:xfrm>
            <a:off x="3614063" y="3782922"/>
            <a:ext cx="2220682" cy="1938992"/>
          </a:xfrm>
          <a:prstGeom prst="rect">
            <a:avLst/>
          </a:prstGeom>
          <a:noFill/>
        </p:spPr>
        <p:txBody>
          <a:bodyPr wrap="square" lIns="0" tIns="0" rIns="0" bIns="0" rtlCol="0">
            <a:spAutoFit/>
          </a:bodyPr>
          <a:lstStyle/>
          <a:p>
            <a:pPr algn="ctr">
              <a:lnSpc>
                <a:spcPct val="150000"/>
              </a:lnSpc>
              <a:defRPr/>
            </a:pPr>
            <a:r>
              <a:rPr lang="zh-CN" altLang="en-US" sz="2000" kern="0" dirty="0">
                <a:solidFill>
                  <a:prstClr val="black">
                    <a:lumMod val="65000"/>
                    <a:lumOff val="35000"/>
                  </a:prstClr>
                </a:solidFill>
                <a:cs typeface="+mn-ea"/>
                <a:sym typeface="+mn-lt"/>
              </a:rPr>
              <a:t>添加标题</a:t>
            </a:r>
            <a:endParaRPr lang="en-US" altLang="zh-CN" sz="2000" kern="0" dirty="0">
              <a:solidFill>
                <a:prstClr val="black">
                  <a:lumMod val="65000"/>
                  <a:lumOff val="35000"/>
                </a:prstClr>
              </a:solidFill>
              <a:cs typeface="+mn-ea"/>
              <a:sym typeface="+mn-lt"/>
            </a:endParaRPr>
          </a:p>
          <a:p>
            <a:pPr algn="ctr">
              <a:lnSpc>
                <a:spcPct val="150000"/>
              </a:lnSpc>
              <a:defRPr/>
            </a:pPr>
            <a:r>
              <a:rPr lang="zh-CN" altLang="en-US" sz="1600" kern="0" dirty="0">
                <a:solidFill>
                  <a:prstClr val="black">
                    <a:lumMod val="65000"/>
                    <a:lumOff val="35000"/>
                  </a:prstClr>
                </a:solidFill>
                <a:cs typeface="+mn-ea"/>
                <a:sym typeface="+mn-lt"/>
              </a:rPr>
              <a:t>请您单击此处输入文本内容，可根据需要适当地调整文字的颜色或者大小等属性。</a:t>
            </a:r>
          </a:p>
        </p:txBody>
      </p:sp>
      <p:sp>
        <p:nvSpPr>
          <p:cNvPr id="59" name="矩形 58">
            <a:extLst>
              <a:ext uri="{FF2B5EF4-FFF2-40B4-BE49-F238E27FC236}">
                <a16:creationId xmlns:a16="http://schemas.microsoft.com/office/drawing/2014/main" xmlns="" id="{8F73C268-D4A5-492D-A253-D2A0017C05FF}"/>
              </a:ext>
            </a:extLst>
          </p:cNvPr>
          <p:cNvSpPr/>
          <p:nvPr/>
        </p:nvSpPr>
        <p:spPr>
          <a:xfrm>
            <a:off x="6444349" y="3782922"/>
            <a:ext cx="2220682" cy="1938992"/>
          </a:xfrm>
          <a:prstGeom prst="rect">
            <a:avLst/>
          </a:prstGeom>
          <a:noFill/>
        </p:spPr>
        <p:txBody>
          <a:bodyPr wrap="square" lIns="0" tIns="0" rIns="0" bIns="0" rtlCol="0">
            <a:spAutoFit/>
          </a:bodyPr>
          <a:lstStyle/>
          <a:p>
            <a:pPr algn="ctr">
              <a:lnSpc>
                <a:spcPct val="150000"/>
              </a:lnSpc>
              <a:defRPr/>
            </a:pPr>
            <a:r>
              <a:rPr lang="zh-CN" altLang="en-US" sz="2000" kern="0" dirty="0">
                <a:solidFill>
                  <a:prstClr val="black">
                    <a:lumMod val="65000"/>
                    <a:lumOff val="35000"/>
                  </a:prstClr>
                </a:solidFill>
                <a:cs typeface="+mn-ea"/>
                <a:sym typeface="+mn-lt"/>
              </a:rPr>
              <a:t>添加标题</a:t>
            </a:r>
            <a:endParaRPr lang="en-US" altLang="zh-CN" sz="2000" kern="0" dirty="0">
              <a:solidFill>
                <a:prstClr val="black">
                  <a:lumMod val="65000"/>
                  <a:lumOff val="35000"/>
                </a:prstClr>
              </a:solidFill>
              <a:cs typeface="+mn-ea"/>
              <a:sym typeface="+mn-lt"/>
            </a:endParaRPr>
          </a:p>
          <a:p>
            <a:pPr algn="ctr">
              <a:lnSpc>
                <a:spcPct val="150000"/>
              </a:lnSpc>
              <a:defRPr/>
            </a:pPr>
            <a:r>
              <a:rPr lang="zh-CN" altLang="en-US" sz="1600" kern="0" dirty="0">
                <a:solidFill>
                  <a:prstClr val="black">
                    <a:lumMod val="65000"/>
                    <a:lumOff val="35000"/>
                  </a:prstClr>
                </a:solidFill>
                <a:cs typeface="+mn-ea"/>
                <a:sym typeface="+mn-lt"/>
              </a:rPr>
              <a:t>请您单击此处输入文本内容，可根据需要适当地调整文字的颜色或者大小等属性。</a:t>
            </a:r>
          </a:p>
        </p:txBody>
      </p:sp>
      <p:sp>
        <p:nvSpPr>
          <p:cNvPr id="60" name="矩形 59">
            <a:extLst>
              <a:ext uri="{FF2B5EF4-FFF2-40B4-BE49-F238E27FC236}">
                <a16:creationId xmlns:a16="http://schemas.microsoft.com/office/drawing/2014/main" xmlns="" id="{B53EEC51-CD3E-4FFD-8E8A-09F06DD6611D}"/>
              </a:ext>
            </a:extLst>
          </p:cNvPr>
          <p:cNvSpPr/>
          <p:nvPr/>
        </p:nvSpPr>
        <p:spPr>
          <a:xfrm>
            <a:off x="9274635" y="3782922"/>
            <a:ext cx="2220682" cy="1938992"/>
          </a:xfrm>
          <a:prstGeom prst="rect">
            <a:avLst/>
          </a:prstGeom>
          <a:noFill/>
        </p:spPr>
        <p:txBody>
          <a:bodyPr wrap="square" lIns="0" tIns="0" rIns="0" bIns="0" rtlCol="0">
            <a:spAutoFit/>
          </a:bodyPr>
          <a:lstStyle/>
          <a:p>
            <a:pPr algn="ctr">
              <a:lnSpc>
                <a:spcPct val="150000"/>
              </a:lnSpc>
              <a:defRPr/>
            </a:pPr>
            <a:r>
              <a:rPr lang="zh-CN" altLang="en-US" sz="2000" kern="0" dirty="0">
                <a:solidFill>
                  <a:prstClr val="black">
                    <a:lumMod val="65000"/>
                    <a:lumOff val="35000"/>
                  </a:prstClr>
                </a:solidFill>
                <a:cs typeface="+mn-ea"/>
                <a:sym typeface="+mn-lt"/>
              </a:rPr>
              <a:t>添加标题</a:t>
            </a:r>
            <a:endParaRPr lang="en-US" altLang="zh-CN" sz="2000" kern="0" dirty="0">
              <a:solidFill>
                <a:prstClr val="black">
                  <a:lumMod val="65000"/>
                  <a:lumOff val="35000"/>
                </a:prstClr>
              </a:solidFill>
              <a:cs typeface="+mn-ea"/>
              <a:sym typeface="+mn-lt"/>
            </a:endParaRPr>
          </a:p>
          <a:p>
            <a:pPr algn="ctr">
              <a:lnSpc>
                <a:spcPct val="150000"/>
              </a:lnSpc>
              <a:defRPr/>
            </a:pPr>
            <a:r>
              <a:rPr lang="zh-CN" altLang="en-US" sz="1600" kern="0" dirty="0">
                <a:solidFill>
                  <a:prstClr val="black">
                    <a:lumMod val="65000"/>
                    <a:lumOff val="35000"/>
                  </a:prstClr>
                </a:solidFill>
                <a:cs typeface="+mn-ea"/>
                <a:sym typeface="+mn-lt"/>
              </a:rPr>
              <a:t>请您单击此处输入文本内容，可根据需要适当地调整文字的颜色或者大小等属性。</a:t>
            </a:r>
          </a:p>
        </p:txBody>
      </p:sp>
      <p:sp>
        <p:nvSpPr>
          <p:cNvPr id="62" name="TextBox 61"/>
          <p:cNvSpPr txBox="1"/>
          <p:nvPr/>
        </p:nvSpPr>
        <p:spPr>
          <a:xfrm>
            <a:off x="149658" y="652534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http://www.ypppt.com/hangye/</a:t>
            </a:r>
          </a:p>
        </p:txBody>
      </p:sp>
    </p:spTree>
    <p:custDataLst>
      <p:tags r:id="rId1"/>
    </p:custDataLst>
    <p:extLst>
      <p:ext uri="{BB962C8B-B14F-4D97-AF65-F5344CB8AC3E}">
        <p14:creationId xmlns:p14="http://schemas.microsoft.com/office/powerpoint/2010/main" val="1793463521"/>
      </p:ext>
    </p:extLst>
  </p:cSld>
  <p:clrMapOvr>
    <a:masterClrMapping/>
  </p:clrMapOvr>
  <mc:AlternateContent xmlns:mc="http://schemas.openxmlformats.org/markup-compatibility/2006" xmlns:p14="http://schemas.microsoft.com/office/powerpoint/2010/main">
    <mc:Choice Requires="p14">
      <p:transition spd="slow" p14:dur="1500" advTm="809">
        <p:random/>
      </p:transition>
    </mc:Choice>
    <mc:Fallback xmlns="">
      <p:transition spd="slow" advTm="80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1000"/>
                                        <p:tgtEl>
                                          <p:spTgt spid="57"/>
                                        </p:tgtEl>
                                      </p:cBhvr>
                                    </p:animEffect>
                                    <p:anim calcmode="lin" valueType="num">
                                      <p:cBhvr>
                                        <p:cTn id="34" dur="1000" fill="hold"/>
                                        <p:tgtEl>
                                          <p:spTgt spid="57"/>
                                        </p:tgtEl>
                                        <p:attrNameLst>
                                          <p:attrName>ppt_x</p:attrName>
                                        </p:attrNameLst>
                                      </p:cBhvr>
                                      <p:tavLst>
                                        <p:tav tm="0">
                                          <p:val>
                                            <p:strVal val="#ppt_x"/>
                                          </p:val>
                                        </p:tav>
                                        <p:tav tm="100000">
                                          <p:val>
                                            <p:strVal val="#ppt_x"/>
                                          </p:val>
                                        </p:tav>
                                      </p:tavLst>
                                    </p:anim>
                                    <p:anim calcmode="lin" valueType="num">
                                      <p:cBhvr>
                                        <p:cTn id="35" dur="1000" fill="hold"/>
                                        <p:tgtEl>
                                          <p:spTgt spid="5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1000"/>
                                        <p:tgtEl>
                                          <p:spTgt spid="58"/>
                                        </p:tgtEl>
                                      </p:cBhvr>
                                    </p:animEffect>
                                    <p:anim calcmode="lin" valueType="num">
                                      <p:cBhvr>
                                        <p:cTn id="39" dur="1000" fill="hold"/>
                                        <p:tgtEl>
                                          <p:spTgt spid="58"/>
                                        </p:tgtEl>
                                        <p:attrNameLst>
                                          <p:attrName>ppt_x</p:attrName>
                                        </p:attrNameLst>
                                      </p:cBhvr>
                                      <p:tavLst>
                                        <p:tav tm="0">
                                          <p:val>
                                            <p:strVal val="#ppt_x"/>
                                          </p:val>
                                        </p:tav>
                                        <p:tav tm="100000">
                                          <p:val>
                                            <p:strVal val="#ppt_x"/>
                                          </p:val>
                                        </p:tav>
                                      </p:tavLst>
                                    </p:anim>
                                    <p:anim calcmode="lin" valueType="num">
                                      <p:cBhvr>
                                        <p:cTn id="40" dur="1000" fill="hold"/>
                                        <p:tgtEl>
                                          <p:spTgt spid="5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1000"/>
                                        <p:tgtEl>
                                          <p:spTgt spid="59"/>
                                        </p:tgtEl>
                                      </p:cBhvr>
                                    </p:animEffect>
                                    <p:anim calcmode="lin" valueType="num">
                                      <p:cBhvr>
                                        <p:cTn id="44" dur="1000" fill="hold"/>
                                        <p:tgtEl>
                                          <p:spTgt spid="59"/>
                                        </p:tgtEl>
                                        <p:attrNameLst>
                                          <p:attrName>ppt_x</p:attrName>
                                        </p:attrNameLst>
                                      </p:cBhvr>
                                      <p:tavLst>
                                        <p:tav tm="0">
                                          <p:val>
                                            <p:strVal val="#ppt_x"/>
                                          </p:val>
                                        </p:tav>
                                        <p:tav tm="100000">
                                          <p:val>
                                            <p:strVal val="#ppt_x"/>
                                          </p:val>
                                        </p:tav>
                                      </p:tavLst>
                                    </p:anim>
                                    <p:anim calcmode="lin" valueType="num">
                                      <p:cBhvr>
                                        <p:cTn id="45" dur="1000" fill="hold"/>
                                        <p:tgtEl>
                                          <p:spTgt spid="5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BFE639C5-4BD9-4B11-A32F-397D3058D46C}"/>
              </a:ext>
            </a:extLst>
          </p:cNvPr>
          <p:cNvPicPr>
            <a:picLocks noChangeAspect="1"/>
          </p:cNvPicPr>
          <p:nvPr/>
        </p:nvPicPr>
        <p:blipFill rotWithShape="1">
          <a:blip r:embed="rId3" cstate="screen">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b="-174"/>
          <a:stretch/>
        </p:blipFill>
        <p:spPr>
          <a:xfrm flipH="1">
            <a:off x="0" y="-3153"/>
            <a:ext cx="12192000" cy="6957392"/>
          </a:xfrm>
          <a:prstGeom prst="rect">
            <a:avLst/>
          </a:prstGeom>
        </p:spPr>
      </p:pic>
      <p:pic>
        <p:nvPicPr>
          <p:cNvPr id="5" name="图片 4">
            <a:extLst>
              <a:ext uri="{FF2B5EF4-FFF2-40B4-BE49-F238E27FC236}">
                <a16:creationId xmlns:a16="http://schemas.microsoft.com/office/drawing/2014/main" xmlns="" id="{518F15AA-8E91-4BA1-BE51-A242685812E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5663952" y="1488964"/>
            <a:ext cx="6744057" cy="5386713"/>
          </a:xfrm>
          <a:prstGeom prst="rect">
            <a:avLst/>
          </a:prstGeom>
          <a:effectLst>
            <a:outerShdw blurRad="63500" algn="ctr" rotWithShape="0">
              <a:prstClr val="black">
                <a:alpha val="40000"/>
              </a:prstClr>
            </a:outerShdw>
          </a:effectLst>
        </p:spPr>
      </p:pic>
      <p:sp>
        <p:nvSpPr>
          <p:cNvPr id="6" name="任意多边形: 形状 5">
            <a:extLst>
              <a:ext uri="{FF2B5EF4-FFF2-40B4-BE49-F238E27FC236}">
                <a16:creationId xmlns:a16="http://schemas.microsoft.com/office/drawing/2014/main" xmlns="" id="{90AD9506-3BFD-4C15-9161-4190482441C5}"/>
              </a:ext>
            </a:extLst>
          </p:cNvPr>
          <p:cNvSpPr/>
          <p:nvPr/>
        </p:nvSpPr>
        <p:spPr>
          <a:xfrm rot="21427085" flipH="1">
            <a:off x="-1112630" y="-1041024"/>
            <a:ext cx="8486739" cy="9577064"/>
          </a:xfrm>
          <a:custGeom>
            <a:avLst/>
            <a:gdLst>
              <a:gd name="connsiteX0" fmla="*/ 963698 w 8042265"/>
              <a:gd name="connsiteY0" fmla="*/ 781862 h 9223237"/>
              <a:gd name="connsiteX1" fmla="*/ 97425 w 8042265"/>
              <a:gd name="connsiteY1" fmla="*/ 3197803 h 9223237"/>
              <a:gd name="connsiteX2" fmla="*/ 1695218 w 8042265"/>
              <a:gd name="connsiteY2" fmla="*/ 5392363 h 9223237"/>
              <a:gd name="connsiteX3" fmla="*/ 1772220 w 8042265"/>
              <a:gd name="connsiteY3" fmla="*/ 7606173 h 9223237"/>
              <a:gd name="connsiteX4" fmla="*/ 1781846 w 8042265"/>
              <a:gd name="connsiteY4" fmla="*/ 9049963 h 9223237"/>
              <a:gd name="connsiteX5" fmla="*/ 4736801 w 8042265"/>
              <a:gd name="connsiteY5" fmla="*/ 9078838 h 9223237"/>
              <a:gd name="connsiteX6" fmla="*/ 7614755 w 8042265"/>
              <a:gd name="connsiteY6" fmla="*/ 7981558 h 9223237"/>
              <a:gd name="connsiteX7" fmla="*/ 7316372 w 8042265"/>
              <a:gd name="connsiteY7" fmla="*/ 579731 h 9223237"/>
              <a:gd name="connsiteX8" fmla="*/ 963698 w 8042265"/>
              <a:gd name="connsiteY8" fmla="*/ 781862 h 922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2265" h="9223237">
                <a:moveTo>
                  <a:pt x="963698" y="781862"/>
                </a:moveTo>
                <a:cubicBezTo>
                  <a:pt x="-239460" y="1218207"/>
                  <a:pt x="-24495" y="2429386"/>
                  <a:pt x="97425" y="3197803"/>
                </a:cubicBezTo>
                <a:cubicBezTo>
                  <a:pt x="219345" y="3966220"/>
                  <a:pt x="1416085" y="4657635"/>
                  <a:pt x="1695218" y="5392363"/>
                </a:cubicBezTo>
                <a:cubicBezTo>
                  <a:pt x="1974351" y="6127091"/>
                  <a:pt x="1757782" y="6996573"/>
                  <a:pt x="1772220" y="7606173"/>
                </a:cubicBezTo>
                <a:cubicBezTo>
                  <a:pt x="1786658" y="8215773"/>
                  <a:pt x="1287749" y="8804519"/>
                  <a:pt x="1781846" y="9049963"/>
                </a:cubicBezTo>
                <a:cubicBezTo>
                  <a:pt x="2275943" y="9295407"/>
                  <a:pt x="3764650" y="9256905"/>
                  <a:pt x="4736801" y="9078838"/>
                </a:cubicBezTo>
                <a:cubicBezTo>
                  <a:pt x="5708952" y="8900771"/>
                  <a:pt x="7184827" y="9398076"/>
                  <a:pt x="7614755" y="7981558"/>
                </a:cubicBezTo>
                <a:cubicBezTo>
                  <a:pt x="8044684" y="6565040"/>
                  <a:pt x="8423277" y="1779680"/>
                  <a:pt x="7316372" y="579731"/>
                </a:cubicBezTo>
                <a:cubicBezTo>
                  <a:pt x="6209467" y="-620218"/>
                  <a:pt x="2166856" y="345517"/>
                  <a:pt x="963698" y="7818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a:extLst>
              <a:ext uri="{FF2B5EF4-FFF2-40B4-BE49-F238E27FC236}">
                <a16:creationId xmlns:a16="http://schemas.microsoft.com/office/drawing/2014/main" xmlns="" id="{BA609CD0-D3BB-4F30-A928-7E13E2146661}"/>
              </a:ext>
            </a:extLst>
          </p:cNvPr>
          <p:cNvGrpSpPr/>
          <p:nvPr/>
        </p:nvGrpSpPr>
        <p:grpSpPr>
          <a:xfrm>
            <a:off x="11726597" y="692696"/>
            <a:ext cx="369332" cy="3755779"/>
            <a:chOff x="11687685" y="1908421"/>
            <a:chExt cx="369332" cy="3755779"/>
          </a:xfrm>
        </p:grpSpPr>
        <p:grpSp>
          <p:nvGrpSpPr>
            <p:cNvPr id="8" name="组合 7">
              <a:extLst>
                <a:ext uri="{FF2B5EF4-FFF2-40B4-BE49-F238E27FC236}">
                  <a16:creationId xmlns:a16="http://schemas.microsoft.com/office/drawing/2014/main" xmlns="" id="{EDFD8CB1-22D4-4B8B-B057-1F10D0C6B729}"/>
                </a:ext>
              </a:extLst>
            </p:cNvPr>
            <p:cNvGrpSpPr/>
            <p:nvPr/>
          </p:nvGrpSpPr>
          <p:grpSpPr>
            <a:xfrm>
              <a:off x="11687685" y="1908421"/>
              <a:ext cx="369332" cy="2518379"/>
              <a:chOff x="11687685" y="1908421"/>
              <a:chExt cx="369332" cy="2518379"/>
            </a:xfrm>
          </p:grpSpPr>
          <p:sp>
            <p:nvSpPr>
              <p:cNvPr id="10" name="文本框 9">
                <a:extLst>
                  <a:ext uri="{FF2B5EF4-FFF2-40B4-BE49-F238E27FC236}">
                    <a16:creationId xmlns:a16="http://schemas.microsoft.com/office/drawing/2014/main" xmlns="" id="{69164C0B-F3DB-4F96-9F9B-3E68D60EA47B}"/>
                  </a:ext>
                </a:extLst>
              </p:cNvPr>
              <p:cNvSpPr txBox="1"/>
              <p:nvPr/>
            </p:nvSpPr>
            <p:spPr>
              <a:xfrm>
                <a:off x="11687685" y="1908421"/>
                <a:ext cx="369332" cy="2518379"/>
              </a:xfrm>
              <a:prstGeom prst="rect">
                <a:avLst/>
              </a:prstGeom>
              <a:noFill/>
              <a:ln>
                <a:noFill/>
              </a:ln>
            </p:spPr>
            <p:txBody>
              <a:bodyPr vert="eaVert" wrap="square" rtlCol="0">
                <a:spAutoFit/>
              </a:bodyPr>
              <a:lstStyle/>
              <a:p>
                <a:pPr algn="dist"/>
                <a:r>
                  <a:rPr lang="zh-CN" altLang="en-US" sz="1200" dirty="0">
                    <a:solidFill>
                      <a:schemeClr val="bg1"/>
                    </a:solidFill>
                    <a:effectLst>
                      <a:outerShdw blurRad="38100" dist="38100" dir="2700000" algn="tl">
                        <a:srgbClr val="000000">
                          <a:alpha val="43137"/>
                        </a:srgbClr>
                      </a:outerShdw>
                    </a:effectLst>
                    <a:cs typeface="+mn-ea"/>
                    <a:sym typeface="+mn-lt"/>
                  </a:rPr>
                  <a:t>聚能前行不负韶华</a:t>
                </a:r>
              </a:p>
            </p:txBody>
          </p:sp>
          <p:cxnSp>
            <p:nvCxnSpPr>
              <p:cNvPr id="11" name="直接连接符 10">
                <a:extLst>
                  <a:ext uri="{FF2B5EF4-FFF2-40B4-BE49-F238E27FC236}">
                    <a16:creationId xmlns:a16="http://schemas.microsoft.com/office/drawing/2014/main" xmlns="" id="{17819BB0-8057-43AD-84B7-7A7307D9D759}"/>
                  </a:ext>
                </a:extLst>
              </p:cNvPr>
              <p:cNvCxnSpPr>
                <a:cxnSpLocks/>
              </p:cNvCxnSpPr>
              <p:nvPr/>
            </p:nvCxnSpPr>
            <p:spPr>
              <a:xfrm>
                <a:off x="11790893" y="2149317"/>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xmlns="" id="{B9A6374E-B795-4691-A38A-9D407096FA07}"/>
                  </a:ext>
                </a:extLst>
              </p:cNvPr>
              <p:cNvCxnSpPr>
                <a:cxnSpLocks/>
              </p:cNvCxnSpPr>
              <p:nvPr/>
            </p:nvCxnSpPr>
            <p:spPr>
              <a:xfrm>
                <a:off x="11790893" y="2475938"/>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xmlns="" id="{82F77642-4582-438B-B124-C6316D9D1F99}"/>
                  </a:ext>
                </a:extLst>
              </p:cNvPr>
              <p:cNvCxnSpPr>
                <a:cxnSpLocks/>
              </p:cNvCxnSpPr>
              <p:nvPr/>
            </p:nvCxnSpPr>
            <p:spPr>
              <a:xfrm>
                <a:off x="11790893" y="2802559"/>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9263BF9B-AED6-4C66-8C46-434969F523AC}"/>
                  </a:ext>
                </a:extLst>
              </p:cNvPr>
              <p:cNvCxnSpPr>
                <a:cxnSpLocks/>
              </p:cNvCxnSpPr>
              <p:nvPr/>
            </p:nvCxnSpPr>
            <p:spPr>
              <a:xfrm>
                <a:off x="11790893" y="3129180"/>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EC57E77C-D08E-4F1A-B009-DE5933ADFC74}"/>
                  </a:ext>
                </a:extLst>
              </p:cNvPr>
              <p:cNvCxnSpPr>
                <a:cxnSpLocks/>
              </p:cNvCxnSpPr>
              <p:nvPr/>
            </p:nvCxnSpPr>
            <p:spPr>
              <a:xfrm>
                <a:off x="11790893" y="3455801"/>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94FDBBE9-426B-4CBF-B55D-C42E4CC73235}"/>
                  </a:ext>
                </a:extLst>
              </p:cNvPr>
              <p:cNvCxnSpPr>
                <a:cxnSpLocks/>
              </p:cNvCxnSpPr>
              <p:nvPr/>
            </p:nvCxnSpPr>
            <p:spPr>
              <a:xfrm>
                <a:off x="11790893" y="3782422"/>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6DF8E7B8-9783-44F6-976C-9C3F3D9798CD}"/>
                  </a:ext>
                </a:extLst>
              </p:cNvPr>
              <p:cNvCxnSpPr>
                <a:cxnSpLocks/>
              </p:cNvCxnSpPr>
              <p:nvPr/>
            </p:nvCxnSpPr>
            <p:spPr>
              <a:xfrm>
                <a:off x="11790893" y="4109044"/>
                <a:ext cx="150448" cy="890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a:extLst>
                <a:ext uri="{FF2B5EF4-FFF2-40B4-BE49-F238E27FC236}">
                  <a16:creationId xmlns:a16="http://schemas.microsoft.com/office/drawing/2014/main" xmlns="" id="{67CD8129-12A4-4910-ADFB-6C392C5728EB}"/>
                </a:ext>
              </a:extLst>
            </p:cNvPr>
            <p:cNvCxnSpPr/>
            <p:nvPr/>
          </p:nvCxnSpPr>
          <p:spPr>
            <a:xfrm>
              <a:off x="11872351" y="4432300"/>
              <a:ext cx="0" cy="12319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组合 17">
            <a:extLst>
              <a:ext uri="{FF2B5EF4-FFF2-40B4-BE49-F238E27FC236}">
                <a16:creationId xmlns:a16="http://schemas.microsoft.com/office/drawing/2014/main" xmlns="" id="{8C7DF3F9-6DE7-4DB7-895F-7745511C6CE6}"/>
              </a:ext>
            </a:extLst>
          </p:cNvPr>
          <p:cNvGrpSpPr/>
          <p:nvPr/>
        </p:nvGrpSpPr>
        <p:grpSpPr>
          <a:xfrm>
            <a:off x="10303041" y="6007200"/>
            <a:ext cx="1638300" cy="546247"/>
            <a:chOff x="10303041" y="6007200"/>
            <a:chExt cx="1638300" cy="546247"/>
          </a:xfrm>
        </p:grpSpPr>
        <p:sp>
          <p:nvSpPr>
            <p:cNvPr id="19" name="文本框 18">
              <a:extLst>
                <a:ext uri="{FF2B5EF4-FFF2-40B4-BE49-F238E27FC236}">
                  <a16:creationId xmlns:a16="http://schemas.microsoft.com/office/drawing/2014/main" xmlns="" id="{459067A1-C2FE-4030-A84B-82C2D035C8FB}"/>
                </a:ext>
              </a:extLst>
            </p:cNvPr>
            <p:cNvSpPr txBox="1"/>
            <p:nvPr/>
          </p:nvSpPr>
          <p:spPr>
            <a:xfrm>
              <a:off x="10537448" y="6007200"/>
              <a:ext cx="1403893" cy="261610"/>
            </a:xfrm>
            <a:prstGeom prst="rect">
              <a:avLst/>
            </a:prstGeom>
            <a:noFill/>
            <a:ln>
              <a:noFill/>
            </a:ln>
          </p:spPr>
          <p:txBody>
            <a:bodyPr wrap="square" rtlCol="0">
              <a:spAutoFit/>
            </a:bodyPr>
            <a:lstStyle/>
            <a:p>
              <a:pPr algn="dist"/>
              <a:r>
                <a:rPr lang="en-US" altLang="zh-CN" sz="1050" dirty="0">
                  <a:solidFill>
                    <a:schemeClr val="bg1"/>
                  </a:solidFill>
                  <a:effectLst>
                    <a:outerShdw blurRad="38100" dist="38100" dir="2700000" algn="tl">
                      <a:srgbClr val="000000">
                        <a:alpha val="43137"/>
                      </a:srgbClr>
                    </a:outerShdw>
                  </a:effectLst>
                  <a:cs typeface="+mn-ea"/>
                  <a:sym typeface="+mn-lt"/>
                </a:rPr>
                <a:t>THANKS YOU</a:t>
              </a:r>
              <a:endParaRPr lang="zh-CN" altLang="en-US" sz="1050" dirty="0">
                <a:solidFill>
                  <a:schemeClr val="bg1"/>
                </a:solidFill>
                <a:effectLst>
                  <a:outerShdw blurRad="38100" dist="38100" dir="2700000" algn="tl">
                    <a:srgbClr val="000000">
                      <a:alpha val="43137"/>
                    </a:srgbClr>
                  </a:outerShdw>
                </a:effectLst>
                <a:cs typeface="+mn-ea"/>
                <a:sym typeface="+mn-lt"/>
              </a:endParaRPr>
            </a:p>
          </p:txBody>
        </p:sp>
        <p:sp>
          <p:nvSpPr>
            <p:cNvPr id="20" name="文本框 19">
              <a:extLst>
                <a:ext uri="{FF2B5EF4-FFF2-40B4-BE49-F238E27FC236}">
                  <a16:creationId xmlns:a16="http://schemas.microsoft.com/office/drawing/2014/main" xmlns="" id="{650C7B29-9BD5-4360-A850-709300E9DF1D}"/>
                </a:ext>
              </a:extLst>
            </p:cNvPr>
            <p:cNvSpPr txBox="1"/>
            <p:nvPr/>
          </p:nvSpPr>
          <p:spPr>
            <a:xfrm>
              <a:off x="10303041" y="6291837"/>
              <a:ext cx="1638300" cy="261610"/>
            </a:xfrm>
            <a:prstGeom prst="rect">
              <a:avLst/>
            </a:prstGeom>
            <a:noFill/>
            <a:ln>
              <a:noFill/>
            </a:ln>
          </p:spPr>
          <p:txBody>
            <a:bodyPr wrap="square" rtlCol="0">
              <a:spAutoFit/>
            </a:bodyPr>
            <a:lstStyle/>
            <a:p>
              <a:pPr algn="dist"/>
              <a:r>
                <a:rPr lang="en-US" altLang="zh-CN" sz="1100" dirty="0" smtClean="0">
                  <a:solidFill>
                    <a:schemeClr val="bg1"/>
                  </a:solidFill>
                  <a:effectLst>
                    <a:outerShdw blurRad="38100" dist="38100" dir="2700000" algn="tl">
                      <a:srgbClr val="000000">
                        <a:alpha val="43137"/>
                      </a:srgbClr>
                    </a:outerShdw>
                  </a:effectLst>
                  <a:cs typeface="+mn-ea"/>
                  <a:sym typeface="+mn-lt"/>
                </a:rPr>
                <a:t>20XX·</a:t>
              </a:r>
              <a:r>
                <a:rPr lang="zh-CN" altLang="en-US" sz="1100" dirty="0">
                  <a:solidFill>
                    <a:schemeClr val="bg1"/>
                  </a:solidFill>
                  <a:effectLst>
                    <a:outerShdw blurRad="38100" dist="38100" dir="2700000" algn="tl">
                      <a:srgbClr val="000000">
                        <a:alpha val="43137"/>
                      </a:srgbClr>
                    </a:outerShdw>
                  </a:effectLst>
                  <a:cs typeface="+mn-ea"/>
                  <a:sym typeface="+mn-lt"/>
                </a:rPr>
                <a:t>筑梦起航</a:t>
              </a:r>
            </a:p>
          </p:txBody>
        </p:sp>
      </p:grpSp>
      <p:grpSp>
        <p:nvGrpSpPr>
          <p:cNvPr id="21" name="组合 20">
            <a:extLst>
              <a:ext uri="{FF2B5EF4-FFF2-40B4-BE49-F238E27FC236}">
                <a16:creationId xmlns:a16="http://schemas.microsoft.com/office/drawing/2014/main" xmlns="" id="{65CAB61F-C746-4CEF-BB05-B0C9AF92BB31}"/>
              </a:ext>
            </a:extLst>
          </p:cNvPr>
          <p:cNvGrpSpPr/>
          <p:nvPr/>
        </p:nvGrpSpPr>
        <p:grpSpPr>
          <a:xfrm>
            <a:off x="335360" y="287070"/>
            <a:ext cx="4968552" cy="261610"/>
            <a:chOff x="335360" y="287070"/>
            <a:chExt cx="4968552" cy="261610"/>
          </a:xfrm>
        </p:grpSpPr>
        <p:grpSp>
          <p:nvGrpSpPr>
            <p:cNvPr id="22" name="组合 21">
              <a:extLst>
                <a:ext uri="{FF2B5EF4-FFF2-40B4-BE49-F238E27FC236}">
                  <a16:creationId xmlns:a16="http://schemas.microsoft.com/office/drawing/2014/main" xmlns="" id="{F40D8664-7906-40F8-A1B9-BFE9BF6D5985}"/>
                </a:ext>
              </a:extLst>
            </p:cNvPr>
            <p:cNvGrpSpPr/>
            <p:nvPr/>
          </p:nvGrpSpPr>
          <p:grpSpPr>
            <a:xfrm>
              <a:off x="335360" y="309863"/>
              <a:ext cx="395760" cy="216024"/>
              <a:chOff x="-888776" y="404664"/>
              <a:chExt cx="395760" cy="216024"/>
            </a:xfrm>
            <a:solidFill>
              <a:srgbClr val="4BBAB5"/>
            </a:solidFill>
          </p:grpSpPr>
          <p:sp>
            <p:nvSpPr>
              <p:cNvPr id="27" name="椭圆 26">
                <a:extLst>
                  <a:ext uri="{FF2B5EF4-FFF2-40B4-BE49-F238E27FC236}">
                    <a16:creationId xmlns:a16="http://schemas.microsoft.com/office/drawing/2014/main" xmlns="" id="{212CD143-F48E-4A26-9E86-A0BC1F10E189}"/>
                  </a:ext>
                </a:extLst>
              </p:cNvPr>
              <p:cNvSpPr/>
              <p:nvPr/>
            </p:nvSpPr>
            <p:spPr>
              <a:xfrm>
                <a:off x="-888776"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a:extLst>
                  <a:ext uri="{FF2B5EF4-FFF2-40B4-BE49-F238E27FC236}">
                    <a16:creationId xmlns:a16="http://schemas.microsoft.com/office/drawing/2014/main" xmlns="" id="{D321F355-C139-48E2-B078-01A2F6683AA3}"/>
                  </a:ext>
                </a:extLst>
              </p:cNvPr>
              <p:cNvSpPr/>
              <p:nvPr/>
            </p:nvSpPr>
            <p:spPr>
              <a:xfrm>
                <a:off x="-781048"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a:extLst>
                  <a:ext uri="{FF2B5EF4-FFF2-40B4-BE49-F238E27FC236}">
                    <a16:creationId xmlns:a16="http://schemas.microsoft.com/office/drawing/2014/main" xmlns="" id="{E64C7EF5-1BE0-4C17-925A-555D2227488C}"/>
                  </a:ext>
                </a:extLst>
              </p:cNvPr>
              <p:cNvSpPr/>
              <p:nvPr/>
            </p:nvSpPr>
            <p:spPr>
              <a:xfrm>
                <a:off x="-672752"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a:extLst>
                  <a:ext uri="{FF2B5EF4-FFF2-40B4-BE49-F238E27FC236}">
                    <a16:creationId xmlns:a16="http://schemas.microsoft.com/office/drawing/2014/main" xmlns="" id="{82AC2DF6-9625-4875-A056-F9E22A4E9939}"/>
                  </a:ext>
                </a:extLst>
              </p:cNvPr>
              <p:cNvSpPr/>
              <p:nvPr/>
            </p:nvSpPr>
            <p:spPr>
              <a:xfrm>
                <a:off x="-565024" y="404664"/>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a:extLst>
                  <a:ext uri="{FF2B5EF4-FFF2-40B4-BE49-F238E27FC236}">
                    <a16:creationId xmlns:a16="http://schemas.microsoft.com/office/drawing/2014/main" xmlns="" id="{25FBF074-2943-4C08-B721-275FD41F161F}"/>
                  </a:ext>
                </a:extLst>
              </p:cNvPr>
              <p:cNvSpPr/>
              <p:nvPr/>
            </p:nvSpPr>
            <p:spPr>
              <a:xfrm>
                <a:off x="-888776"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xmlns="" id="{51EB84CF-3299-432F-AB99-B41F55A3424B}"/>
                  </a:ext>
                </a:extLst>
              </p:cNvPr>
              <p:cNvSpPr/>
              <p:nvPr/>
            </p:nvSpPr>
            <p:spPr>
              <a:xfrm>
                <a:off x="-781483" y="548680"/>
                <a:ext cx="72008" cy="72008"/>
              </a:xfrm>
              <a:prstGeom prst="ellipse">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xmlns="" id="{622299B5-7608-43B3-A3FA-3F64F720558D}"/>
                  </a:ext>
                </a:extLst>
              </p:cNvPr>
              <p:cNvSpPr/>
              <p:nvPr/>
            </p:nvSpPr>
            <p:spPr>
              <a:xfrm>
                <a:off x="-674190"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a:extLst>
                  <a:ext uri="{FF2B5EF4-FFF2-40B4-BE49-F238E27FC236}">
                    <a16:creationId xmlns:a16="http://schemas.microsoft.com/office/drawing/2014/main" xmlns="" id="{2262A3EE-1187-4A14-82C5-490E91599BF4}"/>
                  </a:ext>
                </a:extLst>
              </p:cNvPr>
              <p:cNvSpPr/>
              <p:nvPr/>
            </p:nvSpPr>
            <p:spPr>
              <a:xfrm>
                <a:off x="-566896" y="548680"/>
                <a:ext cx="72008" cy="7200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文本框 22">
              <a:extLst>
                <a:ext uri="{FF2B5EF4-FFF2-40B4-BE49-F238E27FC236}">
                  <a16:creationId xmlns:a16="http://schemas.microsoft.com/office/drawing/2014/main" xmlns="" id="{44F017C6-60BF-4E08-922B-EF879F7E9100}"/>
                </a:ext>
              </a:extLst>
            </p:cNvPr>
            <p:cNvSpPr txBox="1"/>
            <p:nvPr/>
          </p:nvSpPr>
          <p:spPr>
            <a:xfrm>
              <a:off x="98343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Work</a:t>
              </a:r>
              <a:endParaRPr lang="zh-CN" altLang="en-US" sz="1050" dirty="0">
                <a:solidFill>
                  <a:schemeClr val="tx1">
                    <a:lumMod val="65000"/>
                    <a:lumOff val="35000"/>
                  </a:schemeClr>
                </a:solidFill>
                <a:cs typeface="+mn-ea"/>
                <a:sym typeface="+mn-lt"/>
              </a:endParaRPr>
            </a:p>
          </p:txBody>
        </p:sp>
        <p:sp>
          <p:nvSpPr>
            <p:cNvPr id="24" name="文本框 23">
              <a:extLst>
                <a:ext uri="{FF2B5EF4-FFF2-40B4-BE49-F238E27FC236}">
                  <a16:creationId xmlns:a16="http://schemas.microsoft.com/office/drawing/2014/main" xmlns="" id="{209F41DD-0F94-4C47-92E0-2E7B50E35B9E}"/>
                </a:ext>
              </a:extLst>
            </p:cNvPr>
            <p:cNvSpPr txBox="1"/>
            <p:nvPr/>
          </p:nvSpPr>
          <p:spPr>
            <a:xfrm>
              <a:off x="2102992" y="287070"/>
              <a:ext cx="737094"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Business</a:t>
              </a:r>
              <a:endParaRPr lang="zh-CN" altLang="en-US" sz="1050" dirty="0">
                <a:solidFill>
                  <a:schemeClr val="tx1">
                    <a:lumMod val="65000"/>
                    <a:lumOff val="35000"/>
                  </a:schemeClr>
                </a:solidFill>
                <a:cs typeface="+mn-ea"/>
                <a:sym typeface="+mn-lt"/>
              </a:endParaRPr>
            </a:p>
          </p:txBody>
        </p:sp>
        <p:sp>
          <p:nvSpPr>
            <p:cNvPr id="25" name="文本框 24">
              <a:extLst>
                <a:ext uri="{FF2B5EF4-FFF2-40B4-BE49-F238E27FC236}">
                  <a16:creationId xmlns:a16="http://schemas.microsoft.com/office/drawing/2014/main" xmlns="" id="{D6F851A8-22DC-4907-A726-D177C5401F57}"/>
                </a:ext>
              </a:extLst>
            </p:cNvPr>
            <p:cNvSpPr txBox="1"/>
            <p:nvPr/>
          </p:nvSpPr>
          <p:spPr>
            <a:xfrm>
              <a:off x="3222552" y="287070"/>
              <a:ext cx="720080" cy="261610"/>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Project</a:t>
              </a:r>
              <a:endParaRPr lang="zh-CN" altLang="en-US" sz="1050" dirty="0">
                <a:solidFill>
                  <a:schemeClr val="tx1">
                    <a:lumMod val="65000"/>
                    <a:lumOff val="35000"/>
                  </a:schemeClr>
                </a:solidFill>
                <a:cs typeface="+mn-ea"/>
                <a:sym typeface="+mn-lt"/>
              </a:endParaRPr>
            </a:p>
          </p:txBody>
        </p:sp>
        <p:sp>
          <p:nvSpPr>
            <p:cNvPr id="26" name="文本框 25">
              <a:extLst>
                <a:ext uri="{FF2B5EF4-FFF2-40B4-BE49-F238E27FC236}">
                  <a16:creationId xmlns:a16="http://schemas.microsoft.com/office/drawing/2014/main" xmlns="" id="{1A7D85DA-59A4-4F24-8B7B-B4DD04F98C2A}"/>
                </a:ext>
              </a:extLst>
            </p:cNvPr>
            <p:cNvSpPr txBox="1"/>
            <p:nvPr/>
          </p:nvSpPr>
          <p:spPr>
            <a:xfrm>
              <a:off x="4342112" y="290917"/>
              <a:ext cx="961800" cy="253916"/>
            </a:xfrm>
            <a:prstGeom prst="rect">
              <a:avLst/>
            </a:prstGeom>
            <a:noFill/>
          </p:spPr>
          <p:txBody>
            <a:bodyPr wrap="square" rtlCol="0">
              <a:spAutoFit/>
            </a:bodyPr>
            <a:lstStyle/>
            <a:p>
              <a:pPr algn="dist"/>
              <a:r>
                <a:rPr lang="en-US" altLang="zh-CN" sz="1050" dirty="0">
                  <a:solidFill>
                    <a:schemeClr val="tx1">
                      <a:lumMod val="65000"/>
                      <a:lumOff val="35000"/>
                    </a:schemeClr>
                  </a:solidFill>
                  <a:cs typeface="+mn-ea"/>
                  <a:sym typeface="+mn-lt"/>
                </a:rPr>
                <a:t>Completion</a:t>
              </a:r>
              <a:endParaRPr lang="zh-CN" altLang="en-US" sz="1050" dirty="0">
                <a:solidFill>
                  <a:schemeClr val="tx1">
                    <a:lumMod val="65000"/>
                    <a:lumOff val="35000"/>
                  </a:schemeClr>
                </a:solidFill>
                <a:cs typeface="+mn-ea"/>
                <a:sym typeface="+mn-lt"/>
              </a:endParaRPr>
            </a:p>
          </p:txBody>
        </p:sp>
      </p:grpSp>
      <p:grpSp>
        <p:nvGrpSpPr>
          <p:cNvPr id="35" name="组合 34">
            <a:extLst>
              <a:ext uri="{FF2B5EF4-FFF2-40B4-BE49-F238E27FC236}">
                <a16:creationId xmlns:a16="http://schemas.microsoft.com/office/drawing/2014/main" xmlns="" id="{25E29409-10E8-45E2-A308-BEC107606A45}"/>
              </a:ext>
            </a:extLst>
          </p:cNvPr>
          <p:cNvGrpSpPr/>
          <p:nvPr/>
        </p:nvGrpSpPr>
        <p:grpSpPr>
          <a:xfrm>
            <a:off x="625364" y="5589210"/>
            <a:ext cx="1115746" cy="369332"/>
            <a:chOff x="625364" y="5589210"/>
            <a:chExt cx="1115746" cy="369332"/>
          </a:xfrm>
        </p:grpSpPr>
        <p:sp>
          <p:nvSpPr>
            <p:cNvPr id="36" name="矩形: 圆角 35">
              <a:extLst>
                <a:ext uri="{FF2B5EF4-FFF2-40B4-BE49-F238E27FC236}">
                  <a16:creationId xmlns:a16="http://schemas.microsoft.com/office/drawing/2014/main" xmlns="" id="{CA22D301-C15C-48DA-B088-853DCB5E895D}"/>
                </a:ext>
              </a:extLst>
            </p:cNvPr>
            <p:cNvSpPr/>
            <p:nvPr/>
          </p:nvSpPr>
          <p:spPr>
            <a:xfrm>
              <a:off x="625364" y="5591240"/>
              <a:ext cx="1115746" cy="365272"/>
            </a:xfrm>
            <a:prstGeom prst="roundRect">
              <a:avLst>
                <a:gd name="adj" fmla="val 50000"/>
              </a:avLst>
            </a:prstGeom>
            <a:solidFill>
              <a:srgbClr val="033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38100" dist="38100" dir="2700000" algn="tl">
                    <a:srgbClr val="000000">
                      <a:alpha val="43137"/>
                    </a:srgbClr>
                  </a:outerShdw>
                </a:effectLst>
                <a:cs typeface="+mn-ea"/>
                <a:sym typeface="+mn-lt"/>
              </a:endParaRPr>
            </a:p>
          </p:txBody>
        </p:sp>
        <p:sp>
          <p:nvSpPr>
            <p:cNvPr id="37" name="文本框 36">
              <a:extLst>
                <a:ext uri="{FF2B5EF4-FFF2-40B4-BE49-F238E27FC236}">
                  <a16:creationId xmlns:a16="http://schemas.microsoft.com/office/drawing/2014/main" xmlns="" id="{7A7703E7-032C-4E01-8DA6-235F2D86185B}"/>
                </a:ext>
              </a:extLst>
            </p:cNvPr>
            <p:cNvSpPr txBox="1"/>
            <p:nvPr/>
          </p:nvSpPr>
          <p:spPr>
            <a:xfrm>
              <a:off x="666781" y="5589210"/>
              <a:ext cx="1032912" cy="369332"/>
            </a:xfrm>
            <a:prstGeom prst="rect">
              <a:avLst/>
            </a:prstGeom>
            <a:noFill/>
          </p:spPr>
          <p:txBody>
            <a:bodyPr wrap="square" rtlCol="0">
              <a:spAutoFit/>
            </a:bodyPr>
            <a:lstStyle/>
            <a:p>
              <a:pPr algn="ctr"/>
              <a:r>
                <a:rPr lang="en-US" altLang="zh-CN" dirty="0">
                  <a:solidFill>
                    <a:schemeClr val="bg1"/>
                  </a:solidFill>
                  <a:effectLst>
                    <a:outerShdw blurRad="38100" dist="38100" dir="2700000" algn="tl">
                      <a:srgbClr val="000000">
                        <a:alpha val="43137"/>
                      </a:srgbClr>
                    </a:outerShdw>
                  </a:effectLst>
                  <a:cs typeface="+mn-ea"/>
                  <a:sym typeface="+mn-lt"/>
                </a:rPr>
                <a:t>START</a:t>
              </a:r>
              <a:endParaRPr lang="zh-CN" altLang="en-US" dirty="0">
                <a:solidFill>
                  <a:schemeClr val="bg1"/>
                </a:solidFill>
                <a:effectLst>
                  <a:outerShdw blurRad="38100" dist="38100" dir="2700000" algn="tl">
                    <a:srgbClr val="000000">
                      <a:alpha val="43137"/>
                    </a:srgbClr>
                  </a:outerShdw>
                </a:effectLst>
                <a:cs typeface="+mn-ea"/>
                <a:sym typeface="+mn-lt"/>
              </a:endParaRPr>
            </a:p>
          </p:txBody>
        </p:sp>
      </p:grpSp>
      <p:grpSp>
        <p:nvGrpSpPr>
          <p:cNvPr id="38" name="组合 37">
            <a:extLst>
              <a:ext uri="{FF2B5EF4-FFF2-40B4-BE49-F238E27FC236}">
                <a16:creationId xmlns:a16="http://schemas.microsoft.com/office/drawing/2014/main" xmlns="" id="{F57F2394-8CAB-4A22-B8BD-CE7DEFDCF7ED}"/>
              </a:ext>
            </a:extLst>
          </p:cNvPr>
          <p:cNvGrpSpPr/>
          <p:nvPr/>
        </p:nvGrpSpPr>
        <p:grpSpPr>
          <a:xfrm>
            <a:off x="280736" y="2192116"/>
            <a:ext cx="5023176" cy="1854224"/>
            <a:chOff x="6542347" y="2053963"/>
            <a:chExt cx="5023176" cy="1854224"/>
          </a:xfrm>
        </p:grpSpPr>
        <p:sp>
          <p:nvSpPr>
            <p:cNvPr id="39" name="文本框 38">
              <a:extLst>
                <a:ext uri="{FF2B5EF4-FFF2-40B4-BE49-F238E27FC236}">
                  <a16:creationId xmlns:a16="http://schemas.microsoft.com/office/drawing/2014/main" xmlns="" id="{AC80957A-6063-4815-AC7F-60352CCC1E26}"/>
                </a:ext>
              </a:extLst>
            </p:cNvPr>
            <p:cNvSpPr txBox="1"/>
            <p:nvPr/>
          </p:nvSpPr>
          <p:spPr>
            <a:xfrm>
              <a:off x="6542347" y="2053963"/>
              <a:ext cx="4104456" cy="1107996"/>
            </a:xfrm>
            <a:prstGeom prst="rect">
              <a:avLst/>
            </a:prstGeom>
            <a:noFill/>
          </p:spPr>
          <p:txBody>
            <a:bodyPr wrap="square" rtlCol="0">
              <a:spAutoFit/>
            </a:bodyPr>
            <a:lstStyle/>
            <a:p>
              <a:r>
                <a:rPr lang="en-US" altLang="zh-CN" sz="6600" dirty="0">
                  <a:solidFill>
                    <a:srgbClr val="033180"/>
                  </a:solidFill>
                  <a:cs typeface="+mn-ea"/>
                  <a:sym typeface="+mn-lt"/>
                </a:rPr>
                <a:t>PART 02</a:t>
              </a:r>
              <a:endParaRPr lang="zh-CN" altLang="en-US" sz="6600" dirty="0">
                <a:solidFill>
                  <a:srgbClr val="033180"/>
                </a:solidFill>
                <a:cs typeface="+mn-ea"/>
                <a:sym typeface="+mn-lt"/>
              </a:endParaRPr>
            </a:p>
          </p:txBody>
        </p:sp>
        <p:sp>
          <p:nvSpPr>
            <p:cNvPr id="40" name="文本框 39">
              <a:extLst>
                <a:ext uri="{FF2B5EF4-FFF2-40B4-BE49-F238E27FC236}">
                  <a16:creationId xmlns:a16="http://schemas.microsoft.com/office/drawing/2014/main" xmlns="" id="{0C188D62-B4E9-4E89-82C1-7D7CFBC69FB9}"/>
                </a:ext>
              </a:extLst>
            </p:cNvPr>
            <p:cNvSpPr txBox="1"/>
            <p:nvPr/>
          </p:nvSpPr>
          <p:spPr>
            <a:xfrm>
              <a:off x="6565687" y="3075057"/>
              <a:ext cx="4457378" cy="707886"/>
            </a:xfrm>
            <a:prstGeom prst="rect">
              <a:avLst/>
            </a:prstGeom>
            <a:noFill/>
          </p:spPr>
          <p:txBody>
            <a:bodyPr wrap="square" rtlCol="0">
              <a:spAutoFit/>
            </a:bodyPr>
            <a:lstStyle/>
            <a:p>
              <a:pPr algn="dist"/>
              <a:r>
                <a:rPr lang="zh-CN" altLang="en-US" sz="4000" dirty="0">
                  <a:solidFill>
                    <a:schemeClr val="tx1">
                      <a:lumMod val="75000"/>
                      <a:lumOff val="25000"/>
                    </a:schemeClr>
                  </a:solidFill>
                  <a:cs typeface="+mn-ea"/>
                  <a:sym typeface="+mn-lt"/>
                </a:rPr>
                <a:t>平台特性分析</a:t>
              </a:r>
            </a:p>
          </p:txBody>
        </p:sp>
        <p:sp>
          <p:nvSpPr>
            <p:cNvPr id="41" name="文本框 40">
              <a:extLst>
                <a:ext uri="{FF2B5EF4-FFF2-40B4-BE49-F238E27FC236}">
                  <a16:creationId xmlns:a16="http://schemas.microsoft.com/office/drawing/2014/main" xmlns="" id="{45D726FA-C956-4F82-8374-B9C462B32699}"/>
                </a:ext>
              </a:extLst>
            </p:cNvPr>
            <p:cNvSpPr txBox="1"/>
            <p:nvPr/>
          </p:nvSpPr>
          <p:spPr>
            <a:xfrm>
              <a:off x="6637872" y="3661966"/>
              <a:ext cx="4927651" cy="246221"/>
            </a:xfrm>
            <a:prstGeom prst="rect">
              <a:avLst/>
            </a:prstGeom>
            <a:noFill/>
          </p:spPr>
          <p:txBody>
            <a:bodyPr wrap="square" rtlCol="0">
              <a:spAutoFit/>
            </a:bodyPr>
            <a:lstStyle/>
            <a:p>
              <a:pPr algn="dist"/>
              <a:r>
                <a:rPr lang="en-US" altLang="zh-CN" sz="1000" dirty="0">
                  <a:solidFill>
                    <a:schemeClr val="tx1">
                      <a:lumMod val="75000"/>
                      <a:lumOff val="25000"/>
                    </a:schemeClr>
                  </a:solidFill>
                  <a:cs typeface="+mn-ea"/>
                  <a:sym typeface="+mn-lt"/>
                </a:rPr>
                <a:t>OVERVIEW OF THE COMPANY'S ANNUAL PROJECT SITUATION</a:t>
              </a:r>
              <a:endParaRPr lang="zh-CN" altLang="en-US" sz="1000" dirty="0">
                <a:solidFill>
                  <a:schemeClr val="tx1">
                    <a:lumMod val="75000"/>
                    <a:lumOff val="25000"/>
                  </a:schemeClr>
                </a:solidFill>
                <a:cs typeface="+mn-ea"/>
                <a:sym typeface="+mn-lt"/>
              </a:endParaRPr>
            </a:p>
          </p:txBody>
        </p:sp>
      </p:grpSp>
    </p:spTree>
    <p:custDataLst>
      <p:tags r:id="rId1"/>
    </p:custDataLst>
    <p:extLst>
      <p:ext uri="{BB962C8B-B14F-4D97-AF65-F5344CB8AC3E}">
        <p14:creationId xmlns:p14="http://schemas.microsoft.com/office/powerpoint/2010/main" val="4020985600"/>
      </p:ext>
    </p:extLst>
  </p:cSld>
  <p:clrMapOvr>
    <a:masterClrMapping/>
  </p:clrMapOvr>
  <mc:AlternateContent xmlns:mc="http://schemas.openxmlformats.org/markup-compatibility/2006" xmlns:p14="http://schemas.microsoft.com/office/powerpoint/2010/main">
    <mc:Choice Requires="p14">
      <p:transition spd="slow" p14:dur="1500" advTm="1787">
        <p:random/>
      </p:transition>
    </mc:Choice>
    <mc:Fallback xmlns="">
      <p:transition spd="slow" advTm="178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0.1|0.2|0.4|0.2"/>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9"/>
</p:tagLst>
</file>

<file path=ppt/tags/tag14.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9"/>
</p:tagLst>
</file>

<file path=ppt/tags/tag18.xml><?xml version="1.0" encoding="utf-8"?>
<p:tagLst xmlns:a="http://schemas.openxmlformats.org/drawingml/2006/main" xmlns:r="http://schemas.openxmlformats.org/officeDocument/2006/relationships" xmlns:p="http://schemas.openxmlformats.org/presentationml/2006/main">
  <p:tag name="PA" val="v5.2.9"/>
</p:tagLst>
</file>

<file path=ppt/tags/tag19.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TIMING" val="|0.2|0.2|0.2|0.2|0.2"/>
</p:tagLst>
</file>

<file path=ppt/tags/tag20.xml><?xml version="1.0" encoding="utf-8"?>
<p:tagLst xmlns:a="http://schemas.openxmlformats.org/drawingml/2006/main" xmlns:r="http://schemas.openxmlformats.org/officeDocument/2006/relationships" xmlns:p="http://schemas.openxmlformats.org/presentationml/2006/main">
  <p:tag name="PA" val="v5.2.9"/>
</p:tagLst>
</file>

<file path=ppt/tags/tag21.xml><?xml version="1.0" encoding="utf-8"?>
<p:tagLst xmlns:a="http://schemas.openxmlformats.org/drawingml/2006/main" xmlns:r="http://schemas.openxmlformats.org/officeDocument/2006/relationships" xmlns:p="http://schemas.openxmlformats.org/presentationml/2006/main">
  <p:tag name="PA" val="v5.2.9"/>
</p:tagLst>
</file>

<file path=ppt/tags/tag22.xml><?xml version="1.0" encoding="utf-8"?>
<p:tagLst xmlns:a="http://schemas.openxmlformats.org/drawingml/2006/main" xmlns:r="http://schemas.openxmlformats.org/officeDocument/2006/relationships" xmlns:p="http://schemas.openxmlformats.org/presentationml/2006/main">
  <p:tag name="PA" val="v5.2.9"/>
</p:tagLst>
</file>

<file path=ppt/tags/tag23.xml><?xml version="1.0" encoding="utf-8"?>
<p:tagLst xmlns:a="http://schemas.openxmlformats.org/drawingml/2006/main" xmlns:r="http://schemas.openxmlformats.org/officeDocument/2006/relationships" xmlns:p="http://schemas.openxmlformats.org/presentationml/2006/main">
  <p:tag name="PA" val="v5.2.9"/>
</p:tagLst>
</file>

<file path=ppt/tags/tag24.xml><?xml version="1.0" encoding="utf-8"?>
<p:tagLst xmlns:a="http://schemas.openxmlformats.org/drawingml/2006/main" xmlns:r="http://schemas.openxmlformats.org/officeDocument/2006/relationships" xmlns:p="http://schemas.openxmlformats.org/presentationml/2006/main">
  <p:tag name="PA" val="v5.2.9"/>
</p:tagLst>
</file>

<file path=ppt/tags/tag25.xml><?xml version="1.0" encoding="utf-8"?>
<p:tagLst xmlns:a="http://schemas.openxmlformats.org/drawingml/2006/main" xmlns:r="http://schemas.openxmlformats.org/officeDocument/2006/relationships" xmlns:p="http://schemas.openxmlformats.org/presentationml/2006/main">
  <p:tag name="TIMING" val="|0.2|0.3|0.2|0.2|0.2|0.3|0.2"/>
</p:tagLst>
</file>

<file path=ppt/tags/tag26.xml><?xml version="1.0" encoding="utf-8"?>
<p:tagLst xmlns:a="http://schemas.openxmlformats.org/drawingml/2006/main" xmlns:r="http://schemas.openxmlformats.org/officeDocument/2006/relationships" xmlns:p="http://schemas.openxmlformats.org/presentationml/2006/main">
  <p:tag name="TIMING" val="|0.2"/>
</p:tagLst>
</file>

<file path=ppt/tags/tag27.xml><?xml version="1.0" encoding="utf-8"?>
<p:tagLst xmlns:a="http://schemas.openxmlformats.org/drawingml/2006/main" xmlns:r="http://schemas.openxmlformats.org/officeDocument/2006/relationships" xmlns:p="http://schemas.openxmlformats.org/presentationml/2006/main">
  <p:tag name="TIMING" val="|0.2|0.2|0.2|0.2|0.2|0.1"/>
</p:tagLst>
</file>

<file path=ppt/tags/tag28.xml><?xml version="1.0" encoding="utf-8"?>
<p:tagLst xmlns:a="http://schemas.openxmlformats.org/drawingml/2006/main" xmlns:r="http://schemas.openxmlformats.org/officeDocument/2006/relationships" xmlns:p="http://schemas.openxmlformats.org/presentationml/2006/main">
  <p:tag name="TIMING" val="|0.2"/>
</p:tagLst>
</file>

<file path=ppt/tags/tag29.xml><?xml version="1.0" encoding="utf-8"?>
<p:tagLst xmlns:a="http://schemas.openxmlformats.org/drawingml/2006/main" xmlns:r="http://schemas.openxmlformats.org/officeDocument/2006/relationships" xmlns:p="http://schemas.openxmlformats.org/presentationml/2006/main">
  <p:tag name="TIMING" val="|0.2|0.2|0.4"/>
</p:tagLst>
</file>

<file path=ppt/tags/tag3.xml><?xml version="1.0" encoding="utf-8"?>
<p:tagLst xmlns:a="http://schemas.openxmlformats.org/drawingml/2006/main" xmlns:r="http://schemas.openxmlformats.org/officeDocument/2006/relationships" xmlns:p="http://schemas.openxmlformats.org/presentationml/2006/main">
  <p:tag name="TIMING" val="|0.2|0.3|0.3"/>
</p:tagLst>
</file>

<file path=ppt/tags/tag30.xml><?xml version="1.0" encoding="utf-8"?>
<p:tagLst xmlns:a="http://schemas.openxmlformats.org/drawingml/2006/main" xmlns:r="http://schemas.openxmlformats.org/officeDocument/2006/relationships" xmlns:p="http://schemas.openxmlformats.org/presentationml/2006/main">
  <p:tag name="TIMING" val="|0.2"/>
</p:tagLst>
</file>

<file path=ppt/tags/tag31.xml><?xml version="1.0" encoding="utf-8"?>
<p:tagLst xmlns:a="http://schemas.openxmlformats.org/drawingml/2006/main" xmlns:r="http://schemas.openxmlformats.org/officeDocument/2006/relationships" xmlns:p="http://schemas.openxmlformats.org/presentationml/2006/main">
  <p:tag name="TIMING" val="|0.1|0.2|0.2|0.2|0.2"/>
</p:tagLst>
</file>

<file path=ppt/tags/tag32.xml><?xml version="1.0" encoding="utf-8"?>
<p:tagLst xmlns:a="http://schemas.openxmlformats.org/drawingml/2006/main" xmlns:r="http://schemas.openxmlformats.org/officeDocument/2006/relationships" xmlns:p="http://schemas.openxmlformats.org/presentationml/2006/main">
  <p:tag name="TIMING" val="|0.1"/>
</p:tagLst>
</file>

<file path=ppt/tags/tag33.xml><?xml version="1.0" encoding="utf-8"?>
<p:tagLst xmlns:a="http://schemas.openxmlformats.org/drawingml/2006/main" xmlns:r="http://schemas.openxmlformats.org/officeDocument/2006/relationships" xmlns:p="http://schemas.openxmlformats.org/presentationml/2006/main">
  <p:tag name="TIMING" val="|0.2|0.2|0.2"/>
</p:tagLst>
</file>

<file path=ppt/tags/tag34.xml><?xml version="1.0" encoding="utf-8"?>
<p:tagLst xmlns:a="http://schemas.openxmlformats.org/drawingml/2006/main" xmlns:r="http://schemas.openxmlformats.org/officeDocument/2006/relationships" xmlns:p="http://schemas.openxmlformats.org/presentationml/2006/main">
  <p:tag name="TIMING" val="|0.2"/>
</p:tagLst>
</file>

<file path=ppt/tags/tag35.xml><?xml version="1.0" encoding="utf-8"?>
<p:tagLst xmlns:a="http://schemas.openxmlformats.org/drawingml/2006/main" xmlns:r="http://schemas.openxmlformats.org/officeDocument/2006/relationships" xmlns:p="http://schemas.openxmlformats.org/presentationml/2006/main">
  <p:tag name="TIMING" val="|0.2|0.2|0.2"/>
</p:tagLst>
</file>

<file path=ppt/tags/tag36.xml><?xml version="1.0" encoding="utf-8"?>
<p:tagLst xmlns:a="http://schemas.openxmlformats.org/drawingml/2006/main" xmlns:r="http://schemas.openxmlformats.org/officeDocument/2006/relationships" xmlns:p="http://schemas.openxmlformats.org/presentationml/2006/main">
  <p:tag name="TIMING" val="|0.2"/>
</p:tagLst>
</file>

<file path=ppt/tags/tag37.xml><?xml version="1.0" encoding="utf-8"?>
<p:tagLst xmlns:a="http://schemas.openxmlformats.org/drawingml/2006/main" xmlns:r="http://schemas.openxmlformats.org/officeDocument/2006/relationships" xmlns:p="http://schemas.openxmlformats.org/presentationml/2006/main">
  <p:tag name="TIMING" val="|0.3"/>
</p:tagLst>
</file>

<file path=ppt/tags/tag38.xml><?xml version="1.0" encoding="utf-8"?>
<p:tagLst xmlns:a="http://schemas.openxmlformats.org/drawingml/2006/main" xmlns:r="http://schemas.openxmlformats.org/officeDocument/2006/relationships" xmlns:p="http://schemas.openxmlformats.org/presentationml/2006/main">
  <p:tag name="TIMING" val="|0.3"/>
</p:tagLst>
</file>

<file path=ppt/tags/tag39.xml><?xml version="1.0" encoding="utf-8"?>
<p:tagLst xmlns:a="http://schemas.openxmlformats.org/drawingml/2006/main" xmlns:r="http://schemas.openxmlformats.org/officeDocument/2006/relationships" xmlns:p="http://schemas.openxmlformats.org/presentationml/2006/main">
  <p:tag name="TIMING" val="|0.2"/>
</p:tagLst>
</file>

<file path=ppt/tags/tag4.xml><?xml version="1.0" encoding="utf-8"?>
<p:tagLst xmlns:a="http://schemas.openxmlformats.org/drawingml/2006/main" xmlns:r="http://schemas.openxmlformats.org/officeDocument/2006/relationships" xmlns:p="http://schemas.openxmlformats.org/presentationml/2006/main">
  <p:tag name="TIMING" val="|0.2"/>
</p:tagLst>
</file>

<file path=ppt/tags/tag40.xml><?xml version="1.0" encoding="utf-8"?>
<p:tagLst xmlns:a="http://schemas.openxmlformats.org/drawingml/2006/main" xmlns:r="http://schemas.openxmlformats.org/officeDocument/2006/relationships" xmlns:p="http://schemas.openxmlformats.org/presentationml/2006/main">
  <p:tag name="TIMING" val="|0.4|0.3|0.3"/>
</p:tagLst>
</file>

<file path=ppt/tags/tag41.xml><?xml version="1.0" encoding="utf-8"?>
<p:tagLst xmlns:a="http://schemas.openxmlformats.org/drawingml/2006/main" xmlns:r="http://schemas.openxmlformats.org/officeDocument/2006/relationships" xmlns:p="http://schemas.openxmlformats.org/presentationml/2006/main">
  <p:tag name="TIMING" val="|0.2|0.2|0.2|0.3|0.2|0.2"/>
</p:tagLst>
</file>

<file path=ppt/tags/tag42.xml><?xml version="1.0" encoding="utf-8"?>
<p:tagLst xmlns:a="http://schemas.openxmlformats.org/drawingml/2006/main" xmlns:r="http://schemas.openxmlformats.org/officeDocument/2006/relationships" xmlns:p="http://schemas.openxmlformats.org/presentationml/2006/main">
  <p:tag name="TIMING" val="|0.2"/>
</p:tagLst>
</file>

<file path=ppt/tags/tag43.xml><?xml version="1.0" encoding="utf-8"?>
<p:tagLst xmlns:a="http://schemas.openxmlformats.org/drawingml/2006/main" xmlns:r="http://schemas.openxmlformats.org/officeDocument/2006/relationships" xmlns:p="http://schemas.openxmlformats.org/presentationml/2006/main">
  <p:tag name="TIMING" val="|0.2|0.2|0.2|0.2|0.2|0.2|0.2|0.2|0.2|0.2|0.2|0.2|0.2|0.2|0.2|0.2|0.2|0.2"/>
</p:tagLst>
</file>

<file path=ppt/tags/tag44.xml><?xml version="1.0" encoding="utf-8"?>
<p:tagLst xmlns:a="http://schemas.openxmlformats.org/drawingml/2006/main" xmlns:r="http://schemas.openxmlformats.org/officeDocument/2006/relationships" xmlns:p="http://schemas.openxmlformats.org/presentationml/2006/main">
  <p:tag name="TIMING" val="|0.2|0.2|0.2|0.2|0.2|0.2|0.2"/>
</p:tagLst>
</file>

<file path=ppt/tags/tag45.xml><?xml version="1.0" encoding="utf-8"?>
<p:tagLst xmlns:a="http://schemas.openxmlformats.org/drawingml/2006/main" xmlns:r="http://schemas.openxmlformats.org/officeDocument/2006/relationships" xmlns:p="http://schemas.openxmlformats.org/presentationml/2006/main">
  <p:tag name="TIMING" val="|0.2|0.2|0.2|0.2|0.1"/>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2yb1exq">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1911</Words>
  <Application>Microsoft Office PowerPoint</Application>
  <PresentationFormat>宽屏</PresentationFormat>
  <Paragraphs>273</Paragraphs>
  <Slides>26</Slides>
  <Notes>2</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26</vt:i4>
      </vt:variant>
    </vt:vector>
  </HeadingPairs>
  <TitlesOfParts>
    <vt:vector size="36" baseType="lpstr">
      <vt:lpstr>Meiryo</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10</cp:revision>
  <dcterms:created xsi:type="dcterms:W3CDTF">2021-09-09T06:36:52Z</dcterms:created>
  <dcterms:modified xsi:type="dcterms:W3CDTF">2023-01-27T02:26:59Z</dcterms:modified>
</cp:coreProperties>
</file>