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6" r:id="rId3"/>
  </p:sldMasterIdLst>
  <p:notesMasterIdLst>
    <p:notesMasterId r:id="rId30"/>
  </p:notesMasterIdLst>
  <p:sldIdLst>
    <p:sldId id="277" r:id="rId4"/>
    <p:sldId id="258" r:id="rId5"/>
    <p:sldId id="278" r:id="rId6"/>
    <p:sldId id="2980" r:id="rId7"/>
    <p:sldId id="2965" r:id="rId8"/>
    <p:sldId id="2966" r:id="rId9"/>
    <p:sldId id="2967" r:id="rId10"/>
    <p:sldId id="279" r:id="rId11"/>
    <p:sldId id="2968" r:id="rId12"/>
    <p:sldId id="2969" r:id="rId13"/>
    <p:sldId id="2970" r:id="rId14"/>
    <p:sldId id="2971" r:id="rId15"/>
    <p:sldId id="280" r:id="rId16"/>
    <p:sldId id="2972" r:id="rId17"/>
    <p:sldId id="2964" r:id="rId18"/>
    <p:sldId id="2973" r:id="rId19"/>
    <p:sldId id="281" r:id="rId20"/>
    <p:sldId id="2974" r:id="rId21"/>
    <p:sldId id="2975" r:id="rId22"/>
    <p:sldId id="2977" r:id="rId23"/>
    <p:sldId id="2976" r:id="rId24"/>
    <p:sldId id="2978" r:id="rId25"/>
    <p:sldId id="289" r:id="rId26"/>
    <p:sldId id="2979" r:id="rId27"/>
    <p:sldId id="282" r:id="rId28"/>
    <p:sldId id="298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44E3B"/>
    <a:srgbClr val="71964E"/>
    <a:srgbClr val="789667"/>
    <a:srgbClr val="8CBA5E"/>
    <a:srgbClr val="B1B1B1"/>
    <a:srgbClr val="1C3A36"/>
    <a:srgbClr val="006225"/>
    <a:srgbClr val="125E42"/>
    <a:srgbClr val="026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5838" autoAdjust="0"/>
  </p:normalViewPr>
  <p:slideViewPr>
    <p:cSldViewPr snapToGrid="0" snapToObjects="1" showGuides="1">
      <p:cViewPr varScale="1">
        <p:scale>
          <a:sx n="108" d="100"/>
          <a:sy n="108" d="100"/>
        </p:scale>
        <p:origin x="768" y="90"/>
      </p:cViewPr>
      <p:guideLst>
        <p:guide orient="horz" pos="22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8CBA5E"/>
            </a:solidFill>
            <a:ln>
              <a:noFill/>
            </a:ln>
            <a:effectLst/>
          </c:spPr>
          <c:invertIfNegative val="0"/>
          <c:dLbls>
            <c:spPr>
              <a:noFill/>
              <a:ln>
                <a:noFill/>
              </a:ln>
              <a:effectLst/>
            </c:spPr>
            <c:txPr>
              <a:bodyPr rot="0" vert="horz"/>
              <a:lstStyle/>
              <a:p>
                <a:pPr>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A38E-2547-80A7-28F826968A00}"/>
            </c:ext>
          </c:extLst>
        </c:ser>
        <c:ser>
          <c:idx val="1"/>
          <c:order val="1"/>
          <c:tx>
            <c:strRef>
              <c:f>Sheet1!$C$1</c:f>
              <c:strCache>
                <c:ptCount val="1"/>
                <c:pt idx="0">
                  <c:v>系列 2</c:v>
                </c:pt>
              </c:strCache>
            </c:strRef>
          </c:tx>
          <c:spPr>
            <a:solidFill>
              <a:srgbClr val="244E3B"/>
            </a:solidFill>
            <a:ln>
              <a:noFill/>
            </a:ln>
            <a:effectLst/>
          </c:spPr>
          <c:invertIfNegative val="0"/>
          <c:dLbls>
            <c:spPr>
              <a:noFill/>
              <a:ln>
                <a:noFill/>
              </a:ln>
              <a:effectLst/>
            </c:spPr>
            <c:txPr>
              <a:bodyPr rot="0" vert="horz"/>
              <a:lstStyle/>
              <a:p>
                <a:pPr>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A38E-2547-80A7-28F826968A00}"/>
            </c:ext>
          </c:extLst>
        </c:ser>
        <c:dLbls>
          <c:showLegendKey val="0"/>
          <c:showVal val="0"/>
          <c:showCatName val="0"/>
          <c:showSerName val="0"/>
          <c:showPercent val="0"/>
          <c:showBubbleSize val="0"/>
        </c:dLbls>
        <c:gapWidth val="219"/>
        <c:overlap val="1"/>
        <c:axId val="-1206299200"/>
        <c:axId val="-1206308992"/>
      </c:barChart>
      <c:catAx>
        <c:axId val="-1206299200"/>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vert="horz"/>
          <a:lstStyle/>
          <a:p>
            <a:pPr>
              <a:defRPr/>
            </a:pPr>
            <a:endParaRPr lang="zh-CN"/>
          </a:p>
        </c:txPr>
        <c:crossAx val="-1206308992"/>
        <c:crosses val="autoZero"/>
        <c:auto val="1"/>
        <c:lblAlgn val="ctr"/>
        <c:lblOffset val="100"/>
        <c:noMultiLvlLbl val="0"/>
      </c:catAx>
      <c:valAx>
        <c:axId val="-1206308992"/>
        <c:scaling>
          <c:orientation val="minMax"/>
        </c:scaling>
        <c:delete val="0"/>
        <c:axPos val="l"/>
        <c:numFmt formatCode="General" sourceLinked="1"/>
        <c:majorTickMark val="none"/>
        <c:minorTickMark val="none"/>
        <c:tickLblPos val="nextTo"/>
        <c:spPr>
          <a:noFill/>
          <a:ln>
            <a:solidFill>
              <a:schemeClr val="tx1">
                <a:lumMod val="65000"/>
                <a:lumOff val="35000"/>
              </a:schemeClr>
            </a:solidFill>
          </a:ln>
          <a:effectLst/>
        </c:spPr>
        <c:txPr>
          <a:bodyPr rot="-60000000" vert="horz"/>
          <a:lstStyle/>
          <a:p>
            <a:pPr>
              <a:defRPr/>
            </a:pPr>
            <a:endParaRPr lang="zh-CN"/>
          </a:p>
        </c:txPr>
        <c:crossAx val="-1206299200"/>
        <c:crosses val="autoZero"/>
        <c:crossBetween val="between"/>
      </c:valAx>
      <c:spPr>
        <a:noFill/>
        <a:ln>
          <a:noFill/>
        </a:ln>
        <a:effectLst/>
      </c:spPr>
    </c:plotArea>
    <c:legend>
      <c:legendPos val="b"/>
      <c:layout>
        <c:manualLayout>
          <c:xMode val="edge"/>
          <c:yMode val="edge"/>
          <c:x val="0.10273857668660723"/>
          <c:y val="3.5655173586850997E-2"/>
          <c:w val="0.27714390636666847"/>
          <c:h val="8.3475547639097411E-2"/>
        </c:manualLayout>
      </c:layout>
      <c:overlay val="0"/>
      <c:spPr>
        <a:noFill/>
        <a:ln>
          <a:noFill/>
        </a:ln>
        <a:effectLst/>
      </c:spPr>
      <c:txPr>
        <a:bodyPr rot="0" vert="horz"/>
        <a:lstStyle/>
        <a:p>
          <a:pPr>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i="0">
          <a:solidFill>
            <a:srgbClr val="244E3B"/>
          </a:solidFill>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8B817-3C72-1A42-80B0-1A6228A8E6ED}" type="datetimeFigureOut">
              <a:rPr kumimoji="1" lang="zh-CN" altLang="en-US" smtClean="0"/>
              <a:t>2023/1/27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F218A-9316-F74E-A4D4-F6F5CF544B58}" type="slidenum">
              <a:rPr kumimoji="1" lang="zh-CN" altLang="en-US" smtClean="0"/>
              <a:t>‹#›</a:t>
            </a:fld>
            <a:endParaRPr kumimoji="1" lang="zh-CN" altLang="en-US"/>
          </a:p>
        </p:txBody>
      </p:sp>
    </p:spTree>
    <p:extLst>
      <p:ext uri="{BB962C8B-B14F-4D97-AF65-F5344CB8AC3E}">
        <p14:creationId xmlns:p14="http://schemas.microsoft.com/office/powerpoint/2010/main" val="28708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C9EF218A-9316-F74E-A4D4-F6F5CF544B58}" type="slidenum">
              <a:rPr kumimoji="1" lang="zh-CN" altLang="en-US" smtClean="0"/>
              <a:t>1</a:t>
            </a:fld>
            <a:endParaRPr kumimoji="1" lang="zh-CN" altLang="en-US"/>
          </a:p>
        </p:txBody>
      </p:sp>
    </p:spTree>
    <p:extLst>
      <p:ext uri="{BB962C8B-B14F-4D97-AF65-F5344CB8AC3E}">
        <p14:creationId xmlns:p14="http://schemas.microsoft.com/office/powerpoint/2010/main" val="129338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8631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233388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4086785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283768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388421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418785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892478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C9EF218A-9316-F74E-A4D4-F6F5CF544B58}" type="slidenum">
              <a:rPr kumimoji="1" lang="zh-CN" altLang="en-US" smtClean="0"/>
              <a:t>25</a:t>
            </a:fld>
            <a:endParaRPr kumimoji="1" lang="zh-CN" altLang="en-US"/>
          </a:p>
        </p:txBody>
      </p:sp>
    </p:spTree>
    <p:extLst>
      <p:ext uri="{BB962C8B-B14F-4D97-AF65-F5344CB8AC3E}">
        <p14:creationId xmlns:p14="http://schemas.microsoft.com/office/powerpoint/2010/main" val="3609026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8631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375019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298620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160476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87182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417804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28903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410191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101433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DA7030B-2D69-BE42-82FC-01C6B6EC5F80}"/>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 xmlns:a16="http://schemas.microsoft.com/office/drawing/2014/main" id="{6D4298A5-93BF-574A-9C6C-D99E02D29F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 xmlns:a16="http://schemas.microsoft.com/office/drawing/2014/main" id="{14DD2B47-DC0C-1C46-BFC2-87BC003A6FA7}"/>
              </a:ext>
            </a:extLst>
          </p:cNvPr>
          <p:cNvSpPr>
            <a:spLocks noGrp="1"/>
          </p:cNvSpPr>
          <p:nvPr>
            <p:ph type="dt" sz="half" idx="10"/>
          </p:nvPr>
        </p:nvSpPr>
        <p:spPr/>
        <p:txBody>
          <a:bodyPr/>
          <a:lstStyle/>
          <a:p>
            <a:fld id="{C2356E5A-1FC2-2E43-9C85-2CE3B6949697}" type="datetimeFigureOut">
              <a:rPr kumimoji="1" lang="zh-CN" altLang="en-US" smtClean="0"/>
              <a:t>2023/1/27</a:t>
            </a:fld>
            <a:endParaRPr kumimoji="1" lang="zh-CN" altLang="en-US"/>
          </a:p>
        </p:txBody>
      </p:sp>
      <p:sp>
        <p:nvSpPr>
          <p:cNvPr id="5" name="页脚占位符 4">
            <a:extLst>
              <a:ext uri="{FF2B5EF4-FFF2-40B4-BE49-F238E27FC236}">
                <a16:creationId xmlns="" xmlns:a16="http://schemas.microsoft.com/office/drawing/2014/main" id="{2524C0FF-DD73-D345-A313-DDD6D69A868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a16="http://schemas.microsoft.com/office/drawing/2014/main" id="{FB644615-A28A-E34E-9E16-87CA547BC2F1}"/>
              </a:ext>
            </a:extLst>
          </p:cNvPr>
          <p:cNvSpPr>
            <a:spLocks noGrp="1"/>
          </p:cNvSpPr>
          <p:nvPr>
            <p:ph type="sldNum" sz="quarter" idx="12"/>
          </p:nvPr>
        </p:nvSpPr>
        <p:spPr/>
        <p:txBody>
          <a:bodyPr/>
          <a:lstStyle/>
          <a:p>
            <a:fld id="{7FD1DDB5-0DC8-C946-8999-8197BBDC938C}" type="slidenum">
              <a:rPr kumimoji="1" lang="zh-CN" altLang="en-US" smtClean="0"/>
              <a:t>‹#›</a:t>
            </a:fld>
            <a:endParaRPr kumimoji="1" lang="zh-CN" altLang="en-US"/>
          </a:p>
        </p:txBody>
      </p:sp>
    </p:spTree>
    <p:extLst>
      <p:ext uri="{BB962C8B-B14F-4D97-AF65-F5344CB8AC3E}">
        <p14:creationId xmlns:p14="http://schemas.microsoft.com/office/powerpoint/2010/main" val="390500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58E940-DDE4-C04D-A437-57EC6914D5D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 xmlns:a16="http://schemas.microsoft.com/office/drawing/2014/main" id="{BA963A4D-68F2-9843-BAF8-20E4BDD71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 xmlns:a16="http://schemas.microsoft.com/office/drawing/2014/main" id="{501FBA87-C380-CE4B-806E-A9BC9E858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 xmlns:a16="http://schemas.microsoft.com/office/drawing/2014/main" id="{143BAA0C-33BC-E64F-A9BE-3B50B836B5E5}"/>
              </a:ext>
            </a:extLst>
          </p:cNvPr>
          <p:cNvSpPr>
            <a:spLocks noGrp="1"/>
          </p:cNvSpPr>
          <p:nvPr>
            <p:ph type="dt" sz="half" idx="10"/>
          </p:nvPr>
        </p:nvSpPr>
        <p:spPr/>
        <p:txBody>
          <a:bodyPr/>
          <a:lstStyle/>
          <a:p>
            <a:fld id="{C2356E5A-1FC2-2E43-9C85-2CE3B6949697}" type="datetimeFigureOut">
              <a:rPr kumimoji="1" lang="zh-CN" altLang="en-US" smtClean="0"/>
              <a:t>2023/1/27</a:t>
            </a:fld>
            <a:endParaRPr kumimoji="1" lang="zh-CN" altLang="en-US"/>
          </a:p>
        </p:txBody>
      </p:sp>
      <p:sp>
        <p:nvSpPr>
          <p:cNvPr id="6" name="页脚占位符 5">
            <a:extLst>
              <a:ext uri="{FF2B5EF4-FFF2-40B4-BE49-F238E27FC236}">
                <a16:creationId xmlns="" xmlns:a16="http://schemas.microsoft.com/office/drawing/2014/main" id="{5C0C1EED-901F-6E4B-9FAD-507643E0EDD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 xmlns:a16="http://schemas.microsoft.com/office/drawing/2014/main" id="{D945D476-1C7F-C641-9F22-B40ADA165DF6}"/>
              </a:ext>
            </a:extLst>
          </p:cNvPr>
          <p:cNvSpPr>
            <a:spLocks noGrp="1"/>
          </p:cNvSpPr>
          <p:nvPr>
            <p:ph type="sldNum" sz="quarter" idx="12"/>
          </p:nvPr>
        </p:nvSpPr>
        <p:spPr/>
        <p:txBody>
          <a:bodyPr/>
          <a:lstStyle/>
          <a:p>
            <a:fld id="{7FD1DDB5-0DC8-C946-8999-8197BBDC938C}" type="slidenum">
              <a:rPr kumimoji="1" lang="zh-CN" altLang="en-US" smtClean="0"/>
              <a:t>‹#›</a:t>
            </a:fld>
            <a:endParaRPr kumimoji="1" lang="zh-CN" altLang="en-US"/>
          </a:p>
        </p:txBody>
      </p:sp>
    </p:spTree>
    <p:extLst>
      <p:ext uri="{BB962C8B-B14F-4D97-AF65-F5344CB8AC3E}">
        <p14:creationId xmlns:p14="http://schemas.microsoft.com/office/powerpoint/2010/main" val="224492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945013E-F97F-6446-939B-4FA5AAEA4A3A}"/>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 xmlns:a16="http://schemas.microsoft.com/office/drawing/2014/main" id="{7A90E941-8BB4-7044-B6A5-373942C338B6}"/>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a16="http://schemas.microsoft.com/office/drawing/2014/main" id="{B034F192-6B40-6741-9F5E-30D1F31B7056}"/>
              </a:ext>
            </a:extLst>
          </p:cNvPr>
          <p:cNvSpPr>
            <a:spLocks noGrp="1"/>
          </p:cNvSpPr>
          <p:nvPr>
            <p:ph type="dt" sz="half" idx="10"/>
          </p:nvPr>
        </p:nvSpPr>
        <p:spPr/>
        <p:txBody>
          <a:bodyPr/>
          <a:lstStyle/>
          <a:p>
            <a:fld id="{C2356E5A-1FC2-2E43-9C85-2CE3B6949697}" type="datetimeFigureOut">
              <a:rPr kumimoji="1" lang="zh-CN" altLang="en-US" smtClean="0"/>
              <a:t>2023/1/27</a:t>
            </a:fld>
            <a:endParaRPr kumimoji="1" lang="zh-CN" altLang="en-US"/>
          </a:p>
        </p:txBody>
      </p:sp>
      <p:sp>
        <p:nvSpPr>
          <p:cNvPr id="5" name="页脚占位符 4">
            <a:extLst>
              <a:ext uri="{FF2B5EF4-FFF2-40B4-BE49-F238E27FC236}">
                <a16:creationId xmlns="" xmlns:a16="http://schemas.microsoft.com/office/drawing/2014/main" id="{408C365D-727D-9A4C-9F89-745A2926DE3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a16="http://schemas.microsoft.com/office/drawing/2014/main" id="{B7334B1B-4E25-2442-80DF-1B1B442BB44F}"/>
              </a:ext>
            </a:extLst>
          </p:cNvPr>
          <p:cNvSpPr>
            <a:spLocks noGrp="1"/>
          </p:cNvSpPr>
          <p:nvPr>
            <p:ph type="sldNum" sz="quarter" idx="12"/>
          </p:nvPr>
        </p:nvSpPr>
        <p:spPr/>
        <p:txBody>
          <a:bodyPr/>
          <a:lstStyle/>
          <a:p>
            <a:fld id="{7FD1DDB5-0DC8-C946-8999-8197BBDC938C}" type="slidenum">
              <a:rPr kumimoji="1" lang="zh-CN" altLang="en-US" smtClean="0"/>
              <a:t>‹#›</a:t>
            </a:fld>
            <a:endParaRPr kumimoji="1" lang="zh-CN" altLang="en-US"/>
          </a:p>
        </p:txBody>
      </p:sp>
    </p:spTree>
    <p:extLst>
      <p:ext uri="{BB962C8B-B14F-4D97-AF65-F5344CB8AC3E}">
        <p14:creationId xmlns:p14="http://schemas.microsoft.com/office/powerpoint/2010/main" val="225488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12F07D3E-3626-F14F-A6D4-8F76ACE9E78A}"/>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 xmlns:a16="http://schemas.microsoft.com/office/drawing/2014/main" id="{AD64059A-39BA-894E-A76E-B3F73CEAEA4F}"/>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a16="http://schemas.microsoft.com/office/drawing/2014/main" id="{5B7A2CCB-EAB8-B94F-91B8-8A0115BA1C76}"/>
              </a:ext>
            </a:extLst>
          </p:cNvPr>
          <p:cNvSpPr>
            <a:spLocks noGrp="1"/>
          </p:cNvSpPr>
          <p:nvPr>
            <p:ph type="dt" sz="half" idx="10"/>
          </p:nvPr>
        </p:nvSpPr>
        <p:spPr/>
        <p:txBody>
          <a:bodyPr/>
          <a:lstStyle/>
          <a:p>
            <a:fld id="{C2356E5A-1FC2-2E43-9C85-2CE3B6949697}" type="datetimeFigureOut">
              <a:rPr kumimoji="1" lang="zh-CN" altLang="en-US" smtClean="0"/>
              <a:t>2023/1/27</a:t>
            </a:fld>
            <a:endParaRPr kumimoji="1" lang="zh-CN" altLang="en-US"/>
          </a:p>
        </p:txBody>
      </p:sp>
      <p:sp>
        <p:nvSpPr>
          <p:cNvPr id="5" name="页脚占位符 4">
            <a:extLst>
              <a:ext uri="{FF2B5EF4-FFF2-40B4-BE49-F238E27FC236}">
                <a16:creationId xmlns="" xmlns:a16="http://schemas.microsoft.com/office/drawing/2014/main" id="{CAB3669C-FF97-E940-B793-69465D839C1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a16="http://schemas.microsoft.com/office/drawing/2014/main" id="{32CB0F9D-F854-4547-BF5D-9C8A299F0A36}"/>
              </a:ext>
            </a:extLst>
          </p:cNvPr>
          <p:cNvSpPr>
            <a:spLocks noGrp="1"/>
          </p:cNvSpPr>
          <p:nvPr>
            <p:ph type="sldNum" sz="quarter" idx="12"/>
          </p:nvPr>
        </p:nvSpPr>
        <p:spPr/>
        <p:txBody>
          <a:bodyPr/>
          <a:lstStyle/>
          <a:p>
            <a:fld id="{7FD1DDB5-0DC8-C946-8999-8197BBDC938C}" type="slidenum">
              <a:rPr kumimoji="1" lang="zh-CN" altLang="en-US" smtClean="0"/>
              <a:t>‹#›</a:t>
            </a:fld>
            <a:endParaRPr kumimoji="1" lang="zh-CN" altLang="en-US"/>
          </a:p>
        </p:txBody>
      </p:sp>
    </p:spTree>
    <p:extLst>
      <p:ext uri="{BB962C8B-B14F-4D97-AF65-F5344CB8AC3E}">
        <p14:creationId xmlns:p14="http://schemas.microsoft.com/office/powerpoint/2010/main" val="38157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44860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46909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38011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102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0873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135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757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9563A2-C41E-EE40-B519-0F1441F43A33}"/>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 xmlns:a16="http://schemas.microsoft.com/office/drawing/2014/main" id="{6B196BC0-1621-A34C-A679-11B2381F5D30}"/>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a16="http://schemas.microsoft.com/office/drawing/2014/main" id="{36BFAECB-3518-AB42-919A-E9128470387E}"/>
              </a:ext>
            </a:extLst>
          </p:cNvPr>
          <p:cNvSpPr>
            <a:spLocks noGrp="1"/>
          </p:cNvSpPr>
          <p:nvPr>
            <p:ph type="dt" sz="half" idx="10"/>
          </p:nvPr>
        </p:nvSpPr>
        <p:spPr/>
        <p:txBody>
          <a:bodyPr/>
          <a:lstStyle/>
          <a:p>
            <a:fld id="{C2356E5A-1FC2-2E43-9C85-2CE3B6949697}" type="datetimeFigureOut">
              <a:rPr kumimoji="1" lang="zh-CN" altLang="en-US" smtClean="0"/>
              <a:t>2023/1/27</a:t>
            </a:fld>
            <a:endParaRPr kumimoji="1" lang="zh-CN" altLang="en-US"/>
          </a:p>
        </p:txBody>
      </p:sp>
      <p:sp>
        <p:nvSpPr>
          <p:cNvPr id="5" name="页脚占位符 4">
            <a:extLst>
              <a:ext uri="{FF2B5EF4-FFF2-40B4-BE49-F238E27FC236}">
                <a16:creationId xmlns="" xmlns:a16="http://schemas.microsoft.com/office/drawing/2014/main" id="{EC42C0AA-4C67-F843-A68A-076234A92BA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a16="http://schemas.microsoft.com/office/drawing/2014/main" id="{6337CE0C-91B0-1847-AC76-F6E35E981E6B}"/>
              </a:ext>
            </a:extLst>
          </p:cNvPr>
          <p:cNvSpPr>
            <a:spLocks noGrp="1"/>
          </p:cNvSpPr>
          <p:nvPr>
            <p:ph type="sldNum" sz="quarter" idx="12"/>
          </p:nvPr>
        </p:nvSpPr>
        <p:spPr/>
        <p:txBody>
          <a:bodyPr/>
          <a:lstStyle/>
          <a:p>
            <a:fld id="{7FD1DDB5-0DC8-C946-8999-8197BBDC938C}" type="slidenum">
              <a:rPr kumimoji="1" lang="zh-CN" altLang="en-US" smtClean="0"/>
              <a:t>‹#›</a:t>
            </a:fld>
            <a:endParaRPr kumimoji="1" lang="zh-CN" altLang="en-US"/>
          </a:p>
        </p:txBody>
      </p:sp>
    </p:spTree>
    <p:extLst>
      <p:ext uri="{BB962C8B-B14F-4D97-AF65-F5344CB8AC3E}">
        <p14:creationId xmlns:p14="http://schemas.microsoft.com/office/powerpoint/2010/main" val="4226297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1489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1556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388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2976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1432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145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1830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34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3AAA8CC-278B-8A48-AD85-8CCB0B5EC3C2}"/>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AD240689-BA49-A94B-9328-569E6581AD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 xmlns:a16="http://schemas.microsoft.com/office/drawing/2014/main" id="{EF667ACF-6DD9-5C42-AC22-C3F816430A32}"/>
              </a:ext>
            </a:extLst>
          </p:cNvPr>
          <p:cNvSpPr>
            <a:spLocks noGrp="1"/>
          </p:cNvSpPr>
          <p:nvPr>
            <p:ph type="dt" sz="half" idx="10"/>
          </p:nvPr>
        </p:nvSpPr>
        <p:spPr/>
        <p:txBody>
          <a:bodyPr/>
          <a:lstStyle/>
          <a:p>
            <a:fld id="{C2356E5A-1FC2-2E43-9C85-2CE3B6949697}" type="datetimeFigureOut">
              <a:rPr kumimoji="1" lang="zh-CN" altLang="en-US" smtClean="0"/>
              <a:t>2023/1/27</a:t>
            </a:fld>
            <a:endParaRPr kumimoji="1" lang="zh-CN" altLang="en-US"/>
          </a:p>
        </p:txBody>
      </p:sp>
      <p:sp>
        <p:nvSpPr>
          <p:cNvPr id="5" name="页脚占位符 4">
            <a:extLst>
              <a:ext uri="{FF2B5EF4-FFF2-40B4-BE49-F238E27FC236}">
                <a16:creationId xmlns="" xmlns:a16="http://schemas.microsoft.com/office/drawing/2014/main" id="{708C9E9C-3040-A641-9873-DCABE4AC733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 xmlns:a16="http://schemas.microsoft.com/office/drawing/2014/main" id="{FAF86238-F1EA-B54B-9FED-701F6065EF9E}"/>
              </a:ext>
            </a:extLst>
          </p:cNvPr>
          <p:cNvSpPr>
            <a:spLocks noGrp="1"/>
          </p:cNvSpPr>
          <p:nvPr>
            <p:ph type="sldNum" sz="quarter" idx="12"/>
          </p:nvPr>
        </p:nvSpPr>
        <p:spPr/>
        <p:txBody>
          <a:bodyPr/>
          <a:lstStyle/>
          <a:p>
            <a:fld id="{7FD1DDB5-0DC8-C946-8999-8197BBDC938C}" type="slidenum">
              <a:rPr kumimoji="1" lang="zh-CN" altLang="en-US" smtClean="0"/>
              <a:t>‹#›</a:t>
            </a:fld>
            <a:endParaRPr kumimoji="1" lang="zh-CN" altLang="en-US"/>
          </a:p>
        </p:txBody>
      </p:sp>
    </p:spTree>
    <p:extLst>
      <p:ext uri="{BB962C8B-B14F-4D97-AF65-F5344CB8AC3E}">
        <p14:creationId xmlns:p14="http://schemas.microsoft.com/office/powerpoint/2010/main" val="104936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50CD1B0-A55C-DC40-B59B-5DA43FF91B3E}"/>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 xmlns:a16="http://schemas.microsoft.com/office/drawing/2014/main" id="{978B2337-59A6-724E-BE1D-6B05EF2FD2D3}"/>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 xmlns:a16="http://schemas.microsoft.com/office/drawing/2014/main" id="{C7AB812A-0791-9B40-BA27-DB73D975910E}"/>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 xmlns:a16="http://schemas.microsoft.com/office/drawing/2014/main" id="{19F0AF37-9CEF-C640-B4CB-C1E325C73B92}"/>
              </a:ext>
            </a:extLst>
          </p:cNvPr>
          <p:cNvSpPr>
            <a:spLocks noGrp="1"/>
          </p:cNvSpPr>
          <p:nvPr>
            <p:ph type="dt" sz="half" idx="10"/>
          </p:nvPr>
        </p:nvSpPr>
        <p:spPr/>
        <p:txBody>
          <a:bodyPr/>
          <a:lstStyle/>
          <a:p>
            <a:fld id="{C2356E5A-1FC2-2E43-9C85-2CE3B6949697}" type="datetimeFigureOut">
              <a:rPr kumimoji="1" lang="zh-CN" altLang="en-US" smtClean="0"/>
              <a:t>2023/1/27</a:t>
            </a:fld>
            <a:endParaRPr kumimoji="1" lang="zh-CN" altLang="en-US"/>
          </a:p>
        </p:txBody>
      </p:sp>
      <p:sp>
        <p:nvSpPr>
          <p:cNvPr id="6" name="页脚占位符 5">
            <a:extLst>
              <a:ext uri="{FF2B5EF4-FFF2-40B4-BE49-F238E27FC236}">
                <a16:creationId xmlns="" xmlns:a16="http://schemas.microsoft.com/office/drawing/2014/main" id="{CEB7E408-30A8-064A-A073-C080A56C643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 xmlns:a16="http://schemas.microsoft.com/office/drawing/2014/main" id="{E9EEA935-A728-0C47-8F17-6F6675C01611}"/>
              </a:ext>
            </a:extLst>
          </p:cNvPr>
          <p:cNvSpPr>
            <a:spLocks noGrp="1"/>
          </p:cNvSpPr>
          <p:nvPr>
            <p:ph type="sldNum" sz="quarter" idx="12"/>
          </p:nvPr>
        </p:nvSpPr>
        <p:spPr/>
        <p:txBody>
          <a:bodyPr/>
          <a:lstStyle/>
          <a:p>
            <a:fld id="{7FD1DDB5-0DC8-C946-8999-8197BBDC938C}" type="slidenum">
              <a:rPr kumimoji="1" lang="zh-CN" altLang="en-US" smtClean="0"/>
              <a:t>‹#›</a:t>
            </a:fld>
            <a:endParaRPr kumimoji="1" lang="zh-CN" altLang="en-US"/>
          </a:p>
        </p:txBody>
      </p:sp>
    </p:spTree>
    <p:extLst>
      <p:ext uri="{BB962C8B-B14F-4D97-AF65-F5344CB8AC3E}">
        <p14:creationId xmlns:p14="http://schemas.microsoft.com/office/powerpoint/2010/main" val="232569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0759ACE-F20B-4F41-B19E-3C0E1E8EDDE9}"/>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67B2E15A-6516-3C4A-AAB6-118A1E09A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 xmlns:a16="http://schemas.microsoft.com/office/drawing/2014/main" id="{8254D337-D73B-4542-BB27-952481B98F0C}"/>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 xmlns:a16="http://schemas.microsoft.com/office/drawing/2014/main" id="{91613FC6-E4DD-EE46-B2AC-21343B76C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 xmlns:a16="http://schemas.microsoft.com/office/drawing/2014/main" id="{ED601FF9-3536-DA46-9B2C-0C8B2D9AC586}"/>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 xmlns:a16="http://schemas.microsoft.com/office/drawing/2014/main" id="{F27C77A6-89D1-7441-B3F5-2CDDCD56C4E4}"/>
              </a:ext>
            </a:extLst>
          </p:cNvPr>
          <p:cNvSpPr>
            <a:spLocks noGrp="1"/>
          </p:cNvSpPr>
          <p:nvPr>
            <p:ph type="dt" sz="half" idx="10"/>
          </p:nvPr>
        </p:nvSpPr>
        <p:spPr/>
        <p:txBody>
          <a:bodyPr/>
          <a:lstStyle/>
          <a:p>
            <a:fld id="{C2356E5A-1FC2-2E43-9C85-2CE3B6949697}" type="datetimeFigureOut">
              <a:rPr kumimoji="1" lang="zh-CN" altLang="en-US" smtClean="0"/>
              <a:t>2023/1/27</a:t>
            </a:fld>
            <a:endParaRPr kumimoji="1" lang="zh-CN" altLang="en-US"/>
          </a:p>
        </p:txBody>
      </p:sp>
      <p:sp>
        <p:nvSpPr>
          <p:cNvPr id="8" name="页脚占位符 7">
            <a:extLst>
              <a:ext uri="{FF2B5EF4-FFF2-40B4-BE49-F238E27FC236}">
                <a16:creationId xmlns="" xmlns:a16="http://schemas.microsoft.com/office/drawing/2014/main" id="{6FD9082E-476E-0347-ADF4-BB87A233D25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 xmlns:a16="http://schemas.microsoft.com/office/drawing/2014/main" id="{7DC8135F-08E2-574C-9F6C-F02B4BF7EB33}"/>
              </a:ext>
            </a:extLst>
          </p:cNvPr>
          <p:cNvSpPr>
            <a:spLocks noGrp="1"/>
          </p:cNvSpPr>
          <p:nvPr>
            <p:ph type="sldNum" sz="quarter" idx="12"/>
          </p:nvPr>
        </p:nvSpPr>
        <p:spPr/>
        <p:txBody>
          <a:bodyPr/>
          <a:lstStyle/>
          <a:p>
            <a:fld id="{7FD1DDB5-0DC8-C946-8999-8197BBDC938C}" type="slidenum">
              <a:rPr kumimoji="1" lang="zh-CN" altLang="en-US" smtClean="0"/>
              <a:t>‹#›</a:t>
            </a:fld>
            <a:endParaRPr kumimoji="1" lang="zh-CN" altLang="en-US"/>
          </a:p>
        </p:txBody>
      </p:sp>
    </p:spTree>
    <p:extLst>
      <p:ext uri="{BB962C8B-B14F-4D97-AF65-F5344CB8AC3E}">
        <p14:creationId xmlns:p14="http://schemas.microsoft.com/office/powerpoint/2010/main" val="283404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0759ACE-F20B-4F41-B19E-3C0E1E8EDDE9}"/>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67B2E15A-6516-3C4A-AAB6-118A1E09A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 xmlns:a16="http://schemas.microsoft.com/office/drawing/2014/main" id="{8254D337-D73B-4542-BB27-952481B98F0C}"/>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 xmlns:a16="http://schemas.microsoft.com/office/drawing/2014/main" id="{91613FC6-E4DD-EE46-B2AC-21343B76C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 xmlns:a16="http://schemas.microsoft.com/office/drawing/2014/main" id="{ED601FF9-3536-DA46-9B2C-0C8B2D9AC586}"/>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 xmlns:a16="http://schemas.microsoft.com/office/drawing/2014/main" id="{F27C77A6-89D1-7441-B3F5-2CDDCD56C4E4}"/>
              </a:ext>
            </a:extLst>
          </p:cNvPr>
          <p:cNvSpPr>
            <a:spLocks noGrp="1"/>
          </p:cNvSpPr>
          <p:nvPr>
            <p:ph type="dt" sz="half" idx="10"/>
          </p:nvPr>
        </p:nvSpPr>
        <p:spPr/>
        <p:txBody>
          <a:bodyPr/>
          <a:lstStyle/>
          <a:p>
            <a:fld id="{C2356E5A-1FC2-2E43-9C85-2CE3B6949697}" type="datetimeFigureOut">
              <a:rPr kumimoji="1" lang="zh-CN" altLang="en-US" smtClean="0"/>
              <a:t>2023/1/27</a:t>
            </a:fld>
            <a:endParaRPr kumimoji="1" lang="zh-CN" altLang="en-US"/>
          </a:p>
        </p:txBody>
      </p:sp>
      <p:sp>
        <p:nvSpPr>
          <p:cNvPr id="8" name="页脚占位符 7">
            <a:extLst>
              <a:ext uri="{FF2B5EF4-FFF2-40B4-BE49-F238E27FC236}">
                <a16:creationId xmlns="" xmlns:a16="http://schemas.microsoft.com/office/drawing/2014/main" id="{6FD9082E-476E-0347-ADF4-BB87A233D25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 xmlns:a16="http://schemas.microsoft.com/office/drawing/2014/main" id="{7DC8135F-08E2-574C-9F6C-F02B4BF7EB33}"/>
              </a:ext>
            </a:extLst>
          </p:cNvPr>
          <p:cNvSpPr>
            <a:spLocks noGrp="1"/>
          </p:cNvSpPr>
          <p:nvPr>
            <p:ph type="sldNum" sz="quarter" idx="12"/>
          </p:nvPr>
        </p:nvSpPr>
        <p:spPr/>
        <p:txBody>
          <a:bodyPr/>
          <a:lstStyle/>
          <a:p>
            <a:fld id="{7FD1DDB5-0DC8-C946-8999-8197BBDC938C}" type="slidenum">
              <a:rPr kumimoji="1" lang="zh-CN" altLang="en-US" smtClean="0"/>
              <a:t>‹#›</a:t>
            </a:fld>
            <a:endParaRPr kumimoji="1" lang="zh-CN" altLang="en-US"/>
          </a:p>
        </p:txBody>
      </p:sp>
      <p:sp>
        <p:nvSpPr>
          <p:cNvPr id="11" name="TextBox 10"/>
          <p:cNvSpPr txBox="1"/>
          <p:nvPr userDrawn="1"/>
        </p:nvSpPr>
        <p:spPr>
          <a:xfrm>
            <a:off x="17934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16408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79F0442-F374-BD49-87D4-A57785F6BF03}"/>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 xmlns:a16="http://schemas.microsoft.com/office/drawing/2014/main" id="{5285EAFA-B857-3343-B445-28A9B17CA803}"/>
              </a:ext>
            </a:extLst>
          </p:cNvPr>
          <p:cNvSpPr>
            <a:spLocks noGrp="1"/>
          </p:cNvSpPr>
          <p:nvPr>
            <p:ph type="dt" sz="half" idx="10"/>
          </p:nvPr>
        </p:nvSpPr>
        <p:spPr/>
        <p:txBody>
          <a:bodyPr/>
          <a:lstStyle/>
          <a:p>
            <a:fld id="{C2356E5A-1FC2-2E43-9C85-2CE3B6949697}" type="datetimeFigureOut">
              <a:rPr kumimoji="1" lang="zh-CN" altLang="en-US" smtClean="0"/>
              <a:t>2023/1/27</a:t>
            </a:fld>
            <a:endParaRPr kumimoji="1" lang="zh-CN" altLang="en-US"/>
          </a:p>
        </p:txBody>
      </p:sp>
      <p:sp>
        <p:nvSpPr>
          <p:cNvPr id="4" name="页脚占位符 3">
            <a:extLst>
              <a:ext uri="{FF2B5EF4-FFF2-40B4-BE49-F238E27FC236}">
                <a16:creationId xmlns="" xmlns:a16="http://schemas.microsoft.com/office/drawing/2014/main" id="{F3AA3E65-874A-E344-9F7F-153750616839}"/>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 xmlns:a16="http://schemas.microsoft.com/office/drawing/2014/main" id="{7C020DFA-0AB9-2444-BDB2-A7C6EB4EB710}"/>
              </a:ext>
            </a:extLst>
          </p:cNvPr>
          <p:cNvSpPr>
            <a:spLocks noGrp="1"/>
          </p:cNvSpPr>
          <p:nvPr>
            <p:ph type="sldNum" sz="quarter" idx="12"/>
          </p:nvPr>
        </p:nvSpPr>
        <p:spPr/>
        <p:txBody>
          <a:bodyPr/>
          <a:lstStyle/>
          <a:p>
            <a:fld id="{7FD1DDB5-0DC8-C946-8999-8197BBDC938C}" type="slidenum">
              <a:rPr kumimoji="1" lang="zh-CN" altLang="en-US" smtClean="0"/>
              <a:t>‹#›</a:t>
            </a:fld>
            <a:endParaRPr kumimoji="1" lang="zh-CN" altLang="en-US"/>
          </a:p>
        </p:txBody>
      </p:sp>
    </p:spTree>
    <p:extLst>
      <p:ext uri="{BB962C8B-B14F-4D97-AF65-F5344CB8AC3E}">
        <p14:creationId xmlns:p14="http://schemas.microsoft.com/office/powerpoint/2010/main" val="97048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424EAD1-05E9-4F4B-987D-EA2542DEA6D6}"/>
              </a:ext>
            </a:extLst>
          </p:cNvPr>
          <p:cNvSpPr>
            <a:spLocks noGrp="1"/>
          </p:cNvSpPr>
          <p:nvPr>
            <p:ph type="dt" sz="half" idx="10"/>
          </p:nvPr>
        </p:nvSpPr>
        <p:spPr/>
        <p:txBody>
          <a:bodyPr/>
          <a:lstStyle/>
          <a:p>
            <a:fld id="{C2356E5A-1FC2-2E43-9C85-2CE3B6949697}" type="datetimeFigureOut">
              <a:rPr kumimoji="1" lang="zh-CN" altLang="en-US" smtClean="0"/>
              <a:t>2023/1/27</a:t>
            </a:fld>
            <a:endParaRPr kumimoji="1" lang="zh-CN" altLang="en-US"/>
          </a:p>
        </p:txBody>
      </p:sp>
      <p:sp>
        <p:nvSpPr>
          <p:cNvPr id="3" name="页脚占位符 2">
            <a:extLst>
              <a:ext uri="{FF2B5EF4-FFF2-40B4-BE49-F238E27FC236}">
                <a16:creationId xmlns="" xmlns:a16="http://schemas.microsoft.com/office/drawing/2014/main" id="{61E18786-BB49-0044-8046-BCECEE61DCD8}"/>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 xmlns:a16="http://schemas.microsoft.com/office/drawing/2014/main" id="{43CA47D4-9DC3-B24B-A3F8-CD594ABD99FF}"/>
              </a:ext>
            </a:extLst>
          </p:cNvPr>
          <p:cNvSpPr>
            <a:spLocks noGrp="1"/>
          </p:cNvSpPr>
          <p:nvPr>
            <p:ph type="sldNum" sz="quarter" idx="12"/>
          </p:nvPr>
        </p:nvSpPr>
        <p:spPr/>
        <p:txBody>
          <a:bodyPr/>
          <a:lstStyle/>
          <a:p>
            <a:fld id="{7FD1DDB5-0DC8-C946-8999-8197BBDC938C}" type="slidenum">
              <a:rPr kumimoji="1" lang="zh-CN" altLang="en-US" smtClean="0"/>
              <a:t>‹#›</a:t>
            </a:fld>
            <a:endParaRPr kumimoji="1" lang="zh-CN" altLang="en-US"/>
          </a:p>
        </p:txBody>
      </p:sp>
    </p:spTree>
    <p:extLst>
      <p:ext uri="{BB962C8B-B14F-4D97-AF65-F5344CB8AC3E}">
        <p14:creationId xmlns:p14="http://schemas.microsoft.com/office/powerpoint/2010/main" val="315498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403B19D-ECA5-C747-A687-1B0A8C23F3F1}"/>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 xmlns:a16="http://schemas.microsoft.com/office/drawing/2014/main" id="{FBE658C0-0760-F044-83FB-0D726994C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 xmlns:a16="http://schemas.microsoft.com/office/drawing/2014/main" id="{5A4F0E79-C574-6E4C-BE12-96F0E07E6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 xmlns:a16="http://schemas.microsoft.com/office/drawing/2014/main" id="{C1E0DE4F-44E9-504B-8D6F-3F46C76C2D1B}"/>
              </a:ext>
            </a:extLst>
          </p:cNvPr>
          <p:cNvSpPr>
            <a:spLocks noGrp="1"/>
          </p:cNvSpPr>
          <p:nvPr>
            <p:ph type="dt" sz="half" idx="10"/>
          </p:nvPr>
        </p:nvSpPr>
        <p:spPr/>
        <p:txBody>
          <a:bodyPr/>
          <a:lstStyle/>
          <a:p>
            <a:fld id="{C2356E5A-1FC2-2E43-9C85-2CE3B6949697}" type="datetimeFigureOut">
              <a:rPr kumimoji="1" lang="zh-CN" altLang="en-US" smtClean="0"/>
              <a:t>2023/1/27</a:t>
            </a:fld>
            <a:endParaRPr kumimoji="1" lang="zh-CN" altLang="en-US"/>
          </a:p>
        </p:txBody>
      </p:sp>
      <p:sp>
        <p:nvSpPr>
          <p:cNvPr id="6" name="页脚占位符 5">
            <a:extLst>
              <a:ext uri="{FF2B5EF4-FFF2-40B4-BE49-F238E27FC236}">
                <a16:creationId xmlns="" xmlns:a16="http://schemas.microsoft.com/office/drawing/2014/main" id="{6CD66FE4-3748-D646-A944-9BC1E0F99F66}"/>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 xmlns:a16="http://schemas.microsoft.com/office/drawing/2014/main" id="{3D102C0D-0EF8-7249-8FDD-7C038AC36004}"/>
              </a:ext>
            </a:extLst>
          </p:cNvPr>
          <p:cNvSpPr>
            <a:spLocks noGrp="1"/>
          </p:cNvSpPr>
          <p:nvPr>
            <p:ph type="sldNum" sz="quarter" idx="12"/>
          </p:nvPr>
        </p:nvSpPr>
        <p:spPr/>
        <p:txBody>
          <a:bodyPr/>
          <a:lstStyle/>
          <a:p>
            <a:fld id="{7FD1DDB5-0DC8-C946-8999-8197BBDC938C}" type="slidenum">
              <a:rPr kumimoji="1" lang="zh-CN" altLang="en-US" smtClean="0"/>
              <a:t>‹#›</a:t>
            </a:fld>
            <a:endParaRPr kumimoji="1" lang="zh-CN" altLang="en-US"/>
          </a:p>
        </p:txBody>
      </p:sp>
    </p:spTree>
    <p:extLst>
      <p:ext uri="{BB962C8B-B14F-4D97-AF65-F5344CB8AC3E}">
        <p14:creationId xmlns:p14="http://schemas.microsoft.com/office/powerpoint/2010/main" val="2828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850CDF5E-0B44-D642-93E2-80639E640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 xmlns:a16="http://schemas.microsoft.com/office/drawing/2014/main" id="{5D596A62-3F80-6E4C-B67D-20E41F1BC9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 xmlns:a16="http://schemas.microsoft.com/office/drawing/2014/main" id="{D27131F4-59C6-684B-878E-7D59BBAA6D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56E5A-1FC2-2E43-9C85-2CE3B6949697}" type="datetimeFigureOut">
              <a:rPr kumimoji="1" lang="zh-CN" altLang="en-US" smtClean="0"/>
              <a:t>2023/1/27</a:t>
            </a:fld>
            <a:endParaRPr kumimoji="1" lang="zh-CN" altLang="en-US"/>
          </a:p>
        </p:txBody>
      </p:sp>
      <p:sp>
        <p:nvSpPr>
          <p:cNvPr id="5" name="页脚占位符 4">
            <a:extLst>
              <a:ext uri="{FF2B5EF4-FFF2-40B4-BE49-F238E27FC236}">
                <a16:creationId xmlns="" xmlns:a16="http://schemas.microsoft.com/office/drawing/2014/main" id="{102B153D-420B-EF45-B208-CE0FFBC27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 xmlns:a16="http://schemas.microsoft.com/office/drawing/2014/main" id="{77D4580A-D079-574A-87CB-ADEFC0B58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DDB5-0DC8-C946-8999-8197BBDC938C}" type="slidenum">
              <a:rPr kumimoji="1" lang="zh-CN" altLang="en-US" smtClean="0"/>
              <a:t>‹#›</a:t>
            </a:fld>
            <a:endParaRPr kumimoji="1" lang="zh-CN" altLang="en-US"/>
          </a:p>
        </p:txBody>
      </p:sp>
    </p:spTree>
    <p:extLst>
      <p:ext uri="{BB962C8B-B14F-4D97-AF65-F5344CB8AC3E}">
        <p14:creationId xmlns:p14="http://schemas.microsoft.com/office/powerpoint/2010/main" val="278059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5761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65708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5.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11.png"/><Relationship Id="rId4" Type="http://schemas.openxmlformats.org/officeDocument/2006/relationships/image" Target="../media/image21.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12.png"/><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sv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12.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svg"/><Relationship Id="rId3" Type="http://schemas.openxmlformats.org/officeDocument/2006/relationships/image" Target="../media/image10.jpeg"/><Relationship Id="rId7" Type="http://schemas.openxmlformats.org/officeDocument/2006/relationships/image" Target="../media/image15.sv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8.svg"/><Relationship Id="rId5" Type="http://schemas.openxmlformats.org/officeDocument/2006/relationships/image" Target="../media/image13.svg"/><Relationship Id="rId10"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 xmlns:a16="http://schemas.microsoft.com/office/drawing/2014/main" id="{76E73080-FAE0-7744-B1CB-9E9B9D9D9D5A}"/>
              </a:ext>
            </a:extLst>
          </p:cNvPr>
          <p:cNvSpPr/>
          <p:nvPr/>
        </p:nvSpPr>
        <p:spPr>
          <a:xfrm>
            <a:off x="0" y="-46731"/>
            <a:ext cx="12392974" cy="6951461"/>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2" name="矩形 71">
            <a:extLst>
              <a:ext uri="{FF2B5EF4-FFF2-40B4-BE49-F238E27FC236}">
                <a16:creationId xmlns="" xmlns:a16="http://schemas.microsoft.com/office/drawing/2014/main" id="{B3B2B6B0-4A71-1040-87A4-4720BB6E6E2C}"/>
              </a:ext>
            </a:extLst>
          </p:cNvPr>
          <p:cNvSpPr/>
          <p:nvPr/>
        </p:nvSpPr>
        <p:spPr>
          <a:xfrm>
            <a:off x="325704" y="239896"/>
            <a:ext cx="11774905" cy="6378208"/>
          </a:xfrm>
          <a:prstGeom prst="rect">
            <a:avLst/>
          </a:prstGeom>
          <a:solidFill>
            <a:srgbClr val="7896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3" name="矩形 72">
            <a:extLst>
              <a:ext uri="{FF2B5EF4-FFF2-40B4-BE49-F238E27FC236}">
                <a16:creationId xmlns="" xmlns:a16="http://schemas.microsoft.com/office/drawing/2014/main" id="{A6804A7C-EBCD-B645-BE72-D030D008BBAE}"/>
              </a:ext>
            </a:extLst>
          </p:cNvPr>
          <p:cNvSpPr/>
          <p:nvPr/>
        </p:nvSpPr>
        <p:spPr>
          <a:xfrm>
            <a:off x="491272" y="412611"/>
            <a:ext cx="11443768" cy="6024680"/>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pic>
        <p:nvPicPr>
          <p:cNvPr id="62" name="图片 61">
            <a:extLst>
              <a:ext uri="{FF2B5EF4-FFF2-40B4-BE49-F238E27FC236}">
                <a16:creationId xmlns="" xmlns:a16="http://schemas.microsoft.com/office/drawing/2014/main" id="{0857ACD7-FEAA-8A47-B2B6-FFC44CEAAD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5705" y="186463"/>
            <a:ext cx="1625644" cy="1718538"/>
          </a:xfrm>
          <a:prstGeom prst="rect">
            <a:avLst/>
          </a:prstGeom>
        </p:spPr>
      </p:pic>
      <p:pic>
        <p:nvPicPr>
          <p:cNvPr id="63" name="图片 62">
            <a:extLst>
              <a:ext uri="{FF2B5EF4-FFF2-40B4-BE49-F238E27FC236}">
                <a16:creationId xmlns="" xmlns:a16="http://schemas.microsoft.com/office/drawing/2014/main" id="{FDDC8258-4846-1C43-9594-15A75E3E2C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53324" y="26543"/>
            <a:ext cx="1783643" cy="2410261"/>
          </a:xfrm>
          <a:prstGeom prst="rect">
            <a:avLst/>
          </a:prstGeom>
        </p:spPr>
      </p:pic>
      <p:pic>
        <p:nvPicPr>
          <p:cNvPr id="64" name="图片 63">
            <a:extLst>
              <a:ext uri="{FF2B5EF4-FFF2-40B4-BE49-F238E27FC236}">
                <a16:creationId xmlns="" xmlns:a16="http://schemas.microsoft.com/office/drawing/2014/main" id="{B70E50E3-8F5D-5B44-9B41-1B59920A181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8709" y="4953000"/>
            <a:ext cx="2129310" cy="1885565"/>
          </a:xfrm>
          <a:prstGeom prst="rect">
            <a:avLst/>
          </a:prstGeom>
        </p:spPr>
      </p:pic>
      <p:pic>
        <p:nvPicPr>
          <p:cNvPr id="65" name="图片 64">
            <a:extLst>
              <a:ext uri="{FF2B5EF4-FFF2-40B4-BE49-F238E27FC236}">
                <a16:creationId xmlns="" xmlns:a16="http://schemas.microsoft.com/office/drawing/2014/main" id="{CBE5ED31-65C6-8E41-A991-5BCC2BC46FD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20991" y="4593587"/>
            <a:ext cx="2614017" cy="2410262"/>
          </a:xfrm>
          <a:prstGeom prst="rect">
            <a:avLst/>
          </a:prstGeom>
        </p:spPr>
      </p:pic>
      <p:pic>
        <p:nvPicPr>
          <p:cNvPr id="6" name="图片 5" descr="图片包含 游戏机, 台球, 房间, 桌子&#10;&#10;描述已自动生成">
            <a:extLst>
              <a:ext uri="{FF2B5EF4-FFF2-40B4-BE49-F238E27FC236}">
                <a16:creationId xmlns="" xmlns:a16="http://schemas.microsoft.com/office/drawing/2014/main" id="{4859664B-581D-0E4B-8126-74DFD940354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056459" y="1354903"/>
            <a:ext cx="4079078" cy="3028029"/>
          </a:xfrm>
          <a:prstGeom prst="rect">
            <a:avLst/>
          </a:prstGeom>
        </p:spPr>
      </p:pic>
      <p:pic>
        <p:nvPicPr>
          <p:cNvPr id="58" name="图片 57">
            <a:extLst>
              <a:ext uri="{FF2B5EF4-FFF2-40B4-BE49-F238E27FC236}">
                <a16:creationId xmlns="" xmlns:a16="http://schemas.microsoft.com/office/drawing/2014/main" id="{8B364939-72BB-F347-AC53-CAD7D5317C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3587">
            <a:off x="2047605" y="2025777"/>
            <a:ext cx="7849178" cy="4233945"/>
          </a:xfrm>
          <a:prstGeom prst="rect">
            <a:avLst/>
          </a:prstGeom>
        </p:spPr>
      </p:pic>
      <p:sp>
        <p:nvSpPr>
          <p:cNvPr id="79" name="圆角矩形 78">
            <a:extLst>
              <a:ext uri="{FF2B5EF4-FFF2-40B4-BE49-F238E27FC236}">
                <a16:creationId xmlns="" xmlns:a16="http://schemas.microsoft.com/office/drawing/2014/main" id="{066E0AA5-C9C2-4D41-84BB-A3317AD06628}"/>
              </a:ext>
            </a:extLst>
          </p:cNvPr>
          <p:cNvSpPr/>
          <p:nvPr/>
        </p:nvSpPr>
        <p:spPr>
          <a:xfrm>
            <a:off x="5307748" y="5765378"/>
            <a:ext cx="1564852" cy="246221"/>
          </a:xfrm>
          <a:prstGeom prst="roundRect">
            <a:avLst>
              <a:gd name="adj" fmla="val 50000"/>
            </a:avLst>
          </a:prstGeom>
          <a:solidFill>
            <a:srgbClr val="244E3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82" name="文本框 81">
            <a:extLst>
              <a:ext uri="{FF2B5EF4-FFF2-40B4-BE49-F238E27FC236}">
                <a16:creationId xmlns="" xmlns:a16="http://schemas.microsoft.com/office/drawing/2014/main" id="{52B93F0C-10E9-E04F-8FC1-37AADEA5F161}"/>
              </a:ext>
            </a:extLst>
          </p:cNvPr>
          <p:cNvSpPr txBox="1"/>
          <p:nvPr/>
        </p:nvSpPr>
        <p:spPr>
          <a:xfrm>
            <a:off x="5632070" y="5739715"/>
            <a:ext cx="962123" cy="276999"/>
          </a:xfrm>
          <a:prstGeom prst="rect">
            <a:avLst/>
          </a:prstGeom>
          <a:noFill/>
        </p:spPr>
        <p:txBody>
          <a:bodyPr wrap="none" rtlCol="0">
            <a:spAutoFit/>
          </a:bodyPr>
          <a:lstStyle/>
          <a:p>
            <a:pPr algn="ctr"/>
            <a:r>
              <a:rPr kumimoji="1" lang="zh-CN" altLang="en-US" sz="1200" spc="300" dirty="0" smtClean="0">
                <a:solidFill>
                  <a:schemeClr val="bg1"/>
                </a:solidFill>
                <a:cs typeface="+mn-ea"/>
                <a:sym typeface="+mn-lt"/>
              </a:rPr>
              <a:t>优品</a:t>
            </a:r>
            <a:r>
              <a:rPr kumimoji="1" lang="en-US" altLang="zh-CN" sz="1200" spc="300" dirty="0" smtClean="0">
                <a:solidFill>
                  <a:schemeClr val="bg1"/>
                </a:solidFill>
                <a:cs typeface="+mn-ea"/>
                <a:sym typeface="+mn-lt"/>
              </a:rPr>
              <a:t>PPT</a:t>
            </a:r>
            <a:endParaRPr kumimoji="1" lang="zh-CN" altLang="en-US" sz="1200" spc="300" dirty="0">
              <a:solidFill>
                <a:schemeClr val="bg1"/>
              </a:solidFill>
              <a:cs typeface="+mn-ea"/>
              <a:sym typeface="+mn-lt"/>
            </a:endParaRPr>
          </a:p>
        </p:txBody>
      </p:sp>
      <p:sp>
        <p:nvSpPr>
          <p:cNvPr id="81" name="文本框 80">
            <a:extLst>
              <a:ext uri="{FF2B5EF4-FFF2-40B4-BE49-F238E27FC236}">
                <a16:creationId xmlns="" xmlns:a16="http://schemas.microsoft.com/office/drawing/2014/main" id="{97A71432-49AC-0A44-BE70-2F8C3CB9BA08}"/>
              </a:ext>
            </a:extLst>
          </p:cNvPr>
          <p:cNvSpPr txBox="1"/>
          <p:nvPr/>
        </p:nvSpPr>
        <p:spPr>
          <a:xfrm rot="16417365">
            <a:off x="4724716" y="1393149"/>
            <a:ext cx="2742562" cy="2792446"/>
          </a:xfrm>
          <a:prstGeom prst="rect">
            <a:avLst/>
          </a:prstGeom>
          <a:noFill/>
        </p:spPr>
        <p:txBody>
          <a:bodyPr wrap="square">
            <a:prstTxWarp prst="textCircle">
              <a:avLst>
                <a:gd name="adj" fmla="val 13214220"/>
              </a:avLst>
            </a:prstTxWarp>
            <a:spAutoFit/>
          </a:bodyPr>
          <a:lstStyle/>
          <a:p>
            <a:pPr algn="ctr"/>
            <a:r>
              <a:rPr lang="en" altLang="zh-CN" sz="1400" spc="600" dirty="0">
                <a:solidFill>
                  <a:schemeClr val="bg1"/>
                </a:solidFill>
                <a:effectLst/>
                <a:cs typeface="+mn-ea"/>
                <a:sym typeface="+mn-lt"/>
              </a:rPr>
              <a:t>Low Carbon Living</a:t>
            </a:r>
          </a:p>
        </p:txBody>
      </p:sp>
      <p:pic>
        <p:nvPicPr>
          <p:cNvPr id="87" name="图形 86" descr="落叶树 轮廓">
            <a:extLst>
              <a:ext uri="{FF2B5EF4-FFF2-40B4-BE49-F238E27FC236}">
                <a16:creationId xmlns="" xmlns:a16="http://schemas.microsoft.com/office/drawing/2014/main" id="{9E50D289-A68E-2C4A-AEEC-61C06C9333E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5863839" y="707914"/>
            <a:ext cx="518017" cy="518017"/>
          </a:xfrm>
          <a:prstGeom prst="rect">
            <a:avLst/>
          </a:prstGeom>
        </p:spPr>
      </p:pic>
      <p:sp>
        <p:nvSpPr>
          <p:cNvPr id="85" name="文本框 84">
            <a:extLst>
              <a:ext uri="{FF2B5EF4-FFF2-40B4-BE49-F238E27FC236}">
                <a16:creationId xmlns="" xmlns:a16="http://schemas.microsoft.com/office/drawing/2014/main" id="{CCA96D9A-1845-6447-ADA2-64E4D7DB3F78}"/>
              </a:ext>
            </a:extLst>
          </p:cNvPr>
          <p:cNvSpPr txBox="1"/>
          <p:nvPr/>
        </p:nvSpPr>
        <p:spPr>
          <a:xfrm>
            <a:off x="3987789" y="5309337"/>
            <a:ext cx="4270119" cy="369332"/>
          </a:xfrm>
          <a:prstGeom prst="rect">
            <a:avLst/>
          </a:prstGeom>
          <a:noFill/>
        </p:spPr>
        <p:txBody>
          <a:bodyPr wrap="square">
            <a:spAutoFit/>
          </a:bodyPr>
          <a:lstStyle/>
          <a:p>
            <a:pPr algn="dist"/>
            <a:r>
              <a:rPr lang="zh-CN" altLang="en-US" spc="600" dirty="0">
                <a:solidFill>
                  <a:srgbClr val="244E3B"/>
                </a:solidFill>
                <a:effectLst/>
                <a:cs typeface="+mn-ea"/>
                <a:sym typeface="+mn-lt"/>
              </a:rPr>
              <a:t>低能量</a:t>
            </a:r>
            <a:r>
              <a:rPr lang="en-US" altLang="zh-CN" spc="600" dirty="0">
                <a:solidFill>
                  <a:srgbClr val="244E3B"/>
                </a:solidFill>
                <a:cs typeface="+mn-ea"/>
                <a:sym typeface="+mn-lt"/>
              </a:rPr>
              <a:t>\</a:t>
            </a:r>
            <a:r>
              <a:rPr lang="zh-CN" altLang="en-US" spc="600" dirty="0">
                <a:solidFill>
                  <a:srgbClr val="244E3B"/>
                </a:solidFill>
                <a:effectLst/>
                <a:cs typeface="+mn-ea"/>
                <a:sym typeface="+mn-lt"/>
              </a:rPr>
              <a:t>低消耗</a:t>
            </a:r>
            <a:r>
              <a:rPr lang="en-US" altLang="zh-CN" spc="600" dirty="0">
                <a:solidFill>
                  <a:srgbClr val="244E3B"/>
                </a:solidFill>
                <a:effectLst/>
                <a:cs typeface="+mn-ea"/>
                <a:sym typeface="+mn-lt"/>
              </a:rPr>
              <a:t>\</a:t>
            </a:r>
            <a:r>
              <a:rPr lang="zh-CN" altLang="en-US" spc="600" dirty="0">
                <a:solidFill>
                  <a:srgbClr val="244E3B"/>
                </a:solidFill>
                <a:effectLst/>
                <a:cs typeface="+mn-ea"/>
                <a:sym typeface="+mn-lt"/>
              </a:rPr>
              <a:t>低开支</a:t>
            </a:r>
          </a:p>
        </p:txBody>
      </p:sp>
    </p:spTree>
    <p:extLst>
      <p:ext uri="{BB962C8B-B14F-4D97-AF65-F5344CB8AC3E}">
        <p14:creationId xmlns:p14="http://schemas.microsoft.com/office/powerpoint/2010/main" val="2516341011"/>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p:tgtEl>
                                          <p:spTgt spid="81"/>
                                        </p:tgtEl>
                                        <p:attrNameLst>
                                          <p:attrName>ppt_y</p:attrName>
                                        </p:attrNameLst>
                                      </p:cBhvr>
                                      <p:tavLst>
                                        <p:tav tm="0">
                                          <p:val>
                                            <p:strVal val="#ppt_y+#ppt_h*1.125000"/>
                                          </p:val>
                                        </p:tav>
                                        <p:tav tm="100000">
                                          <p:val>
                                            <p:strVal val="#ppt_y"/>
                                          </p:val>
                                        </p:tav>
                                      </p:tavLst>
                                    </p:anim>
                                    <p:animEffect transition="in" filter="wipe(up)">
                                      <p:cBhvr>
                                        <p:cTn id="8" dur="500"/>
                                        <p:tgtEl>
                                          <p:spTgt spid="81"/>
                                        </p:tgtEl>
                                      </p:cBhvr>
                                    </p:animEffect>
                                  </p:childTnLst>
                                </p:cTn>
                              </p:par>
                              <p:par>
                                <p:cTn id="9" presetID="12" presetClass="entr" presetSubtype="4"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p:tgtEl>
                                          <p:spTgt spid="87"/>
                                        </p:tgtEl>
                                        <p:attrNameLst>
                                          <p:attrName>ppt_y</p:attrName>
                                        </p:attrNameLst>
                                      </p:cBhvr>
                                      <p:tavLst>
                                        <p:tav tm="0">
                                          <p:val>
                                            <p:strVal val="#ppt_y+#ppt_h*1.125000"/>
                                          </p:val>
                                        </p:tav>
                                        <p:tav tm="100000">
                                          <p:val>
                                            <p:strVal val="#ppt_y"/>
                                          </p:val>
                                        </p:tav>
                                      </p:tavLst>
                                    </p:anim>
                                    <p:animEffect transition="in" filter="wipe(up)">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p:tgtEl>
                                          <p:spTgt spid="79"/>
                                        </p:tgtEl>
                                        <p:attrNameLst>
                                          <p:attrName>ppt_y</p:attrName>
                                        </p:attrNameLst>
                                      </p:cBhvr>
                                      <p:tavLst>
                                        <p:tav tm="0">
                                          <p:val>
                                            <p:strVal val="#ppt_y+#ppt_h*1.125000"/>
                                          </p:val>
                                        </p:tav>
                                        <p:tav tm="100000">
                                          <p:val>
                                            <p:strVal val="#ppt_y"/>
                                          </p:val>
                                        </p:tav>
                                      </p:tavLst>
                                    </p:anim>
                                    <p:animEffect transition="in" filter="wipe(up)">
                                      <p:cBhvr>
                                        <p:cTn id="23" dur="500"/>
                                        <p:tgtEl>
                                          <p:spTgt spid="79"/>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500"/>
                                        <p:tgtEl>
                                          <p:spTgt spid="82"/>
                                        </p:tgtEl>
                                        <p:attrNameLst>
                                          <p:attrName>ppt_y</p:attrName>
                                        </p:attrNameLst>
                                      </p:cBhvr>
                                      <p:tavLst>
                                        <p:tav tm="0">
                                          <p:val>
                                            <p:strVal val="#ppt_y+#ppt_h*1.125000"/>
                                          </p:val>
                                        </p:tav>
                                        <p:tav tm="100000">
                                          <p:val>
                                            <p:strVal val="#ppt_y"/>
                                          </p:val>
                                        </p:tav>
                                      </p:tavLst>
                                    </p:anim>
                                    <p:animEffect transition="in" filter="wipe(up)">
                                      <p:cBhvr>
                                        <p:cTn id="27" dur="500"/>
                                        <p:tgtEl>
                                          <p:spTgt spid="8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 calcmode="lin" valueType="num">
                                      <p:cBhvr additive="base">
                                        <p:cTn id="30" dur="500"/>
                                        <p:tgtEl>
                                          <p:spTgt spid="85"/>
                                        </p:tgtEl>
                                        <p:attrNameLst>
                                          <p:attrName>ppt_y</p:attrName>
                                        </p:attrNameLst>
                                      </p:cBhvr>
                                      <p:tavLst>
                                        <p:tav tm="0">
                                          <p:val>
                                            <p:strVal val="#ppt_y+#ppt_h*1.125000"/>
                                          </p:val>
                                        </p:tav>
                                        <p:tav tm="100000">
                                          <p:val>
                                            <p:strVal val="#ppt_y"/>
                                          </p:val>
                                        </p:tav>
                                      </p:tavLst>
                                    </p:anim>
                                    <p:animEffect transition="in" filter="wipe(up)">
                                      <p:cBhvr>
                                        <p:cTn id="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2" grpId="0"/>
      <p:bldP spid="81" grpId="0"/>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a:solidFill>
            <a:srgbClr val="8CBA5E"/>
          </a:solidFill>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a:extLst>
              <a:ext uri="{FF2B5EF4-FFF2-40B4-BE49-F238E27FC236}">
                <a16:creationId xmlns="" xmlns:a16="http://schemas.microsoft.com/office/drawing/2014/main" id="{01CC6175-C0D4-5344-BE75-BD63AB94D89D}"/>
              </a:ext>
            </a:extLst>
          </p:cNvPr>
          <p:cNvGrpSpPr/>
          <p:nvPr/>
        </p:nvGrpSpPr>
        <p:grpSpPr>
          <a:xfrm>
            <a:off x="612573" y="625199"/>
            <a:ext cx="603468" cy="385836"/>
            <a:chOff x="5507206" y="1870053"/>
            <a:chExt cx="1167071" cy="746182"/>
          </a:xfrm>
          <a:solidFill>
            <a:srgbClr val="65BD0B"/>
          </a:solidFill>
        </p:grpSpPr>
        <p:pic>
          <p:nvPicPr>
            <p:cNvPr id="17" name="图形 16" descr="树叶 纯色填充">
              <a:extLst>
                <a:ext uri="{FF2B5EF4-FFF2-40B4-BE49-F238E27FC236}">
                  <a16:creationId xmlns="" xmlns:a16="http://schemas.microsoft.com/office/drawing/2014/main" id="{F57A7DA9-BB9A-5B44-8A4F-B90B46E3676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18" name="图形 17" descr="树叶 纯色填充">
              <a:extLst>
                <a:ext uri="{FF2B5EF4-FFF2-40B4-BE49-F238E27FC236}">
                  <a16:creationId xmlns="" xmlns:a16="http://schemas.microsoft.com/office/drawing/2014/main" id="{34B5D0DF-FF90-C94E-B110-F0E79F6010C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19" name="文本框 18">
            <a:extLst>
              <a:ext uri="{FF2B5EF4-FFF2-40B4-BE49-F238E27FC236}">
                <a16:creationId xmlns="" xmlns:a16="http://schemas.microsoft.com/office/drawing/2014/main" id="{C09D3F08-779A-6543-B8C9-91C31A347DA1}"/>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低碳生活的意义</a:t>
            </a:r>
          </a:p>
        </p:txBody>
      </p:sp>
      <p:sp>
        <p:nvSpPr>
          <p:cNvPr id="11" name="矩形 10">
            <a:extLst>
              <a:ext uri="{FF2B5EF4-FFF2-40B4-BE49-F238E27FC236}">
                <a16:creationId xmlns="" xmlns:a16="http://schemas.microsoft.com/office/drawing/2014/main" id="{CE61B2DA-FDB4-7345-BCE1-5459DAC35718}"/>
              </a:ext>
            </a:extLst>
          </p:cNvPr>
          <p:cNvSpPr/>
          <p:nvPr/>
        </p:nvSpPr>
        <p:spPr>
          <a:xfrm>
            <a:off x="4074156" y="1417804"/>
            <a:ext cx="3460380" cy="1940427"/>
          </a:xfrm>
          <a:prstGeom prst="rect">
            <a:avLst/>
          </a:prstGeom>
          <a:solidFill>
            <a:schemeClr val="bg1"/>
          </a:solidFill>
          <a:ln w="31750">
            <a:solidFill>
              <a:srgbClr val="8CB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a:extLst>
              <a:ext uri="{FF2B5EF4-FFF2-40B4-BE49-F238E27FC236}">
                <a16:creationId xmlns="" xmlns:a16="http://schemas.microsoft.com/office/drawing/2014/main" id="{6F979CC5-8192-EF45-84F9-D5D5F7458456}"/>
              </a:ext>
            </a:extLst>
          </p:cNvPr>
          <p:cNvSpPr/>
          <p:nvPr/>
        </p:nvSpPr>
        <p:spPr>
          <a:xfrm>
            <a:off x="4074156" y="3905514"/>
            <a:ext cx="3460380" cy="1940427"/>
          </a:xfrm>
          <a:prstGeom prst="rect">
            <a:avLst/>
          </a:prstGeom>
          <a:solidFill>
            <a:schemeClr val="bg1"/>
          </a:solidFill>
          <a:ln w="31750">
            <a:solidFill>
              <a:srgbClr val="8CB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1F7AED60-222F-244D-8C74-A7F823BC9B75}"/>
              </a:ext>
            </a:extLst>
          </p:cNvPr>
          <p:cNvSpPr/>
          <p:nvPr/>
        </p:nvSpPr>
        <p:spPr>
          <a:xfrm>
            <a:off x="7816263" y="1417804"/>
            <a:ext cx="3460380" cy="1940427"/>
          </a:xfrm>
          <a:prstGeom prst="rect">
            <a:avLst/>
          </a:prstGeom>
          <a:solidFill>
            <a:schemeClr val="bg1"/>
          </a:solidFill>
          <a:ln w="31750">
            <a:solidFill>
              <a:srgbClr val="8CB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 xmlns:a16="http://schemas.microsoft.com/office/drawing/2014/main" id="{A3CF0895-08E2-A543-981D-7C8D758AFA39}"/>
              </a:ext>
            </a:extLst>
          </p:cNvPr>
          <p:cNvSpPr/>
          <p:nvPr/>
        </p:nvSpPr>
        <p:spPr>
          <a:xfrm>
            <a:off x="7816263" y="3905514"/>
            <a:ext cx="3460380" cy="1940427"/>
          </a:xfrm>
          <a:prstGeom prst="rect">
            <a:avLst/>
          </a:prstGeom>
          <a:solidFill>
            <a:schemeClr val="bg1"/>
          </a:solidFill>
          <a:ln w="31750">
            <a:solidFill>
              <a:srgbClr val="8CB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 xmlns:a16="http://schemas.microsoft.com/office/drawing/2014/main" id="{B3637578-7A3C-9F4A-BCE6-C9F4892CFE46}"/>
              </a:ext>
            </a:extLst>
          </p:cNvPr>
          <p:cNvSpPr/>
          <p:nvPr/>
        </p:nvSpPr>
        <p:spPr>
          <a:xfrm>
            <a:off x="4999117" y="2215701"/>
            <a:ext cx="2332160"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rgbClr val="244E3B"/>
                </a:solidFill>
                <a:cs typeface="+mn-ea"/>
                <a:sym typeface="+mn-lt"/>
              </a:rPr>
              <a:t>标题数字等都可以通过点击和重新输入进行更改。文字数字大小颜色参考此模板</a:t>
            </a:r>
            <a:endParaRPr kumimoji="1" lang="zh-CN" altLang="en-US" sz="1200" dirty="0">
              <a:solidFill>
                <a:srgbClr val="244E3B"/>
              </a:solidFill>
              <a:cs typeface="+mn-ea"/>
              <a:sym typeface="+mn-lt"/>
            </a:endParaRPr>
          </a:p>
        </p:txBody>
      </p:sp>
      <p:sp>
        <p:nvSpPr>
          <p:cNvPr id="23" name="文本框 15">
            <a:extLst>
              <a:ext uri="{FF2B5EF4-FFF2-40B4-BE49-F238E27FC236}">
                <a16:creationId xmlns="" xmlns:a16="http://schemas.microsoft.com/office/drawing/2014/main" id="{5AE51681-AA6E-5E42-AB1C-B04BC7393E02}"/>
              </a:ext>
            </a:extLst>
          </p:cNvPr>
          <p:cNvSpPr txBox="1"/>
          <p:nvPr/>
        </p:nvSpPr>
        <p:spPr>
          <a:xfrm>
            <a:off x="4858195" y="1801743"/>
            <a:ext cx="2048925"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b="1" spc="300" dirty="0">
                <a:solidFill>
                  <a:srgbClr val="244E3B"/>
                </a:solidFill>
                <a:cs typeface="+mn-ea"/>
                <a:sym typeface="+mn-lt"/>
              </a:rPr>
              <a:t>添加标题文本</a:t>
            </a:r>
          </a:p>
        </p:txBody>
      </p:sp>
      <p:sp>
        <p:nvSpPr>
          <p:cNvPr id="21" name="worker_50874">
            <a:extLst>
              <a:ext uri="{FF2B5EF4-FFF2-40B4-BE49-F238E27FC236}">
                <a16:creationId xmlns="" xmlns:a16="http://schemas.microsoft.com/office/drawing/2014/main" id="{918F8978-FC8B-134A-B49E-5F78F9D6F264}"/>
              </a:ext>
            </a:extLst>
          </p:cNvPr>
          <p:cNvSpPr>
            <a:spLocks noChangeAspect="1"/>
          </p:cNvSpPr>
          <p:nvPr/>
        </p:nvSpPr>
        <p:spPr bwMode="auto">
          <a:xfrm>
            <a:off x="4464679" y="2095297"/>
            <a:ext cx="393516" cy="394294"/>
          </a:xfrm>
          <a:custGeom>
            <a:avLst/>
            <a:gdLst>
              <a:gd name="T0" fmla="*/ 3717 w 3906"/>
              <a:gd name="T1" fmla="*/ 1560 h 3920"/>
              <a:gd name="T2" fmla="*/ 3475 w 3906"/>
              <a:gd name="T3" fmla="*/ 1560 h 3920"/>
              <a:gd name="T4" fmla="*/ 3313 w 3906"/>
              <a:gd name="T5" fmla="*/ 1170 h 3920"/>
              <a:gd name="T6" fmla="*/ 3491 w 3906"/>
              <a:gd name="T7" fmla="*/ 992 h 3920"/>
              <a:gd name="T8" fmla="*/ 3491 w 3906"/>
              <a:gd name="T9" fmla="*/ 709 h 3920"/>
              <a:gd name="T10" fmla="*/ 3215 w 3906"/>
              <a:gd name="T11" fmla="*/ 433 h 3920"/>
              <a:gd name="T12" fmla="*/ 3074 w 3906"/>
              <a:gd name="T13" fmla="*/ 374 h 3920"/>
              <a:gd name="T14" fmla="*/ 2932 w 3906"/>
              <a:gd name="T15" fmla="*/ 433 h 3920"/>
              <a:gd name="T16" fmla="*/ 2752 w 3906"/>
              <a:gd name="T17" fmla="*/ 609 h 3920"/>
              <a:gd name="T18" fmla="*/ 2346 w 3906"/>
              <a:gd name="T19" fmla="*/ 442 h 3920"/>
              <a:gd name="T20" fmla="*/ 2346 w 3906"/>
              <a:gd name="T21" fmla="*/ 200 h 3920"/>
              <a:gd name="T22" fmla="*/ 2153 w 3906"/>
              <a:gd name="T23" fmla="*/ 0 h 3920"/>
              <a:gd name="T24" fmla="*/ 1762 w 3906"/>
              <a:gd name="T25" fmla="*/ 0 h 3920"/>
              <a:gd name="T26" fmla="*/ 1560 w 3906"/>
              <a:gd name="T27" fmla="*/ 200 h 3920"/>
              <a:gd name="T28" fmla="*/ 1560 w 3906"/>
              <a:gd name="T29" fmla="*/ 442 h 3920"/>
              <a:gd name="T30" fmla="*/ 1174 w 3906"/>
              <a:gd name="T31" fmla="*/ 601 h 3920"/>
              <a:gd name="T32" fmla="*/ 1009 w 3906"/>
              <a:gd name="T33" fmla="*/ 435 h 3920"/>
              <a:gd name="T34" fmla="*/ 726 w 3906"/>
              <a:gd name="T35" fmla="*/ 435 h 3920"/>
              <a:gd name="T36" fmla="*/ 450 w 3906"/>
              <a:gd name="T37" fmla="*/ 711 h 3920"/>
              <a:gd name="T38" fmla="*/ 450 w 3906"/>
              <a:gd name="T39" fmla="*/ 994 h 3920"/>
              <a:gd name="T40" fmla="*/ 611 w 3906"/>
              <a:gd name="T41" fmla="*/ 1155 h 3920"/>
              <a:gd name="T42" fmla="*/ 441 w 3906"/>
              <a:gd name="T43" fmla="*/ 1560 h 3920"/>
              <a:gd name="T44" fmla="*/ 204 w 3906"/>
              <a:gd name="T45" fmla="*/ 1560 h 3920"/>
              <a:gd name="T46" fmla="*/ 0 w 3906"/>
              <a:gd name="T47" fmla="*/ 1761 h 3920"/>
              <a:gd name="T48" fmla="*/ 0 w 3906"/>
              <a:gd name="T49" fmla="*/ 2152 h 3920"/>
              <a:gd name="T50" fmla="*/ 204 w 3906"/>
              <a:gd name="T51" fmla="*/ 2347 h 3920"/>
              <a:gd name="T52" fmla="*/ 439 w 3906"/>
              <a:gd name="T53" fmla="*/ 2347 h 3920"/>
              <a:gd name="T54" fmla="*/ 608 w 3906"/>
              <a:gd name="T55" fmla="*/ 2754 h 3920"/>
              <a:gd name="T56" fmla="*/ 448 w 3906"/>
              <a:gd name="T57" fmla="*/ 2916 h 3920"/>
              <a:gd name="T58" fmla="*/ 448 w 3906"/>
              <a:gd name="T59" fmla="*/ 3199 h 3920"/>
              <a:gd name="T60" fmla="*/ 724 w 3906"/>
              <a:gd name="T61" fmla="*/ 3476 h 3920"/>
              <a:gd name="T62" fmla="*/ 866 w 3906"/>
              <a:gd name="T63" fmla="*/ 3535 h 3920"/>
              <a:gd name="T64" fmla="*/ 1007 w 3906"/>
              <a:gd name="T65" fmla="*/ 3476 h 3920"/>
              <a:gd name="T66" fmla="*/ 1167 w 3906"/>
              <a:gd name="T67" fmla="*/ 3315 h 3920"/>
              <a:gd name="T68" fmla="*/ 1560 w 3906"/>
              <a:gd name="T69" fmla="*/ 3478 h 3920"/>
              <a:gd name="T70" fmla="*/ 1560 w 3906"/>
              <a:gd name="T71" fmla="*/ 3713 h 3920"/>
              <a:gd name="T72" fmla="*/ 1762 w 3906"/>
              <a:gd name="T73" fmla="*/ 3920 h 3920"/>
              <a:gd name="T74" fmla="*/ 2153 w 3906"/>
              <a:gd name="T75" fmla="*/ 3920 h 3920"/>
              <a:gd name="T76" fmla="*/ 2346 w 3906"/>
              <a:gd name="T77" fmla="*/ 3713 h 3920"/>
              <a:gd name="T78" fmla="*/ 2346 w 3906"/>
              <a:gd name="T79" fmla="*/ 3478 h 3920"/>
              <a:gd name="T80" fmla="*/ 2758 w 3906"/>
              <a:gd name="T81" fmla="*/ 3306 h 3920"/>
              <a:gd name="T82" fmla="*/ 2932 w 3906"/>
              <a:gd name="T83" fmla="*/ 3478 h 3920"/>
              <a:gd name="T84" fmla="*/ 3075 w 3906"/>
              <a:gd name="T85" fmla="*/ 3537 h 3920"/>
              <a:gd name="T86" fmla="*/ 3217 w 3906"/>
              <a:gd name="T87" fmla="*/ 3478 h 3920"/>
              <a:gd name="T88" fmla="*/ 3493 w 3906"/>
              <a:gd name="T89" fmla="*/ 3202 h 3920"/>
              <a:gd name="T90" fmla="*/ 3493 w 3906"/>
              <a:gd name="T91" fmla="*/ 2919 h 3920"/>
              <a:gd name="T92" fmla="*/ 3317 w 3906"/>
              <a:gd name="T93" fmla="*/ 2740 h 3920"/>
              <a:gd name="T94" fmla="*/ 3477 w 3906"/>
              <a:gd name="T95" fmla="*/ 2347 h 3920"/>
              <a:gd name="T96" fmla="*/ 3717 w 3906"/>
              <a:gd name="T97" fmla="*/ 2347 h 3920"/>
              <a:gd name="T98" fmla="*/ 3906 w 3906"/>
              <a:gd name="T99" fmla="*/ 2152 h 3920"/>
              <a:gd name="T100" fmla="*/ 3906 w 3906"/>
              <a:gd name="T101" fmla="*/ 1761 h 3920"/>
              <a:gd name="T102" fmla="*/ 3717 w 3906"/>
              <a:gd name="T103" fmla="*/ 1560 h 3920"/>
              <a:gd name="T104" fmla="*/ 2540 w 3906"/>
              <a:gd name="T105" fmla="*/ 1960 h 3920"/>
              <a:gd name="T106" fmla="*/ 1958 w 3906"/>
              <a:gd name="T107" fmla="*/ 2542 h 3920"/>
              <a:gd name="T108" fmla="*/ 1376 w 3906"/>
              <a:gd name="T109" fmla="*/ 1960 h 3920"/>
              <a:gd name="T110" fmla="*/ 1958 w 3906"/>
              <a:gd name="T111" fmla="*/ 1378 h 3920"/>
              <a:gd name="T112" fmla="*/ 2540 w 3906"/>
              <a:gd name="T113" fmla="*/ 1960 h 3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06" h="3920">
                <a:moveTo>
                  <a:pt x="3717" y="1560"/>
                </a:moveTo>
                <a:lnTo>
                  <a:pt x="3475" y="1560"/>
                </a:lnTo>
                <a:cubicBezTo>
                  <a:pt x="3439" y="1427"/>
                  <a:pt x="3384" y="1291"/>
                  <a:pt x="3313" y="1170"/>
                </a:cubicBezTo>
                <a:lnTo>
                  <a:pt x="3491" y="992"/>
                </a:lnTo>
                <a:cubicBezTo>
                  <a:pt x="3570" y="914"/>
                  <a:pt x="3570" y="787"/>
                  <a:pt x="3491" y="709"/>
                </a:cubicBezTo>
                <a:lnTo>
                  <a:pt x="3215" y="433"/>
                </a:lnTo>
                <a:cubicBezTo>
                  <a:pt x="3177" y="395"/>
                  <a:pt x="3127" y="374"/>
                  <a:pt x="3074" y="374"/>
                </a:cubicBezTo>
                <a:cubicBezTo>
                  <a:pt x="3020" y="374"/>
                  <a:pt x="2970" y="395"/>
                  <a:pt x="2932" y="433"/>
                </a:cubicBezTo>
                <a:lnTo>
                  <a:pt x="2752" y="609"/>
                </a:lnTo>
                <a:cubicBezTo>
                  <a:pt x="2628" y="536"/>
                  <a:pt x="2493" y="479"/>
                  <a:pt x="2346" y="442"/>
                </a:cubicBezTo>
                <a:lnTo>
                  <a:pt x="2346" y="200"/>
                </a:lnTo>
                <a:cubicBezTo>
                  <a:pt x="2346" y="90"/>
                  <a:pt x="2264" y="0"/>
                  <a:pt x="2153" y="0"/>
                </a:cubicBezTo>
                <a:lnTo>
                  <a:pt x="1762" y="0"/>
                </a:lnTo>
                <a:cubicBezTo>
                  <a:pt x="1652" y="0"/>
                  <a:pt x="1560" y="90"/>
                  <a:pt x="1560" y="200"/>
                </a:cubicBezTo>
                <a:lnTo>
                  <a:pt x="1560" y="442"/>
                </a:lnTo>
                <a:cubicBezTo>
                  <a:pt x="1426" y="477"/>
                  <a:pt x="1294" y="531"/>
                  <a:pt x="1174" y="601"/>
                </a:cubicBezTo>
                <a:lnTo>
                  <a:pt x="1009" y="435"/>
                </a:lnTo>
                <a:cubicBezTo>
                  <a:pt x="930" y="357"/>
                  <a:pt x="804" y="357"/>
                  <a:pt x="726" y="435"/>
                </a:cubicBezTo>
                <a:lnTo>
                  <a:pt x="450" y="711"/>
                </a:lnTo>
                <a:cubicBezTo>
                  <a:pt x="372" y="789"/>
                  <a:pt x="372" y="916"/>
                  <a:pt x="450" y="994"/>
                </a:cubicBezTo>
                <a:lnTo>
                  <a:pt x="611" y="1155"/>
                </a:lnTo>
                <a:cubicBezTo>
                  <a:pt x="536" y="1280"/>
                  <a:pt x="478" y="1413"/>
                  <a:pt x="441" y="1560"/>
                </a:cubicBezTo>
                <a:lnTo>
                  <a:pt x="204" y="1560"/>
                </a:lnTo>
                <a:cubicBezTo>
                  <a:pt x="94" y="1560"/>
                  <a:pt x="0" y="1651"/>
                  <a:pt x="0" y="1761"/>
                </a:cubicBezTo>
                <a:lnTo>
                  <a:pt x="0" y="2152"/>
                </a:lnTo>
                <a:cubicBezTo>
                  <a:pt x="0" y="2263"/>
                  <a:pt x="94" y="2347"/>
                  <a:pt x="204" y="2347"/>
                </a:cubicBezTo>
                <a:lnTo>
                  <a:pt x="439" y="2347"/>
                </a:lnTo>
                <a:cubicBezTo>
                  <a:pt x="476" y="2493"/>
                  <a:pt x="534" y="2629"/>
                  <a:pt x="608" y="2754"/>
                </a:cubicBezTo>
                <a:lnTo>
                  <a:pt x="448" y="2916"/>
                </a:lnTo>
                <a:cubicBezTo>
                  <a:pt x="370" y="2994"/>
                  <a:pt x="370" y="3121"/>
                  <a:pt x="448" y="3199"/>
                </a:cubicBezTo>
                <a:lnTo>
                  <a:pt x="724" y="3476"/>
                </a:lnTo>
                <a:cubicBezTo>
                  <a:pt x="763" y="3515"/>
                  <a:pt x="815" y="3535"/>
                  <a:pt x="866" y="3535"/>
                </a:cubicBezTo>
                <a:cubicBezTo>
                  <a:pt x="917" y="3535"/>
                  <a:pt x="968" y="3515"/>
                  <a:pt x="1007" y="3476"/>
                </a:cubicBezTo>
                <a:lnTo>
                  <a:pt x="1167" y="3315"/>
                </a:lnTo>
                <a:cubicBezTo>
                  <a:pt x="1289" y="3386"/>
                  <a:pt x="1413" y="3441"/>
                  <a:pt x="1560" y="3478"/>
                </a:cubicBezTo>
                <a:lnTo>
                  <a:pt x="1560" y="3713"/>
                </a:lnTo>
                <a:cubicBezTo>
                  <a:pt x="1560" y="3824"/>
                  <a:pt x="1652" y="3920"/>
                  <a:pt x="1762" y="3920"/>
                </a:cubicBezTo>
                <a:lnTo>
                  <a:pt x="2153" y="3920"/>
                </a:lnTo>
                <a:cubicBezTo>
                  <a:pt x="2264" y="3920"/>
                  <a:pt x="2346" y="3824"/>
                  <a:pt x="2346" y="3713"/>
                </a:cubicBezTo>
                <a:lnTo>
                  <a:pt x="2346" y="3478"/>
                </a:lnTo>
                <a:cubicBezTo>
                  <a:pt x="2493" y="3440"/>
                  <a:pt x="2632" y="3381"/>
                  <a:pt x="2758" y="3306"/>
                </a:cubicBezTo>
                <a:lnTo>
                  <a:pt x="2932" y="3478"/>
                </a:lnTo>
                <a:cubicBezTo>
                  <a:pt x="2971" y="3518"/>
                  <a:pt x="3024" y="3537"/>
                  <a:pt x="3075" y="3537"/>
                </a:cubicBezTo>
                <a:cubicBezTo>
                  <a:pt x="3126" y="3537"/>
                  <a:pt x="3178" y="3518"/>
                  <a:pt x="3217" y="3478"/>
                </a:cubicBezTo>
                <a:lnTo>
                  <a:pt x="3493" y="3202"/>
                </a:lnTo>
                <a:cubicBezTo>
                  <a:pt x="3571" y="3124"/>
                  <a:pt x="3572" y="2997"/>
                  <a:pt x="3493" y="2919"/>
                </a:cubicBezTo>
                <a:lnTo>
                  <a:pt x="3317" y="2740"/>
                </a:lnTo>
                <a:cubicBezTo>
                  <a:pt x="3387" y="2619"/>
                  <a:pt x="3441" y="2493"/>
                  <a:pt x="3477" y="2347"/>
                </a:cubicBezTo>
                <a:lnTo>
                  <a:pt x="3717" y="2347"/>
                </a:lnTo>
                <a:cubicBezTo>
                  <a:pt x="3828" y="2347"/>
                  <a:pt x="3906" y="2263"/>
                  <a:pt x="3906" y="2152"/>
                </a:cubicBezTo>
                <a:lnTo>
                  <a:pt x="3906" y="1761"/>
                </a:lnTo>
                <a:cubicBezTo>
                  <a:pt x="3906" y="1651"/>
                  <a:pt x="3828" y="1560"/>
                  <a:pt x="3717" y="1560"/>
                </a:cubicBezTo>
                <a:close/>
                <a:moveTo>
                  <a:pt x="2540" y="1960"/>
                </a:moveTo>
                <a:cubicBezTo>
                  <a:pt x="2540" y="2281"/>
                  <a:pt x="2279" y="2542"/>
                  <a:pt x="1958" y="2542"/>
                </a:cubicBezTo>
                <a:cubicBezTo>
                  <a:pt x="1637" y="2542"/>
                  <a:pt x="1376" y="2281"/>
                  <a:pt x="1376" y="1960"/>
                </a:cubicBezTo>
                <a:cubicBezTo>
                  <a:pt x="1376" y="1639"/>
                  <a:pt x="1637" y="1378"/>
                  <a:pt x="1958" y="1378"/>
                </a:cubicBezTo>
                <a:cubicBezTo>
                  <a:pt x="2279" y="1378"/>
                  <a:pt x="2540" y="1639"/>
                  <a:pt x="2540" y="1960"/>
                </a:cubicBezTo>
                <a:close/>
              </a:path>
            </a:pathLst>
          </a:custGeom>
          <a:solidFill>
            <a:srgbClr val="8CBA5E"/>
          </a:solidFill>
          <a:ln>
            <a:noFill/>
          </a:ln>
        </p:spPr>
        <p:txBody>
          <a:bodyPr/>
          <a:lstStyle/>
          <a:p>
            <a:endParaRPr lang="zh-CN" altLang="en-US">
              <a:solidFill>
                <a:srgbClr val="244E3B"/>
              </a:solidFill>
              <a:cs typeface="+mn-ea"/>
              <a:sym typeface="+mn-lt"/>
            </a:endParaRPr>
          </a:p>
        </p:txBody>
      </p:sp>
      <p:sp>
        <p:nvSpPr>
          <p:cNvPr id="27" name="矩形 26">
            <a:extLst>
              <a:ext uri="{FF2B5EF4-FFF2-40B4-BE49-F238E27FC236}">
                <a16:creationId xmlns="" xmlns:a16="http://schemas.microsoft.com/office/drawing/2014/main" id="{D88D5DBA-07D1-DE4A-BA2D-C8D97ED897C9}"/>
              </a:ext>
            </a:extLst>
          </p:cNvPr>
          <p:cNvSpPr/>
          <p:nvPr/>
        </p:nvSpPr>
        <p:spPr>
          <a:xfrm>
            <a:off x="4999312" y="4701701"/>
            <a:ext cx="2332160"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rgbClr val="244E3B"/>
                </a:solidFill>
                <a:cs typeface="+mn-ea"/>
                <a:sym typeface="+mn-lt"/>
              </a:rPr>
              <a:t>标题数字等都可以通过点击和重新输入进行</a:t>
            </a:r>
            <a:r>
              <a:rPr lang="zh-CN" altLang="en-US" sz="1200">
                <a:solidFill>
                  <a:srgbClr val="244E3B"/>
                </a:solidFill>
                <a:cs typeface="+mn-ea"/>
                <a:sym typeface="+mn-lt"/>
              </a:rPr>
              <a:t>更改。文字数字大小颜色参考此模板</a:t>
            </a:r>
            <a:endParaRPr kumimoji="1" lang="zh-CN" altLang="en-US" sz="1200" dirty="0">
              <a:solidFill>
                <a:srgbClr val="244E3B"/>
              </a:solidFill>
              <a:cs typeface="+mn-ea"/>
              <a:sym typeface="+mn-lt"/>
            </a:endParaRPr>
          </a:p>
        </p:txBody>
      </p:sp>
      <p:sp>
        <p:nvSpPr>
          <p:cNvPr id="28" name="文本框 20">
            <a:extLst>
              <a:ext uri="{FF2B5EF4-FFF2-40B4-BE49-F238E27FC236}">
                <a16:creationId xmlns="" xmlns:a16="http://schemas.microsoft.com/office/drawing/2014/main" id="{6C49E288-53AB-A74D-AC0F-6C3DF57609D7}"/>
              </a:ext>
            </a:extLst>
          </p:cNvPr>
          <p:cNvSpPr txBox="1"/>
          <p:nvPr/>
        </p:nvSpPr>
        <p:spPr>
          <a:xfrm>
            <a:off x="4858779" y="4287743"/>
            <a:ext cx="2048925"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rgbClr val="244E3B"/>
                </a:solidFill>
                <a:cs typeface="+mn-ea"/>
                <a:sym typeface="+mn-lt"/>
              </a:rPr>
              <a:t>添加标题文本</a:t>
            </a:r>
          </a:p>
        </p:txBody>
      </p:sp>
      <p:sp>
        <p:nvSpPr>
          <p:cNvPr id="26" name="worker_50874">
            <a:extLst>
              <a:ext uri="{FF2B5EF4-FFF2-40B4-BE49-F238E27FC236}">
                <a16:creationId xmlns="" xmlns:a16="http://schemas.microsoft.com/office/drawing/2014/main" id="{3F012D21-F887-E54E-8201-B027196B04C5}"/>
              </a:ext>
            </a:extLst>
          </p:cNvPr>
          <p:cNvSpPr>
            <a:spLocks noChangeAspect="1"/>
          </p:cNvSpPr>
          <p:nvPr/>
        </p:nvSpPr>
        <p:spPr bwMode="auto">
          <a:xfrm>
            <a:off x="4464484" y="4582417"/>
            <a:ext cx="394294" cy="392053"/>
          </a:xfrm>
          <a:custGeom>
            <a:avLst/>
            <a:gdLst>
              <a:gd name="T0" fmla="*/ 3682 w 4808"/>
              <a:gd name="T1" fmla="*/ 2763 h 4789"/>
              <a:gd name="T2" fmla="*/ 3420 w 4808"/>
              <a:gd name="T3" fmla="*/ 2703 h 4789"/>
              <a:gd name="T4" fmla="*/ 3026 w 4808"/>
              <a:gd name="T5" fmla="*/ 2392 h 4789"/>
              <a:gd name="T6" fmla="*/ 2818 w 4808"/>
              <a:gd name="T7" fmla="*/ 2517 h 4789"/>
              <a:gd name="T8" fmla="*/ 3219 w 4808"/>
              <a:gd name="T9" fmla="*/ 1876 h 4789"/>
              <a:gd name="T10" fmla="*/ 3609 w 4808"/>
              <a:gd name="T11" fmla="*/ 1953 h 4789"/>
              <a:gd name="T12" fmla="*/ 4553 w 4808"/>
              <a:gd name="T13" fmla="*/ 720 h 4789"/>
              <a:gd name="T14" fmla="*/ 4388 w 4808"/>
              <a:gd name="T15" fmla="*/ 680 h 4789"/>
              <a:gd name="T16" fmla="*/ 3872 w 4808"/>
              <a:gd name="T17" fmla="*/ 1161 h 4789"/>
              <a:gd name="T18" fmla="*/ 3859 w 4808"/>
              <a:gd name="T19" fmla="*/ 1160 h 4789"/>
              <a:gd name="T20" fmla="*/ 3491 w 4808"/>
              <a:gd name="T21" fmla="*/ 1099 h 4789"/>
              <a:gd name="T22" fmla="*/ 3432 w 4808"/>
              <a:gd name="T23" fmla="*/ 731 h 4789"/>
              <a:gd name="T24" fmla="*/ 3454 w 4808"/>
              <a:gd name="T25" fmla="*/ 658 h 4789"/>
              <a:gd name="T26" fmla="*/ 3938 w 4808"/>
              <a:gd name="T27" fmla="*/ 104 h 4789"/>
              <a:gd name="T28" fmla="*/ 3609 w 4808"/>
              <a:gd name="T29" fmla="*/ 0 h 4789"/>
              <a:gd name="T30" fmla="*/ 2710 w 4808"/>
              <a:gd name="T31" fmla="*/ 1369 h 4789"/>
              <a:gd name="T32" fmla="*/ 1300 w 4808"/>
              <a:gd name="T33" fmla="*/ 999 h 4789"/>
              <a:gd name="T34" fmla="*/ 1309 w 4808"/>
              <a:gd name="T35" fmla="*/ 892 h 4789"/>
              <a:gd name="T36" fmla="*/ 865 w 4808"/>
              <a:gd name="T37" fmla="*/ 294 h 4789"/>
              <a:gd name="T38" fmla="*/ 665 w 4808"/>
              <a:gd name="T39" fmla="*/ 298 h 4789"/>
              <a:gd name="T40" fmla="*/ 278 w 4808"/>
              <a:gd name="T41" fmla="*/ 787 h 4789"/>
              <a:gd name="T42" fmla="*/ 630 w 4808"/>
              <a:gd name="T43" fmla="*/ 1163 h 4789"/>
              <a:gd name="T44" fmla="*/ 926 w 4808"/>
              <a:gd name="T45" fmla="*/ 1291 h 4789"/>
              <a:gd name="T46" fmla="*/ 1018 w 4808"/>
              <a:gd name="T47" fmla="*/ 1282 h 4789"/>
              <a:gd name="T48" fmla="*/ 1485 w 4808"/>
              <a:gd name="T49" fmla="*/ 2594 h 4789"/>
              <a:gd name="T50" fmla="*/ 1037 w 4808"/>
              <a:gd name="T51" fmla="*/ 2572 h 4789"/>
              <a:gd name="T52" fmla="*/ 92 w 4808"/>
              <a:gd name="T53" fmla="*/ 3809 h 4789"/>
              <a:gd name="T54" fmla="*/ 186 w 4808"/>
              <a:gd name="T55" fmla="*/ 3882 h 4789"/>
              <a:gd name="T56" fmla="*/ 727 w 4808"/>
              <a:gd name="T57" fmla="*/ 3384 h 4789"/>
              <a:gd name="T58" fmla="*/ 789 w 4808"/>
              <a:gd name="T59" fmla="*/ 3371 h 4789"/>
              <a:gd name="T60" fmla="*/ 796 w 4808"/>
              <a:gd name="T61" fmla="*/ 3372 h 4789"/>
              <a:gd name="T62" fmla="*/ 1218 w 4808"/>
              <a:gd name="T63" fmla="*/ 3798 h 4789"/>
              <a:gd name="T64" fmla="*/ 1192 w 4808"/>
              <a:gd name="T65" fmla="*/ 3873 h 4789"/>
              <a:gd name="T66" fmla="*/ 707 w 4808"/>
              <a:gd name="T67" fmla="*/ 4427 h 4789"/>
              <a:gd name="T68" fmla="*/ 1037 w 4808"/>
              <a:gd name="T69" fmla="*/ 4531 h 4789"/>
              <a:gd name="T70" fmla="*/ 2016 w 4808"/>
              <a:gd name="T71" fmla="*/ 3551 h 4789"/>
              <a:gd name="T72" fmla="*/ 1994 w 4808"/>
              <a:gd name="T73" fmla="*/ 3103 h 4789"/>
              <a:gd name="T74" fmla="*/ 2535 w 4808"/>
              <a:gd name="T75" fmla="*/ 2799 h 4789"/>
              <a:gd name="T76" fmla="*/ 2410 w 4808"/>
              <a:gd name="T77" fmla="*/ 3007 h 4789"/>
              <a:gd name="T78" fmla="*/ 2721 w 4808"/>
              <a:gd name="T79" fmla="*/ 3401 h 4789"/>
              <a:gd name="T80" fmla="*/ 2781 w 4808"/>
              <a:gd name="T81" fmla="*/ 3663 h 4789"/>
              <a:gd name="T82" fmla="*/ 4013 w 4808"/>
              <a:gd name="T83" fmla="*/ 4789 h 4789"/>
              <a:gd name="T84" fmla="*/ 4734 w 4808"/>
              <a:gd name="T85" fmla="*/ 4173 h 4789"/>
              <a:gd name="T86" fmla="*/ 4734 w 4808"/>
              <a:gd name="T87" fmla="*/ 3815 h 4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08" h="4789">
                <a:moveTo>
                  <a:pt x="4734" y="3815"/>
                </a:moveTo>
                <a:lnTo>
                  <a:pt x="3682" y="2763"/>
                </a:lnTo>
                <a:cubicBezTo>
                  <a:pt x="3634" y="2715"/>
                  <a:pt x="3570" y="2689"/>
                  <a:pt x="3502" y="2689"/>
                </a:cubicBezTo>
                <a:cubicBezTo>
                  <a:pt x="3474" y="2689"/>
                  <a:pt x="3446" y="2694"/>
                  <a:pt x="3420" y="2703"/>
                </a:cubicBezTo>
                <a:lnTo>
                  <a:pt x="3167" y="2450"/>
                </a:lnTo>
                <a:cubicBezTo>
                  <a:pt x="3130" y="2413"/>
                  <a:pt x="3079" y="2392"/>
                  <a:pt x="3026" y="2392"/>
                </a:cubicBezTo>
                <a:cubicBezTo>
                  <a:pt x="2972" y="2392"/>
                  <a:pt x="2922" y="2413"/>
                  <a:pt x="2884" y="2450"/>
                </a:cubicBezTo>
                <a:lnTo>
                  <a:pt x="2818" y="2517"/>
                </a:lnTo>
                <a:lnTo>
                  <a:pt x="2699" y="2398"/>
                </a:lnTo>
                <a:lnTo>
                  <a:pt x="3219" y="1876"/>
                </a:lnTo>
                <a:cubicBezTo>
                  <a:pt x="3340" y="1928"/>
                  <a:pt x="3472" y="1953"/>
                  <a:pt x="3609" y="1953"/>
                </a:cubicBezTo>
                <a:lnTo>
                  <a:pt x="3609" y="1953"/>
                </a:lnTo>
                <a:cubicBezTo>
                  <a:pt x="3870" y="1953"/>
                  <a:pt x="4116" y="1854"/>
                  <a:pt x="4301" y="1669"/>
                </a:cubicBezTo>
                <a:cubicBezTo>
                  <a:pt x="4549" y="1421"/>
                  <a:pt x="4646" y="1059"/>
                  <a:pt x="4553" y="720"/>
                </a:cubicBezTo>
                <a:cubicBezTo>
                  <a:pt x="4542" y="678"/>
                  <a:pt x="4502" y="648"/>
                  <a:pt x="4459" y="648"/>
                </a:cubicBezTo>
                <a:cubicBezTo>
                  <a:pt x="4441" y="648"/>
                  <a:pt x="4413" y="654"/>
                  <a:pt x="4388" y="680"/>
                </a:cubicBezTo>
                <a:cubicBezTo>
                  <a:pt x="4384" y="683"/>
                  <a:pt x="4034" y="1030"/>
                  <a:pt x="3918" y="1146"/>
                </a:cubicBezTo>
                <a:cubicBezTo>
                  <a:pt x="3906" y="1159"/>
                  <a:pt x="3885" y="1161"/>
                  <a:pt x="3872" y="1161"/>
                </a:cubicBezTo>
                <a:cubicBezTo>
                  <a:pt x="3864" y="1161"/>
                  <a:pt x="3859" y="1160"/>
                  <a:pt x="3859" y="1160"/>
                </a:cubicBezTo>
                <a:lnTo>
                  <a:pt x="3859" y="1160"/>
                </a:lnTo>
                <a:lnTo>
                  <a:pt x="3851" y="1159"/>
                </a:lnTo>
                <a:cubicBezTo>
                  <a:pt x="3707" y="1146"/>
                  <a:pt x="3535" y="1119"/>
                  <a:pt x="3491" y="1099"/>
                </a:cubicBezTo>
                <a:cubicBezTo>
                  <a:pt x="3470" y="1055"/>
                  <a:pt x="3445" y="879"/>
                  <a:pt x="3432" y="733"/>
                </a:cubicBezTo>
                <a:lnTo>
                  <a:pt x="3432" y="731"/>
                </a:lnTo>
                <a:lnTo>
                  <a:pt x="3429" y="727"/>
                </a:lnTo>
                <a:cubicBezTo>
                  <a:pt x="3428" y="720"/>
                  <a:pt x="3425" y="687"/>
                  <a:pt x="3454" y="658"/>
                </a:cubicBezTo>
                <a:cubicBezTo>
                  <a:pt x="3574" y="538"/>
                  <a:pt x="3905" y="204"/>
                  <a:pt x="3908" y="201"/>
                </a:cubicBezTo>
                <a:cubicBezTo>
                  <a:pt x="3936" y="173"/>
                  <a:pt x="3947" y="138"/>
                  <a:pt x="3938" y="104"/>
                </a:cubicBezTo>
                <a:cubicBezTo>
                  <a:pt x="3927" y="64"/>
                  <a:pt x="3893" y="42"/>
                  <a:pt x="3865" y="34"/>
                </a:cubicBezTo>
                <a:cubicBezTo>
                  <a:pt x="3782" y="11"/>
                  <a:pt x="3695" y="0"/>
                  <a:pt x="3609" y="0"/>
                </a:cubicBezTo>
                <a:cubicBezTo>
                  <a:pt x="3347" y="0"/>
                  <a:pt x="3101" y="102"/>
                  <a:pt x="2916" y="287"/>
                </a:cubicBezTo>
                <a:cubicBezTo>
                  <a:pt x="2624" y="579"/>
                  <a:pt x="2555" y="1011"/>
                  <a:pt x="2710" y="1369"/>
                </a:cubicBezTo>
                <a:lnTo>
                  <a:pt x="2190" y="1889"/>
                </a:lnTo>
                <a:lnTo>
                  <a:pt x="1300" y="999"/>
                </a:lnTo>
                <a:cubicBezTo>
                  <a:pt x="1300" y="998"/>
                  <a:pt x="1299" y="998"/>
                  <a:pt x="1299" y="997"/>
                </a:cubicBezTo>
                <a:cubicBezTo>
                  <a:pt x="1307" y="963"/>
                  <a:pt x="1311" y="928"/>
                  <a:pt x="1309" y="892"/>
                </a:cubicBezTo>
                <a:cubicBezTo>
                  <a:pt x="1305" y="788"/>
                  <a:pt x="1260" y="689"/>
                  <a:pt x="1182" y="611"/>
                </a:cubicBezTo>
                <a:lnTo>
                  <a:pt x="865" y="294"/>
                </a:lnTo>
                <a:cubicBezTo>
                  <a:pt x="858" y="288"/>
                  <a:pt x="821" y="253"/>
                  <a:pt x="766" y="253"/>
                </a:cubicBezTo>
                <a:cubicBezTo>
                  <a:pt x="740" y="253"/>
                  <a:pt x="702" y="261"/>
                  <a:pt x="665" y="298"/>
                </a:cubicBezTo>
                <a:lnTo>
                  <a:pt x="318" y="645"/>
                </a:lnTo>
                <a:cubicBezTo>
                  <a:pt x="277" y="685"/>
                  <a:pt x="263" y="737"/>
                  <a:pt x="278" y="787"/>
                </a:cubicBezTo>
                <a:cubicBezTo>
                  <a:pt x="288" y="820"/>
                  <a:pt x="308" y="842"/>
                  <a:pt x="314" y="848"/>
                </a:cubicBezTo>
                <a:lnTo>
                  <a:pt x="630" y="1163"/>
                </a:lnTo>
                <a:cubicBezTo>
                  <a:pt x="712" y="1246"/>
                  <a:pt x="817" y="1291"/>
                  <a:pt x="926" y="1291"/>
                </a:cubicBezTo>
                <a:lnTo>
                  <a:pt x="926" y="1291"/>
                </a:lnTo>
                <a:cubicBezTo>
                  <a:pt x="957" y="1291"/>
                  <a:pt x="987" y="1287"/>
                  <a:pt x="1016" y="1280"/>
                </a:cubicBezTo>
                <a:cubicBezTo>
                  <a:pt x="1017" y="1281"/>
                  <a:pt x="1017" y="1281"/>
                  <a:pt x="1018" y="1282"/>
                </a:cubicBezTo>
                <a:lnTo>
                  <a:pt x="1907" y="2171"/>
                </a:lnTo>
                <a:lnTo>
                  <a:pt x="1485" y="2594"/>
                </a:lnTo>
                <a:cubicBezTo>
                  <a:pt x="1466" y="2613"/>
                  <a:pt x="1449" y="2634"/>
                  <a:pt x="1435" y="2656"/>
                </a:cubicBezTo>
                <a:cubicBezTo>
                  <a:pt x="1311" y="2601"/>
                  <a:pt x="1176" y="2572"/>
                  <a:pt x="1037" y="2572"/>
                </a:cubicBezTo>
                <a:cubicBezTo>
                  <a:pt x="775" y="2572"/>
                  <a:pt x="529" y="2674"/>
                  <a:pt x="344" y="2859"/>
                </a:cubicBezTo>
                <a:cubicBezTo>
                  <a:pt x="96" y="3106"/>
                  <a:pt x="0" y="3471"/>
                  <a:pt x="92" y="3809"/>
                </a:cubicBezTo>
                <a:cubicBezTo>
                  <a:pt x="103" y="3852"/>
                  <a:pt x="143" y="3882"/>
                  <a:pt x="186" y="3882"/>
                </a:cubicBezTo>
                <a:lnTo>
                  <a:pt x="186" y="3882"/>
                </a:lnTo>
                <a:cubicBezTo>
                  <a:pt x="204" y="3882"/>
                  <a:pt x="232" y="3877"/>
                  <a:pt x="258" y="3851"/>
                </a:cubicBezTo>
                <a:cubicBezTo>
                  <a:pt x="261" y="3847"/>
                  <a:pt x="611" y="3500"/>
                  <a:pt x="727" y="3384"/>
                </a:cubicBezTo>
                <a:cubicBezTo>
                  <a:pt x="740" y="3372"/>
                  <a:pt x="762" y="3370"/>
                  <a:pt x="774" y="3370"/>
                </a:cubicBezTo>
                <a:cubicBezTo>
                  <a:pt x="783" y="3370"/>
                  <a:pt x="789" y="3371"/>
                  <a:pt x="789" y="3371"/>
                </a:cubicBezTo>
                <a:lnTo>
                  <a:pt x="789" y="3371"/>
                </a:lnTo>
                <a:lnTo>
                  <a:pt x="796" y="3372"/>
                </a:lnTo>
                <a:cubicBezTo>
                  <a:pt x="940" y="3385"/>
                  <a:pt x="1113" y="3411"/>
                  <a:pt x="1157" y="3431"/>
                </a:cubicBezTo>
                <a:cubicBezTo>
                  <a:pt x="1178" y="3475"/>
                  <a:pt x="1205" y="3652"/>
                  <a:pt x="1218" y="3798"/>
                </a:cubicBezTo>
                <a:lnTo>
                  <a:pt x="1219" y="3805"/>
                </a:lnTo>
                <a:cubicBezTo>
                  <a:pt x="1219" y="3805"/>
                  <a:pt x="1223" y="3842"/>
                  <a:pt x="1192" y="3873"/>
                </a:cubicBezTo>
                <a:cubicBezTo>
                  <a:pt x="1072" y="3993"/>
                  <a:pt x="741" y="4327"/>
                  <a:pt x="738" y="4330"/>
                </a:cubicBezTo>
                <a:cubicBezTo>
                  <a:pt x="710" y="4358"/>
                  <a:pt x="699" y="4393"/>
                  <a:pt x="707" y="4427"/>
                </a:cubicBezTo>
                <a:cubicBezTo>
                  <a:pt x="718" y="4467"/>
                  <a:pt x="752" y="4489"/>
                  <a:pt x="780" y="4497"/>
                </a:cubicBezTo>
                <a:cubicBezTo>
                  <a:pt x="864" y="4519"/>
                  <a:pt x="950" y="4531"/>
                  <a:pt x="1037" y="4531"/>
                </a:cubicBezTo>
                <a:cubicBezTo>
                  <a:pt x="1298" y="4531"/>
                  <a:pt x="1544" y="4429"/>
                  <a:pt x="1729" y="4244"/>
                </a:cubicBezTo>
                <a:cubicBezTo>
                  <a:pt x="1914" y="4059"/>
                  <a:pt x="2016" y="3813"/>
                  <a:pt x="2016" y="3551"/>
                </a:cubicBezTo>
                <a:cubicBezTo>
                  <a:pt x="2016" y="3412"/>
                  <a:pt x="1987" y="3277"/>
                  <a:pt x="1932" y="3153"/>
                </a:cubicBezTo>
                <a:cubicBezTo>
                  <a:pt x="1954" y="3139"/>
                  <a:pt x="1975" y="3122"/>
                  <a:pt x="1994" y="3103"/>
                </a:cubicBezTo>
                <a:lnTo>
                  <a:pt x="2417" y="2681"/>
                </a:lnTo>
                <a:lnTo>
                  <a:pt x="2535" y="2799"/>
                </a:lnTo>
                <a:lnTo>
                  <a:pt x="2469" y="2866"/>
                </a:lnTo>
                <a:cubicBezTo>
                  <a:pt x="2431" y="2904"/>
                  <a:pt x="2410" y="2954"/>
                  <a:pt x="2410" y="3007"/>
                </a:cubicBezTo>
                <a:cubicBezTo>
                  <a:pt x="2410" y="3061"/>
                  <a:pt x="2431" y="3111"/>
                  <a:pt x="2469" y="3149"/>
                </a:cubicBezTo>
                <a:lnTo>
                  <a:pt x="2721" y="3401"/>
                </a:lnTo>
                <a:cubicBezTo>
                  <a:pt x="2712" y="3427"/>
                  <a:pt x="2707" y="3455"/>
                  <a:pt x="2707" y="3484"/>
                </a:cubicBezTo>
                <a:cubicBezTo>
                  <a:pt x="2707" y="3552"/>
                  <a:pt x="2734" y="3615"/>
                  <a:pt x="2781" y="3663"/>
                </a:cubicBezTo>
                <a:lnTo>
                  <a:pt x="3834" y="4715"/>
                </a:lnTo>
                <a:cubicBezTo>
                  <a:pt x="3881" y="4763"/>
                  <a:pt x="3945" y="4789"/>
                  <a:pt x="4013" y="4789"/>
                </a:cubicBezTo>
                <a:cubicBezTo>
                  <a:pt x="4081" y="4789"/>
                  <a:pt x="4144" y="4763"/>
                  <a:pt x="4192" y="4715"/>
                </a:cubicBezTo>
                <a:lnTo>
                  <a:pt x="4734" y="4173"/>
                </a:lnTo>
                <a:cubicBezTo>
                  <a:pt x="4782" y="4126"/>
                  <a:pt x="4808" y="4062"/>
                  <a:pt x="4808" y="3994"/>
                </a:cubicBezTo>
                <a:cubicBezTo>
                  <a:pt x="4808" y="3926"/>
                  <a:pt x="4782" y="3863"/>
                  <a:pt x="4734" y="3815"/>
                </a:cubicBezTo>
                <a:close/>
              </a:path>
            </a:pathLst>
          </a:custGeom>
          <a:solidFill>
            <a:srgbClr val="8CBA5E"/>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44E3B"/>
              </a:solidFill>
              <a:cs typeface="+mn-ea"/>
              <a:sym typeface="+mn-lt"/>
            </a:endParaRPr>
          </a:p>
        </p:txBody>
      </p:sp>
      <p:sp>
        <p:nvSpPr>
          <p:cNvPr id="32" name="矩形 31">
            <a:extLst>
              <a:ext uri="{FF2B5EF4-FFF2-40B4-BE49-F238E27FC236}">
                <a16:creationId xmlns="" xmlns:a16="http://schemas.microsoft.com/office/drawing/2014/main" id="{122641CE-BAED-4D4D-9B24-EB040615B8E6}"/>
              </a:ext>
            </a:extLst>
          </p:cNvPr>
          <p:cNvSpPr/>
          <p:nvPr/>
        </p:nvSpPr>
        <p:spPr>
          <a:xfrm>
            <a:off x="8743974" y="2215701"/>
            <a:ext cx="2332160"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rgbClr val="244E3B"/>
                </a:solidFill>
                <a:cs typeface="+mn-ea"/>
                <a:sym typeface="+mn-lt"/>
              </a:rPr>
              <a:t>标题数字等都可以通过点击和重新输入进行</a:t>
            </a:r>
            <a:r>
              <a:rPr lang="zh-CN" altLang="en-US" sz="1200">
                <a:solidFill>
                  <a:srgbClr val="244E3B"/>
                </a:solidFill>
                <a:cs typeface="+mn-ea"/>
                <a:sym typeface="+mn-lt"/>
              </a:rPr>
              <a:t>更改。文字数字大小颜色参考此模板</a:t>
            </a:r>
            <a:endParaRPr kumimoji="1" lang="zh-CN" altLang="en-US" sz="1200" dirty="0">
              <a:solidFill>
                <a:srgbClr val="244E3B"/>
              </a:solidFill>
              <a:cs typeface="+mn-ea"/>
              <a:sym typeface="+mn-lt"/>
            </a:endParaRPr>
          </a:p>
        </p:txBody>
      </p:sp>
      <p:sp>
        <p:nvSpPr>
          <p:cNvPr id="33" name="文本框 25">
            <a:extLst>
              <a:ext uri="{FF2B5EF4-FFF2-40B4-BE49-F238E27FC236}">
                <a16:creationId xmlns="" xmlns:a16="http://schemas.microsoft.com/office/drawing/2014/main" id="{44B4D599-98D2-4A49-9B6C-B8348A7DBDC9}"/>
              </a:ext>
            </a:extLst>
          </p:cNvPr>
          <p:cNvSpPr txBox="1"/>
          <p:nvPr/>
        </p:nvSpPr>
        <p:spPr>
          <a:xfrm>
            <a:off x="8603441" y="1801743"/>
            <a:ext cx="2048925"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rgbClr val="244E3B"/>
                </a:solidFill>
                <a:cs typeface="+mn-ea"/>
                <a:sym typeface="+mn-lt"/>
              </a:rPr>
              <a:t>添加标题文本</a:t>
            </a:r>
          </a:p>
        </p:txBody>
      </p:sp>
      <p:sp>
        <p:nvSpPr>
          <p:cNvPr id="31" name="worker_50874">
            <a:extLst>
              <a:ext uri="{FF2B5EF4-FFF2-40B4-BE49-F238E27FC236}">
                <a16:creationId xmlns="" xmlns:a16="http://schemas.microsoft.com/office/drawing/2014/main" id="{8ECE398B-57AF-094E-BC96-DE441C8DEB6A}"/>
              </a:ext>
            </a:extLst>
          </p:cNvPr>
          <p:cNvSpPr>
            <a:spLocks noChangeAspect="1"/>
          </p:cNvSpPr>
          <p:nvPr/>
        </p:nvSpPr>
        <p:spPr bwMode="auto">
          <a:xfrm>
            <a:off x="8209147" y="2109554"/>
            <a:ext cx="394294" cy="365779"/>
          </a:xfrm>
          <a:custGeom>
            <a:avLst/>
            <a:gdLst>
              <a:gd name="connsiteX0" fmla="*/ 31765 w 608226"/>
              <a:gd name="connsiteY0" fmla="*/ 449854 h 564241"/>
              <a:gd name="connsiteX1" fmla="*/ 247309 w 608226"/>
              <a:gd name="connsiteY1" fmla="*/ 449854 h 564241"/>
              <a:gd name="connsiteX2" fmla="*/ 252786 w 608226"/>
              <a:gd name="connsiteY2" fmla="*/ 464263 h 564241"/>
              <a:gd name="connsiteX3" fmla="*/ 294551 w 608226"/>
              <a:gd name="connsiteY3" fmla="*/ 526133 h 564241"/>
              <a:gd name="connsiteX4" fmla="*/ 299409 w 608226"/>
              <a:gd name="connsiteY4" fmla="*/ 530793 h 564241"/>
              <a:gd name="connsiteX5" fmla="*/ 31765 w 608226"/>
              <a:gd name="connsiteY5" fmla="*/ 530793 h 564241"/>
              <a:gd name="connsiteX6" fmla="*/ 0 w 608226"/>
              <a:gd name="connsiteY6" fmla="*/ 499074 h 564241"/>
              <a:gd name="connsiteX7" fmla="*/ 0 w 608226"/>
              <a:gd name="connsiteY7" fmla="*/ 481573 h 564241"/>
              <a:gd name="connsiteX8" fmla="*/ 31765 w 608226"/>
              <a:gd name="connsiteY8" fmla="*/ 449854 h 564241"/>
              <a:gd name="connsiteX9" fmla="*/ 82493 w 608226"/>
              <a:gd name="connsiteY9" fmla="*/ 336385 h 564241"/>
              <a:gd name="connsiteX10" fmla="*/ 244510 w 608226"/>
              <a:gd name="connsiteY10" fmla="*/ 336385 h 564241"/>
              <a:gd name="connsiteX11" fmla="*/ 237464 w 608226"/>
              <a:gd name="connsiteY11" fmla="*/ 388490 h 564241"/>
              <a:gd name="connsiteX12" fmla="*/ 239558 w 608226"/>
              <a:gd name="connsiteY12" fmla="*/ 417253 h 564241"/>
              <a:gd name="connsiteX13" fmla="*/ 82493 w 608226"/>
              <a:gd name="connsiteY13" fmla="*/ 417253 h 564241"/>
              <a:gd name="connsiteX14" fmla="*/ 50737 w 608226"/>
              <a:gd name="connsiteY14" fmla="*/ 385543 h 564241"/>
              <a:gd name="connsiteX15" fmla="*/ 50737 w 608226"/>
              <a:gd name="connsiteY15" fmla="*/ 368048 h 564241"/>
              <a:gd name="connsiteX16" fmla="*/ 82493 w 608226"/>
              <a:gd name="connsiteY16" fmla="*/ 336385 h 564241"/>
              <a:gd name="connsiteX17" fmla="*/ 490359 w 608226"/>
              <a:gd name="connsiteY17" fmla="*/ 289450 h 564241"/>
              <a:gd name="connsiteX18" fmla="*/ 480406 w 608226"/>
              <a:gd name="connsiteY18" fmla="*/ 296423 h 564241"/>
              <a:gd name="connsiteX19" fmla="*/ 442689 w 608226"/>
              <a:gd name="connsiteY19" fmla="*/ 355436 h 564241"/>
              <a:gd name="connsiteX20" fmla="*/ 432402 w 608226"/>
              <a:gd name="connsiteY20" fmla="*/ 371557 h 564241"/>
              <a:gd name="connsiteX21" fmla="*/ 409924 w 608226"/>
              <a:gd name="connsiteY21" fmla="*/ 336367 h 564241"/>
              <a:gd name="connsiteX22" fmla="*/ 384779 w 608226"/>
              <a:gd name="connsiteY22" fmla="*/ 296994 h 564241"/>
              <a:gd name="connsiteX23" fmla="*/ 384398 w 608226"/>
              <a:gd name="connsiteY23" fmla="*/ 296423 h 564241"/>
              <a:gd name="connsiteX24" fmla="*/ 362492 w 608226"/>
              <a:gd name="connsiteY24" fmla="*/ 291573 h 564241"/>
              <a:gd name="connsiteX25" fmla="*/ 355205 w 608226"/>
              <a:gd name="connsiteY25" fmla="*/ 305791 h 564241"/>
              <a:gd name="connsiteX26" fmla="*/ 357682 w 608226"/>
              <a:gd name="connsiteY26" fmla="*/ 313447 h 564241"/>
              <a:gd name="connsiteX27" fmla="*/ 372254 w 608226"/>
              <a:gd name="connsiteY27" fmla="*/ 336367 h 564241"/>
              <a:gd name="connsiteX28" fmla="*/ 405162 w 608226"/>
              <a:gd name="connsiteY28" fmla="*/ 387725 h 564241"/>
              <a:gd name="connsiteX29" fmla="*/ 389208 w 608226"/>
              <a:gd name="connsiteY29" fmla="*/ 387725 h 564241"/>
              <a:gd name="connsiteX30" fmla="*/ 373350 w 608226"/>
              <a:gd name="connsiteY30" fmla="*/ 403560 h 564241"/>
              <a:gd name="connsiteX31" fmla="*/ 381303 w 608226"/>
              <a:gd name="connsiteY31" fmla="*/ 417255 h 564241"/>
              <a:gd name="connsiteX32" fmla="*/ 389208 w 608226"/>
              <a:gd name="connsiteY32" fmla="*/ 419395 h 564241"/>
              <a:gd name="connsiteX33" fmla="*/ 416591 w 608226"/>
              <a:gd name="connsiteY33" fmla="*/ 419395 h 564241"/>
              <a:gd name="connsiteX34" fmla="*/ 416591 w 608226"/>
              <a:gd name="connsiteY34" fmla="*/ 430522 h 564241"/>
              <a:gd name="connsiteX35" fmla="*/ 389208 w 608226"/>
              <a:gd name="connsiteY35" fmla="*/ 430522 h 564241"/>
              <a:gd name="connsiteX36" fmla="*/ 373350 w 608226"/>
              <a:gd name="connsiteY36" fmla="*/ 446357 h 564241"/>
              <a:gd name="connsiteX37" fmla="*/ 374350 w 608226"/>
              <a:gd name="connsiteY37" fmla="*/ 451921 h 564241"/>
              <a:gd name="connsiteX38" fmla="*/ 388065 w 608226"/>
              <a:gd name="connsiteY38" fmla="*/ 462145 h 564241"/>
              <a:gd name="connsiteX39" fmla="*/ 389208 w 608226"/>
              <a:gd name="connsiteY39" fmla="*/ 462192 h 564241"/>
              <a:gd name="connsiteX40" fmla="*/ 416591 w 608226"/>
              <a:gd name="connsiteY40" fmla="*/ 462192 h 564241"/>
              <a:gd name="connsiteX41" fmla="*/ 416591 w 608226"/>
              <a:gd name="connsiteY41" fmla="*/ 484352 h 564241"/>
              <a:gd name="connsiteX42" fmla="*/ 432450 w 608226"/>
              <a:gd name="connsiteY42" fmla="*/ 500187 h 564241"/>
              <a:gd name="connsiteX43" fmla="*/ 448356 w 608226"/>
              <a:gd name="connsiteY43" fmla="*/ 484352 h 564241"/>
              <a:gd name="connsiteX44" fmla="*/ 448356 w 608226"/>
              <a:gd name="connsiteY44" fmla="*/ 462192 h 564241"/>
              <a:gd name="connsiteX45" fmla="*/ 475692 w 608226"/>
              <a:gd name="connsiteY45" fmla="*/ 462192 h 564241"/>
              <a:gd name="connsiteX46" fmla="*/ 491598 w 608226"/>
              <a:gd name="connsiteY46" fmla="*/ 446357 h 564241"/>
              <a:gd name="connsiteX47" fmla="*/ 475692 w 608226"/>
              <a:gd name="connsiteY47" fmla="*/ 430522 h 564241"/>
              <a:gd name="connsiteX48" fmla="*/ 448356 w 608226"/>
              <a:gd name="connsiteY48" fmla="*/ 430522 h 564241"/>
              <a:gd name="connsiteX49" fmla="*/ 448356 w 608226"/>
              <a:gd name="connsiteY49" fmla="*/ 419347 h 564241"/>
              <a:gd name="connsiteX50" fmla="*/ 475692 w 608226"/>
              <a:gd name="connsiteY50" fmla="*/ 419347 h 564241"/>
              <a:gd name="connsiteX51" fmla="*/ 491598 w 608226"/>
              <a:gd name="connsiteY51" fmla="*/ 403512 h 564241"/>
              <a:gd name="connsiteX52" fmla="*/ 475692 w 608226"/>
              <a:gd name="connsiteY52" fmla="*/ 387629 h 564241"/>
              <a:gd name="connsiteX53" fmla="*/ 459785 w 608226"/>
              <a:gd name="connsiteY53" fmla="*/ 387629 h 564241"/>
              <a:gd name="connsiteX54" fmla="*/ 507123 w 608226"/>
              <a:gd name="connsiteY54" fmla="*/ 313447 h 564241"/>
              <a:gd name="connsiteX55" fmla="*/ 502313 w 608226"/>
              <a:gd name="connsiteY55" fmla="*/ 291573 h 564241"/>
              <a:gd name="connsiteX56" fmla="*/ 490359 w 608226"/>
              <a:gd name="connsiteY56" fmla="*/ 289450 h 564241"/>
              <a:gd name="connsiteX57" fmla="*/ 31765 w 608226"/>
              <a:gd name="connsiteY57" fmla="*/ 224963 h 564241"/>
              <a:gd name="connsiteX58" fmla="*/ 326647 w 608226"/>
              <a:gd name="connsiteY58" fmla="*/ 224963 h 564241"/>
              <a:gd name="connsiteX59" fmla="*/ 294549 w 608226"/>
              <a:gd name="connsiteY59" fmla="*/ 250826 h 564241"/>
              <a:gd name="connsiteX60" fmla="*/ 255879 w 608226"/>
              <a:gd name="connsiteY60" fmla="*/ 305831 h 564241"/>
              <a:gd name="connsiteX61" fmla="*/ 31765 w 608226"/>
              <a:gd name="connsiteY61" fmla="*/ 305831 h 564241"/>
              <a:gd name="connsiteX62" fmla="*/ 0 w 608226"/>
              <a:gd name="connsiteY62" fmla="*/ 274168 h 564241"/>
              <a:gd name="connsiteX63" fmla="*/ 0 w 608226"/>
              <a:gd name="connsiteY63" fmla="*/ 256673 h 564241"/>
              <a:gd name="connsiteX64" fmla="*/ 31765 w 608226"/>
              <a:gd name="connsiteY64" fmla="*/ 224963 h 564241"/>
              <a:gd name="connsiteX65" fmla="*/ 432402 w 608226"/>
              <a:gd name="connsiteY65" fmla="*/ 212825 h 564241"/>
              <a:gd name="connsiteX66" fmla="*/ 608226 w 608226"/>
              <a:gd name="connsiteY66" fmla="*/ 388581 h 564241"/>
              <a:gd name="connsiteX67" fmla="*/ 432355 w 608226"/>
              <a:gd name="connsiteY67" fmla="*/ 564241 h 564241"/>
              <a:gd name="connsiteX68" fmla="*/ 329155 w 608226"/>
              <a:gd name="connsiteY68" fmla="*/ 530811 h 564241"/>
              <a:gd name="connsiteX69" fmla="*/ 267484 w 608226"/>
              <a:gd name="connsiteY69" fmla="*/ 449924 h 564241"/>
              <a:gd name="connsiteX70" fmla="*/ 258816 w 608226"/>
              <a:gd name="connsiteY70" fmla="*/ 417303 h 564241"/>
              <a:gd name="connsiteX71" fmla="*/ 256435 w 608226"/>
              <a:gd name="connsiteY71" fmla="*/ 388533 h 564241"/>
              <a:gd name="connsiteX72" fmla="*/ 264340 w 608226"/>
              <a:gd name="connsiteY72" fmla="*/ 336415 h 564241"/>
              <a:gd name="connsiteX73" fmla="*/ 277151 w 608226"/>
              <a:gd name="connsiteY73" fmla="*/ 305838 h 564241"/>
              <a:gd name="connsiteX74" fmla="*/ 367301 w 608226"/>
              <a:gd name="connsiteY74" fmla="*/ 225284 h 564241"/>
              <a:gd name="connsiteX75" fmla="*/ 432402 w 608226"/>
              <a:gd name="connsiteY75" fmla="*/ 212825 h 564241"/>
              <a:gd name="connsiteX76" fmla="*/ 31760 w 608226"/>
              <a:gd name="connsiteY76" fmla="*/ 113540 h 564241"/>
              <a:gd name="connsiteX77" fmla="*/ 362842 w 608226"/>
              <a:gd name="connsiteY77" fmla="*/ 113540 h 564241"/>
              <a:gd name="connsiteX78" fmla="*/ 394602 w 608226"/>
              <a:gd name="connsiteY78" fmla="*/ 145250 h 564241"/>
              <a:gd name="connsiteX79" fmla="*/ 394602 w 608226"/>
              <a:gd name="connsiteY79" fmla="*/ 162745 h 564241"/>
              <a:gd name="connsiteX80" fmla="*/ 362794 w 608226"/>
              <a:gd name="connsiteY80" fmla="*/ 194408 h 564241"/>
              <a:gd name="connsiteX81" fmla="*/ 31760 w 608226"/>
              <a:gd name="connsiteY81" fmla="*/ 194408 h 564241"/>
              <a:gd name="connsiteX82" fmla="*/ 0 w 608226"/>
              <a:gd name="connsiteY82" fmla="*/ 162745 h 564241"/>
              <a:gd name="connsiteX83" fmla="*/ 0 w 608226"/>
              <a:gd name="connsiteY83" fmla="*/ 145250 h 564241"/>
              <a:gd name="connsiteX84" fmla="*/ 31760 w 608226"/>
              <a:gd name="connsiteY84" fmla="*/ 113540 h 564241"/>
              <a:gd name="connsiteX85" fmla="*/ 82496 w 608226"/>
              <a:gd name="connsiteY85" fmla="*/ 0 h 564241"/>
              <a:gd name="connsiteX86" fmla="*/ 413509 w 608226"/>
              <a:gd name="connsiteY86" fmla="*/ 0 h 564241"/>
              <a:gd name="connsiteX87" fmla="*/ 445268 w 608226"/>
              <a:gd name="connsiteY87" fmla="*/ 31719 h 564241"/>
              <a:gd name="connsiteX88" fmla="*/ 445268 w 608226"/>
              <a:gd name="connsiteY88" fmla="*/ 49220 h 564241"/>
              <a:gd name="connsiteX89" fmla="*/ 413509 w 608226"/>
              <a:gd name="connsiteY89" fmla="*/ 80939 h 564241"/>
              <a:gd name="connsiteX90" fmla="*/ 82496 w 608226"/>
              <a:gd name="connsiteY90" fmla="*/ 80939 h 564241"/>
              <a:gd name="connsiteX91" fmla="*/ 50737 w 608226"/>
              <a:gd name="connsiteY91" fmla="*/ 49220 h 564241"/>
              <a:gd name="connsiteX92" fmla="*/ 50737 w 608226"/>
              <a:gd name="connsiteY92" fmla="*/ 31719 h 564241"/>
              <a:gd name="connsiteX93" fmla="*/ 82496 w 608226"/>
              <a:gd name="connsiteY93" fmla="*/ 0 h 56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226" h="564241">
                <a:moveTo>
                  <a:pt x="31765" y="449854"/>
                </a:moveTo>
                <a:lnTo>
                  <a:pt x="247309" y="449854"/>
                </a:lnTo>
                <a:cubicBezTo>
                  <a:pt x="248976" y="454705"/>
                  <a:pt x="250738" y="459508"/>
                  <a:pt x="252786" y="464263"/>
                </a:cubicBezTo>
                <a:cubicBezTo>
                  <a:pt x="262644" y="487470"/>
                  <a:pt x="276645" y="508252"/>
                  <a:pt x="294551" y="526133"/>
                </a:cubicBezTo>
                <a:cubicBezTo>
                  <a:pt x="296171" y="527749"/>
                  <a:pt x="297790" y="529271"/>
                  <a:pt x="299409" y="530793"/>
                </a:cubicBezTo>
                <a:lnTo>
                  <a:pt x="31765" y="530793"/>
                </a:lnTo>
                <a:cubicBezTo>
                  <a:pt x="14239" y="530793"/>
                  <a:pt x="0" y="516574"/>
                  <a:pt x="0" y="499074"/>
                </a:cubicBezTo>
                <a:lnTo>
                  <a:pt x="0" y="481573"/>
                </a:lnTo>
                <a:cubicBezTo>
                  <a:pt x="0" y="464073"/>
                  <a:pt x="14239" y="449854"/>
                  <a:pt x="31765" y="449854"/>
                </a:cubicBezTo>
                <a:close/>
                <a:moveTo>
                  <a:pt x="82493" y="336385"/>
                </a:moveTo>
                <a:lnTo>
                  <a:pt x="244510" y="336385"/>
                </a:lnTo>
                <a:cubicBezTo>
                  <a:pt x="239797" y="353215"/>
                  <a:pt x="237464" y="370662"/>
                  <a:pt x="237464" y="388490"/>
                </a:cubicBezTo>
                <a:cubicBezTo>
                  <a:pt x="237464" y="398189"/>
                  <a:pt x="238130" y="407792"/>
                  <a:pt x="239558" y="417253"/>
                </a:cubicBezTo>
                <a:lnTo>
                  <a:pt x="82493" y="417253"/>
                </a:lnTo>
                <a:cubicBezTo>
                  <a:pt x="64972" y="417253"/>
                  <a:pt x="50737" y="403038"/>
                  <a:pt x="50737" y="385543"/>
                </a:cubicBezTo>
                <a:lnTo>
                  <a:pt x="50737" y="368048"/>
                </a:lnTo>
                <a:cubicBezTo>
                  <a:pt x="50737" y="350552"/>
                  <a:pt x="64972" y="336385"/>
                  <a:pt x="82493" y="336385"/>
                </a:cubicBezTo>
                <a:close/>
                <a:moveTo>
                  <a:pt x="490359" y="289450"/>
                </a:moveTo>
                <a:cubicBezTo>
                  <a:pt x="486395" y="290336"/>
                  <a:pt x="482764" y="292738"/>
                  <a:pt x="480406" y="296423"/>
                </a:cubicBezTo>
                <a:lnTo>
                  <a:pt x="442689" y="355436"/>
                </a:lnTo>
                <a:lnTo>
                  <a:pt x="432402" y="371557"/>
                </a:lnTo>
                <a:lnTo>
                  <a:pt x="409924" y="336367"/>
                </a:lnTo>
                <a:lnTo>
                  <a:pt x="384779" y="296994"/>
                </a:lnTo>
                <a:lnTo>
                  <a:pt x="384398" y="296423"/>
                </a:lnTo>
                <a:cubicBezTo>
                  <a:pt x="379683" y="289052"/>
                  <a:pt x="369873" y="286912"/>
                  <a:pt x="362492" y="291573"/>
                </a:cubicBezTo>
                <a:cubicBezTo>
                  <a:pt x="357491" y="294759"/>
                  <a:pt x="354872" y="300275"/>
                  <a:pt x="355205" y="305791"/>
                </a:cubicBezTo>
                <a:cubicBezTo>
                  <a:pt x="355300" y="308454"/>
                  <a:pt x="356158" y="311069"/>
                  <a:pt x="357682" y="313447"/>
                </a:cubicBezTo>
                <a:lnTo>
                  <a:pt x="372254" y="336367"/>
                </a:lnTo>
                <a:lnTo>
                  <a:pt x="405162" y="387725"/>
                </a:lnTo>
                <a:lnTo>
                  <a:pt x="389208" y="387725"/>
                </a:lnTo>
                <a:cubicBezTo>
                  <a:pt x="380445" y="387725"/>
                  <a:pt x="373350" y="394810"/>
                  <a:pt x="373350" y="403560"/>
                </a:cubicBezTo>
                <a:cubicBezTo>
                  <a:pt x="373350" y="409409"/>
                  <a:pt x="376588" y="414544"/>
                  <a:pt x="381303" y="417255"/>
                </a:cubicBezTo>
                <a:cubicBezTo>
                  <a:pt x="383589" y="418634"/>
                  <a:pt x="386303" y="419395"/>
                  <a:pt x="389208" y="419395"/>
                </a:cubicBezTo>
                <a:lnTo>
                  <a:pt x="416591" y="419395"/>
                </a:lnTo>
                <a:lnTo>
                  <a:pt x="416591" y="430522"/>
                </a:lnTo>
                <a:lnTo>
                  <a:pt x="389208" y="430522"/>
                </a:lnTo>
                <a:cubicBezTo>
                  <a:pt x="380445" y="430522"/>
                  <a:pt x="373350" y="437608"/>
                  <a:pt x="373350" y="446357"/>
                </a:cubicBezTo>
                <a:cubicBezTo>
                  <a:pt x="373350" y="448307"/>
                  <a:pt x="373731" y="450209"/>
                  <a:pt x="374350" y="451921"/>
                </a:cubicBezTo>
                <a:cubicBezTo>
                  <a:pt x="376540" y="457580"/>
                  <a:pt x="381779" y="461717"/>
                  <a:pt x="388065" y="462145"/>
                </a:cubicBezTo>
                <a:cubicBezTo>
                  <a:pt x="388446" y="462192"/>
                  <a:pt x="388827" y="462192"/>
                  <a:pt x="389208" y="462192"/>
                </a:cubicBezTo>
                <a:lnTo>
                  <a:pt x="416591" y="462192"/>
                </a:lnTo>
                <a:lnTo>
                  <a:pt x="416591" y="484352"/>
                </a:lnTo>
                <a:cubicBezTo>
                  <a:pt x="416591" y="493102"/>
                  <a:pt x="423687" y="500187"/>
                  <a:pt x="432450" y="500187"/>
                </a:cubicBezTo>
                <a:cubicBezTo>
                  <a:pt x="441212" y="500187"/>
                  <a:pt x="448356" y="493102"/>
                  <a:pt x="448356" y="484352"/>
                </a:cubicBezTo>
                <a:lnTo>
                  <a:pt x="448356" y="462192"/>
                </a:lnTo>
                <a:lnTo>
                  <a:pt x="475692" y="462192"/>
                </a:lnTo>
                <a:cubicBezTo>
                  <a:pt x="484454" y="462192"/>
                  <a:pt x="491598" y="455107"/>
                  <a:pt x="491598" y="446357"/>
                </a:cubicBezTo>
                <a:cubicBezTo>
                  <a:pt x="491598" y="437608"/>
                  <a:pt x="484454" y="430522"/>
                  <a:pt x="475692" y="430522"/>
                </a:cubicBezTo>
                <a:lnTo>
                  <a:pt x="448356" y="430522"/>
                </a:lnTo>
                <a:lnTo>
                  <a:pt x="448356" y="419347"/>
                </a:lnTo>
                <a:lnTo>
                  <a:pt x="475692" y="419347"/>
                </a:lnTo>
                <a:cubicBezTo>
                  <a:pt x="484454" y="419347"/>
                  <a:pt x="491598" y="412262"/>
                  <a:pt x="491598" y="403512"/>
                </a:cubicBezTo>
                <a:cubicBezTo>
                  <a:pt x="491598" y="394762"/>
                  <a:pt x="484454" y="387629"/>
                  <a:pt x="475692" y="387629"/>
                </a:cubicBezTo>
                <a:lnTo>
                  <a:pt x="459785" y="387629"/>
                </a:lnTo>
                <a:lnTo>
                  <a:pt x="507123" y="313447"/>
                </a:lnTo>
                <a:cubicBezTo>
                  <a:pt x="511837" y="306124"/>
                  <a:pt x="509694" y="296280"/>
                  <a:pt x="502313" y="291573"/>
                </a:cubicBezTo>
                <a:cubicBezTo>
                  <a:pt x="498622" y="289195"/>
                  <a:pt x="494324" y="288565"/>
                  <a:pt x="490359" y="289450"/>
                </a:cubicBezTo>
                <a:close/>
                <a:moveTo>
                  <a:pt x="31765" y="224963"/>
                </a:moveTo>
                <a:lnTo>
                  <a:pt x="326647" y="224963"/>
                </a:lnTo>
                <a:cubicBezTo>
                  <a:pt x="315122" y="232379"/>
                  <a:pt x="304407" y="240984"/>
                  <a:pt x="294549" y="250826"/>
                </a:cubicBezTo>
                <a:cubicBezTo>
                  <a:pt x="278500" y="266942"/>
                  <a:pt x="265499" y="285388"/>
                  <a:pt x="255879" y="305831"/>
                </a:cubicBezTo>
                <a:lnTo>
                  <a:pt x="31765" y="305831"/>
                </a:lnTo>
                <a:cubicBezTo>
                  <a:pt x="14239" y="305831"/>
                  <a:pt x="0" y="291664"/>
                  <a:pt x="0" y="274168"/>
                </a:cubicBezTo>
                <a:lnTo>
                  <a:pt x="0" y="256673"/>
                </a:lnTo>
                <a:cubicBezTo>
                  <a:pt x="0" y="239178"/>
                  <a:pt x="14239" y="224963"/>
                  <a:pt x="31765" y="224963"/>
                </a:cubicBezTo>
                <a:close/>
                <a:moveTo>
                  <a:pt x="432402" y="212825"/>
                </a:moveTo>
                <a:cubicBezTo>
                  <a:pt x="529553" y="212825"/>
                  <a:pt x="608274" y="291478"/>
                  <a:pt x="608226" y="388581"/>
                </a:cubicBezTo>
                <a:cubicBezTo>
                  <a:pt x="608226" y="485589"/>
                  <a:pt x="529506" y="564241"/>
                  <a:pt x="432355" y="564241"/>
                </a:cubicBezTo>
                <a:cubicBezTo>
                  <a:pt x="393780" y="564241"/>
                  <a:pt x="358110" y="551782"/>
                  <a:pt x="329155" y="530811"/>
                </a:cubicBezTo>
                <a:cubicBezTo>
                  <a:pt x="301391" y="510649"/>
                  <a:pt x="279675" y="482545"/>
                  <a:pt x="267484" y="449924"/>
                </a:cubicBezTo>
                <a:cubicBezTo>
                  <a:pt x="263579" y="439510"/>
                  <a:pt x="260626" y="428620"/>
                  <a:pt x="258816" y="417303"/>
                </a:cubicBezTo>
                <a:cubicBezTo>
                  <a:pt x="257292" y="407935"/>
                  <a:pt x="256435" y="398376"/>
                  <a:pt x="256435" y="388533"/>
                </a:cubicBezTo>
                <a:cubicBezTo>
                  <a:pt x="256435" y="370415"/>
                  <a:pt x="259197" y="352916"/>
                  <a:pt x="264340" y="336415"/>
                </a:cubicBezTo>
                <a:cubicBezTo>
                  <a:pt x="267674" y="325763"/>
                  <a:pt x="271960" y="315539"/>
                  <a:pt x="277151" y="305838"/>
                </a:cubicBezTo>
                <a:cubicBezTo>
                  <a:pt x="296629" y="269413"/>
                  <a:pt x="328584" y="240691"/>
                  <a:pt x="367301" y="225284"/>
                </a:cubicBezTo>
                <a:cubicBezTo>
                  <a:pt x="387446" y="217295"/>
                  <a:pt x="409400" y="212825"/>
                  <a:pt x="432402" y="212825"/>
                </a:cubicBezTo>
                <a:close/>
                <a:moveTo>
                  <a:pt x="31760" y="113540"/>
                </a:moveTo>
                <a:lnTo>
                  <a:pt x="362842" y="113540"/>
                </a:lnTo>
                <a:cubicBezTo>
                  <a:pt x="380365" y="113540"/>
                  <a:pt x="394602" y="127755"/>
                  <a:pt x="394602" y="145250"/>
                </a:cubicBezTo>
                <a:lnTo>
                  <a:pt x="394602" y="162745"/>
                </a:lnTo>
                <a:cubicBezTo>
                  <a:pt x="394602" y="180241"/>
                  <a:pt x="380365" y="194408"/>
                  <a:pt x="362794" y="194408"/>
                </a:cubicBezTo>
                <a:lnTo>
                  <a:pt x="31760" y="194408"/>
                </a:lnTo>
                <a:cubicBezTo>
                  <a:pt x="14237" y="194408"/>
                  <a:pt x="0" y="180241"/>
                  <a:pt x="0" y="162745"/>
                </a:cubicBezTo>
                <a:lnTo>
                  <a:pt x="0" y="145250"/>
                </a:lnTo>
                <a:cubicBezTo>
                  <a:pt x="0" y="127755"/>
                  <a:pt x="14237" y="113540"/>
                  <a:pt x="31760" y="113540"/>
                </a:cubicBezTo>
                <a:close/>
                <a:moveTo>
                  <a:pt x="82496" y="0"/>
                </a:moveTo>
                <a:lnTo>
                  <a:pt x="413509" y="0"/>
                </a:lnTo>
                <a:cubicBezTo>
                  <a:pt x="431031" y="0"/>
                  <a:pt x="445268" y="14219"/>
                  <a:pt x="445268" y="31719"/>
                </a:cubicBezTo>
                <a:lnTo>
                  <a:pt x="445268" y="49220"/>
                </a:lnTo>
                <a:cubicBezTo>
                  <a:pt x="445268" y="66720"/>
                  <a:pt x="431031" y="80939"/>
                  <a:pt x="413509" y="80939"/>
                </a:cubicBezTo>
                <a:lnTo>
                  <a:pt x="82496" y="80939"/>
                </a:lnTo>
                <a:cubicBezTo>
                  <a:pt x="64974" y="80939"/>
                  <a:pt x="50737" y="66720"/>
                  <a:pt x="50737" y="49220"/>
                </a:cubicBezTo>
                <a:lnTo>
                  <a:pt x="50737" y="31719"/>
                </a:lnTo>
                <a:cubicBezTo>
                  <a:pt x="50737" y="14219"/>
                  <a:pt x="64974" y="0"/>
                  <a:pt x="82496" y="0"/>
                </a:cubicBezTo>
                <a:close/>
              </a:path>
            </a:pathLst>
          </a:custGeom>
          <a:solidFill>
            <a:srgbClr val="8CBA5E"/>
          </a:solidFill>
          <a:ln>
            <a:noFill/>
          </a:ln>
        </p:spPr>
        <p:txBody>
          <a:bodyPr/>
          <a:lstStyle/>
          <a:p>
            <a:endParaRPr lang="zh-CN" altLang="en-US">
              <a:solidFill>
                <a:srgbClr val="244E3B"/>
              </a:solidFill>
              <a:cs typeface="+mn-ea"/>
              <a:sym typeface="+mn-lt"/>
            </a:endParaRPr>
          </a:p>
        </p:txBody>
      </p:sp>
      <p:sp>
        <p:nvSpPr>
          <p:cNvPr id="37" name="矩形 36">
            <a:extLst>
              <a:ext uri="{FF2B5EF4-FFF2-40B4-BE49-F238E27FC236}">
                <a16:creationId xmlns="" xmlns:a16="http://schemas.microsoft.com/office/drawing/2014/main" id="{D7A19661-B881-6B49-B690-424E9C2509B5}"/>
              </a:ext>
            </a:extLst>
          </p:cNvPr>
          <p:cNvSpPr/>
          <p:nvPr/>
        </p:nvSpPr>
        <p:spPr>
          <a:xfrm>
            <a:off x="8743974" y="4701701"/>
            <a:ext cx="2332160"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rgbClr val="244E3B"/>
                </a:solidFill>
                <a:cs typeface="+mn-ea"/>
                <a:sym typeface="+mn-lt"/>
              </a:rPr>
              <a:t>标题数字等都可以通过点击和重新输入进行</a:t>
            </a:r>
            <a:r>
              <a:rPr lang="zh-CN" altLang="en-US" sz="1200">
                <a:solidFill>
                  <a:srgbClr val="244E3B"/>
                </a:solidFill>
                <a:cs typeface="+mn-ea"/>
                <a:sym typeface="+mn-lt"/>
              </a:rPr>
              <a:t>更改。文字数字大小颜色参考此模板</a:t>
            </a:r>
            <a:endParaRPr kumimoji="1" lang="zh-CN" altLang="en-US" sz="1200" dirty="0">
              <a:solidFill>
                <a:srgbClr val="244E3B"/>
              </a:solidFill>
              <a:cs typeface="+mn-ea"/>
              <a:sym typeface="+mn-lt"/>
            </a:endParaRPr>
          </a:p>
        </p:txBody>
      </p:sp>
      <p:sp>
        <p:nvSpPr>
          <p:cNvPr id="38" name="文本框 30">
            <a:extLst>
              <a:ext uri="{FF2B5EF4-FFF2-40B4-BE49-F238E27FC236}">
                <a16:creationId xmlns="" xmlns:a16="http://schemas.microsoft.com/office/drawing/2014/main" id="{2B91AF56-BC27-0E42-9020-349A1153A4FC}"/>
              </a:ext>
            </a:extLst>
          </p:cNvPr>
          <p:cNvSpPr txBox="1"/>
          <p:nvPr/>
        </p:nvSpPr>
        <p:spPr>
          <a:xfrm>
            <a:off x="8603441" y="4287743"/>
            <a:ext cx="2048925"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rgbClr val="244E3B"/>
                </a:solidFill>
                <a:cs typeface="+mn-ea"/>
                <a:sym typeface="+mn-lt"/>
              </a:rPr>
              <a:t>添加标题文本</a:t>
            </a:r>
          </a:p>
        </p:txBody>
      </p:sp>
      <p:sp>
        <p:nvSpPr>
          <p:cNvPr id="36" name="worker_50874">
            <a:extLst>
              <a:ext uri="{FF2B5EF4-FFF2-40B4-BE49-F238E27FC236}">
                <a16:creationId xmlns="" xmlns:a16="http://schemas.microsoft.com/office/drawing/2014/main" id="{3DE1C0CD-C935-F64A-A548-32675D91B638}"/>
              </a:ext>
            </a:extLst>
          </p:cNvPr>
          <p:cNvSpPr>
            <a:spLocks noChangeAspect="1"/>
          </p:cNvSpPr>
          <p:nvPr/>
        </p:nvSpPr>
        <p:spPr bwMode="auto">
          <a:xfrm>
            <a:off x="8209147" y="4605872"/>
            <a:ext cx="394294" cy="345143"/>
          </a:xfrm>
          <a:custGeom>
            <a:avLst/>
            <a:gdLst>
              <a:gd name="T0" fmla="*/ 215 w 406"/>
              <a:gd name="T1" fmla="*/ 162 h 356"/>
              <a:gd name="T2" fmla="*/ 157 w 406"/>
              <a:gd name="T3" fmla="*/ 102 h 356"/>
              <a:gd name="T4" fmla="*/ 19 w 406"/>
              <a:gd name="T5" fmla="*/ 242 h 356"/>
              <a:gd name="T6" fmla="*/ 0 w 406"/>
              <a:gd name="T7" fmla="*/ 224 h 356"/>
              <a:gd name="T8" fmla="*/ 157 w 406"/>
              <a:gd name="T9" fmla="*/ 64 h 356"/>
              <a:gd name="T10" fmla="*/ 216 w 406"/>
              <a:gd name="T11" fmla="*/ 124 h 356"/>
              <a:gd name="T12" fmla="*/ 315 w 406"/>
              <a:gd name="T13" fmla="*/ 28 h 356"/>
              <a:gd name="T14" fmla="*/ 287 w 406"/>
              <a:gd name="T15" fmla="*/ 0 h 356"/>
              <a:gd name="T16" fmla="*/ 362 w 406"/>
              <a:gd name="T17" fmla="*/ 0 h 356"/>
              <a:gd name="T18" fmla="*/ 362 w 406"/>
              <a:gd name="T19" fmla="*/ 74 h 356"/>
              <a:gd name="T20" fmla="*/ 334 w 406"/>
              <a:gd name="T21" fmla="*/ 47 h 356"/>
              <a:gd name="T22" fmla="*/ 215 w 406"/>
              <a:gd name="T23" fmla="*/ 162 h 356"/>
              <a:gd name="T24" fmla="*/ 66 w 406"/>
              <a:gd name="T25" fmla="*/ 356 h 356"/>
              <a:gd name="T26" fmla="*/ 156 w 406"/>
              <a:gd name="T27" fmla="*/ 356 h 356"/>
              <a:gd name="T28" fmla="*/ 156 w 406"/>
              <a:gd name="T29" fmla="*/ 230 h 356"/>
              <a:gd name="T30" fmla="*/ 66 w 406"/>
              <a:gd name="T31" fmla="*/ 230 h 356"/>
              <a:gd name="T32" fmla="*/ 66 w 406"/>
              <a:gd name="T33" fmla="*/ 356 h 356"/>
              <a:gd name="T34" fmla="*/ 191 w 406"/>
              <a:gd name="T35" fmla="*/ 356 h 356"/>
              <a:gd name="T36" fmla="*/ 281 w 406"/>
              <a:gd name="T37" fmla="*/ 356 h 356"/>
              <a:gd name="T38" fmla="*/ 281 w 406"/>
              <a:gd name="T39" fmla="*/ 190 h 356"/>
              <a:gd name="T40" fmla="*/ 191 w 406"/>
              <a:gd name="T41" fmla="*/ 190 h 356"/>
              <a:gd name="T42" fmla="*/ 191 w 406"/>
              <a:gd name="T43" fmla="*/ 356 h 356"/>
              <a:gd name="T44" fmla="*/ 316 w 406"/>
              <a:gd name="T45" fmla="*/ 106 h 356"/>
              <a:gd name="T46" fmla="*/ 316 w 406"/>
              <a:gd name="T47" fmla="*/ 356 h 356"/>
              <a:gd name="T48" fmla="*/ 406 w 406"/>
              <a:gd name="T49" fmla="*/ 356 h 356"/>
              <a:gd name="T50" fmla="*/ 406 w 406"/>
              <a:gd name="T51" fmla="*/ 106 h 356"/>
              <a:gd name="T52" fmla="*/ 316 w 406"/>
              <a:gd name="T53" fmla="*/ 10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6" h="356">
                <a:moveTo>
                  <a:pt x="215" y="162"/>
                </a:moveTo>
                <a:lnTo>
                  <a:pt x="157" y="102"/>
                </a:lnTo>
                <a:lnTo>
                  <a:pt x="19" y="242"/>
                </a:lnTo>
                <a:lnTo>
                  <a:pt x="0" y="224"/>
                </a:lnTo>
                <a:lnTo>
                  <a:pt x="157" y="64"/>
                </a:lnTo>
                <a:lnTo>
                  <a:pt x="216" y="124"/>
                </a:lnTo>
                <a:lnTo>
                  <a:pt x="315" y="28"/>
                </a:lnTo>
                <a:lnTo>
                  <a:pt x="287" y="0"/>
                </a:lnTo>
                <a:lnTo>
                  <a:pt x="362" y="0"/>
                </a:lnTo>
                <a:lnTo>
                  <a:pt x="362" y="74"/>
                </a:lnTo>
                <a:lnTo>
                  <a:pt x="334" y="47"/>
                </a:lnTo>
                <a:lnTo>
                  <a:pt x="215" y="162"/>
                </a:lnTo>
                <a:close/>
                <a:moveTo>
                  <a:pt x="66" y="356"/>
                </a:moveTo>
                <a:lnTo>
                  <a:pt x="156" y="356"/>
                </a:lnTo>
                <a:lnTo>
                  <a:pt x="156" y="230"/>
                </a:lnTo>
                <a:lnTo>
                  <a:pt x="66" y="230"/>
                </a:lnTo>
                <a:lnTo>
                  <a:pt x="66" y="356"/>
                </a:lnTo>
                <a:close/>
                <a:moveTo>
                  <a:pt x="191" y="356"/>
                </a:moveTo>
                <a:lnTo>
                  <a:pt x="281" y="356"/>
                </a:lnTo>
                <a:lnTo>
                  <a:pt x="281" y="190"/>
                </a:lnTo>
                <a:lnTo>
                  <a:pt x="191" y="190"/>
                </a:lnTo>
                <a:lnTo>
                  <a:pt x="191" y="356"/>
                </a:lnTo>
                <a:close/>
                <a:moveTo>
                  <a:pt x="316" y="106"/>
                </a:moveTo>
                <a:lnTo>
                  <a:pt x="316" y="356"/>
                </a:lnTo>
                <a:lnTo>
                  <a:pt x="406" y="356"/>
                </a:lnTo>
                <a:lnTo>
                  <a:pt x="406" y="106"/>
                </a:lnTo>
                <a:lnTo>
                  <a:pt x="316" y="106"/>
                </a:lnTo>
                <a:close/>
              </a:path>
            </a:pathLst>
          </a:custGeom>
          <a:solidFill>
            <a:srgbClr val="8CBA5E"/>
          </a:solidFill>
          <a:ln>
            <a:noFill/>
          </a:ln>
        </p:spPr>
        <p:txBody>
          <a:bodyPr/>
          <a:lstStyle/>
          <a:p>
            <a:endParaRPr lang="zh-CN" altLang="en-US">
              <a:solidFill>
                <a:srgbClr val="244E3B"/>
              </a:solidFill>
              <a:cs typeface="+mn-ea"/>
              <a:sym typeface="+mn-lt"/>
            </a:endParaRPr>
          </a:p>
        </p:txBody>
      </p:sp>
      <p:sp>
        <p:nvSpPr>
          <p:cNvPr id="39" name="文本框 38">
            <a:extLst>
              <a:ext uri="{FF2B5EF4-FFF2-40B4-BE49-F238E27FC236}">
                <a16:creationId xmlns="" xmlns:a16="http://schemas.microsoft.com/office/drawing/2014/main" id="{3C9D621F-16B3-DE49-A1BD-0C6EBD273343}"/>
              </a:ext>
            </a:extLst>
          </p:cNvPr>
          <p:cNvSpPr txBox="1"/>
          <p:nvPr/>
        </p:nvSpPr>
        <p:spPr>
          <a:xfrm>
            <a:off x="760668" y="2322608"/>
            <a:ext cx="1723549" cy="757130"/>
          </a:xfrm>
          <a:prstGeom prst="rect">
            <a:avLst/>
          </a:prstGeom>
        </p:spPr>
        <p:txBody>
          <a:bodyPr wrap="none">
            <a:spAutoFit/>
          </a:bodyPr>
          <a:lstStyle>
            <a:defPPr>
              <a:defRPr lang="zh-CN"/>
            </a:defPPr>
            <a:lvl1pPr>
              <a:defRPr>
                <a:solidFill>
                  <a:schemeClr val="tx1">
                    <a:lumMod val="65000"/>
                    <a:lumOff val="35000"/>
                  </a:schemeClr>
                </a:solidFill>
                <a:latin typeface="汉仪大宋简" panose="02010609000101010101" pitchFamily="49" charset="-122"/>
                <a:ea typeface="汉仪大宋简" panose="02010609000101010101" pitchFamily="49" charset="-122"/>
              </a:defRPr>
            </a:lvl1pPr>
          </a:lstStyle>
          <a:p>
            <a:pPr>
              <a:lnSpc>
                <a:spcPct val="120000"/>
              </a:lnSpc>
            </a:pPr>
            <a:r>
              <a:rPr lang="zh-CN" altLang="en-US" b="1" spc="200" dirty="0">
                <a:solidFill>
                  <a:srgbClr val="244E3B"/>
                </a:solidFill>
                <a:latin typeface="+mn-lt"/>
                <a:ea typeface="+mn-ea"/>
                <a:cs typeface="+mn-ea"/>
                <a:sym typeface="+mn-lt"/>
              </a:rPr>
              <a:t>点击此处</a:t>
            </a:r>
            <a:endParaRPr lang="en-US" altLang="zh-CN" b="1" spc="200" dirty="0">
              <a:solidFill>
                <a:srgbClr val="244E3B"/>
              </a:solidFill>
              <a:latin typeface="+mn-lt"/>
              <a:ea typeface="+mn-ea"/>
              <a:cs typeface="+mn-ea"/>
              <a:sym typeface="+mn-lt"/>
            </a:endParaRPr>
          </a:p>
          <a:p>
            <a:pPr>
              <a:lnSpc>
                <a:spcPct val="120000"/>
              </a:lnSpc>
            </a:pPr>
            <a:r>
              <a:rPr lang="zh-CN" altLang="en-US" b="1" spc="200" dirty="0">
                <a:solidFill>
                  <a:srgbClr val="244E3B"/>
                </a:solidFill>
                <a:latin typeface="+mn-lt"/>
                <a:ea typeface="+mn-ea"/>
                <a:cs typeface="+mn-ea"/>
                <a:sym typeface="+mn-lt"/>
              </a:rPr>
              <a:t>添加文本信息</a:t>
            </a:r>
          </a:p>
        </p:txBody>
      </p:sp>
      <p:sp>
        <p:nvSpPr>
          <p:cNvPr id="40" name="矩形 39">
            <a:extLst>
              <a:ext uri="{FF2B5EF4-FFF2-40B4-BE49-F238E27FC236}">
                <a16:creationId xmlns="" xmlns:a16="http://schemas.microsoft.com/office/drawing/2014/main" id="{209F5408-DDEB-A844-BA2B-372210D5F8F3}"/>
              </a:ext>
            </a:extLst>
          </p:cNvPr>
          <p:cNvSpPr/>
          <p:nvPr/>
        </p:nvSpPr>
        <p:spPr>
          <a:xfrm>
            <a:off x="735869" y="3712382"/>
            <a:ext cx="3041725" cy="1772793"/>
          </a:xfrm>
          <a:prstGeom prst="rect">
            <a:avLst/>
          </a:prstGeom>
        </p:spPr>
        <p:txBody>
          <a:bodyPr wrap="square">
            <a:spAutoFit/>
          </a:bodyPr>
          <a:lstStyle/>
          <a:p>
            <a:pPr>
              <a:lnSpc>
                <a:spcPct val="130000"/>
              </a:lnSpc>
            </a:pPr>
            <a:r>
              <a:rPr lang="zh-CN" altLang="en-US" sz="1400" spc="300" dirty="0">
                <a:solidFill>
                  <a:srgbClr val="244E3B"/>
                </a:solidFill>
                <a:cs typeface="+mn-ea"/>
                <a:sym typeface="+mn-lt"/>
              </a:rPr>
              <a:t>点击此处添加文本信息。标题数字等都可以通过点击和重新输入进行更改，菜单设置中功能区可以对字体大小，颜色，行距，间距进行修改。文字数字大小颜色参考此模板</a:t>
            </a:r>
          </a:p>
        </p:txBody>
      </p:sp>
      <p:sp>
        <p:nvSpPr>
          <p:cNvPr id="41" name="矩形 40">
            <a:extLst>
              <a:ext uri="{FF2B5EF4-FFF2-40B4-BE49-F238E27FC236}">
                <a16:creationId xmlns="" xmlns:a16="http://schemas.microsoft.com/office/drawing/2014/main" id="{CDF93111-B1FF-4D46-A7C2-89B5D1441FE5}"/>
              </a:ext>
            </a:extLst>
          </p:cNvPr>
          <p:cNvSpPr/>
          <p:nvPr/>
        </p:nvSpPr>
        <p:spPr>
          <a:xfrm>
            <a:off x="830206" y="3308473"/>
            <a:ext cx="1723549" cy="49758"/>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a:extLst>
              <a:ext uri="{FF2B5EF4-FFF2-40B4-BE49-F238E27FC236}">
                <a16:creationId xmlns="" xmlns:a16="http://schemas.microsoft.com/office/drawing/2014/main" id="{C8413130-EE35-314C-9C86-4050D6B1728C}"/>
              </a:ext>
            </a:extLst>
          </p:cNvPr>
          <p:cNvSpPr txBox="1"/>
          <p:nvPr/>
        </p:nvSpPr>
        <p:spPr>
          <a:xfrm>
            <a:off x="6989753" y="921087"/>
            <a:ext cx="704039" cy="523220"/>
          </a:xfrm>
          <a:prstGeom prst="rect">
            <a:avLst/>
          </a:prstGeom>
          <a:noFill/>
        </p:spPr>
        <p:txBody>
          <a:bodyPr wrap="none" rtlCol="0">
            <a:spAutoFit/>
          </a:bodyPr>
          <a:lstStyle/>
          <a:p>
            <a:r>
              <a:rPr kumimoji="1" lang="en-US" altLang="zh-CN" sz="2800" b="1" spc="300" dirty="0">
                <a:solidFill>
                  <a:srgbClr val="8CBA5E"/>
                </a:solidFill>
                <a:cs typeface="+mn-ea"/>
                <a:sym typeface="+mn-lt"/>
              </a:rPr>
              <a:t>01</a:t>
            </a:r>
            <a:endParaRPr kumimoji="1" lang="zh-CN" altLang="en-US" sz="2800" b="1" spc="300" dirty="0">
              <a:solidFill>
                <a:srgbClr val="8CBA5E"/>
              </a:solidFill>
              <a:cs typeface="+mn-ea"/>
              <a:sym typeface="+mn-lt"/>
            </a:endParaRPr>
          </a:p>
        </p:txBody>
      </p:sp>
      <p:sp>
        <p:nvSpPr>
          <p:cNvPr id="43" name="文本框 42">
            <a:extLst>
              <a:ext uri="{FF2B5EF4-FFF2-40B4-BE49-F238E27FC236}">
                <a16:creationId xmlns="" xmlns:a16="http://schemas.microsoft.com/office/drawing/2014/main" id="{DE13988C-F5BE-974B-A158-37447315B47B}"/>
              </a:ext>
            </a:extLst>
          </p:cNvPr>
          <p:cNvSpPr txBox="1"/>
          <p:nvPr/>
        </p:nvSpPr>
        <p:spPr>
          <a:xfrm>
            <a:off x="6993540" y="3415964"/>
            <a:ext cx="704039" cy="523220"/>
          </a:xfrm>
          <a:prstGeom prst="rect">
            <a:avLst/>
          </a:prstGeom>
          <a:noFill/>
        </p:spPr>
        <p:txBody>
          <a:bodyPr wrap="none" rtlCol="0">
            <a:spAutoFit/>
          </a:bodyPr>
          <a:lstStyle/>
          <a:p>
            <a:r>
              <a:rPr kumimoji="1" lang="en-US" altLang="zh-CN" sz="2800" b="1" spc="300" dirty="0">
                <a:solidFill>
                  <a:srgbClr val="8CBA5E"/>
                </a:solidFill>
                <a:cs typeface="+mn-ea"/>
                <a:sym typeface="+mn-lt"/>
              </a:rPr>
              <a:t>02</a:t>
            </a:r>
            <a:endParaRPr kumimoji="1" lang="zh-CN" altLang="en-US" sz="2800" b="1" spc="300" dirty="0">
              <a:solidFill>
                <a:srgbClr val="8CBA5E"/>
              </a:solidFill>
              <a:cs typeface="+mn-ea"/>
              <a:sym typeface="+mn-lt"/>
            </a:endParaRPr>
          </a:p>
        </p:txBody>
      </p:sp>
      <p:sp>
        <p:nvSpPr>
          <p:cNvPr id="44" name="文本框 43">
            <a:extLst>
              <a:ext uri="{FF2B5EF4-FFF2-40B4-BE49-F238E27FC236}">
                <a16:creationId xmlns="" xmlns:a16="http://schemas.microsoft.com/office/drawing/2014/main" id="{A06CF380-3A54-F541-8C09-AC0A95772B7D}"/>
              </a:ext>
            </a:extLst>
          </p:cNvPr>
          <p:cNvSpPr txBox="1"/>
          <p:nvPr/>
        </p:nvSpPr>
        <p:spPr>
          <a:xfrm>
            <a:off x="10783698" y="947081"/>
            <a:ext cx="704039" cy="523220"/>
          </a:xfrm>
          <a:prstGeom prst="rect">
            <a:avLst/>
          </a:prstGeom>
          <a:noFill/>
        </p:spPr>
        <p:txBody>
          <a:bodyPr wrap="none" rtlCol="0">
            <a:spAutoFit/>
          </a:bodyPr>
          <a:lstStyle/>
          <a:p>
            <a:r>
              <a:rPr kumimoji="1" lang="en-US" altLang="zh-CN" sz="2800" b="1" spc="300" dirty="0">
                <a:solidFill>
                  <a:srgbClr val="8CBA5E"/>
                </a:solidFill>
                <a:cs typeface="+mn-ea"/>
                <a:sym typeface="+mn-lt"/>
              </a:rPr>
              <a:t>03</a:t>
            </a:r>
            <a:endParaRPr kumimoji="1" lang="zh-CN" altLang="en-US" sz="2800" b="1" spc="300" dirty="0">
              <a:solidFill>
                <a:srgbClr val="8CBA5E"/>
              </a:solidFill>
              <a:cs typeface="+mn-ea"/>
              <a:sym typeface="+mn-lt"/>
            </a:endParaRPr>
          </a:p>
        </p:txBody>
      </p:sp>
      <p:sp>
        <p:nvSpPr>
          <p:cNvPr id="45" name="文本框 44">
            <a:extLst>
              <a:ext uri="{FF2B5EF4-FFF2-40B4-BE49-F238E27FC236}">
                <a16:creationId xmlns="" xmlns:a16="http://schemas.microsoft.com/office/drawing/2014/main" id="{66A1E562-F6EC-DA41-BAD0-845691915DCB}"/>
              </a:ext>
            </a:extLst>
          </p:cNvPr>
          <p:cNvSpPr txBox="1"/>
          <p:nvPr/>
        </p:nvSpPr>
        <p:spPr>
          <a:xfrm>
            <a:off x="10773684" y="3415964"/>
            <a:ext cx="704039" cy="523220"/>
          </a:xfrm>
          <a:prstGeom prst="rect">
            <a:avLst/>
          </a:prstGeom>
          <a:noFill/>
        </p:spPr>
        <p:txBody>
          <a:bodyPr wrap="none" rtlCol="0">
            <a:spAutoFit/>
          </a:bodyPr>
          <a:lstStyle/>
          <a:p>
            <a:r>
              <a:rPr kumimoji="1" lang="en-US" altLang="zh-CN" sz="2800" b="1" spc="300" dirty="0">
                <a:solidFill>
                  <a:srgbClr val="8CBA5E"/>
                </a:solidFill>
                <a:cs typeface="+mn-ea"/>
                <a:sym typeface="+mn-lt"/>
              </a:rPr>
              <a:t>04</a:t>
            </a:r>
            <a:endParaRPr kumimoji="1" lang="zh-CN" altLang="en-US" sz="2800" b="1" spc="300" dirty="0">
              <a:solidFill>
                <a:srgbClr val="8CBA5E"/>
              </a:solidFill>
              <a:cs typeface="+mn-ea"/>
              <a:sym typeface="+mn-lt"/>
            </a:endParaRPr>
          </a:p>
        </p:txBody>
      </p:sp>
    </p:spTree>
    <p:extLst>
      <p:ext uri="{BB962C8B-B14F-4D97-AF65-F5344CB8AC3E}">
        <p14:creationId xmlns:p14="http://schemas.microsoft.com/office/powerpoint/2010/main" val="2605196646"/>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ssolve">
                                      <p:cBhvr>
                                        <p:cTn id="41" dur="500"/>
                                        <p:tgtEl>
                                          <p:spTgt spid="2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ssolve">
                                      <p:cBhvr>
                                        <p:cTn id="50" dur="500"/>
                                        <p:tgtEl>
                                          <p:spTgt spid="27"/>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dissolve">
                                      <p:cBhvr>
                                        <p:cTn id="53" dur="500"/>
                                        <p:tgtEl>
                                          <p:spTgt spid="2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dissolve">
                                      <p:cBhvr>
                                        <p:cTn id="56" dur="500"/>
                                        <p:tgtEl>
                                          <p:spTgt spid="2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dissolve">
                                      <p:cBhvr>
                                        <p:cTn id="59" dur="500"/>
                                        <p:tgtEl>
                                          <p:spTgt spid="32"/>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dissolve">
                                      <p:cBhvr>
                                        <p:cTn id="62" dur="500"/>
                                        <p:tgtEl>
                                          <p:spTgt spid="3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dissolve">
                                      <p:cBhvr>
                                        <p:cTn id="65" dur="500"/>
                                        <p:tgtEl>
                                          <p:spTgt spid="31"/>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dissolve">
                                      <p:cBhvr>
                                        <p:cTn id="68" dur="500"/>
                                        <p:tgtEl>
                                          <p:spTgt spid="37"/>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dissolve">
                                      <p:cBhvr>
                                        <p:cTn id="71" dur="500"/>
                                        <p:tgtEl>
                                          <p:spTgt spid="38"/>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dissolve">
                                      <p:cBhvr>
                                        <p:cTn id="74" dur="500"/>
                                        <p:tgtEl>
                                          <p:spTgt spid="36"/>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dissolve">
                                      <p:cBhvr>
                                        <p:cTn id="77" dur="500"/>
                                        <p:tgtEl>
                                          <p:spTgt spid="42"/>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dissolve">
                                      <p:cBhvr>
                                        <p:cTn id="80" dur="500"/>
                                        <p:tgtEl>
                                          <p:spTgt spid="43"/>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dissolve">
                                      <p:cBhvr>
                                        <p:cTn id="83" dur="500"/>
                                        <p:tgtEl>
                                          <p:spTgt spid="44"/>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dissolve">
                                      <p:cBhvr>
                                        <p:cTn id="8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animBg="1"/>
      <p:bldP spid="12" grpId="0" animBg="1"/>
      <p:bldP spid="13" grpId="0" animBg="1"/>
      <p:bldP spid="14" grpId="0" animBg="1"/>
      <p:bldP spid="22" grpId="0"/>
      <p:bldP spid="23" grpId="0"/>
      <p:bldP spid="21" grpId="0" animBg="1"/>
      <p:bldP spid="27" grpId="0"/>
      <p:bldP spid="28" grpId="0"/>
      <p:bldP spid="26" grpId="0" animBg="1"/>
      <p:bldP spid="32" grpId="0"/>
      <p:bldP spid="33" grpId="0"/>
      <p:bldP spid="31" grpId="0" animBg="1"/>
      <p:bldP spid="37" grpId="0"/>
      <p:bldP spid="38" grpId="0"/>
      <p:bldP spid="36" grpId="0" animBg="1"/>
      <p:bldP spid="39" grpId="0"/>
      <p:bldP spid="40" grpId="0"/>
      <p:bldP spid="41" grpId="0" animBg="1"/>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a:extLst>
              <a:ext uri="{FF2B5EF4-FFF2-40B4-BE49-F238E27FC236}">
                <a16:creationId xmlns="" xmlns:a16="http://schemas.microsoft.com/office/drawing/2014/main" id="{01CC6175-C0D4-5344-BE75-BD63AB94D89D}"/>
              </a:ext>
            </a:extLst>
          </p:cNvPr>
          <p:cNvGrpSpPr/>
          <p:nvPr/>
        </p:nvGrpSpPr>
        <p:grpSpPr>
          <a:xfrm>
            <a:off x="612573" y="625199"/>
            <a:ext cx="603468" cy="385836"/>
            <a:chOff x="5507206" y="1870053"/>
            <a:chExt cx="1167071" cy="746182"/>
          </a:xfrm>
          <a:solidFill>
            <a:srgbClr val="65BD0B"/>
          </a:solidFill>
        </p:grpSpPr>
        <p:pic>
          <p:nvPicPr>
            <p:cNvPr id="17" name="图形 16" descr="树叶 纯色填充">
              <a:extLst>
                <a:ext uri="{FF2B5EF4-FFF2-40B4-BE49-F238E27FC236}">
                  <a16:creationId xmlns="" xmlns:a16="http://schemas.microsoft.com/office/drawing/2014/main" id="{F57A7DA9-BB9A-5B44-8A4F-B90B46E3676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18" name="图形 17" descr="树叶 纯色填充">
              <a:extLst>
                <a:ext uri="{FF2B5EF4-FFF2-40B4-BE49-F238E27FC236}">
                  <a16:creationId xmlns="" xmlns:a16="http://schemas.microsoft.com/office/drawing/2014/main" id="{34B5D0DF-FF90-C94E-B110-F0E79F6010C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19" name="文本框 18">
            <a:extLst>
              <a:ext uri="{FF2B5EF4-FFF2-40B4-BE49-F238E27FC236}">
                <a16:creationId xmlns="" xmlns:a16="http://schemas.microsoft.com/office/drawing/2014/main" id="{C09D3F08-779A-6543-B8C9-91C31A347DA1}"/>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低碳生活的意义</a:t>
            </a:r>
          </a:p>
        </p:txBody>
      </p:sp>
      <p:graphicFrame>
        <p:nvGraphicFramePr>
          <p:cNvPr id="50" name="图表 49">
            <a:extLst>
              <a:ext uri="{FF2B5EF4-FFF2-40B4-BE49-F238E27FC236}">
                <a16:creationId xmlns="" xmlns:a16="http://schemas.microsoft.com/office/drawing/2014/main" id="{27E8E8CF-BE25-F74C-B30C-6B36B5DD3BFA}"/>
              </a:ext>
            </a:extLst>
          </p:cNvPr>
          <p:cNvGraphicFramePr/>
          <p:nvPr>
            <p:extLst>
              <p:ext uri="{D42A27DB-BD31-4B8C-83A1-F6EECF244321}">
                <p14:modId xmlns:p14="http://schemas.microsoft.com/office/powerpoint/2010/main" val="2515010176"/>
              </p:ext>
            </p:extLst>
          </p:nvPr>
        </p:nvGraphicFramePr>
        <p:xfrm>
          <a:off x="970870" y="3208528"/>
          <a:ext cx="5154831" cy="3215804"/>
        </p:xfrm>
        <a:graphic>
          <a:graphicData uri="http://schemas.openxmlformats.org/drawingml/2006/chart">
            <c:chart xmlns:c="http://schemas.openxmlformats.org/drawingml/2006/chart" xmlns:r="http://schemas.openxmlformats.org/officeDocument/2006/relationships" r:id="rId8"/>
          </a:graphicData>
        </a:graphic>
      </p:graphicFrame>
      <p:sp>
        <p:nvSpPr>
          <p:cNvPr id="2" name="矩形 1">
            <a:extLst>
              <a:ext uri="{FF2B5EF4-FFF2-40B4-BE49-F238E27FC236}">
                <a16:creationId xmlns="" xmlns:a16="http://schemas.microsoft.com/office/drawing/2014/main" id="{5BC266FC-6D54-FD49-8BA9-EBE71B68D9AA}"/>
              </a:ext>
            </a:extLst>
          </p:cNvPr>
          <p:cNvSpPr/>
          <p:nvPr/>
        </p:nvSpPr>
        <p:spPr>
          <a:xfrm>
            <a:off x="6307983" y="1750466"/>
            <a:ext cx="4769708" cy="4254918"/>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1" name="矩形 50">
            <a:extLst>
              <a:ext uri="{FF2B5EF4-FFF2-40B4-BE49-F238E27FC236}">
                <a16:creationId xmlns="" xmlns:a16="http://schemas.microsoft.com/office/drawing/2014/main" id="{91822765-1D78-4240-8901-439F566C4C4B}"/>
              </a:ext>
            </a:extLst>
          </p:cNvPr>
          <p:cNvSpPr/>
          <p:nvPr/>
        </p:nvSpPr>
        <p:spPr>
          <a:xfrm>
            <a:off x="6458530" y="1583098"/>
            <a:ext cx="4769708" cy="4254918"/>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9" name="矩形 48">
            <a:extLst>
              <a:ext uri="{FF2B5EF4-FFF2-40B4-BE49-F238E27FC236}">
                <a16:creationId xmlns="" xmlns:a16="http://schemas.microsoft.com/office/drawing/2014/main" id="{8DA7FEBE-7BFC-3E45-9B87-A3FCA689AEBE}"/>
              </a:ext>
            </a:extLst>
          </p:cNvPr>
          <p:cNvSpPr/>
          <p:nvPr/>
        </p:nvSpPr>
        <p:spPr>
          <a:xfrm>
            <a:off x="7277969" y="2713200"/>
            <a:ext cx="3065223" cy="2031325"/>
          </a:xfrm>
          <a:prstGeom prst="rect">
            <a:avLst/>
          </a:prstGeom>
        </p:spPr>
        <p:txBody>
          <a:bodyPr wrap="square">
            <a:spAutoFit/>
          </a:bodyPr>
          <a:lstStyle/>
          <a:p>
            <a:pPr>
              <a:lnSpc>
                <a:spcPct val="150000"/>
              </a:lnSpc>
            </a:pPr>
            <a:r>
              <a:rPr lang="zh-CN" altLang="en-US" sz="1400" spc="300" dirty="0">
                <a:solidFill>
                  <a:schemeClr val="bg1"/>
                </a:solidFill>
                <a:cs typeface="+mn-ea"/>
                <a:sym typeface="+mn-lt"/>
              </a:rPr>
              <a:t>点击此处添加文本信息。标题数字等都可以通过点击和重新输入进行更改，菜单设置中功能区可以对字体大小，颜色，行距，间距进行修改。文字数字大小颜色参考此模板</a:t>
            </a:r>
            <a:endParaRPr kumimoji="1" lang="zh-CN" altLang="en-US" sz="1400" spc="300" dirty="0">
              <a:solidFill>
                <a:schemeClr val="bg1"/>
              </a:solidFill>
              <a:cs typeface="+mn-ea"/>
              <a:sym typeface="+mn-lt"/>
            </a:endParaRPr>
          </a:p>
        </p:txBody>
      </p:sp>
      <p:sp>
        <p:nvSpPr>
          <p:cNvPr id="52" name="文本框 51">
            <a:extLst>
              <a:ext uri="{FF2B5EF4-FFF2-40B4-BE49-F238E27FC236}">
                <a16:creationId xmlns="" xmlns:a16="http://schemas.microsoft.com/office/drawing/2014/main" id="{61B75F41-FD48-E744-8FC4-9360318844D6}"/>
              </a:ext>
            </a:extLst>
          </p:cNvPr>
          <p:cNvSpPr txBox="1"/>
          <p:nvPr/>
        </p:nvSpPr>
        <p:spPr>
          <a:xfrm>
            <a:off x="1216041" y="1799416"/>
            <a:ext cx="3652521" cy="757130"/>
          </a:xfrm>
          <a:prstGeom prst="rect">
            <a:avLst/>
          </a:prstGeom>
        </p:spPr>
        <p:txBody>
          <a:bodyPr wrap="square">
            <a:spAutoFit/>
          </a:bodyPr>
          <a:lstStyle>
            <a:defPPr>
              <a:defRPr lang="zh-CN"/>
            </a:defPPr>
            <a:lvl1pPr>
              <a:defRPr>
                <a:solidFill>
                  <a:schemeClr val="tx1">
                    <a:lumMod val="65000"/>
                    <a:lumOff val="35000"/>
                  </a:schemeClr>
                </a:solidFill>
                <a:latin typeface="汉仪大宋简" panose="02010609000101010101" pitchFamily="49" charset="-122"/>
                <a:ea typeface="汉仪大宋简" panose="02010609000101010101" pitchFamily="49" charset="-122"/>
              </a:defRPr>
            </a:lvl1pPr>
          </a:lstStyle>
          <a:p>
            <a:pPr>
              <a:lnSpc>
                <a:spcPct val="120000"/>
              </a:lnSpc>
            </a:pPr>
            <a:r>
              <a:rPr lang="zh-CN" altLang="en-US" b="1" spc="200" dirty="0">
                <a:solidFill>
                  <a:srgbClr val="244E3B"/>
                </a:solidFill>
                <a:latin typeface="+mn-lt"/>
                <a:ea typeface="+mn-ea"/>
                <a:cs typeface="+mn-ea"/>
                <a:sym typeface="+mn-lt"/>
              </a:rPr>
              <a:t>点击此处</a:t>
            </a:r>
            <a:endParaRPr lang="en-US" altLang="zh-CN" b="1" spc="200" dirty="0">
              <a:solidFill>
                <a:srgbClr val="244E3B"/>
              </a:solidFill>
              <a:latin typeface="+mn-lt"/>
              <a:ea typeface="+mn-ea"/>
              <a:cs typeface="+mn-ea"/>
              <a:sym typeface="+mn-lt"/>
            </a:endParaRPr>
          </a:p>
          <a:p>
            <a:pPr>
              <a:lnSpc>
                <a:spcPct val="120000"/>
              </a:lnSpc>
            </a:pPr>
            <a:r>
              <a:rPr lang="zh-CN" altLang="en-US" b="1" spc="200" dirty="0">
                <a:solidFill>
                  <a:srgbClr val="244E3B"/>
                </a:solidFill>
                <a:latin typeface="+mn-lt"/>
                <a:ea typeface="+mn-ea"/>
                <a:cs typeface="+mn-ea"/>
                <a:sym typeface="+mn-lt"/>
              </a:rPr>
              <a:t>添加文本信息</a:t>
            </a:r>
          </a:p>
        </p:txBody>
      </p:sp>
      <p:sp>
        <p:nvSpPr>
          <p:cNvPr id="53" name="矩形 52">
            <a:extLst>
              <a:ext uri="{FF2B5EF4-FFF2-40B4-BE49-F238E27FC236}">
                <a16:creationId xmlns="" xmlns:a16="http://schemas.microsoft.com/office/drawing/2014/main" id="{BC18A276-6919-4548-BEF6-2F45365E94F1}"/>
              </a:ext>
            </a:extLst>
          </p:cNvPr>
          <p:cNvSpPr/>
          <p:nvPr/>
        </p:nvSpPr>
        <p:spPr>
          <a:xfrm>
            <a:off x="1285579" y="2785281"/>
            <a:ext cx="1723549" cy="49758"/>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009710121"/>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p:tgtEl>
                                          <p:spTgt spid="50"/>
                                        </p:tgtEl>
                                        <p:attrNameLst>
                                          <p:attrName>ppt_y</p:attrName>
                                        </p:attrNameLst>
                                      </p:cBhvr>
                                      <p:tavLst>
                                        <p:tav tm="0">
                                          <p:val>
                                            <p:strVal val="#ppt_y+#ppt_h*1.125000"/>
                                          </p:val>
                                        </p:tav>
                                        <p:tav tm="100000">
                                          <p:val>
                                            <p:strVal val="#ppt_y"/>
                                          </p:val>
                                        </p:tav>
                                      </p:tavLst>
                                    </p:anim>
                                    <p:animEffect transition="in" filter="wipe(up)">
                                      <p:cBhvr>
                                        <p:cTn id="16" dur="500"/>
                                        <p:tgtEl>
                                          <p:spTgt spid="5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ppt_x"/>
                                          </p:val>
                                        </p:tav>
                                        <p:tav tm="100000">
                                          <p:val>
                                            <p:strVal val="#ppt_x"/>
                                          </p:val>
                                        </p:tav>
                                      </p:tavLst>
                                    </p:anim>
                                    <p:anim calcmode="lin" valueType="num">
                                      <p:cBhvr additive="base">
                                        <p:cTn id="34" dur="5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Graphic spid="50" grpId="0">
        <p:bldAsOne/>
      </p:bldGraphic>
      <p:bldP spid="2" grpId="0" animBg="1"/>
      <p:bldP spid="51" grpId="0" animBg="1"/>
      <p:bldP spid="49" grpId="0"/>
      <p:bldP spid="52" grpId="0"/>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a:extLst>
              <a:ext uri="{FF2B5EF4-FFF2-40B4-BE49-F238E27FC236}">
                <a16:creationId xmlns="" xmlns:a16="http://schemas.microsoft.com/office/drawing/2014/main" id="{01CC6175-C0D4-5344-BE75-BD63AB94D89D}"/>
              </a:ext>
            </a:extLst>
          </p:cNvPr>
          <p:cNvGrpSpPr/>
          <p:nvPr/>
        </p:nvGrpSpPr>
        <p:grpSpPr>
          <a:xfrm>
            <a:off x="612573" y="625199"/>
            <a:ext cx="603468" cy="385836"/>
            <a:chOff x="5507206" y="1870053"/>
            <a:chExt cx="1167071" cy="746182"/>
          </a:xfrm>
          <a:solidFill>
            <a:srgbClr val="65BD0B"/>
          </a:solidFill>
        </p:grpSpPr>
        <p:pic>
          <p:nvPicPr>
            <p:cNvPr id="17" name="图形 16" descr="树叶 纯色填充">
              <a:extLst>
                <a:ext uri="{FF2B5EF4-FFF2-40B4-BE49-F238E27FC236}">
                  <a16:creationId xmlns="" xmlns:a16="http://schemas.microsoft.com/office/drawing/2014/main" id="{F57A7DA9-BB9A-5B44-8A4F-B90B46E3676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18" name="图形 17" descr="树叶 纯色填充">
              <a:extLst>
                <a:ext uri="{FF2B5EF4-FFF2-40B4-BE49-F238E27FC236}">
                  <a16:creationId xmlns="" xmlns:a16="http://schemas.microsoft.com/office/drawing/2014/main" id="{34B5D0DF-FF90-C94E-B110-F0E79F6010C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19" name="文本框 18">
            <a:extLst>
              <a:ext uri="{FF2B5EF4-FFF2-40B4-BE49-F238E27FC236}">
                <a16:creationId xmlns="" xmlns:a16="http://schemas.microsoft.com/office/drawing/2014/main" id="{C09D3F08-779A-6543-B8C9-91C31A347DA1}"/>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低碳生活的意义</a:t>
            </a:r>
          </a:p>
        </p:txBody>
      </p:sp>
      <p:sp>
        <p:nvSpPr>
          <p:cNvPr id="42" name="Freeform 55">
            <a:extLst>
              <a:ext uri="{FF2B5EF4-FFF2-40B4-BE49-F238E27FC236}">
                <a16:creationId xmlns="" xmlns:a16="http://schemas.microsoft.com/office/drawing/2014/main" id="{BAD8BE61-2B3A-4949-BB7E-A620FD5872EC}"/>
              </a:ext>
            </a:extLst>
          </p:cNvPr>
          <p:cNvSpPr>
            <a:spLocks noEditPoints="1"/>
          </p:cNvSpPr>
          <p:nvPr/>
        </p:nvSpPr>
        <p:spPr bwMode="auto">
          <a:xfrm>
            <a:off x="1216041" y="3435948"/>
            <a:ext cx="2841683" cy="2260322"/>
          </a:xfrm>
          <a:custGeom>
            <a:avLst/>
            <a:gdLst>
              <a:gd name="T0" fmla="*/ 2264 w 2372"/>
              <a:gd name="T1" fmla="*/ 1866 h 1888"/>
              <a:gd name="T2" fmla="*/ 2166 w 2372"/>
              <a:gd name="T3" fmla="*/ 1888 h 1888"/>
              <a:gd name="T4" fmla="*/ 2166 w 2372"/>
              <a:gd name="T5" fmla="*/ 1866 h 1888"/>
              <a:gd name="T6" fmla="*/ 1874 w 2372"/>
              <a:gd name="T7" fmla="*/ 1888 h 1888"/>
              <a:gd name="T8" fmla="*/ 1982 w 2372"/>
              <a:gd name="T9" fmla="*/ 1877 h 1888"/>
              <a:gd name="T10" fmla="*/ 1668 w 2372"/>
              <a:gd name="T11" fmla="*/ 1877 h 1888"/>
              <a:gd name="T12" fmla="*/ 1776 w 2372"/>
              <a:gd name="T13" fmla="*/ 1888 h 1888"/>
              <a:gd name="T14" fmla="*/ 1483 w 2372"/>
              <a:gd name="T15" fmla="*/ 1866 h 1888"/>
              <a:gd name="T16" fmla="*/ 1386 w 2372"/>
              <a:gd name="T17" fmla="*/ 1888 h 1888"/>
              <a:gd name="T18" fmla="*/ 1386 w 2372"/>
              <a:gd name="T19" fmla="*/ 1866 h 1888"/>
              <a:gd name="T20" fmla="*/ 1093 w 2372"/>
              <a:gd name="T21" fmla="*/ 1888 h 1888"/>
              <a:gd name="T22" fmla="*/ 1201 w 2372"/>
              <a:gd name="T23" fmla="*/ 1877 h 1888"/>
              <a:gd name="T24" fmla="*/ 897 w 2372"/>
              <a:gd name="T25" fmla="*/ 1886 h 1888"/>
              <a:gd name="T26" fmla="*/ 995 w 2372"/>
              <a:gd name="T27" fmla="*/ 1866 h 1888"/>
              <a:gd name="T28" fmla="*/ 799 w 2372"/>
              <a:gd name="T29" fmla="*/ 1877 h 1888"/>
              <a:gd name="T30" fmla="*/ 802 w 2372"/>
              <a:gd name="T31" fmla="*/ 1856 h 1888"/>
              <a:gd name="T32" fmla="*/ 609 w 2372"/>
              <a:gd name="T33" fmla="*/ 1826 h 1888"/>
              <a:gd name="T34" fmla="*/ 616 w 2372"/>
              <a:gd name="T35" fmla="*/ 1807 h 1888"/>
              <a:gd name="T36" fmla="*/ 433 w 2372"/>
              <a:gd name="T37" fmla="*/ 1738 h 1888"/>
              <a:gd name="T38" fmla="*/ 444 w 2372"/>
              <a:gd name="T39" fmla="*/ 1720 h 1888"/>
              <a:gd name="T40" fmla="*/ 279 w 2372"/>
              <a:gd name="T41" fmla="*/ 1614 h 1888"/>
              <a:gd name="T42" fmla="*/ 294 w 2372"/>
              <a:gd name="T43" fmla="*/ 1599 h 1888"/>
              <a:gd name="T44" fmla="*/ 154 w 2372"/>
              <a:gd name="T45" fmla="*/ 1462 h 1888"/>
              <a:gd name="T46" fmla="*/ 172 w 2372"/>
              <a:gd name="T47" fmla="*/ 1450 h 1888"/>
              <a:gd name="T48" fmla="*/ 64 w 2372"/>
              <a:gd name="T49" fmla="*/ 1287 h 1888"/>
              <a:gd name="T50" fmla="*/ 84 w 2372"/>
              <a:gd name="T51" fmla="*/ 1279 h 1888"/>
              <a:gd name="T52" fmla="*/ 12 w 2372"/>
              <a:gd name="T53" fmla="*/ 1097 h 1888"/>
              <a:gd name="T54" fmla="*/ 33 w 2372"/>
              <a:gd name="T55" fmla="*/ 1093 h 1888"/>
              <a:gd name="T56" fmla="*/ 11 w 2372"/>
              <a:gd name="T57" fmla="*/ 911 h 1888"/>
              <a:gd name="T58" fmla="*/ 31 w 2372"/>
              <a:gd name="T59" fmla="*/ 805 h 1888"/>
              <a:gd name="T60" fmla="*/ 38 w 2372"/>
              <a:gd name="T61" fmla="*/ 718 h 1888"/>
              <a:gd name="T62" fmla="*/ 80 w 2372"/>
              <a:gd name="T63" fmla="*/ 619 h 1888"/>
              <a:gd name="T64" fmla="*/ 104 w 2372"/>
              <a:gd name="T65" fmla="*/ 535 h 1888"/>
              <a:gd name="T66" fmla="*/ 166 w 2372"/>
              <a:gd name="T67" fmla="*/ 447 h 1888"/>
              <a:gd name="T68" fmla="*/ 208 w 2372"/>
              <a:gd name="T69" fmla="*/ 370 h 1888"/>
              <a:gd name="T70" fmla="*/ 287 w 2372"/>
              <a:gd name="T71" fmla="*/ 296 h 1888"/>
              <a:gd name="T72" fmla="*/ 1655 w 2372"/>
              <a:gd name="T73" fmla="*/ 357 h 1888"/>
              <a:gd name="T74" fmla="*/ 1671 w 2372"/>
              <a:gd name="T75" fmla="*/ 343 h 1888"/>
              <a:gd name="T76" fmla="*/ 343 w 2372"/>
              <a:gd name="T77" fmla="*/ 230 h 1888"/>
              <a:gd name="T78" fmla="*/ 435 w 2372"/>
              <a:gd name="T79" fmla="*/ 174 h 1888"/>
              <a:gd name="T80" fmla="*/ 1517 w 2372"/>
              <a:gd name="T81" fmla="*/ 222 h 1888"/>
              <a:gd name="T82" fmla="*/ 1531 w 2372"/>
              <a:gd name="T83" fmla="*/ 205 h 1888"/>
              <a:gd name="T84" fmla="*/ 504 w 2372"/>
              <a:gd name="T85" fmla="*/ 120 h 1888"/>
              <a:gd name="T86" fmla="*/ 606 w 2372"/>
              <a:gd name="T87" fmla="*/ 85 h 1888"/>
              <a:gd name="T88" fmla="*/ 1355 w 2372"/>
              <a:gd name="T89" fmla="*/ 118 h 1888"/>
              <a:gd name="T90" fmla="*/ 1365 w 2372"/>
              <a:gd name="T91" fmla="*/ 99 h 1888"/>
              <a:gd name="T92" fmla="*/ 685 w 2372"/>
              <a:gd name="T93" fmla="*/ 47 h 1888"/>
              <a:gd name="T94" fmla="*/ 792 w 2372"/>
              <a:gd name="T95" fmla="*/ 34 h 1888"/>
              <a:gd name="T96" fmla="*/ 1175 w 2372"/>
              <a:gd name="T97" fmla="*/ 51 h 1888"/>
              <a:gd name="T98" fmla="*/ 1180 w 2372"/>
              <a:gd name="T99" fmla="*/ 30 h 1888"/>
              <a:gd name="T100" fmla="*/ 877 w 2372"/>
              <a:gd name="T101" fmla="*/ 13 h 1888"/>
              <a:gd name="T102" fmla="*/ 984 w 2372"/>
              <a:gd name="T103" fmla="*/ 22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2" h="1888">
                <a:moveTo>
                  <a:pt x="2362" y="1888"/>
                </a:moveTo>
                <a:cubicBezTo>
                  <a:pt x="2264" y="1888"/>
                  <a:pt x="2264" y="1888"/>
                  <a:pt x="2264" y="1888"/>
                </a:cubicBezTo>
                <a:cubicBezTo>
                  <a:pt x="2258" y="1888"/>
                  <a:pt x="2253" y="1883"/>
                  <a:pt x="2253" y="1877"/>
                </a:cubicBezTo>
                <a:cubicBezTo>
                  <a:pt x="2253" y="1871"/>
                  <a:pt x="2258" y="1866"/>
                  <a:pt x="2264" y="1866"/>
                </a:cubicBezTo>
                <a:cubicBezTo>
                  <a:pt x="2362" y="1866"/>
                  <a:pt x="2362" y="1866"/>
                  <a:pt x="2362" y="1866"/>
                </a:cubicBezTo>
                <a:cubicBezTo>
                  <a:pt x="2367" y="1866"/>
                  <a:pt x="2372" y="1871"/>
                  <a:pt x="2372" y="1877"/>
                </a:cubicBezTo>
                <a:cubicBezTo>
                  <a:pt x="2372" y="1883"/>
                  <a:pt x="2367" y="1888"/>
                  <a:pt x="2362" y="1888"/>
                </a:cubicBezTo>
                <a:close/>
                <a:moveTo>
                  <a:pt x="2166" y="1888"/>
                </a:moveTo>
                <a:cubicBezTo>
                  <a:pt x="2069" y="1888"/>
                  <a:pt x="2069" y="1888"/>
                  <a:pt x="2069" y="1888"/>
                </a:cubicBezTo>
                <a:cubicBezTo>
                  <a:pt x="2063" y="1888"/>
                  <a:pt x="2058" y="1883"/>
                  <a:pt x="2058" y="1877"/>
                </a:cubicBezTo>
                <a:cubicBezTo>
                  <a:pt x="2058" y="1871"/>
                  <a:pt x="2063" y="1866"/>
                  <a:pt x="2069" y="1866"/>
                </a:cubicBezTo>
                <a:cubicBezTo>
                  <a:pt x="2166" y="1866"/>
                  <a:pt x="2166" y="1866"/>
                  <a:pt x="2166" y="1866"/>
                </a:cubicBezTo>
                <a:cubicBezTo>
                  <a:pt x="2172" y="1866"/>
                  <a:pt x="2177" y="1871"/>
                  <a:pt x="2177" y="1877"/>
                </a:cubicBezTo>
                <a:cubicBezTo>
                  <a:pt x="2177" y="1883"/>
                  <a:pt x="2172" y="1888"/>
                  <a:pt x="2166" y="1888"/>
                </a:cubicBezTo>
                <a:close/>
                <a:moveTo>
                  <a:pt x="1971" y="1888"/>
                </a:moveTo>
                <a:cubicBezTo>
                  <a:pt x="1874" y="1888"/>
                  <a:pt x="1874" y="1888"/>
                  <a:pt x="1874" y="1888"/>
                </a:cubicBezTo>
                <a:cubicBezTo>
                  <a:pt x="1868" y="1888"/>
                  <a:pt x="1863" y="1883"/>
                  <a:pt x="1863" y="1877"/>
                </a:cubicBezTo>
                <a:cubicBezTo>
                  <a:pt x="1863" y="1871"/>
                  <a:pt x="1868" y="1866"/>
                  <a:pt x="1874" y="1866"/>
                </a:cubicBezTo>
                <a:cubicBezTo>
                  <a:pt x="1971" y="1866"/>
                  <a:pt x="1971" y="1866"/>
                  <a:pt x="1971" y="1866"/>
                </a:cubicBezTo>
                <a:cubicBezTo>
                  <a:pt x="1977" y="1866"/>
                  <a:pt x="1982" y="1871"/>
                  <a:pt x="1982" y="1877"/>
                </a:cubicBezTo>
                <a:cubicBezTo>
                  <a:pt x="1982" y="1883"/>
                  <a:pt x="1977" y="1888"/>
                  <a:pt x="1971" y="1888"/>
                </a:cubicBezTo>
                <a:close/>
                <a:moveTo>
                  <a:pt x="1776" y="1888"/>
                </a:moveTo>
                <a:cubicBezTo>
                  <a:pt x="1678" y="1888"/>
                  <a:pt x="1678" y="1888"/>
                  <a:pt x="1678" y="1888"/>
                </a:cubicBezTo>
                <a:cubicBezTo>
                  <a:pt x="1673" y="1888"/>
                  <a:pt x="1668" y="1883"/>
                  <a:pt x="1668" y="1877"/>
                </a:cubicBezTo>
                <a:cubicBezTo>
                  <a:pt x="1668" y="1871"/>
                  <a:pt x="1673" y="1866"/>
                  <a:pt x="1678" y="1866"/>
                </a:cubicBezTo>
                <a:cubicBezTo>
                  <a:pt x="1776" y="1866"/>
                  <a:pt x="1776" y="1866"/>
                  <a:pt x="1776" y="1866"/>
                </a:cubicBezTo>
                <a:cubicBezTo>
                  <a:pt x="1782" y="1866"/>
                  <a:pt x="1787" y="1871"/>
                  <a:pt x="1787" y="1877"/>
                </a:cubicBezTo>
                <a:cubicBezTo>
                  <a:pt x="1787" y="1883"/>
                  <a:pt x="1782" y="1888"/>
                  <a:pt x="1776" y="1888"/>
                </a:cubicBezTo>
                <a:close/>
                <a:moveTo>
                  <a:pt x="1581" y="1888"/>
                </a:moveTo>
                <a:cubicBezTo>
                  <a:pt x="1483" y="1888"/>
                  <a:pt x="1483" y="1888"/>
                  <a:pt x="1483" y="1888"/>
                </a:cubicBezTo>
                <a:cubicBezTo>
                  <a:pt x="1477" y="1888"/>
                  <a:pt x="1473" y="1883"/>
                  <a:pt x="1473" y="1877"/>
                </a:cubicBezTo>
                <a:cubicBezTo>
                  <a:pt x="1473" y="1871"/>
                  <a:pt x="1477" y="1866"/>
                  <a:pt x="1483" y="1866"/>
                </a:cubicBezTo>
                <a:cubicBezTo>
                  <a:pt x="1581" y="1866"/>
                  <a:pt x="1581" y="1866"/>
                  <a:pt x="1581" y="1866"/>
                </a:cubicBezTo>
                <a:cubicBezTo>
                  <a:pt x="1587" y="1866"/>
                  <a:pt x="1591" y="1871"/>
                  <a:pt x="1591" y="1877"/>
                </a:cubicBezTo>
                <a:cubicBezTo>
                  <a:pt x="1591" y="1883"/>
                  <a:pt x="1587" y="1888"/>
                  <a:pt x="1581" y="1888"/>
                </a:cubicBezTo>
                <a:close/>
                <a:moveTo>
                  <a:pt x="1386" y="1888"/>
                </a:moveTo>
                <a:cubicBezTo>
                  <a:pt x="1288" y="1888"/>
                  <a:pt x="1288" y="1888"/>
                  <a:pt x="1288" y="1888"/>
                </a:cubicBezTo>
                <a:cubicBezTo>
                  <a:pt x="1282" y="1888"/>
                  <a:pt x="1277" y="1883"/>
                  <a:pt x="1277" y="1877"/>
                </a:cubicBezTo>
                <a:cubicBezTo>
                  <a:pt x="1277" y="1871"/>
                  <a:pt x="1282" y="1866"/>
                  <a:pt x="1288" y="1866"/>
                </a:cubicBezTo>
                <a:cubicBezTo>
                  <a:pt x="1386" y="1866"/>
                  <a:pt x="1386" y="1866"/>
                  <a:pt x="1386" y="1866"/>
                </a:cubicBezTo>
                <a:cubicBezTo>
                  <a:pt x="1391" y="1866"/>
                  <a:pt x="1396" y="1871"/>
                  <a:pt x="1396" y="1877"/>
                </a:cubicBezTo>
                <a:cubicBezTo>
                  <a:pt x="1396" y="1883"/>
                  <a:pt x="1391" y="1888"/>
                  <a:pt x="1386" y="1888"/>
                </a:cubicBezTo>
                <a:close/>
                <a:moveTo>
                  <a:pt x="1190" y="1888"/>
                </a:moveTo>
                <a:cubicBezTo>
                  <a:pt x="1093" y="1888"/>
                  <a:pt x="1093" y="1888"/>
                  <a:pt x="1093" y="1888"/>
                </a:cubicBezTo>
                <a:cubicBezTo>
                  <a:pt x="1087" y="1888"/>
                  <a:pt x="1082" y="1883"/>
                  <a:pt x="1082" y="1877"/>
                </a:cubicBezTo>
                <a:cubicBezTo>
                  <a:pt x="1082" y="1871"/>
                  <a:pt x="1087" y="1866"/>
                  <a:pt x="1093" y="1866"/>
                </a:cubicBezTo>
                <a:cubicBezTo>
                  <a:pt x="1190" y="1866"/>
                  <a:pt x="1190" y="1866"/>
                  <a:pt x="1190" y="1866"/>
                </a:cubicBezTo>
                <a:cubicBezTo>
                  <a:pt x="1196" y="1866"/>
                  <a:pt x="1201" y="1871"/>
                  <a:pt x="1201" y="1877"/>
                </a:cubicBezTo>
                <a:cubicBezTo>
                  <a:pt x="1201" y="1883"/>
                  <a:pt x="1196" y="1888"/>
                  <a:pt x="1190" y="1888"/>
                </a:cubicBezTo>
                <a:close/>
                <a:moveTo>
                  <a:pt x="995" y="1888"/>
                </a:moveTo>
                <a:cubicBezTo>
                  <a:pt x="943" y="1888"/>
                  <a:pt x="943" y="1888"/>
                  <a:pt x="943" y="1888"/>
                </a:cubicBezTo>
                <a:cubicBezTo>
                  <a:pt x="928" y="1888"/>
                  <a:pt x="912" y="1887"/>
                  <a:pt x="897" y="1886"/>
                </a:cubicBezTo>
                <a:cubicBezTo>
                  <a:pt x="891" y="1886"/>
                  <a:pt x="887" y="1881"/>
                  <a:pt x="887" y="1875"/>
                </a:cubicBezTo>
                <a:cubicBezTo>
                  <a:pt x="887" y="1870"/>
                  <a:pt x="892" y="1865"/>
                  <a:pt x="898" y="1865"/>
                </a:cubicBezTo>
                <a:cubicBezTo>
                  <a:pt x="913" y="1866"/>
                  <a:pt x="928" y="1866"/>
                  <a:pt x="943" y="1866"/>
                </a:cubicBezTo>
                <a:cubicBezTo>
                  <a:pt x="995" y="1866"/>
                  <a:pt x="995" y="1866"/>
                  <a:pt x="995" y="1866"/>
                </a:cubicBezTo>
                <a:cubicBezTo>
                  <a:pt x="1001" y="1866"/>
                  <a:pt x="1006" y="1871"/>
                  <a:pt x="1006" y="1877"/>
                </a:cubicBezTo>
                <a:cubicBezTo>
                  <a:pt x="1006" y="1883"/>
                  <a:pt x="1001" y="1888"/>
                  <a:pt x="995" y="1888"/>
                </a:cubicBezTo>
                <a:close/>
                <a:moveTo>
                  <a:pt x="801" y="1877"/>
                </a:moveTo>
                <a:cubicBezTo>
                  <a:pt x="800" y="1877"/>
                  <a:pt x="800" y="1877"/>
                  <a:pt x="799" y="1877"/>
                </a:cubicBezTo>
                <a:cubicBezTo>
                  <a:pt x="767" y="1872"/>
                  <a:pt x="734" y="1865"/>
                  <a:pt x="702" y="1857"/>
                </a:cubicBezTo>
                <a:cubicBezTo>
                  <a:pt x="697" y="1855"/>
                  <a:pt x="693" y="1849"/>
                  <a:pt x="695" y="1844"/>
                </a:cubicBezTo>
                <a:cubicBezTo>
                  <a:pt x="696" y="1838"/>
                  <a:pt x="702" y="1835"/>
                  <a:pt x="708" y="1836"/>
                </a:cubicBezTo>
                <a:cubicBezTo>
                  <a:pt x="739" y="1844"/>
                  <a:pt x="771" y="1851"/>
                  <a:pt x="802" y="1856"/>
                </a:cubicBezTo>
                <a:cubicBezTo>
                  <a:pt x="808" y="1857"/>
                  <a:pt x="812" y="1862"/>
                  <a:pt x="811" y="1868"/>
                </a:cubicBezTo>
                <a:cubicBezTo>
                  <a:pt x="810" y="1873"/>
                  <a:pt x="806" y="1877"/>
                  <a:pt x="801" y="1877"/>
                </a:cubicBezTo>
                <a:close/>
                <a:moveTo>
                  <a:pt x="612" y="1827"/>
                </a:moveTo>
                <a:cubicBezTo>
                  <a:pt x="611" y="1827"/>
                  <a:pt x="610" y="1827"/>
                  <a:pt x="609" y="1826"/>
                </a:cubicBezTo>
                <a:cubicBezTo>
                  <a:pt x="578" y="1815"/>
                  <a:pt x="548" y="1801"/>
                  <a:pt x="518" y="1787"/>
                </a:cubicBezTo>
                <a:cubicBezTo>
                  <a:pt x="513" y="1784"/>
                  <a:pt x="511" y="1778"/>
                  <a:pt x="514" y="1772"/>
                </a:cubicBezTo>
                <a:cubicBezTo>
                  <a:pt x="516" y="1767"/>
                  <a:pt x="523" y="1765"/>
                  <a:pt x="528" y="1768"/>
                </a:cubicBezTo>
                <a:cubicBezTo>
                  <a:pt x="556" y="1782"/>
                  <a:pt x="586" y="1795"/>
                  <a:pt x="616" y="1807"/>
                </a:cubicBezTo>
                <a:cubicBezTo>
                  <a:pt x="621" y="1809"/>
                  <a:pt x="624" y="1815"/>
                  <a:pt x="622" y="1820"/>
                </a:cubicBezTo>
                <a:cubicBezTo>
                  <a:pt x="621" y="1825"/>
                  <a:pt x="617" y="1827"/>
                  <a:pt x="612" y="1827"/>
                </a:cubicBezTo>
                <a:close/>
                <a:moveTo>
                  <a:pt x="438" y="1739"/>
                </a:moveTo>
                <a:cubicBezTo>
                  <a:pt x="436" y="1739"/>
                  <a:pt x="434" y="1739"/>
                  <a:pt x="433" y="1738"/>
                </a:cubicBezTo>
                <a:cubicBezTo>
                  <a:pt x="405" y="1720"/>
                  <a:pt x="378" y="1700"/>
                  <a:pt x="353" y="1680"/>
                </a:cubicBezTo>
                <a:cubicBezTo>
                  <a:pt x="348" y="1676"/>
                  <a:pt x="347" y="1670"/>
                  <a:pt x="351" y="1665"/>
                </a:cubicBezTo>
                <a:cubicBezTo>
                  <a:pt x="355" y="1660"/>
                  <a:pt x="361" y="1660"/>
                  <a:pt x="366" y="1663"/>
                </a:cubicBezTo>
                <a:cubicBezTo>
                  <a:pt x="391" y="1683"/>
                  <a:pt x="417" y="1702"/>
                  <a:pt x="444" y="1720"/>
                </a:cubicBezTo>
                <a:cubicBezTo>
                  <a:pt x="449" y="1723"/>
                  <a:pt x="450" y="1730"/>
                  <a:pt x="447" y="1734"/>
                </a:cubicBezTo>
                <a:cubicBezTo>
                  <a:pt x="445" y="1738"/>
                  <a:pt x="442" y="1739"/>
                  <a:pt x="438" y="1739"/>
                </a:cubicBezTo>
                <a:close/>
                <a:moveTo>
                  <a:pt x="287" y="1617"/>
                </a:moveTo>
                <a:cubicBezTo>
                  <a:pt x="284" y="1617"/>
                  <a:pt x="281" y="1616"/>
                  <a:pt x="279" y="1614"/>
                </a:cubicBezTo>
                <a:cubicBezTo>
                  <a:pt x="256" y="1591"/>
                  <a:pt x="233" y="1567"/>
                  <a:pt x="213" y="1541"/>
                </a:cubicBezTo>
                <a:cubicBezTo>
                  <a:pt x="209" y="1537"/>
                  <a:pt x="210" y="1530"/>
                  <a:pt x="214" y="1526"/>
                </a:cubicBezTo>
                <a:cubicBezTo>
                  <a:pt x="219" y="1523"/>
                  <a:pt x="225" y="1523"/>
                  <a:pt x="229" y="1528"/>
                </a:cubicBezTo>
                <a:cubicBezTo>
                  <a:pt x="249" y="1553"/>
                  <a:pt x="271" y="1577"/>
                  <a:pt x="294" y="1599"/>
                </a:cubicBezTo>
                <a:cubicBezTo>
                  <a:pt x="298" y="1603"/>
                  <a:pt x="298" y="1610"/>
                  <a:pt x="294" y="1614"/>
                </a:cubicBezTo>
                <a:cubicBezTo>
                  <a:pt x="292" y="1616"/>
                  <a:pt x="289" y="1617"/>
                  <a:pt x="287" y="1617"/>
                </a:cubicBezTo>
                <a:close/>
                <a:moveTo>
                  <a:pt x="163" y="1466"/>
                </a:moveTo>
                <a:cubicBezTo>
                  <a:pt x="160" y="1466"/>
                  <a:pt x="156" y="1465"/>
                  <a:pt x="154" y="1462"/>
                </a:cubicBezTo>
                <a:cubicBezTo>
                  <a:pt x="136" y="1434"/>
                  <a:pt x="120" y="1406"/>
                  <a:pt x="105" y="1377"/>
                </a:cubicBezTo>
                <a:cubicBezTo>
                  <a:pt x="102" y="1371"/>
                  <a:pt x="104" y="1365"/>
                  <a:pt x="109" y="1362"/>
                </a:cubicBezTo>
                <a:cubicBezTo>
                  <a:pt x="114" y="1360"/>
                  <a:pt x="121" y="1362"/>
                  <a:pt x="123" y="1367"/>
                </a:cubicBezTo>
                <a:cubicBezTo>
                  <a:pt x="138" y="1395"/>
                  <a:pt x="154" y="1423"/>
                  <a:pt x="172" y="1450"/>
                </a:cubicBezTo>
                <a:cubicBezTo>
                  <a:pt x="175" y="1455"/>
                  <a:pt x="174" y="1462"/>
                  <a:pt x="169" y="1465"/>
                </a:cubicBezTo>
                <a:cubicBezTo>
                  <a:pt x="167" y="1466"/>
                  <a:pt x="165" y="1466"/>
                  <a:pt x="163" y="1466"/>
                </a:cubicBezTo>
                <a:close/>
                <a:moveTo>
                  <a:pt x="74" y="1293"/>
                </a:moveTo>
                <a:cubicBezTo>
                  <a:pt x="70" y="1293"/>
                  <a:pt x="66" y="1291"/>
                  <a:pt x="64" y="1287"/>
                </a:cubicBezTo>
                <a:cubicBezTo>
                  <a:pt x="52" y="1256"/>
                  <a:pt x="42" y="1225"/>
                  <a:pt x="33" y="1193"/>
                </a:cubicBezTo>
                <a:cubicBezTo>
                  <a:pt x="31" y="1187"/>
                  <a:pt x="35" y="1182"/>
                  <a:pt x="40" y="1180"/>
                </a:cubicBezTo>
                <a:cubicBezTo>
                  <a:pt x="46" y="1179"/>
                  <a:pt x="52" y="1182"/>
                  <a:pt x="53" y="1187"/>
                </a:cubicBezTo>
                <a:cubicBezTo>
                  <a:pt x="62" y="1218"/>
                  <a:pt x="72" y="1249"/>
                  <a:pt x="84" y="1279"/>
                </a:cubicBezTo>
                <a:cubicBezTo>
                  <a:pt x="86" y="1284"/>
                  <a:pt x="83" y="1291"/>
                  <a:pt x="78" y="1293"/>
                </a:cubicBezTo>
                <a:cubicBezTo>
                  <a:pt x="76" y="1293"/>
                  <a:pt x="75" y="1293"/>
                  <a:pt x="74" y="1293"/>
                </a:cubicBezTo>
                <a:close/>
                <a:moveTo>
                  <a:pt x="22" y="1106"/>
                </a:moveTo>
                <a:cubicBezTo>
                  <a:pt x="17" y="1106"/>
                  <a:pt x="13" y="1102"/>
                  <a:pt x="12" y="1097"/>
                </a:cubicBezTo>
                <a:cubicBezTo>
                  <a:pt x="7" y="1064"/>
                  <a:pt x="3" y="1031"/>
                  <a:pt x="1" y="999"/>
                </a:cubicBezTo>
                <a:cubicBezTo>
                  <a:pt x="1" y="993"/>
                  <a:pt x="5" y="988"/>
                  <a:pt x="11" y="987"/>
                </a:cubicBezTo>
                <a:cubicBezTo>
                  <a:pt x="17" y="987"/>
                  <a:pt x="22" y="992"/>
                  <a:pt x="22" y="997"/>
                </a:cubicBezTo>
                <a:cubicBezTo>
                  <a:pt x="24" y="1029"/>
                  <a:pt x="28" y="1062"/>
                  <a:pt x="33" y="1093"/>
                </a:cubicBezTo>
                <a:cubicBezTo>
                  <a:pt x="34" y="1099"/>
                  <a:pt x="30" y="1104"/>
                  <a:pt x="24" y="1105"/>
                </a:cubicBezTo>
                <a:cubicBezTo>
                  <a:pt x="24" y="1105"/>
                  <a:pt x="23" y="1106"/>
                  <a:pt x="22" y="1106"/>
                </a:cubicBezTo>
                <a:close/>
                <a:moveTo>
                  <a:pt x="11" y="911"/>
                </a:moveTo>
                <a:cubicBezTo>
                  <a:pt x="11" y="911"/>
                  <a:pt x="11" y="911"/>
                  <a:pt x="11" y="911"/>
                </a:cubicBezTo>
                <a:cubicBezTo>
                  <a:pt x="5" y="911"/>
                  <a:pt x="0" y="906"/>
                  <a:pt x="1" y="900"/>
                </a:cubicBezTo>
                <a:cubicBezTo>
                  <a:pt x="2" y="867"/>
                  <a:pt x="5" y="834"/>
                  <a:pt x="10" y="802"/>
                </a:cubicBezTo>
                <a:cubicBezTo>
                  <a:pt x="11" y="796"/>
                  <a:pt x="17" y="792"/>
                  <a:pt x="22" y="793"/>
                </a:cubicBezTo>
                <a:cubicBezTo>
                  <a:pt x="28" y="794"/>
                  <a:pt x="32" y="799"/>
                  <a:pt x="31" y="805"/>
                </a:cubicBezTo>
                <a:cubicBezTo>
                  <a:pt x="26" y="837"/>
                  <a:pt x="23" y="869"/>
                  <a:pt x="22" y="901"/>
                </a:cubicBezTo>
                <a:cubicBezTo>
                  <a:pt x="22" y="907"/>
                  <a:pt x="17" y="911"/>
                  <a:pt x="11" y="911"/>
                </a:cubicBezTo>
                <a:close/>
                <a:moveTo>
                  <a:pt x="40" y="718"/>
                </a:moveTo>
                <a:cubicBezTo>
                  <a:pt x="40" y="718"/>
                  <a:pt x="39" y="718"/>
                  <a:pt x="38" y="718"/>
                </a:cubicBezTo>
                <a:cubicBezTo>
                  <a:pt x="32" y="717"/>
                  <a:pt x="29" y="711"/>
                  <a:pt x="30" y="705"/>
                </a:cubicBezTo>
                <a:cubicBezTo>
                  <a:pt x="38" y="674"/>
                  <a:pt x="48" y="642"/>
                  <a:pt x="60" y="611"/>
                </a:cubicBezTo>
                <a:cubicBezTo>
                  <a:pt x="62" y="606"/>
                  <a:pt x="68" y="603"/>
                  <a:pt x="74" y="605"/>
                </a:cubicBezTo>
                <a:cubicBezTo>
                  <a:pt x="79" y="607"/>
                  <a:pt x="82" y="613"/>
                  <a:pt x="80" y="619"/>
                </a:cubicBezTo>
                <a:cubicBezTo>
                  <a:pt x="69" y="649"/>
                  <a:pt x="59" y="680"/>
                  <a:pt x="51" y="711"/>
                </a:cubicBezTo>
                <a:cubicBezTo>
                  <a:pt x="49" y="715"/>
                  <a:pt x="45" y="718"/>
                  <a:pt x="40" y="718"/>
                </a:cubicBezTo>
                <a:close/>
                <a:moveTo>
                  <a:pt x="109" y="536"/>
                </a:moveTo>
                <a:cubicBezTo>
                  <a:pt x="107" y="536"/>
                  <a:pt x="106" y="536"/>
                  <a:pt x="104" y="535"/>
                </a:cubicBezTo>
                <a:cubicBezTo>
                  <a:pt x="99" y="532"/>
                  <a:pt x="97" y="526"/>
                  <a:pt x="100" y="521"/>
                </a:cubicBezTo>
                <a:cubicBezTo>
                  <a:pt x="114" y="492"/>
                  <a:pt x="131" y="463"/>
                  <a:pt x="149" y="435"/>
                </a:cubicBezTo>
                <a:cubicBezTo>
                  <a:pt x="152" y="430"/>
                  <a:pt x="158" y="429"/>
                  <a:pt x="163" y="432"/>
                </a:cubicBezTo>
                <a:cubicBezTo>
                  <a:pt x="168" y="435"/>
                  <a:pt x="169" y="442"/>
                  <a:pt x="166" y="447"/>
                </a:cubicBezTo>
                <a:cubicBezTo>
                  <a:pt x="149" y="474"/>
                  <a:pt x="133" y="502"/>
                  <a:pt x="119" y="530"/>
                </a:cubicBezTo>
                <a:cubicBezTo>
                  <a:pt x="117" y="534"/>
                  <a:pt x="113" y="536"/>
                  <a:pt x="109" y="536"/>
                </a:cubicBezTo>
                <a:close/>
                <a:moveTo>
                  <a:pt x="214" y="372"/>
                </a:moveTo>
                <a:cubicBezTo>
                  <a:pt x="212" y="372"/>
                  <a:pt x="210" y="371"/>
                  <a:pt x="208" y="370"/>
                </a:cubicBezTo>
                <a:cubicBezTo>
                  <a:pt x="203" y="366"/>
                  <a:pt x="202" y="360"/>
                  <a:pt x="206" y="355"/>
                </a:cubicBezTo>
                <a:cubicBezTo>
                  <a:pt x="226" y="329"/>
                  <a:pt x="249" y="305"/>
                  <a:pt x="272" y="281"/>
                </a:cubicBezTo>
                <a:cubicBezTo>
                  <a:pt x="276" y="277"/>
                  <a:pt x="282" y="277"/>
                  <a:pt x="287" y="281"/>
                </a:cubicBezTo>
                <a:cubicBezTo>
                  <a:pt x="291" y="285"/>
                  <a:pt x="291" y="292"/>
                  <a:pt x="287" y="296"/>
                </a:cubicBezTo>
                <a:cubicBezTo>
                  <a:pt x="264" y="319"/>
                  <a:pt x="243" y="343"/>
                  <a:pt x="223" y="368"/>
                </a:cubicBezTo>
                <a:cubicBezTo>
                  <a:pt x="220" y="371"/>
                  <a:pt x="217" y="372"/>
                  <a:pt x="214" y="372"/>
                </a:cubicBezTo>
                <a:close/>
                <a:moveTo>
                  <a:pt x="1663" y="361"/>
                </a:moveTo>
                <a:cubicBezTo>
                  <a:pt x="1660" y="361"/>
                  <a:pt x="1657" y="359"/>
                  <a:pt x="1655" y="357"/>
                </a:cubicBezTo>
                <a:cubicBezTo>
                  <a:pt x="1635" y="332"/>
                  <a:pt x="1613" y="308"/>
                  <a:pt x="1590" y="286"/>
                </a:cubicBezTo>
                <a:cubicBezTo>
                  <a:pt x="1586" y="282"/>
                  <a:pt x="1586" y="275"/>
                  <a:pt x="1590" y="271"/>
                </a:cubicBezTo>
                <a:cubicBezTo>
                  <a:pt x="1594" y="267"/>
                  <a:pt x="1600" y="267"/>
                  <a:pt x="1605" y="271"/>
                </a:cubicBezTo>
                <a:cubicBezTo>
                  <a:pt x="1628" y="294"/>
                  <a:pt x="1650" y="318"/>
                  <a:pt x="1671" y="343"/>
                </a:cubicBezTo>
                <a:cubicBezTo>
                  <a:pt x="1675" y="348"/>
                  <a:pt x="1674" y="355"/>
                  <a:pt x="1670" y="358"/>
                </a:cubicBezTo>
                <a:cubicBezTo>
                  <a:pt x="1668" y="360"/>
                  <a:pt x="1665" y="361"/>
                  <a:pt x="1663" y="361"/>
                </a:cubicBezTo>
                <a:close/>
                <a:moveTo>
                  <a:pt x="351" y="233"/>
                </a:moveTo>
                <a:cubicBezTo>
                  <a:pt x="348" y="233"/>
                  <a:pt x="345" y="232"/>
                  <a:pt x="343" y="230"/>
                </a:cubicBezTo>
                <a:cubicBezTo>
                  <a:pt x="339" y="225"/>
                  <a:pt x="340" y="218"/>
                  <a:pt x="344" y="215"/>
                </a:cubicBezTo>
                <a:cubicBezTo>
                  <a:pt x="370" y="194"/>
                  <a:pt x="396" y="174"/>
                  <a:pt x="424" y="156"/>
                </a:cubicBezTo>
                <a:cubicBezTo>
                  <a:pt x="429" y="153"/>
                  <a:pt x="435" y="154"/>
                  <a:pt x="438" y="159"/>
                </a:cubicBezTo>
                <a:cubicBezTo>
                  <a:pt x="442" y="164"/>
                  <a:pt x="440" y="171"/>
                  <a:pt x="435" y="174"/>
                </a:cubicBezTo>
                <a:cubicBezTo>
                  <a:pt x="409" y="191"/>
                  <a:pt x="383" y="211"/>
                  <a:pt x="358" y="231"/>
                </a:cubicBezTo>
                <a:cubicBezTo>
                  <a:pt x="356" y="233"/>
                  <a:pt x="353" y="233"/>
                  <a:pt x="351" y="233"/>
                </a:cubicBezTo>
                <a:close/>
                <a:moveTo>
                  <a:pt x="1524" y="224"/>
                </a:moveTo>
                <a:cubicBezTo>
                  <a:pt x="1522" y="224"/>
                  <a:pt x="1519" y="223"/>
                  <a:pt x="1517" y="222"/>
                </a:cubicBezTo>
                <a:cubicBezTo>
                  <a:pt x="1492" y="202"/>
                  <a:pt x="1466" y="183"/>
                  <a:pt x="1439" y="166"/>
                </a:cubicBezTo>
                <a:cubicBezTo>
                  <a:pt x="1434" y="163"/>
                  <a:pt x="1433" y="156"/>
                  <a:pt x="1436" y="151"/>
                </a:cubicBezTo>
                <a:cubicBezTo>
                  <a:pt x="1439" y="146"/>
                  <a:pt x="1445" y="145"/>
                  <a:pt x="1450" y="148"/>
                </a:cubicBezTo>
                <a:cubicBezTo>
                  <a:pt x="1478" y="166"/>
                  <a:pt x="1505" y="185"/>
                  <a:pt x="1531" y="205"/>
                </a:cubicBezTo>
                <a:cubicBezTo>
                  <a:pt x="1535" y="209"/>
                  <a:pt x="1536" y="216"/>
                  <a:pt x="1532" y="220"/>
                </a:cubicBezTo>
                <a:cubicBezTo>
                  <a:pt x="1530" y="223"/>
                  <a:pt x="1527" y="224"/>
                  <a:pt x="1524" y="224"/>
                </a:cubicBezTo>
                <a:close/>
                <a:moveTo>
                  <a:pt x="514" y="126"/>
                </a:moveTo>
                <a:cubicBezTo>
                  <a:pt x="510" y="126"/>
                  <a:pt x="506" y="124"/>
                  <a:pt x="504" y="120"/>
                </a:cubicBezTo>
                <a:cubicBezTo>
                  <a:pt x="502" y="115"/>
                  <a:pt x="504" y="109"/>
                  <a:pt x="509" y="106"/>
                </a:cubicBezTo>
                <a:cubicBezTo>
                  <a:pt x="538" y="91"/>
                  <a:pt x="568" y="77"/>
                  <a:pt x="598" y="65"/>
                </a:cubicBezTo>
                <a:cubicBezTo>
                  <a:pt x="604" y="63"/>
                  <a:pt x="610" y="66"/>
                  <a:pt x="612" y="71"/>
                </a:cubicBezTo>
                <a:cubicBezTo>
                  <a:pt x="614" y="77"/>
                  <a:pt x="612" y="83"/>
                  <a:pt x="606" y="85"/>
                </a:cubicBezTo>
                <a:cubicBezTo>
                  <a:pt x="576" y="97"/>
                  <a:pt x="547" y="110"/>
                  <a:pt x="518" y="125"/>
                </a:cubicBezTo>
                <a:cubicBezTo>
                  <a:pt x="517" y="126"/>
                  <a:pt x="515" y="126"/>
                  <a:pt x="514" y="126"/>
                </a:cubicBezTo>
                <a:close/>
                <a:moveTo>
                  <a:pt x="1360" y="119"/>
                </a:moveTo>
                <a:cubicBezTo>
                  <a:pt x="1358" y="119"/>
                  <a:pt x="1357" y="119"/>
                  <a:pt x="1355" y="118"/>
                </a:cubicBezTo>
                <a:cubicBezTo>
                  <a:pt x="1326" y="104"/>
                  <a:pt x="1297" y="91"/>
                  <a:pt x="1267" y="80"/>
                </a:cubicBezTo>
                <a:cubicBezTo>
                  <a:pt x="1261" y="78"/>
                  <a:pt x="1258" y="72"/>
                  <a:pt x="1260" y="66"/>
                </a:cubicBezTo>
                <a:cubicBezTo>
                  <a:pt x="1263" y="61"/>
                  <a:pt x="1269" y="58"/>
                  <a:pt x="1274" y="60"/>
                </a:cubicBezTo>
                <a:cubicBezTo>
                  <a:pt x="1305" y="71"/>
                  <a:pt x="1335" y="85"/>
                  <a:pt x="1365" y="99"/>
                </a:cubicBezTo>
                <a:cubicBezTo>
                  <a:pt x="1370" y="102"/>
                  <a:pt x="1372" y="108"/>
                  <a:pt x="1369" y="113"/>
                </a:cubicBezTo>
                <a:cubicBezTo>
                  <a:pt x="1367" y="117"/>
                  <a:pt x="1364" y="119"/>
                  <a:pt x="1360" y="119"/>
                </a:cubicBezTo>
                <a:close/>
                <a:moveTo>
                  <a:pt x="695" y="55"/>
                </a:moveTo>
                <a:cubicBezTo>
                  <a:pt x="690" y="55"/>
                  <a:pt x="686" y="52"/>
                  <a:pt x="685" y="47"/>
                </a:cubicBezTo>
                <a:cubicBezTo>
                  <a:pt x="683" y="41"/>
                  <a:pt x="686" y="36"/>
                  <a:pt x="692" y="34"/>
                </a:cubicBezTo>
                <a:cubicBezTo>
                  <a:pt x="724" y="25"/>
                  <a:pt x="756" y="18"/>
                  <a:pt x="788" y="13"/>
                </a:cubicBezTo>
                <a:cubicBezTo>
                  <a:pt x="794" y="12"/>
                  <a:pt x="800" y="16"/>
                  <a:pt x="801" y="22"/>
                </a:cubicBezTo>
                <a:cubicBezTo>
                  <a:pt x="802" y="27"/>
                  <a:pt x="798" y="33"/>
                  <a:pt x="792" y="34"/>
                </a:cubicBezTo>
                <a:cubicBezTo>
                  <a:pt x="760" y="39"/>
                  <a:pt x="729" y="46"/>
                  <a:pt x="698" y="55"/>
                </a:cubicBezTo>
                <a:cubicBezTo>
                  <a:pt x="697" y="55"/>
                  <a:pt x="696" y="55"/>
                  <a:pt x="695" y="55"/>
                </a:cubicBezTo>
                <a:close/>
                <a:moveTo>
                  <a:pt x="1177" y="51"/>
                </a:moveTo>
                <a:cubicBezTo>
                  <a:pt x="1176" y="51"/>
                  <a:pt x="1176" y="51"/>
                  <a:pt x="1175" y="51"/>
                </a:cubicBezTo>
                <a:cubicBezTo>
                  <a:pt x="1144" y="43"/>
                  <a:pt x="1112" y="36"/>
                  <a:pt x="1080" y="32"/>
                </a:cubicBezTo>
                <a:cubicBezTo>
                  <a:pt x="1074" y="31"/>
                  <a:pt x="1070" y="25"/>
                  <a:pt x="1071" y="19"/>
                </a:cubicBezTo>
                <a:cubicBezTo>
                  <a:pt x="1072" y="14"/>
                  <a:pt x="1077" y="10"/>
                  <a:pt x="1083" y="11"/>
                </a:cubicBezTo>
                <a:cubicBezTo>
                  <a:pt x="1116" y="15"/>
                  <a:pt x="1148" y="22"/>
                  <a:pt x="1180" y="30"/>
                </a:cubicBezTo>
                <a:cubicBezTo>
                  <a:pt x="1186" y="32"/>
                  <a:pt x="1189" y="37"/>
                  <a:pt x="1188" y="43"/>
                </a:cubicBezTo>
                <a:cubicBezTo>
                  <a:pt x="1186" y="48"/>
                  <a:pt x="1182" y="51"/>
                  <a:pt x="1177" y="51"/>
                </a:cubicBezTo>
                <a:close/>
                <a:moveTo>
                  <a:pt x="887" y="23"/>
                </a:moveTo>
                <a:cubicBezTo>
                  <a:pt x="881" y="23"/>
                  <a:pt x="877" y="19"/>
                  <a:pt x="877" y="13"/>
                </a:cubicBezTo>
                <a:cubicBezTo>
                  <a:pt x="876" y="7"/>
                  <a:pt x="881" y="2"/>
                  <a:pt x="886" y="2"/>
                </a:cubicBezTo>
                <a:cubicBezTo>
                  <a:pt x="919" y="0"/>
                  <a:pt x="952" y="0"/>
                  <a:pt x="985" y="1"/>
                </a:cubicBezTo>
                <a:cubicBezTo>
                  <a:pt x="991" y="1"/>
                  <a:pt x="995" y="6"/>
                  <a:pt x="995" y="12"/>
                </a:cubicBezTo>
                <a:cubicBezTo>
                  <a:pt x="995" y="18"/>
                  <a:pt x="990" y="23"/>
                  <a:pt x="984" y="22"/>
                </a:cubicBezTo>
                <a:cubicBezTo>
                  <a:pt x="952" y="21"/>
                  <a:pt x="920" y="21"/>
                  <a:pt x="888" y="23"/>
                </a:cubicBezTo>
                <a:lnTo>
                  <a:pt x="887" y="23"/>
                </a:lnTo>
                <a:close/>
              </a:path>
            </a:pathLst>
          </a:custGeom>
          <a:solidFill>
            <a:srgbClr val="8CBA5E"/>
          </a:solidFill>
          <a:ln>
            <a:noFill/>
          </a:ln>
        </p:spPr>
        <p:txBody>
          <a:bodyPr vert="horz" wrap="square" lIns="91433" tIns="45716" rIns="91433" bIns="45716" numCol="1" anchor="t" anchorCtr="0" compatLnSpc="1">
            <a:prstTxWarp prst="textNoShape">
              <a:avLst/>
            </a:prstTxWarp>
          </a:bodyPr>
          <a:lstStyle/>
          <a:p>
            <a:endParaRPr lang="en-US" sz="1707">
              <a:cs typeface="+mn-ea"/>
              <a:sym typeface="+mn-lt"/>
            </a:endParaRPr>
          </a:p>
        </p:txBody>
      </p:sp>
      <p:grpSp>
        <p:nvGrpSpPr>
          <p:cNvPr id="43" name="Group 5">
            <a:extLst>
              <a:ext uri="{FF2B5EF4-FFF2-40B4-BE49-F238E27FC236}">
                <a16:creationId xmlns="" xmlns:a16="http://schemas.microsoft.com/office/drawing/2014/main" id="{81CAAA2A-4F00-DE41-B1E4-E20279C8484A}"/>
              </a:ext>
            </a:extLst>
          </p:cNvPr>
          <p:cNvGrpSpPr/>
          <p:nvPr/>
        </p:nvGrpSpPr>
        <p:grpSpPr>
          <a:xfrm>
            <a:off x="1432265" y="3652892"/>
            <a:ext cx="1829466" cy="1827167"/>
            <a:chOff x="1445718" y="3970842"/>
            <a:chExt cx="1829466" cy="1827267"/>
          </a:xfrm>
        </p:grpSpPr>
        <p:sp>
          <p:nvSpPr>
            <p:cNvPr id="44" name="Freeform 5">
              <a:extLst>
                <a:ext uri="{FF2B5EF4-FFF2-40B4-BE49-F238E27FC236}">
                  <a16:creationId xmlns="" xmlns:a16="http://schemas.microsoft.com/office/drawing/2014/main" id="{271D118C-51C3-6646-911A-2AB9BD2E3E81}"/>
                </a:ext>
              </a:extLst>
            </p:cNvPr>
            <p:cNvSpPr>
              <a:spLocks noEditPoints="1"/>
            </p:cNvSpPr>
            <p:nvPr/>
          </p:nvSpPr>
          <p:spPr bwMode="auto">
            <a:xfrm>
              <a:off x="1445718" y="3970842"/>
              <a:ext cx="1829466" cy="1827267"/>
            </a:xfrm>
            <a:custGeom>
              <a:avLst/>
              <a:gdLst>
                <a:gd name="T0" fmla="*/ 1498 w 1527"/>
                <a:gd name="T1" fmla="*/ 597 h 1526"/>
                <a:gd name="T2" fmla="*/ 1359 w 1527"/>
                <a:gd name="T3" fmla="*/ 597 h 1526"/>
                <a:gd name="T4" fmla="*/ 1302 w 1527"/>
                <a:gd name="T5" fmla="*/ 459 h 1526"/>
                <a:gd name="T6" fmla="*/ 1400 w 1527"/>
                <a:gd name="T7" fmla="*/ 361 h 1526"/>
                <a:gd name="T8" fmla="*/ 1400 w 1527"/>
                <a:gd name="T9" fmla="*/ 320 h 1526"/>
                <a:gd name="T10" fmla="*/ 1207 w 1527"/>
                <a:gd name="T11" fmla="*/ 127 h 1526"/>
                <a:gd name="T12" fmla="*/ 1165 w 1527"/>
                <a:gd name="T13" fmla="*/ 127 h 1526"/>
                <a:gd name="T14" fmla="*/ 1068 w 1527"/>
                <a:gd name="T15" fmla="*/ 225 h 1526"/>
                <a:gd name="T16" fmla="*/ 929 w 1527"/>
                <a:gd name="T17" fmla="*/ 167 h 1526"/>
                <a:gd name="T18" fmla="*/ 929 w 1527"/>
                <a:gd name="T19" fmla="*/ 29 h 1526"/>
                <a:gd name="T20" fmla="*/ 900 w 1527"/>
                <a:gd name="T21" fmla="*/ 0 h 1526"/>
                <a:gd name="T22" fmla="*/ 627 w 1527"/>
                <a:gd name="T23" fmla="*/ 0 h 1526"/>
                <a:gd name="T24" fmla="*/ 598 w 1527"/>
                <a:gd name="T25" fmla="*/ 29 h 1526"/>
                <a:gd name="T26" fmla="*/ 598 w 1527"/>
                <a:gd name="T27" fmla="*/ 167 h 1526"/>
                <a:gd name="T28" fmla="*/ 459 w 1527"/>
                <a:gd name="T29" fmla="*/ 225 h 1526"/>
                <a:gd name="T30" fmla="*/ 361 w 1527"/>
                <a:gd name="T31" fmla="*/ 127 h 1526"/>
                <a:gd name="T32" fmla="*/ 320 w 1527"/>
                <a:gd name="T33" fmla="*/ 127 h 1526"/>
                <a:gd name="T34" fmla="*/ 127 w 1527"/>
                <a:gd name="T35" fmla="*/ 320 h 1526"/>
                <a:gd name="T36" fmla="*/ 127 w 1527"/>
                <a:gd name="T37" fmla="*/ 361 h 1526"/>
                <a:gd name="T38" fmla="*/ 225 w 1527"/>
                <a:gd name="T39" fmla="*/ 459 h 1526"/>
                <a:gd name="T40" fmla="*/ 168 w 1527"/>
                <a:gd name="T41" fmla="*/ 597 h 1526"/>
                <a:gd name="T42" fmla="*/ 29 w 1527"/>
                <a:gd name="T43" fmla="*/ 597 h 1526"/>
                <a:gd name="T44" fmla="*/ 0 w 1527"/>
                <a:gd name="T45" fmla="*/ 627 h 1526"/>
                <a:gd name="T46" fmla="*/ 0 w 1527"/>
                <a:gd name="T47" fmla="*/ 899 h 1526"/>
                <a:gd name="T48" fmla="*/ 29 w 1527"/>
                <a:gd name="T49" fmla="*/ 928 h 1526"/>
                <a:gd name="T50" fmla="*/ 168 w 1527"/>
                <a:gd name="T51" fmla="*/ 928 h 1526"/>
                <a:gd name="T52" fmla="*/ 225 w 1527"/>
                <a:gd name="T53" fmla="*/ 1067 h 1526"/>
                <a:gd name="T54" fmla="*/ 127 w 1527"/>
                <a:gd name="T55" fmla="*/ 1165 h 1526"/>
                <a:gd name="T56" fmla="*/ 127 w 1527"/>
                <a:gd name="T57" fmla="*/ 1206 h 1526"/>
                <a:gd name="T58" fmla="*/ 320 w 1527"/>
                <a:gd name="T59" fmla="*/ 1399 h 1526"/>
                <a:gd name="T60" fmla="*/ 361 w 1527"/>
                <a:gd name="T61" fmla="*/ 1399 h 1526"/>
                <a:gd name="T62" fmla="*/ 459 w 1527"/>
                <a:gd name="T63" fmla="*/ 1301 h 1526"/>
                <a:gd name="T64" fmla="*/ 598 w 1527"/>
                <a:gd name="T65" fmla="*/ 1359 h 1526"/>
                <a:gd name="T66" fmla="*/ 598 w 1527"/>
                <a:gd name="T67" fmla="*/ 1497 h 1526"/>
                <a:gd name="T68" fmla="*/ 627 w 1527"/>
                <a:gd name="T69" fmla="*/ 1526 h 1526"/>
                <a:gd name="T70" fmla="*/ 900 w 1527"/>
                <a:gd name="T71" fmla="*/ 1526 h 1526"/>
                <a:gd name="T72" fmla="*/ 929 w 1527"/>
                <a:gd name="T73" fmla="*/ 1497 h 1526"/>
                <a:gd name="T74" fmla="*/ 929 w 1527"/>
                <a:gd name="T75" fmla="*/ 1359 h 1526"/>
                <a:gd name="T76" fmla="*/ 1067 w 1527"/>
                <a:gd name="T77" fmla="*/ 1301 h 1526"/>
                <a:gd name="T78" fmla="*/ 1165 w 1527"/>
                <a:gd name="T79" fmla="*/ 1400 h 1526"/>
                <a:gd name="T80" fmla="*/ 1207 w 1527"/>
                <a:gd name="T81" fmla="*/ 1400 h 1526"/>
                <a:gd name="T82" fmla="*/ 1400 w 1527"/>
                <a:gd name="T83" fmla="*/ 1207 h 1526"/>
                <a:gd name="T84" fmla="*/ 1400 w 1527"/>
                <a:gd name="T85" fmla="*/ 1166 h 1526"/>
                <a:gd name="T86" fmla="*/ 1301 w 1527"/>
                <a:gd name="T87" fmla="*/ 1067 h 1526"/>
                <a:gd name="T88" fmla="*/ 1359 w 1527"/>
                <a:gd name="T89" fmla="*/ 928 h 1526"/>
                <a:gd name="T90" fmla="*/ 1498 w 1527"/>
                <a:gd name="T91" fmla="*/ 928 h 1526"/>
                <a:gd name="T92" fmla="*/ 1527 w 1527"/>
                <a:gd name="T93" fmla="*/ 899 h 1526"/>
                <a:gd name="T94" fmla="*/ 1527 w 1527"/>
                <a:gd name="T95" fmla="*/ 627 h 1526"/>
                <a:gd name="T96" fmla="*/ 1498 w 1527"/>
                <a:gd name="T97" fmla="*/ 597 h 1526"/>
                <a:gd name="T98" fmla="*/ 763 w 1527"/>
                <a:gd name="T99" fmla="*/ 1211 h 1526"/>
                <a:gd name="T100" fmla="*/ 316 w 1527"/>
                <a:gd name="T101" fmla="*/ 763 h 1526"/>
                <a:gd name="T102" fmla="*/ 763 w 1527"/>
                <a:gd name="T103" fmla="*/ 315 h 1526"/>
                <a:gd name="T104" fmla="*/ 1211 w 1527"/>
                <a:gd name="T105" fmla="*/ 763 h 1526"/>
                <a:gd name="T106" fmla="*/ 763 w 1527"/>
                <a:gd name="T107" fmla="*/ 1211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7" h="1526">
                  <a:moveTo>
                    <a:pt x="1498" y="597"/>
                  </a:moveTo>
                  <a:cubicBezTo>
                    <a:pt x="1359" y="597"/>
                    <a:pt x="1359" y="597"/>
                    <a:pt x="1359" y="597"/>
                  </a:cubicBezTo>
                  <a:cubicBezTo>
                    <a:pt x="1346" y="548"/>
                    <a:pt x="1326" y="502"/>
                    <a:pt x="1302" y="459"/>
                  </a:cubicBezTo>
                  <a:cubicBezTo>
                    <a:pt x="1400" y="361"/>
                    <a:pt x="1400" y="361"/>
                    <a:pt x="1400" y="361"/>
                  </a:cubicBezTo>
                  <a:cubicBezTo>
                    <a:pt x="1411" y="349"/>
                    <a:pt x="1411" y="331"/>
                    <a:pt x="1400" y="320"/>
                  </a:cubicBezTo>
                  <a:cubicBezTo>
                    <a:pt x="1207" y="127"/>
                    <a:pt x="1207" y="127"/>
                    <a:pt x="1207" y="127"/>
                  </a:cubicBezTo>
                  <a:cubicBezTo>
                    <a:pt x="1195" y="115"/>
                    <a:pt x="1177" y="115"/>
                    <a:pt x="1165" y="127"/>
                  </a:cubicBezTo>
                  <a:cubicBezTo>
                    <a:pt x="1068" y="225"/>
                    <a:pt x="1068" y="225"/>
                    <a:pt x="1068" y="225"/>
                  </a:cubicBezTo>
                  <a:cubicBezTo>
                    <a:pt x="1024" y="200"/>
                    <a:pt x="978" y="181"/>
                    <a:pt x="929" y="167"/>
                  </a:cubicBezTo>
                  <a:cubicBezTo>
                    <a:pt x="929" y="29"/>
                    <a:pt x="929" y="29"/>
                    <a:pt x="929" y="29"/>
                  </a:cubicBezTo>
                  <a:cubicBezTo>
                    <a:pt x="929" y="13"/>
                    <a:pt x="916" y="0"/>
                    <a:pt x="900" y="0"/>
                  </a:cubicBezTo>
                  <a:cubicBezTo>
                    <a:pt x="627" y="0"/>
                    <a:pt x="627" y="0"/>
                    <a:pt x="627" y="0"/>
                  </a:cubicBezTo>
                  <a:cubicBezTo>
                    <a:pt x="611" y="0"/>
                    <a:pt x="598" y="13"/>
                    <a:pt x="598" y="29"/>
                  </a:cubicBezTo>
                  <a:cubicBezTo>
                    <a:pt x="598" y="167"/>
                    <a:pt x="598" y="167"/>
                    <a:pt x="598" y="167"/>
                  </a:cubicBezTo>
                  <a:cubicBezTo>
                    <a:pt x="549" y="181"/>
                    <a:pt x="502" y="200"/>
                    <a:pt x="459" y="225"/>
                  </a:cubicBezTo>
                  <a:cubicBezTo>
                    <a:pt x="361" y="127"/>
                    <a:pt x="361" y="127"/>
                    <a:pt x="361" y="127"/>
                  </a:cubicBezTo>
                  <a:cubicBezTo>
                    <a:pt x="350" y="116"/>
                    <a:pt x="331" y="116"/>
                    <a:pt x="320" y="127"/>
                  </a:cubicBezTo>
                  <a:cubicBezTo>
                    <a:pt x="127" y="320"/>
                    <a:pt x="127" y="320"/>
                    <a:pt x="127" y="320"/>
                  </a:cubicBezTo>
                  <a:cubicBezTo>
                    <a:pt x="116" y="332"/>
                    <a:pt x="116" y="350"/>
                    <a:pt x="127" y="361"/>
                  </a:cubicBezTo>
                  <a:cubicBezTo>
                    <a:pt x="225" y="459"/>
                    <a:pt x="225" y="459"/>
                    <a:pt x="225" y="459"/>
                  </a:cubicBezTo>
                  <a:cubicBezTo>
                    <a:pt x="201" y="502"/>
                    <a:pt x="181" y="549"/>
                    <a:pt x="168" y="597"/>
                  </a:cubicBezTo>
                  <a:cubicBezTo>
                    <a:pt x="29" y="597"/>
                    <a:pt x="29" y="597"/>
                    <a:pt x="29" y="597"/>
                  </a:cubicBezTo>
                  <a:cubicBezTo>
                    <a:pt x="13" y="597"/>
                    <a:pt x="0" y="611"/>
                    <a:pt x="0" y="627"/>
                  </a:cubicBezTo>
                  <a:cubicBezTo>
                    <a:pt x="0" y="899"/>
                    <a:pt x="0" y="899"/>
                    <a:pt x="0" y="899"/>
                  </a:cubicBezTo>
                  <a:cubicBezTo>
                    <a:pt x="0" y="915"/>
                    <a:pt x="13" y="928"/>
                    <a:pt x="29" y="928"/>
                  </a:cubicBezTo>
                  <a:cubicBezTo>
                    <a:pt x="168" y="928"/>
                    <a:pt x="168" y="928"/>
                    <a:pt x="168" y="928"/>
                  </a:cubicBezTo>
                  <a:cubicBezTo>
                    <a:pt x="181" y="977"/>
                    <a:pt x="201" y="1024"/>
                    <a:pt x="225" y="1067"/>
                  </a:cubicBezTo>
                  <a:cubicBezTo>
                    <a:pt x="127" y="1165"/>
                    <a:pt x="127" y="1165"/>
                    <a:pt x="127" y="1165"/>
                  </a:cubicBezTo>
                  <a:cubicBezTo>
                    <a:pt x="116" y="1176"/>
                    <a:pt x="116" y="1195"/>
                    <a:pt x="127" y="1206"/>
                  </a:cubicBezTo>
                  <a:cubicBezTo>
                    <a:pt x="320" y="1399"/>
                    <a:pt x="320" y="1399"/>
                    <a:pt x="320" y="1399"/>
                  </a:cubicBezTo>
                  <a:cubicBezTo>
                    <a:pt x="331" y="1411"/>
                    <a:pt x="350" y="1411"/>
                    <a:pt x="361" y="1399"/>
                  </a:cubicBezTo>
                  <a:cubicBezTo>
                    <a:pt x="459" y="1301"/>
                    <a:pt x="459" y="1301"/>
                    <a:pt x="459" y="1301"/>
                  </a:cubicBezTo>
                  <a:cubicBezTo>
                    <a:pt x="502" y="1326"/>
                    <a:pt x="549" y="1345"/>
                    <a:pt x="598" y="1359"/>
                  </a:cubicBezTo>
                  <a:cubicBezTo>
                    <a:pt x="598" y="1497"/>
                    <a:pt x="598" y="1497"/>
                    <a:pt x="598" y="1497"/>
                  </a:cubicBezTo>
                  <a:cubicBezTo>
                    <a:pt x="598" y="1513"/>
                    <a:pt x="611" y="1526"/>
                    <a:pt x="627" y="1526"/>
                  </a:cubicBezTo>
                  <a:cubicBezTo>
                    <a:pt x="900" y="1526"/>
                    <a:pt x="900" y="1526"/>
                    <a:pt x="900" y="1526"/>
                  </a:cubicBezTo>
                  <a:cubicBezTo>
                    <a:pt x="916" y="1526"/>
                    <a:pt x="929" y="1513"/>
                    <a:pt x="929" y="1497"/>
                  </a:cubicBezTo>
                  <a:cubicBezTo>
                    <a:pt x="929" y="1359"/>
                    <a:pt x="929" y="1359"/>
                    <a:pt x="929" y="1359"/>
                  </a:cubicBezTo>
                  <a:cubicBezTo>
                    <a:pt x="978" y="1345"/>
                    <a:pt x="1024" y="1326"/>
                    <a:pt x="1067" y="1301"/>
                  </a:cubicBezTo>
                  <a:cubicBezTo>
                    <a:pt x="1165" y="1400"/>
                    <a:pt x="1165" y="1400"/>
                    <a:pt x="1165" y="1400"/>
                  </a:cubicBezTo>
                  <a:cubicBezTo>
                    <a:pt x="1177" y="1411"/>
                    <a:pt x="1195" y="1411"/>
                    <a:pt x="1207" y="1400"/>
                  </a:cubicBezTo>
                  <a:cubicBezTo>
                    <a:pt x="1400" y="1207"/>
                    <a:pt x="1400" y="1207"/>
                    <a:pt x="1400" y="1207"/>
                  </a:cubicBezTo>
                  <a:cubicBezTo>
                    <a:pt x="1411" y="1195"/>
                    <a:pt x="1411" y="1177"/>
                    <a:pt x="1400" y="1166"/>
                  </a:cubicBezTo>
                  <a:cubicBezTo>
                    <a:pt x="1301" y="1067"/>
                    <a:pt x="1301" y="1067"/>
                    <a:pt x="1301" y="1067"/>
                  </a:cubicBezTo>
                  <a:cubicBezTo>
                    <a:pt x="1326" y="1024"/>
                    <a:pt x="1346" y="978"/>
                    <a:pt x="1359" y="928"/>
                  </a:cubicBezTo>
                  <a:cubicBezTo>
                    <a:pt x="1498" y="928"/>
                    <a:pt x="1498" y="928"/>
                    <a:pt x="1498" y="928"/>
                  </a:cubicBezTo>
                  <a:cubicBezTo>
                    <a:pt x="1514" y="928"/>
                    <a:pt x="1527" y="915"/>
                    <a:pt x="1527" y="899"/>
                  </a:cubicBezTo>
                  <a:cubicBezTo>
                    <a:pt x="1527" y="627"/>
                    <a:pt x="1527" y="627"/>
                    <a:pt x="1527" y="627"/>
                  </a:cubicBezTo>
                  <a:cubicBezTo>
                    <a:pt x="1527" y="611"/>
                    <a:pt x="1514" y="597"/>
                    <a:pt x="1498" y="597"/>
                  </a:cubicBezTo>
                  <a:moveTo>
                    <a:pt x="763" y="1211"/>
                  </a:moveTo>
                  <a:cubicBezTo>
                    <a:pt x="516" y="1211"/>
                    <a:pt x="316" y="1010"/>
                    <a:pt x="316" y="763"/>
                  </a:cubicBezTo>
                  <a:cubicBezTo>
                    <a:pt x="316" y="516"/>
                    <a:pt x="516" y="315"/>
                    <a:pt x="763" y="315"/>
                  </a:cubicBezTo>
                  <a:cubicBezTo>
                    <a:pt x="1011" y="315"/>
                    <a:pt x="1211" y="516"/>
                    <a:pt x="1211" y="763"/>
                  </a:cubicBezTo>
                  <a:cubicBezTo>
                    <a:pt x="1211" y="1010"/>
                    <a:pt x="1011" y="1211"/>
                    <a:pt x="763" y="1211"/>
                  </a:cubicBezTo>
                </a:path>
              </a:pathLst>
            </a:custGeom>
            <a:solidFill>
              <a:srgbClr val="8CB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endParaRPr lang="en-US" sz="1707" dirty="0">
                <a:cs typeface="+mn-ea"/>
                <a:sym typeface="+mn-lt"/>
              </a:endParaRPr>
            </a:p>
          </p:txBody>
        </p:sp>
        <p:sp>
          <p:nvSpPr>
            <p:cNvPr id="45" name="Freeform 6">
              <a:extLst>
                <a:ext uri="{FF2B5EF4-FFF2-40B4-BE49-F238E27FC236}">
                  <a16:creationId xmlns="" xmlns:a16="http://schemas.microsoft.com/office/drawing/2014/main" id="{5F6033E7-5F11-674F-9FB5-8210A92BDD94}"/>
                </a:ext>
              </a:extLst>
            </p:cNvPr>
            <p:cNvSpPr>
              <a:spLocks noEditPoints="1"/>
            </p:cNvSpPr>
            <p:nvPr/>
          </p:nvSpPr>
          <p:spPr bwMode="auto">
            <a:xfrm>
              <a:off x="1727908" y="4252298"/>
              <a:ext cx="1264355" cy="1264355"/>
            </a:xfrm>
            <a:custGeom>
              <a:avLst/>
              <a:gdLst>
                <a:gd name="T0" fmla="*/ 80 w 1055"/>
                <a:gd name="T1" fmla="*/ 528 h 1056"/>
                <a:gd name="T2" fmla="*/ 80 w 1055"/>
                <a:gd name="T3" fmla="*/ 528 h 1056"/>
                <a:gd name="T4" fmla="*/ 527 w 1055"/>
                <a:gd name="T5" fmla="*/ 80 h 1056"/>
                <a:gd name="T6" fmla="*/ 975 w 1055"/>
                <a:gd name="T7" fmla="*/ 528 h 1056"/>
                <a:gd name="T8" fmla="*/ 975 w 1055"/>
                <a:gd name="T9" fmla="*/ 528 h 1056"/>
                <a:gd name="T10" fmla="*/ 975 w 1055"/>
                <a:gd name="T11" fmla="*/ 528 h 1056"/>
                <a:gd name="T12" fmla="*/ 527 w 1055"/>
                <a:gd name="T13" fmla="*/ 976 h 1056"/>
                <a:gd name="T14" fmla="*/ 80 w 1055"/>
                <a:gd name="T15" fmla="*/ 528 h 1056"/>
                <a:gd name="T16" fmla="*/ 80 w 1055"/>
                <a:gd name="T17" fmla="*/ 528 h 1056"/>
                <a:gd name="T18" fmla="*/ 527 w 1055"/>
                <a:gd name="T19" fmla="*/ 0 h 1056"/>
                <a:gd name="T20" fmla="*/ 0 w 1055"/>
                <a:gd name="T21" fmla="*/ 528 h 1056"/>
                <a:gd name="T22" fmla="*/ 527 w 1055"/>
                <a:gd name="T23" fmla="*/ 1056 h 1056"/>
                <a:gd name="T24" fmla="*/ 1055 w 1055"/>
                <a:gd name="T25" fmla="*/ 528 h 1056"/>
                <a:gd name="T26" fmla="*/ 527 w 1055"/>
                <a:gd name="T2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5" h="1056">
                  <a:moveTo>
                    <a:pt x="80" y="528"/>
                  </a:moveTo>
                  <a:cubicBezTo>
                    <a:pt x="80" y="528"/>
                    <a:pt x="80" y="528"/>
                    <a:pt x="80" y="528"/>
                  </a:cubicBezTo>
                  <a:cubicBezTo>
                    <a:pt x="80" y="281"/>
                    <a:pt x="280" y="80"/>
                    <a:pt x="527" y="80"/>
                  </a:cubicBezTo>
                  <a:cubicBezTo>
                    <a:pt x="775" y="80"/>
                    <a:pt x="975" y="281"/>
                    <a:pt x="975" y="528"/>
                  </a:cubicBezTo>
                  <a:cubicBezTo>
                    <a:pt x="975" y="528"/>
                    <a:pt x="975" y="528"/>
                    <a:pt x="975" y="528"/>
                  </a:cubicBezTo>
                  <a:cubicBezTo>
                    <a:pt x="975" y="528"/>
                    <a:pt x="975" y="528"/>
                    <a:pt x="975" y="528"/>
                  </a:cubicBezTo>
                  <a:cubicBezTo>
                    <a:pt x="975" y="775"/>
                    <a:pt x="775" y="976"/>
                    <a:pt x="527" y="976"/>
                  </a:cubicBezTo>
                  <a:cubicBezTo>
                    <a:pt x="280" y="976"/>
                    <a:pt x="80" y="775"/>
                    <a:pt x="80" y="528"/>
                  </a:cubicBezTo>
                  <a:cubicBezTo>
                    <a:pt x="80" y="528"/>
                    <a:pt x="80" y="528"/>
                    <a:pt x="80" y="528"/>
                  </a:cubicBezTo>
                  <a:moveTo>
                    <a:pt x="527" y="0"/>
                  </a:moveTo>
                  <a:cubicBezTo>
                    <a:pt x="236" y="0"/>
                    <a:pt x="0" y="237"/>
                    <a:pt x="0" y="528"/>
                  </a:cubicBezTo>
                  <a:cubicBezTo>
                    <a:pt x="0" y="819"/>
                    <a:pt x="236" y="1056"/>
                    <a:pt x="527" y="1056"/>
                  </a:cubicBezTo>
                  <a:cubicBezTo>
                    <a:pt x="819" y="1056"/>
                    <a:pt x="1055" y="819"/>
                    <a:pt x="1055" y="528"/>
                  </a:cubicBezTo>
                  <a:cubicBezTo>
                    <a:pt x="1055" y="237"/>
                    <a:pt x="819" y="0"/>
                    <a:pt x="527" y="0"/>
                  </a:cubicBezTo>
                </a:path>
              </a:pathLst>
            </a:custGeom>
            <a:solidFill>
              <a:srgbClr val="244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endParaRPr lang="en-US" sz="1707">
                <a:cs typeface="+mn-ea"/>
                <a:sym typeface="+mn-lt"/>
              </a:endParaRPr>
            </a:p>
          </p:txBody>
        </p:sp>
      </p:grpSp>
      <p:grpSp>
        <p:nvGrpSpPr>
          <p:cNvPr id="46" name="Group 50">
            <a:extLst>
              <a:ext uri="{FF2B5EF4-FFF2-40B4-BE49-F238E27FC236}">
                <a16:creationId xmlns="" xmlns:a16="http://schemas.microsoft.com/office/drawing/2014/main" id="{FD6F9DA3-E3A5-384A-A5EB-DAEAD47FFA5C}"/>
              </a:ext>
            </a:extLst>
          </p:cNvPr>
          <p:cNvGrpSpPr/>
          <p:nvPr/>
        </p:nvGrpSpPr>
        <p:grpSpPr>
          <a:xfrm>
            <a:off x="3261733" y="1989898"/>
            <a:ext cx="1828000" cy="1827167"/>
            <a:chOff x="3275184" y="2307758"/>
            <a:chExt cx="1828000" cy="1827267"/>
          </a:xfrm>
        </p:grpSpPr>
        <p:sp>
          <p:nvSpPr>
            <p:cNvPr id="47" name="Freeform 25">
              <a:extLst>
                <a:ext uri="{FF2B5EF4-FFF2-40B4-BE49-F238E27FC236}">
                  <a16:creationId xmlns="" xmlns:a16="http://schemas.microsoft.com/office/drawing/2014/main" id="{B184F943-6253-4D4B-BCC3-E40336E4B904}"/>
                </a:ext>
              </a:extLst>
            </p:cNvPr>
            <p:cNvSpPr>
              <a:spLocks noEditPoints="1"/>
            </p:cNvSpPr>
            <p:nvPr/>
          </p:nvSpPr>
          <p:spPr bwMode="auto">
            <a:xfrm>
              <a:off x="3275184" y="2307758"/>
              <a:ext cx="1828000" cy="1827267"/>
            </a:xfrm>
            <a:custGeom>
              <a:avLst/>
              <a:gdLst>
                <a:gd name="T0" fmla="*/ 0 w 1526"/>
                <a:gd name="T1" fmla="*/ 627 h 1526"/>
                <a:gd name="T2" fmla="*/ 0 w 1526"/>
                <a:gd name="T3" fmla="*/ 899 h 1526"/>
                <a:gd name="T4" fmla="*/ 29 w 1526"/>
                <a:gd name="T5" fmla="*/ 929 h 1526"/>
                <a:gd name="T6" fmla="*/ 167 w 1526"/>
                <a:gd name="T7" fmla="*/ 929 h 1526"/>
                <a:gd name="T8" fmla="*/ 225 w 1526"/>
                <a:gd name="T9" fmla="*/ 1068 h 1526"/>
                <a:gd name="T10" fmla="*/ 127 w 1526"/>
                <a:gd name="T11" fmla="*/ 1166 h 1526"/>
                <a:gd name="T12" fmla="*/ 127 w 1526"/>
                <a:gd name="T13" fmla="*/ 1207 h 1526"/>
                <a:gd name="T14" fmla="*/ 320 w 1526"/>
                <a:gd name="T15" fmla="*/ 1400 h 1526"/>
                <a:gd name="T16" fmla="*/ 361 w 1526"/>
                <a:gd name="T17" fmla="*/ 1400 h 1526"/>
                <a:gd name="T18" fmla="*/ 459 w 1526"/>
                <a:gd name="T19" fmla="*/ 1301 h 1526"/>
                <a:gd name="T20" fmla="*/ 598 w 1526"/>
                <a:gd name="T21" fmla="*/ 1359 h 1526"/>
                <a:gd name="T22" fmla="*/ 598 w 1526"/>
                <a:gd name="T23" fmla="*/ 1497 h 1526"/>
                <a:gd name="T24" fmla="*/ 627 w 1526"/>
                <a:gd name="T25" fmla="*/ 1526 h 1526"/>
                <a:gd name="T26" fmla="*/ 899 w 1526"/>
                <a:gd name="T27" fmla="*/ 1526 h 1526"/>
                <a:gd name="T28" fmla="*/ 929 w 1526"/>
                <a:gd name="T29" fmla="*/ 1497 h 1526"/>
                <a:gd name="T30" fmla="*/ 929 w 1526"/>
                <a:gd name="T31" fmla="*/ 1359 h 1526"/>
                <a:gd name="T32" fmla="*/ 1067 w 1526"/>
                <a:gd name="T33" fmla="*/ 1301 h 1526"/>
                <a:gd name="T34" fmla="*/ 1165 w 1526"/>
                <a:gd name="T35" fmla="*/ 1399 h 1526"/>
                <a:gd name="T36" fmla="*/ 1206 w 1526"/>
                <a:gd name="T37" fmla="*/ 1399 h 1526"/>
                <a:gd name="T38" fmla="*/ 1399 w 1526"/>
                <a:gd name="T39" fmla="*/ 1206 h 1526"/>
                <a:gd name="T40" fmla="*/ 1399 w 1526"/>
                <a:gd name="T41" fmla="*/ 1165 h 1526"/>
                <a:gd name="T42" fmla="*/ 1301 w 1526"/>
                <a:gd name="T43" fmla="*/ 1067 h 1526"/>
                <a:gd name="T44" fmla="*/ 1359 w 1526"/>
                <a:gd name="T45" fmla="*/ 929 h 1526"/>
                <a:gd name="T46" fmla="*/ 1497 w 1526"/>
                <a:gd name="T47" fmla="*/ 929 h 1526"/>
                <a:gd name="T48" fmla="*/ 1526 w 1526"/>
                <a:gd name="T49" fmla="*/ 899 h 1526"/>
                <a:gd name="T50" fmla="*/ 1526 w 1526"/>
                <a:gd name="T51" fmla="*/ 627 h 1526"/>
                <a:gd name="T52" fmla="*/ 1497 w 1526"/>
                <a:gd name="T53" fmla="*/ 597 h 1526"/>
                <a:gd name="T54" fmla="*/ 1359 w 1526"/>
                <a:gd name="T55" fmla="*/ 597 h 1526"/>
                <a:gd name="T56" fmla="*/ 1302 w 1526"/>
                <a:gd name="T57" fmla="*/ 459 h 1526"/>
                <a:gd name="T58" fmla="*/ 1399 w 1526"/>
                <a:gd name="T59" fmla="*/ 361 h 1526"/>
                <a:gd name="T60" fmla="*/ 1399 w 1526"/>
                <a:gd name="T61" fmla="*/ 320 h 1526"/>
                <a:gd name="T62" fmla="*/ 1206 w 1526"/>
                <a:gd name="T63" fmla="*/ 127 h 1526"/>
                <a:gd name="T64" fmla="*/ 1165 w 1526"/>
                <a:gd name="T65" fmla="*/ 127 h 1526"/>
                <a:gd name="T66" fmla="*/ 1068 w 1526"/>
                <a:gd name="T67" fmla="*/ 225 h 1526"/>
                <a:gd name="T68" fmla="*/ 929 w 1526"/>
                <a:gd name="T69" fmla="*/ 167 h 1526"/>
                <a:gd name="T70" fmla="*/ 929 w 1526"/>
                <a:gd name="T71" fmla="*/ 29 h 1526"/>
                <a:gd name="T72" fmla="*/ 899 w 1526"/>
                <a:gd name="T73" fmla="*/ 0 h 1526"/>
                <a:gd name="T74" fmla="*/ 627 w 1526"/>
                <a:gd name="T75" fmla="*/ 0 h 1526"/>
                <a:gd name="T76" fmla="*/ 598 w 1526"/>
                <a:gd name="T77" fmla="*/ 29 h 1526"/>
                <a:gd name="T78" fmla="*/ 598 w 1526"/>
                <a:gd name="T79" fmla="*/ 167 h 1526"/>
                <a:gd name="T80" fmla="*/ 459 w 1526"/>
                <a:gd name="T81" fmla="*/ 225 h 1526"/>
                <a:gd name="T82" fmla="*/ 361 w 1526"/>
                <a:gd name="T83" fmla="*/ 127 h 1526"/>
                <a:gd name="T84" fmla="*/ 320 w 1526"/>
                <a:gd name="T85" fmla="*/ 127 h 1526"/>
                <a:gd name="T86" fmla="*/ 127 w 1526"/>
                <a:gd name="T87" fmla="*/ 320 h 1526"/>
                <a:gd name="T88" fmla="*/ 127 w 1526"/>
                <a:gd name="T89" fmla="*/ 361 h 1526"/>
                <a:gd name="T90" fmla="*/ 225 w 1526"/>
                <a:gd name="T91" fmla="*/ 459 h 1526"/>
                <a:gd name="T92" fmla="*/ 167 w 1526"/>
                <a:gd name="T93" fmla="*/ 597 h 1526"/>
                <a:gd name="T94" fmla="*/ 29 w 1526"/>
                <a:gd name="T95" fmla="*/ 597 h 1526"/>
                <a:gd name="T96" fmla="*/ 0 w 1526"/>
                <a:gd name="T97" fmla="*/ 627 h 1526"/>
                <a:gd name="T98" fmla="*/ 315 w 1526"/>
                <a:gd name="T99" fmla="*/ 763 h 1526"/>
                <a:gd name="T100" fmla="*/ 763 w 1526"/>
                <a:gd name="T101" fmla="*/ 315 h 1526"/>
                <a:gd name="T102" fmla="*/ 1211 w 1526"/>
                <a:gd name="T103" fmla="*/ 763 h 1526"/>
                <a:gd name="T104" fmla="*/ 763 w 1526"/>
                <a:gd name="T105" fmla="*/ 1211 h 1526"/>
                <a:gd name="T106" fmla="*/ 315 w 1526"/>
                <a:gd name="T107" fmla="*/ 763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6" h="1526">
                  <a:moveTo>
                    <a:pt x="0" y="627"/>
                  </a:moveTo>
                  <a:cubicBezTo>
                    <a:pt x="0" y="899"/>
                    <a:pt x="0" y="899"/>
                    <a:pt x="0" y="899"/>
                  </a:cubicBezTo>
                  <a:cubicBezTo>
                    <a:pt x="0" y="915"/>
                    <a:pt x="13" y="929"/>
                    <a:pt x="29" y="929"/>
                  </a:cubicBezTo>
                  <a:cubicBezTo>
                    <a:pt x="167" y="929"/>
                    <a:pt x="167" y="929"/>
                    <a:pt x="167" y="929"/>
                  </a:cubicBezTo>
                  <a:cubicBezTo>
                    <a:pt x="181" y="978"/>
                    <a:pt x="200" y="1024"/>
                    <a:pt x="225" y="1068"/>
                  </a:cubicBezTo>
                  <a:cubicBezTo>
                    <a:pt x="127" y="1166"/>
                    <a:pt x="127" y="1166"/>
                    <a:pt x="127" y="1166"/>
                  </a:cubicBezTo>
                  <a:cubicBezTo>
                    <a:pt x="116" y="1177"/>
                    <a:pt x="116" y="1195"/>
                    <a:pt x="127" y="1207"/>
                  </a:cubicBezTo>
                  <a:cubicBezTo>
                    <a:pt x="320" y="1400"/>
                    <a:pt x="320" y="1400"/>
                    <a:pt x="320" y="1400"/>
                  </a:cubicBezTo>
                  <a:cubicBezTo>
                    <a:pt x="331" y="1411"/>
                    <a:pt x="350" y="1411"/>
                    <a:pt x="361" y="1400"/>
                  </a:cubicBezTo>
                  <a:cubicBezTo>
                    <a:pt x="459" y="1301"/>
                    <a:pt x="459" y="1301"/>
                    <a:pt x="459" y="1301"/>
                  </a:cubicBezTo>
                  <a:cubicBezTo>
                    <a:pt x="502" y="1326"/>
                    <a:pt x="549" y="1345"/>
                    <a:pt x="598" y="1359"/>
                  </a:cubicBezTo>
                  <a:cubicBezTo>
                    <a:pt x="598" y="1497"/>
                    <a:pt x="598" y="1497"/>
                    <a:pt x="598" y="1497"/>
                  </a:cubicBezTo>
                  <a:cubicBezTo>
                    <a:pt x="598" y="1513"/>
                    <a:pt x="611" y="1526"/>
                    <a:pt x="627" y="1526"/>
                  </a:cubicBezTo>
                  <a:cubicBezTo>
                    <a:pt x="899" y="1526"/>
                    <a:pt x="899" y="1526"/>
                    <a:pt x="899" y="1526"/>
                  </a:cubicBezTo>
                  <a:cubicBezTo>
                    <a:pt x="916" y="1526"/>
                    <a:pt x="929" y="1513"/>
                    <a:pt x="929" y="1497"/>
                  </a:cubicBezTo>
                  <a:cubicBezTo>
                    <a:pt x="929" y="1359"/>
                    <a:pt x="929" y="1359"/>
                    <a:pt x="929" y="1359"/>
                  </a:cubicBezTo>
                  <a:cubicBezTo>
                    <a:pt x="978" y="1345"/>
                    <a:pt x="1024" y="1326"/>
                    <a:pt x="1067" y="1301"/>
                  </a:cubicBezTo>
                  <a:cubicBezTo>
                    <a:pt x="1165" y="1399"/>
                    <a:pt x="1165" y="1399"/>
                    <a:pt x="1165" y="1399"/>
                  </a:cubicBezTo>
                  <a:cubicBezTo>
                    <a:pt x="1177" y="1411"/>
                    <a:pt x="1195" y="1411"/>
                    <a:pt x="1206" y="1399"/>
                  </a:cubicBezTo>
                  <a:cubicBezTo>
                    <a:pt x="1399" y="1206"/>
                    <a:pt x="1399" y="1206"/>
                    <a:pt x="1399" y="1206"/>
                  </a:cubicBezTo>
                  <a:cubicBezTo>
                    <a:pt x="1411" y="1195"/>
                    <a:pt x="1411" y="1176"/>
                    <a:pt x="1399" y="1165"/>
                  </a:cubicBezTo>
                  <a:cubicBezTo>
                    <a:pt x="1301" y="1067"/>
                    <a:pt x="1301" y="1067"/>
                    <a:pt x="1301" y="1067"/>
                  </a:cubicBezTo>
                  <a:cubicBezTo>
                    <a:pt x="1326" y="1024"/>
                    <a:pt x="1345" y="977"/>
                    <a:pt x="1359" y="929"/>
                  </a:cubicBezTo>
                  <a:cubicBezTo>
                    <a:pt x="1497" y="929"/>
                    <a:pt x="1497" y="929"/>
                    <a:pt x="1497" y="929"/>
                  </a:cubicBezTo>
                  <a:cubicBezTo>
                    <a:pt x="1513" y="929"/>
                    <a:pt x="1526" y="915"/>
                    <a:pt x="1526" y="899"/>
                  </a:cubicBezTo>
                  <a:cubicBezTo>
                    <a:pt x="1526" y="627"/>
                    <a:pt x="1526" y="627"/>
                    <a:pt x="1526" y="627"/>
                  </a:cubicBezTo>
                  <a:cubicBezTo>
                    <a:pt x="1526" y="611"/>
                    <a:pt x="1513" y="597"/>
                    <a:pt x="1497" y="597"/>
                  </a:cubicBezTo>
                  <a:cubicBezTo>
                    <a:pt x="1359" y="597"/>
                    <a:pt x="1359" y="597"/>
                    <a:pt x="1359" y="597"/>
                  </a:cubicBezTo>
                  <a:cubicBezTo>
                    <a:pt x="1345" y="549"/>
                    <a:pt x="1326" y="502"/>
                    <a:pt x="1302" y="459"/>
                  </a:cubicBezTo>
                  <a:cubicBezTo>
                    <a:pt x="1399" y="361"/>
                    <a:pt x="1399" y="361"/>
                    <a:pt x="1399" y="361"/>
                  </a:cubicBezTo>
                  <a:cubicBezTo>
                    <a:pt x="1411" y="350"/>
                    <a:pt x="1411" y="332"/>
                    <a:pt x="1399" y="320"/>
                  </a:cubicBezTo>
                  <a:cubicBezTo>
                    <a:pt x="1206" y="127"/>
                    <a:pt x="1206" y="127"/>
                    <a:pt x="1206" y="127"/>
                  </a:cubicBezTo>
                  <a:cubicBezTo>
                    <a:pt x="1195" y="116"/>
                    <a:pt x="1177" y="116"/>
                    <a:pt x="1165" y="127"/>
                  </a:cubicBezTo>
                  <a:cubicBezTo>
                    <a:pt x="1068" y="225"/>
                    <a:pt x="1068" y="225"/>
                    <a:pt x="1068" y="225"/>
                  </a:cubicBezTo>
                  <a:cubicBezTo>
                    <a:pt x="1024" y="200"/>
                    <a:pt x="978" y="181"/>
                    <a:pt x="929" y="167"/>
                  </a:cubicBezTo>
                  <a:cubicBezTo>
                    <a:pt x="929" y="29"/>
                    <a:pt x="929" y="29"/>
                    <a:pt x="929" y="29"/>
                  </a:cubicBezTo>
                  <a:cubicBezTo>
                    <a:pt x="929" y="13"/>
                    <a:pt x="916" y="0"/>
                    <a:pt x="899" y="0"/>
                  </a:cubicBezTo>
                  <a:cubicBezTo>
                    <a:pt x="627" y="0"/>
                    <a:pt x="627" y="0"/>
                    <a:pt x="627" y="0"/>
                  </a:cubicBezTo>
                  <a:cubicBezTo>
                    <a:pt x="611" y="0"/>
                    <a:pt x="598" y="13"/>
                    <a:pt x="598" y="29"/>
                  </a:cubicBezTo>
                  <a:cubicBezTo>
                    <a:pt x="598" y="167"/>
                    <a:pt x="598" y="167"/>
                    <a:pt x="598" y="167"/>
                  </a:cubicBezTo>
                  <a:cubicBezTo>
                    <a:pt x="549" y="181"/>
                    <a:pt x="502" y="200"/>
                    <a:pt x="459" y="225"/>
                  </a:cubicBezTo>
                  <a:cubicBezTo>
                    <a:pt x="361" y="127"/>
                    <a:pt x="361" y="127"/>
                    <a:pt x="361" y="127"/>
                  </a:cubicBezTo>
                  <a:cubicBezTo>
                    <a:pt x="350" y="115"/>
                    <a:pt x="331" y="115"/>
                    <a:pt x="320" y="127"/>
                  </a:cubicBezTo>
                  <a:cubicBezTo>
                    <a:pt x="127" y="320"/>
                    <a:pt x="127" y="320"/>
                    <a:pt x="127" y="320"/>
                  </a:cubicBezTo>
                  <a:cubicBezTo>
                    <a:pt x="116" y="331"/>
                    <a:pt x="116" y="350"/>
                    <a:pt x="127" y="361"/>
                  </a:cubicBezTo>
                  <a:cubicBezTo>
                    <a:pt x="225" y="459"/>
                    <a:pt x="225" y="459"/>
                    <a:pt x="225" y="459"/>
                  </a:cubicBezTo>
                  <a:cubicBezTo>
                    <a:pt x="200" y="502"/>
                    <a:pt x="181" y="549"/>
                    <a:pt x="167" y="597"/>
                  </a:cubicBezTo>
                  <a:cubicBezTo>
                    <a:pt x="29" y="597"/>
                    <a:pt x="29" y="597"/>
                    <a:pt x="29" y="597"/>
                  </a:cubicBezTo>
                  <a:cubicBezTo>
                    <a:pt x="13" y="597"/>
                    <a:pt x="0" y="611"/>
                    <a:pt x="0" y="627"/>
                  </a:cubicBezTo>
                  <a:moveTo>
                    <a:pt x="315" y="763"/>
                  </a:moveTo>
                  <a:cubicBezTo>
                    <a:pt x="315" y="516"/>
                    <a:pt x="516" y="315"/>
                    <a:pt x="763" y="315"/>
                  </a:cubicBezTo>
                  <a:cubicBezTo>
                    <a:pt x="1010" y="315"/>
                    <a:pt x="1211" y="516"/>
                    <a:pt x="1211" y="763"/>
                  </a:cubicBezTo>
                  <a:cubicBezTo>
                    <a:pt x="1211" y="1010"/>
                    <a:pt x="1010" y="1211"/>
                    <a:pt x="763" y="1211"/>
                  </a:cubicBezTo>
                  <a:cubicBezTo>
                    <a:pt x="516" y="1211"/>
                    <a:pt x="315" y="1010"/>
                    <a:pt x="315" y="763"/>
                  </a:cubicBezTo>
                </a:path>
              </a:pathLst>
            </a:custGeom>
            <a:solidFill>
              <a:srgbClr val="8CB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endParaRPr lang="en-US" sz="1707" dirty="0">
                <a:cs typeface="+mn-ea"/>
                <a:sym typeface="+mn-lt"/>
              </a:endParaRPr>
            </a:p>
          </p:txBody>
        </p:sp>
        <p:sp>
          <p:nvSpPr>
            <p:cNvPr id="48" name="Freeform 26">
              <a:extLst>
                <a:ext uri="{FF2B5EF4-FFF2-40B4-BE49-F238E27FC236}">
                  <a16:creationId xmlns="" xmlns:a16="http://schemas.microsoft.com/office/drawing/2014/main" id="{5975AAAD-DE9C-0A4E-8E89-A5791BD7681F}"/>
                </a:ext>
              </a:extLst>
            </p:cNvPr>
            <p:cNvSpPr>
              <a:spLocks noEditPoints="1"/>
            </p:cNvSpPr>
            <p:nvPr/>
          </p:nvSpPr>
          <p:spPr bwMode="auto">
            <a:xfrm>
              <a:off x="3556641" y="2589214"/>
              <a:ext cx="1265087" cy="1264355"/>
            </a:xfrm>
            <a:custGeom>
              <a:avLst/>
              <a:gdLst>
                <a:gd name="T0" fmla="*/ 80 w 1056"/>
                <a:gd name="T1" fmla="*/ 528 h 1056"/>
                <a:gd name="T2" fmla="*/ 80 w 1056"/>
                <a:gd name="T3" fmla="*/ 528 h 1056"/>
                <a:gd name="T4" fmla="*/ 528 w 1056"/>
                <a:gd name="T5" fmla="*/ 80 h 1056"/>
                <a:gd name="T6" fmla="*/ 976 w 1056"/>
                <a:gd name="T7" fmla="*/ 528 h 1056"/>
                <a:gd name="T8" fmla="*/ 976 w 1056"/>
                <a:gd name="T9" fmla="*/ 528 h 1056"/>
                <a:gd name="T10" fmla="*/ 976 w 1056"/>
                <a:gd name="T11" fmla="*/ 528 h 1056"/>
                <a:gd name="T12" fmla="*/ 528 w 1056"/>
                <a:gd name="T13" fmla="*/ 976 h 1056"/>
                <a:gd name="T14" fmla="*/ 80 w 1056"/>
                <a:gd name="T15" fmla="*/ 528 h 1056"/>
                <a:gd name="T16" fmla="*/ 80 w 1056"/>
                <a:gd name="T17" fmla="*/ 528 h 1056"/>
                <a:gd name="T18" fmla="*/ 528 w 1056"/>
                <a:gd name="T19" fmla="*/ 0 h 1056"/>
                <a:gd name="T20" fmla="*/ 0 w 1056"/>
                <a:gd name="T21" fmla="*/ 528 h 1056"/>
                <a:gd name="T22" fmla="*/ 528 w 1056"/>
                <a:gd name="T23" fmla="*/ 1056 h 1056"/>
                <a:gd name="T24" fmla="*/ 1056 w 1056"/>
                <a:gd name="T25" fmla="*/ 528 h 1056"/>
                <a:gd name="T26" fmla="*/ 528 w 1056"/>
                <a:gd name="T2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6" h="1056">
                  <a:moveTo>
                    <a:pt x="80" y="528"/>
                  </a:moveTo>
                  <a:cubicBezTo>
                    <a:pt x="80" y="528"/>
                    <a:pt x="80" y="528"/>
                    <a:pt x="80" y="528"/>
                  </a:cubicBezTo>
                  <a:cubicBezTo>
                    <a:pt x="80" y="281"/>
                    <a:pt x="281" y="80"/>
                    <a:pt x="528" y="80"/>
                  </a:cubicBezTo>
                  <a:cubicBezTo>
                    <a:pt x="775" y="80"/>
                    <a:pt x="976" y="281"/>
                    <a:pt x="976" y="528"/>
                  </a:cubicBezTo>
                  <a:cubicBezTo>
                    <a:pt x="976" y="528"/>
                    <a:pt x="976" y="528"/>
                    <a:pt x="976" y="528"/>
                  </a:cubicBezTo>
                  <a:cubicBezTo>
                    <a:pt x="976" y="528"/>
                    <a:pt x="976" y="528"/>
                    <a:pt x="976" y="528"/>
                  </a:cubicBezTo>
                  <a:cubicBezTo>
                    <a:pt x="976" y="775"/>
                    <a:pt x="775" y="976"/>
                    <a:pt x="528" y="976"/>
                  </a:cubicBezTo>
                  <a:cubicBezTo>
                    <a:pt x="281" y="976"/>
                    <a:pt x="80" y="775"/>
                    <a:pt x="80" y="528"/>
                  </a:cubicBezTo>
                  <a:cubicBezTo>
                    <a:pt x="80" y="528"/>
                    <a:pt x="80" y="528"/>
                    <a:pt x="80" y="528"/>
                  </a:cubicBezTo>
                  <a:moveTo>
                    <a:pt x="528" y="0"/>
                  </a:moveTo>
                  <a:cubicBezTo>
                    <a:pt x="237" y="0"/>
                    <a:pt x="0" y="237"/>
                    <a:pt x="0" y="528"/>
                  </a:cubicBezTo>
                  <a:cubicBezTo>
                    <a:pt x="0" y="819"/>
                    <a:pt x="237" y="1056"/>
                    <a:pt x="528" y="1056"/>
                  </a:cubicBezTo>
                  <a:cubicBezTo>
                    <a:pt x="819" y="1056"/>
                    <a:pt x="1056" y="819"/>
                    <a:pt x="1056" y="528"/>
                  </a:cubicBezTo>
                  <a:cubicBezTo>
                    <a:pt x="1056" y="237"/>
                    <a:pt x="819" y="0"/>
                    <a:pt x="528" y="0"/>
                  </a:cubicBezTo>
                </a:path>
              </a:pathLst>
            </a:custGeom>
            <a:solidFill>
              <a:srgbClr val="244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endParaRPr lang="en-US" sz="1707" dirty="0">
                <a:cs typeface="+mn-ea"/>
                <a:sym typeface="+mn-lt"/>
              </a:endParaRPr>
            </a:p>
          </p:txBody>
        </p:sp>
      </p:grpSp>
      <p:grpSp>
        <p:nvGrpSpPr>
          <p:cNvPr id="49" name="Group 49">
            <a:extLst>
              <a:ext uri="{FF2B5EF4-FFF2-40B4-BE49-F238E27FC236}">
                <a16:creationId xmlns="" xmlns:a16="http://schemas.microsoft.com/office/drawing/2014/main" id="{082E1D52-ADC3-D941-8B3B-97AB0D0C6FC5}"/>
              </a:ext>
            </a:extLst>
          </p:cNvPr>
          <p:cNvGrpSpPr/>
          <p:nvPr/>
        </p:nvGrpSpPr>
        <p:grpSpPr>
          <a:xfrm>
            <a:off x="3181105" y="3686606"/>
            <a:ext cx="842170" cy="841390"/>
            <a:chOff x="3194559" y="4004558"/>
            <a:chExt cx="842170" cy="841437"/>
          </a:xfrm>
        </p:grpSpPr>
        <p:sp>
          <p:nvSpPr>
            <p:cNvPr id="50" name="Freeform 44">
              <a:extLst>
                <a:ext uri="{FF2B5EF4-FFF2-40B4-BE49-F238E27FC236}">
                  <a16:creationId xmlns="" xmlns:a16="http://schemas.microsoft.com/office/drawing/2014/main" id="{C6D46EFD-D48A-EE47-85B0-D257EC037A5E}"/>
                </a:ext>
              </a:extLst>
            </p:cNvPr>
            <p:cNvSpPr>
              <a:spLocks noEditPoints="1"/>
            </p:cNvSpPr>
            <p:nvPr/>
          </p:nvSpPr>
          <p:spPr bwMode="auto">
            <a:xfrm>
              <a:off x="3194559" y="4004558"/>
              <a:ext cx="842170" cy="841437"/>
            </a:xfrm>
            <a:custGeom>
              <a:avLst/>
              <a:gdLst>
                <a:gd name="T0" fmla="*/ 675 w 703"/>
                <a:gd name="T1" fmla="*/ 458 h 703"/>
                <a:gd name="T2" fmla="*/ 621 w 703"/>
                <a:gd name="T3" fmla="*/ 426 h 703"/>
                <a:gd name="T4" fmla="*/ 631 w 703"/>
                <a:gd name="T5" fmla="*/ 359 h 703"/>
                <a:gd name="T6" fmla="*/ 692 w 703"/>
                <a:gd name="T7" fmla="*/ 344 h 703"/>
                <a:gd name="T8" fmla="*/ 702 w 703"/>
                <a:gd name="T9" fmla="*/ 328 h 703"/>
                <a:gd name="T10" fmla="*/ 672 w 703"/>
                <a:gd name="T11" fmla="*/ 208 h 703"/>
                <a:gd name="T12" fmla="*/ 656 w 703"/>
                <a:gd name="T13" fmla="*/ 198 h 703"/>
                <a:gd name="T14" fmla="*/ 595 w 703"/>
                <a:gd name="T15" fmla="*/ 214 h 703"/>
                <a:gd name="T16" fmla="*/ 555 w 703"/>
                <a:gd name="T17" fmla="*/ 159 h 703"/>
                <a:gd name="T18" fmla="*/ 587 w 703"/>
                <a:gd name="T19" fmla="*/ 105 h 703"/>
                <a:gd name="T20" fmla="*/ 582 w 703"/>
                <a:gd name="T21" fmla="*/ 87 h 703"/>
                <a:gd name="T22" fmla="*/ 476 w 703"/>
                <a:gd name="T23" fmla="*/ 24 h 703"/>
                <a:gd name="T24" fmla="*/ 458 w 703"/>
                <a:gd name="T25" fmla="*/ 28 h 703"/>
                <a:gd name="T26" fmla="*/ 426 w 703"/>
                <a:gd name="T27" fmla="*/ 82 h 703"/>
                <a:gd name="T28" fmla="*/ 359 w 703"/>
                <a:gd name="T29" fmla="*/ 72 h 703"/>
                <a:gd name="T30" fmla="*/ 344 w 703"/>
                <a:gd name="T31" fmla="*/ 12 h 703"/>
                <a:gd name="T32" fmla="*/ 328 w 703"/>
                <a:gd name="T33" fmla="*/ 2 h 703"/>
                <a:gd name="T34" fmla="*/ 208 w 703"/>
                <a:gd name="T35" fmla="*/ 32 h 703"/>
                <a:gd name="T36" fmla="*/ 198 w 703"/>
                <a:gd name="T37" fmla="*/ 48 h 703"/>
                <a:gd name="T38" fmla="*/ 214 w 703"/>
                <a:gd name="T39" fmla="*/ 109 h 703"/>
                <a:gd name="T40" fmla="*/ 159 w 703"/>
                <a:gd name="T41" fmla="*/ 149 h 703"/>
                <a:gd name="T42" fmla="*/ 106 w 703"/>
                <a:gd name="T43" fmla="*/ 117 h 703"/>
                <a:gd name="T44" fmla="*/ 87 w 703"/>
                <a:gd name="T45" fmla="*/ 121 h 703"/>
                <a:gd name="T46" fmla="*/ 24 w 703"/>
                <a:gd name="T47" fmla="*/ 227 h 703"/>
                <a:gd name="T48" fmla="*/ 29 w 703"/>
                <a:gd name="T49" fmla="*/ 245 h 703"/>
                <a:gd name="T50" fmla="*/ 82 w 703"/>
                <a:gd name="T51" fmla="*/ 277 h 703"/>
                <a:gd name="T52" fmla="*/ 72 w 703"/>
                <a:gd name="T53" fmla="*/ 345 h 703"/>
                <a:gd name="T54" fmla="*/ 12 w 703"/>
                <a:gd name="T55" fmla="*/ 360 h 703"/>
                <a:gd name="T56" fmla="*/ 2 w 703"/>
                <a:gd name="T57" fmla="*/ 376 h 703"/>
                <a:gd name="T58" fmla="*/ 32 w 703"/>
                <a:gd name="T59" fmla="*/ 495 h 703"/>
                <a:gd name="T60" fmla="*/ 48 w 703"/>
                <a:gd name="T61" fmla="*/ 505 h 703"/>
                <a:gd name="T62" fmla="*/ 109 w 703"/>
                <a:gd name="T63" fmla="*/ 490 h 703"/>
                <a:gd name="T64" fmla="*/ 149 w 703"/>
                <a:gd name="T65" fmla="*/ 544 h 703"/>
                <a:gd name="T66" fmla="*/ 117 w 703"/>
                <a:gd name="T67" fmla="*/ 598 h 703"/>
                <a:gd name="T68" fmla="*/ 121 w 703"/>
                <a:gd name="T69" fmla="*/ 616 h 703"/>
                <a:gd name="T70" fmla="*/ 227 w 703"/>
                <a:gd name="T71" fmla="*/ 679 h 703"/>
                <a:gd name="T72" fmla="*/ 245 w 703"/>
                <a:gd name="T73" fmla="*/ 675 h 703"/>
                <a:gd name="T74" fmla="*/ 277 w 703"/>
                <a:gd name="T75" fmla="*/ 621 h 703"/>
                <a:gd name="T76" fmla="*/ 344 w 703"/>
                <a:gd name="T77" fmla="*/ 631 h 703"/>
                <a:gd name="T78" fmla="*/ 360 w 703"/>
                <a:gd name="T79" fmla="*/ 692 h 703"/>
                <a:gd name="T80" fmla="*/ 376 w 703"/>
                <a:gd name="T81" fmla="*/ 702 h 703"/>
                <a:gd name="T82" fmla="*/ 495 w 703"/>
                <a:gd name="T83" fmla="*/ 672 h 703"/>
                <a:gd name="T84" fmla="*/ 505 w 703"/>
                <a:gd name="T85" fmla="*/ 656 h 703"/>
                <a:gd name="T86" fmla="*/ 490 w 703"/>
                <a:gd name="T87" fmla="*/ 595 h 703"/>
                <a:gd name="T88" fmla="*/ 544 w 703"/>
                <a:gd name="T89" fmla="*/ 554 h 703"/>
                <a:gd name="T90" fmla="*/ 598 w 703"/>
                <a:gd name="T91" fmla="*/ 587 h 703"/>
                <a:gd name="T92" fmla="*/ 616 w 703"/>
                <a:gd name="T93" fmla="*/ 582 h 703"/>
                <a:gd name="T94" fmla="*/ 680 w 703"/>
                <a:gd name="T95" fmla="*/ 476 h 703"/>
                <a:gd name="T96" fmla="*/ 675 w 703"/>
                <a:gd name="T97" fmla="*/ 458 h 703"/>
                <a:gd name="T98" fmla="*/ 334 w 703"/>
                <a:gd name="T99" fmla="*/ 381 h 703"/>
                <a:gd name="T100" fmla="*/ 323 w 703"/>
                <a:gd name="T101" fmla="*/ 334 h 703"/>
                <a:gd name="T102" fmla="*/ 369 w 703"/>
                <a:gd name="T103" fmla="*/ 323 h 703"/>
                <a:gd name="T104" fmla="*/ 381 w 703"/>
                <a:gd name="T105" fmla="*/ 369 h 703"/>
                <a:gd name="T106" fmla="*/ 334 w 703"/>
                <a:gd name="T107" fmla="*/ 38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3" h="703">
                  <a:moveTo>
                    <a:pt x="675" y="458"/>
                  </a:moveTo>
                  <a:cubicBezTo>
                    <a:pt x="621" y="426"/>
                    <a:pt x="621" y="426"/>
                    <a:pt x="621" y="426"/>
                  </a:cubicBezTo>
                  <a:cubicBezTo>
                    <a:pt x="627" y="404"/>
                    <a:pt x="631" y="381"/>
                    <a:pt x="631" y="359"/>
                  </a:cubicBezTo>
                  <a:cubicBezTo>
                    <a:pt x="692" y="344"/>
                    <a:pt x="692" y="344"/>
                    <a:pt x="692" y="344"/>
                  </a:cubicBezTo>
                  <a:cubicBezTo>
                    <a:pt x="699" y="342"/>
                    <a:pt x="703" y="335"/>
                    <a:pt x="702" y="328"/>
                  </a:cubicBezTo>
                  <a:cubicBezTo>
                    <a:pt x="672" y="208"/>
                    <a:pt x="672" y="208"/>
                    <a:pt x="672" y="208"/>
                  </a:cubicBezTo>
                  <a:cubicBezTo>
                    <a:pt x="670" y="201"/>
                    <a:pt x="663" y="197"/>
                    <a:pt x="656" y="198"/>
                  </a:cubicBezTo>
                  <a:cubicBezTo>
                    <a:pt x="595" y="214"/>
                    <a:pt x="595" y="214"/>
                    <a:pt x="595" y="214"/>
                  </a:cubicBezTo>
                  <a:cubicBezTo>
                    <a:pt x="584" y="194"/>
                    <a:pt x="570" y="176"/>
                    <a:pt x="555" y="159"/>
                  </a:cubicBezTo>
                  <a:cubicBezTo>
                    <a:pt x="587" y="105"/>
                    <a:pt x="587" y="105"/>
                    <a:pt x="587" y="105"/>
                  </a:cubicBezTo>
                  <a:cubicBezTo>
                    <a:pt x="590" y="99"/>
                    <a:pt x="588" y="91"/>
                    <a:pt x="582" y="87"/>
                  </a:cubicBezTo>
                  <a:cubicBezTo>
                    <a:pt x="476" y="24"/>
                    <a:pt x="476" y="24"/>
                    <a:pt x="476" y="24"/>
                  </a:cubicBezTo>
                  <a:cubicBezTo>
                    <a:pt x="470" y="20"/>
                    <a:pt x="462" y="22"/>
                    <a:pt x="458" y="28"/>
                  </a:cubicBezTo>
                  <a:cubicBezTo>
                    <a:pt x="426" y="82"/>
                    <a:pt x="426" y="82"/>
                    <a:pt x="426" y="82"/>
                  </a:cubicBezTo>
                  <a:cubicBezTo>
                    <a:pt x="404" y="76"/>
                    <a:pt x="381" y="73"/>
                    <a:pt x="359" y="72"/>
                  </a:cubicBezTo>
                  <a:cubicBezTo>
                    <a:pt x="344" y="12"/>
                    <a:pt x="344" y="12"/>
                    <a:pt x="344" y="12"/>
                  </a:cubicBezTo>
                  <a:cubicBezTo>
                    <a:pt x="342" y="5"/>
                    <a:pt x="335" y="0"/>
                    <a:pt x="328" y="2"/>
                  </a:cubicBezTo>
                  <a:cubicBezTo>
                    <a:pt x="208" y="32"/>
                    <a:pt x="208" y="32"/>
                    <a:pt x="208" y="32"/>
                  </a:cubicBezTo>
                  <a:cubicBezTo>
                    <a:pt x="201" y="34"/>
                    <a:pt x="197" y="41"/>
                    <a:pt x="198" y="48"/>
                  </a:cubicBezTo>
                  <a:cubicBezTo>
                    <a:pt x="214" y="109"/>
                    <a:pt x="214" y="109"/>
                    <a:pt x="214" y="109"/>
                  </a:cubicBezTo>
                  <a:cubicBezTo>
                    <a:pt x="194" y="120"/>
                    <a:pt x="176" y="133"/>
                    <a:pt x="159" y="149"/>
                  </a:cubicBezTo>
                  <a:cubicBezTo>
                    <a:pt x="106" y="117"/>
                    <a:pt x="106" y="117"/>
                    <a:pt x="106" y="117"/>
                  </a:cubicBezTo>
                  <a:cubicBezTo>
                    <a:pt x="99" y="113"/>
                    <a:pt x="91" y="115"/>
                    <a:pt x="87" y="121"/>
                  </a:cubicBezTo>
                  <a:cubicBezTo>
                    <a:pt x="24" y="227"/>
                    <a:pt x="24" y="227"/>
                    <a:pt x="24" y="227"/>
                  </a:cubicBezTo>
                  <a:cubicBezTo>
                    <a:pt x="20" y="233"/>
                    <a:pt x="22" y="241"/>
                    <a:pt x="29" y="245"/>
                  </a:cubicBezTo>
                  <a:cubicBezTo>
                    <a:pt x="82" y="277"/>
                    <a:pt x="82" y="277"/>
                    <a:pt x="82" y="277"/>
                  </a:cubicBezTo>
                  <a:cubicBezTo>
                    <a:pt x="76" y="299"/>
                    <a:pt x="73" y="322"/>
                    <a:pt x="72" y="345"/>
                  </a:cubicBezTo>
                  <a:cubicBezTo>
                    <a:pt x="12" y="360"/>
                    <a:pt x="12" y="360"/>
                    <a:pt x="12" y="360"/>
                  </a:cubicBezTo>
                  <a:cubicBezTo>
                    <a:pt x="4" y="361"/>
                    <a:pt x="0" y="369"/>
                    <a:pt x="2" y="376"/>
                  </a:cubicBezTo>
                  <a:cubicBezTo>
                    <a:pt x="32" y="495"/>
                    <a:pt x="32" y="495"/>
                    <a:pt x="32" y="495"/>
                  </a:cubicBezTo>
                  <a:cubicBezTo>
                    <a:pt x="34" y="502"/>
                    <a:pt x="41" y="507"/>
                    <a:pt x="48" y="505"/>
                  </a:cubicBezTo>
                  <a:cubicBezTo>
                    <a:pt x="109" y="490"/>
                    <a:pt x="109" y="490"/>
                    <a:pt x="109" y="490"/>
                  </a:cubicBezTo>
                  <a:cubicBezTo>
                    <a:pt x="120" y="509"/>
                    <a:pt x="133" y="528"/>
                    <a:pt x="149" y="544"/>
                  </a:cubicBezTo>
                  <a:cubicBezTo>
                    <a:pt x="117" y="598"/>
                    <a:pt x="117" y="598"/>
                    <a:pt x="117" y="598"/>
                  </a:cubicBezTo>
                  <a:cubicBezTo>
                    <a:pt x="113" y="604"/>
                    <a:pt x="115" y="612"/>
                    <a:pt x="121" y="616"/>
                  </a:cubicBezTo>
                  <a:cubicBezTo>
                    <a:pt x="227" y="679"/>
                    <a:pt x="227" y="679"/>
                    <a:pt x="227" y="679"/>
                  </a:cubicBezTo>
                  <a:cubicBezTo>
                    <a:pt x="233" y="683"/>
                    <a:pt x="242" y="681"/>
                    <a:pt x="245" y="675"/>
                  </a:cubicBezTo>
                  <a:cubicBezTo>
                    <a:pt x="277" y="621"/>
                    <a:pt x="277" y="621"/>
                    <a:pt x="277" y="621"/>
                  </a:cubicBezTo>
                  <a:cubicBezTo>
                    <a:pt x="300" y="627"/>
                    <a:pt x="322" y="631"/>
                    <a:pt x="344" y="631"/>
                  </a:cubicBezTo>
                  <a:cubicBezTo>
                    <a:pt x="360" y="692"/>
                    <a:pt x="360" y="692"/>
                    <a:pt x="360" y="692"/>
                  </a:cubicBezTo>
                  <a:cubicBezTo>
                    <a:pt x="361" y="699"/>
                    <a:pt x="369" y="703"/>
                    <a:pt x="376" y="702"/>
                  </a:cubicBezTo>
                  <a:cubicBezTo>
                    <a:pt x="495" y="672"/>
                    <a:pt x="495" y="672"/>
                    <a:pt x="495" y="672"/>
                  </a:cubicBezTo>
                  <a:cubicBezTo>
                    <a:pt x="502" y="670"/>
                    <a:pt x="507" y="663"/>
                    <a:pt x="505" y="656"/>
                  </a:cubicBezTo>
                  <a:cubicBezTo>
                    <a:pt x="490" y="595"/>
                    <a:pt x="490" y="595"/>
                    <a:pt x="490" y="595"/>
                  </a:cubicBezTo>
                  <a:cubicBezTo>
                    <a:pt x="509" y="584"/>
                    <a:pt x="528" y="570"/>
                    <a:pt x="544" y="554"/>
                  </a:cubicBezTo>
                  <a:cubicBezTo>
                    <a:pt x="598" y="587"/>
                    <a:pt x="598" y="587"/>
                    <a:pt x="598" y="587"/>
                  </a:cubicBezTo>
                  <a:cubicBezTo>
                    <a:pt x="604" y="590"/>
                    <a:pt x="612" y="588"/>
                    <a:pt x="616" y="582"/>
                  </a:cubicBezTo>
                  <a:cubicBezTo>
                    <a:pt x="680" y="476"/>
                    <a:pt x="680" y="476"/>
                    <a:pt x="680" y="476"/>
                  </a:cubicBezTo>
                  <a:cubicBezTo>
                    <a:pt x="683" y="470"/>
                    <a:pt x="681" y="462"/>
                    <a:pt x="675" y="458"/>
                  </a:cubicBezTo>
                  <a:moveTo>
                    <a:pt x="334" y="381"/>
                  </a:moveTo>
                  <a:cubicBezTo>
                    <a:pt x="318" y="371"/>
                    <a:pt x="313" y="350"/>
                    <a:pt x="323" y="334"/>
                  </a:cubicBezTo>
                  <a:cubicBezTo>
                    <a:pt x="332" y="318"/>
                    <a:pt x="353" y="313"/>
                    <a:pt x="369" y="323"/>
                  </a:cubicBezTo>
                  <a:cubicBezTo>
                    <a:pt x="385" y="332"/>
                    <a:pt x="391" y="353"/>
                    <a:pt x="381" y="369"/>
                  </a:cubicBezTo>
                  <a:cubicBezTo>
                    <a:pt x="371" y="385"/>
                    <a:pt x="350" y="390"/>
                    <a:pt x="334" y="381"/>
                  </a:cubicBezTo>
                </a:path>
              </a:pathLst>
            </a:custGeom>
            <a:solidFill>
              <a:srgbClr val="244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endParaRPr lang="en-US" sz="1707" dirty="0">
                <a:cs typeface="+mn-ea"/>
                <a:sym typeface="+mn-lt"/>
              </a:endParaRPr>
            </a:p>
          </p:txBody>
        </p:sp>
        <p:sp>
          <p:nvSpPr>
            <p:cNvPr id="51" name="Freeform 45">
              <a:extLst>
                <a:ext uri="{FF2B5EF4-FFF2-40B4-BE49-F238E27FC236}">
                  <a16:creationId xmlns="" xmlns:a16="http://schemas.microsoft.com/office/drawing/2014/main" id="{A53F0A06-45C4-FF41-AA94-02AE7E7580A3}"/>
                </a:ext>
              </a:extLst>
            </p:cNvPr>
            <p:cNvSpPr>
              <a:spLocks noEditPoints="1"/>
            </p:cNvSpPr>
            <p:nvPr/>
          </p:nvSpPr>
          <p:spPr bwMode="auto">
            <a:xfrm>
              <a:off x="3379998" y="4189997"/>
              <a:ext cx="472026" cy="472026"/>
            </a:xfrm>
            <a:custGeom>
              <a:avLst/>
              <a:gdLst>
                <a:gd name="T0" fmla="*/ 286 w 394"/>
                <a:gd name="T1" fmla="*/ 49 h 394"/>
                <a:gd name="T2" fmla="*/ 49 w 394"/>
                <a:gd name="T3" fmla="*/ 108 h 394"/>
                <a:gd name="T4" fmla="*/ 108 w 394"/>
                <a:gd name="T5" fmla="*/ 345 h 394"/>
                <a:gd name="T6" fmla="*/ 345 w 394"/>
                <a:gd name="T7" fmla="*/ 285 h 394"/>
                <a:gd name="T8" fmla="*/ 286 w 394"/>
                <a:gd name="T9" fmla="*/ 49 h 394"/>
                <a:gd name="T10" fmla="*/ 179 w 394"/>
                <a:gd name="T11" fmla="*/ 226 h 394"/>
                <a:gd name="T12" fmla="*/ 168 w 394"/>
                <a:gd name="T13" fmla="*/ 179 h 394"/>
                <a:gd name="T14" fmla="*/ 214 w 394"/>
                <a:gd name="T15" fmla="*/ 168 h 394"/>
                <a:gd name="T16" fmla="*/ 226 w 394"/>
                <a:gd name="T17" fmla="*/ 214 h 394"/>
                <a:gd name="T18" fmla="*/ 179 w 394"/>
                <a:gd name="T19" fmla="*/ 22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394">
                  <a:moveTo>
                    <a:pt x="286" y="49"/>
                  </a:moveTo>
                  <a:cubicBezTo>
                    <a:pt x="204" y="0"/>
                    <a:pt x="98" y="26"/>
                    <a:pt x="49" y="108"/>
                  </a:cubicBezTo>
                  <a:cubicBezTo>
                    <a:pt x="0" y="190"/>
                    <a:pt x="26" y="296"/>
                    <a:pt x="108" y="345"/>
                  </a:cubicBezTo>
                  <a:cubicBezTo>
                    <a:pt x="190" y="394"/>
                    <a:pt x="296" y="367"/>
                    <a:pt x="345" y="285"/>
                  </a:cubicBezTo>
                  <a:cubicBezTo>
                    <a:pt x="394" y="204"/>
                    <a:pt x="367" y="98"/>
                    <a:pt x="286" y="49"/>
                  </a:cubicBezTo>
                  <a:moveTo>
                    <a:pt x="179" y="226"/>
                  </a:moveTo>
                  <a:cubicBezTo>
                    <a:pt x="163" y="216"/>
                    <a:pt x="158" y="195"/>
                    <a:pt x="168" y="179"/>
                  </a:cubicBezTo>
                  <a:cubicBezTo>
                    <a:pt x="177" y="163"/>
                    <a:pt x="198" y="158"/>
                    <a:pt x="214" y="168"/>
                  </a:cubicBezTo>
                  <a:cubicBezTo>
                    <a:pt x="230" y="177"/>
                    <a:pt x="236" y="198"/>
                    <a:pt x="226" y="214"/>
                  </a:cubicBezTo>
                  <a:cubicBezTo>
                    <a:pt x="216" y="230"/>
                    <a:pt x="195" y="235"/>
                    <a:pt x="179" y="226"/>
                  </a:cubicBezTo>
                </a:path>
              </a:pathLst>
            </a:custGeom>
            <a:solidFill>
              <a:srgbClr val="8CB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endParaRPr lang="en-US" sz="1707" dirty="0">
                <a:cs typeface="+mn-ea"/>
                <a:sym typeface="+mn-lt"/>
              </a:endParaRPr>
            </a:p>
          </p:txBody>
        </p:sp>
        <p:sp>
          <p:nvSpPr>
            <p:cNvPr id="52" name="Freeform 46">
              <a:extLst>
                <a:ext uri="{FF2B5EF4-FFF2-40B4-BE49-F238E27FC236}">
                  <a16:creationId xmlns="" xmlns:a16="http://schemas.microsoft.com/office/drawing/2014/main" id="{B21B5D51-D387-AD4E-8D81-4AF88037267E}"/>
                </a:ext>
              </a:extLst>
            </p:cNvPr>
            <p:cNvSpPr>
              <a:spLocks noEditPoints="1"/>
            </p:cNvSpPr>
            <p:nvPr/>
          </p:nvSpPr>
          <p:spPr bwMode="auto">
            <a:xfrm>
              <a:off x="3536118" y="4354913"/>
              <a:ext cx="159052" cy="140728"/>
            </a:xfrm>
            <a:custGeom>
              <a:avLst/>
              <a:gdLst>
                <a:gd name="T0" fmla="*/ 33 w 133"/>
                <a:gd name="T1" fmla="*/ 59 h 117"/>
                <a:gd name="T2" fmla="*/ 38 w 133"/>
                <a:gd name="T3" fmla="*/ 41 h 117"/>
                <a:gd name="T4" fmla="*/ 67 w 133"/>
                <a:gd name="T5" fmla="*/ 25 h 117"/>
                <a:gd name="T6" fmla="*/ 84 w 133"/>
                <a:gd name="T7" fmla="*/ 30 h 117"/>
                <a:gd name="T8" fmla="*/ 101 w 133"/>
                <a:gd name="T9" fmla="*/ 59 h 117"/>
                <a:gd name="T10" fmla="*/ 96 w 133"/>
                <a:gd name="T11" fmla="*/ 76 h 117"/>
                <a:gd name="T12" fmla="*/ 67 w 133"/>
                <a:gd name="T13" fmla="*/ 93 h 117"/>
                <a:gd name="T14" fmla="*/ 49 w 133"/>
                <a:gd name="T15" fmla="*/ 88 h 117"/>
                <a:gd name="T16" fmla="*/ 33 w 133"/>
                <a:gd name="T17" fmla="*/ 59 h 117"/>
                <a:gd name="T18" fmla="*/ 67 w 133"/>
                <a:gd name="T19" fmla="*/ 0 h 117"/>
                <a:gd name="T20" fmla="*/ 17 w 133"/>
                <a:gd name="T21" fmla="*/ 29 h 117"/>
                <a:gd name="T22" fmla="*/ 37 w 133"/>
                <a:gd name="T23" fmla="*/ 109 h 117"/>
                <a:gd name="T24" fmla="*/ 67 w 133"/>
                <a:gd name="T25" fmla="*/ 117 h 117"/>
                <a:gd name="T26" fmla="*/ 117 w 133"/>
                <a:gd name="T27" fmla="*/ 89 h 117"/>
                <a:gd name="T28" fmla="*/ 97 w 133"/>
                <a:gd name="T29" fmla="*/ 9 h 117"/>
                <a:gd name="T30" fmla="*/ 67 w 133"/>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 h="117">
                  <a:moveTo>
                    <a:pt x="33" y="59"/>
                  </a:moveTo>
                  <a:cubicBezTo>
                    <a:pt x="33" y="53"/>
                    <a:pt x="34" y="47"/>
                    <a:pt x="38" y="41"/>
                  </a:cubicBezTo>
                  <a:cubicBezTo>
                    <a:pt x="44" y="31"/>
                    <a:pt x="55" y="25"/>
                    <a:pt x="67" y="25"/>
                  </a:cubicBezTo>
                  <a:cubicBezTo>
                    <a:pt x="73" y="25"/>
                    <a:pt x="79" y="26"/>
                    <a:pt x="84" y="30"/>
                  </a:cubicBezTo>
                  <a:cubicBezTo>
                    <a:pt x="95" y="36"/>
                    <a:pt x="101" y="47"/>
                    <a:pt x="101" y="59"/>
                  </a:cubicBezTo>
                  <a:cubicBezTo>
                    <a:pt x="101" y="65"/>
                    <a:pt x="99" y="71"/>
                    <a:pt x="96" y="76"/>
                  </a:cubicBezTo>
                  <a:cubicBezTo>
                    <a:pt x="90" y="87"/>
                    <a:pt x="78" y="93"/>
                    <a:pt x="67" y="93"/>
                  </a:cubicBezTo>
                  <a:cubicBezTo>
                    <a:pt x="61" y="93"/>
                    <a:pt x="55" y="91"/>
                    <a:pt x="49" y="88"/>
                  </a:cubicBezTo>
                  <a:cubicBezTo>
                    <a:pt x="39" y="81"/>
                    <a:pt x="33" y="70"/>
                    <a:pt x="33" y="59"/>
                  </a:cubicBezTo>
                  <a:moveTo>
                    <a:pt x="67" y="0"/>
                  </a:moveTo>
                  <a:cubicBezTo>
                    <a:pt x="47" y="0"/>
                    <a:pt x="28" y="10"/>
                    <a:pt x="17" y="29"/>
                  </a:cubicBezTo>
                  <a:cubicBezTo>
                    <a:pt x="0" y="56"/>
                    <a:pt x="9" y="92"/>
                    <a:pt x="37" y="109"/>
                  </a:cubicBezTo>
                  <a:cubicBezTo>
                    <a:pt x="46" y="114"/>
                    <a:pt x="57" y="117"/>
                    <a:pt x="67" y="117"/>
                  </a:cubicBezTo>
                  <a:cubicBezTo>
                    <a:pt x="87" y="117"/>
                    <a:pt x="106" y="107"/>
                    <a:pt x="117" y="89"/>
                  </a:cubicBezTo>
                  <a:cubicBezTo>
                    <a:pt x="133" y="61"/>
                    <a:pt x="124" y="25"/>
                    <a:pt x="97" y="9"/>
                  </a:cubicBezTo>
                  <a:cubicBezTo>
                    <a:pt x="87" y="3"/>
                    <a:pt x="77" y="0"/>
                    <a:pt x="67" y="0"/>
                  </a:cubicBezTo>
                </a:path>
              </a:pathLst>
            </a:custGeom>
            <a:solidFill>
              <a:srgbClr val="244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endParaRPr lang="en-US" sz="1707" dirty="0">
                <a:cs typeface="+mn-ea"/>
                <a:sym typeface="+mn-lt"/>
              </a:endParaRPr>
            </a:p>
          </p:txBody>
        </p:sp>
      </p:grpSp>
      <p:grpSp>
        <p:nvGrpSpPr>
          <p:cNvPr id="53" name="Group 77">
            <a:extLst>
              <a:ext uri="{FF2B5EF4-FFF2-40B4-BE49-F238E27FC236}">
                <a16:creationId xmlns="" xmlns:a16="http://schemas.microsoft.com/office/drawing/2014/main" id="{E17C8D6C-4B83-DB4E-B178-645A2C95CCA1}"/>
              </a:ext>
            </a:extLst>
          </p:cNvPr>
          <p:cNvGrpSpPr/>
          <p:nvPr/>
        </p:nvGrpSpPr>
        <p:grpSpPr>
          <a:xfrm>
            <a:off x="2440819" y="1803004"/>
            <a:ext cx="2835819" cy="2200955"/>
            <a:chOff x="2454270" y="2088954"/>
            <a:chExt cx="2835819" cy="2201076"/>
          </a:xfrm>
        </p:grpSpPr>
        <p:sp>
          <p:nvSpPr>
            <p:cNvPr id="54" name="Freeform 57">
              <a:extLst>
                <a:ext uri="{FF2B5EF4-FFF2-40B4-BE49-F238E27FC236}">
                  <a16:creationId xmlns="" xmlns:a16="http://schemas.microsoft.com/office/drawing/2014/main" id="{6E0086DD-6EAF-E044-9357-F9C2E950B377}"/>
                </a:ext>
              </a:extLst>
            </p:cNvPr>
            <p:cNvSpPr>
              <a:spLocks/>
            </p:cNvSpPr>
            <p:nvPr/>
          </p:nvSpPr>
          <p:spPr bwMode="auto">
            <a:xfrm>
              <a:off x="2454270" y="2088954"/>
              <a:ext cx="83557" cy="25654"/>
            </a:xfrm>
            <a:custGeom>
              <a:avLst/>
              <a:gdLst>
                <a:gd name="T0" fmla="*/ 59 w 70"/>
                <a:gd name="T1" fmla="*/ 21 h 21"/>
                <a:gd name="T2" fmla="*/ 10 w 70"/>
                <a:gd name="T3" fmla="*/ 21 h 21"/>
                <a:gd name="T4" fmla="*/ 0 w 70"/>
                <a:gd name="T5" fmla="*/ 11 h 21"/>
                <a:gd name="T6" fmla="*/ 10 w 70"/>
                <a:gd name="T7" fmla="*/ 0 h 21"/>
                <a:gd name="T8" fmla="*/ 59 w 70"/>
                <a:gd name="T9" fmla="*/ 0 h 21"/>
                <a:gd name="T10" fmla="*/ 70 w 70"/>
                <a:gd name="T11" fmla="*/ 11 h 21"/>
                <a:gd name="T12" fmla="*/ 59 w 7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70" h="21">
                  <a:moveTo>
                    <a:pt x="59" y="21"/>
                  </a:moveTo>
                  <a:cubicBezTo>
                    <a:pt x="10" y="21"/>
                    <a:pt x="10" y="21"/>
                    <a:pt x="10" y="21"/>
                  </a:cubicBezTo>
                  <a:cubicBezTo>
                    <a:pt x="4" y="21"/>
                    <a:pt x="0" y="17"/>
                    <a:pt x="0" y="11"/>
                  </a:cubicBezTo>
                  <a:cubicBezTo>
                    <a:pt x="0" y="5"/>
                    <a:pt x="4" y="0"/>
                    <a:pt x="10" y="0"/>
                  </a:cubicBezTo>
                  <a:cubicBezTo>
                    <a:pt x="59" y="0"/>
                    <a:pt x="59" y="0"/>
                    <a:pt x="59" y="0"/>
                  </a:cubicBezTo>
                  <a:cubicBezTo>
                    <a:pt x="65" y="0"/>
                    <a:pt x="70" y="5"/>
                    <a:pt x="70" y="11"/>
                  </a:cubicBezTo>
                  <a:cubicBezTo>
                    <a:pt x="70" y="17"/>
                    <a:pt x="65" y="21"/>
                    <a:pt x="59" y="21"/>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endParaRPr lang="en-US" sz="1707">
                <a:cs typeface="+mn-ea"/>
                <a:sym typeface="+mn-lt"/>
              </a:endParaRPr>
            </a:p>
          </p:txBody>
        </p:sp>
        <p:sp>
          <p:nvSpPr>
            <p:cNvPr id="55" name="Freeform 58">
              <a:extLst>
                <a:ext uri="{FF2B5EF4-FFF2-40B4-BE49-F238E27FC236}">
                  <a16:creationId xmlns="" xmlns:a16="http://schemas.microsoft.com/office/drawing/2014/main" id="{AF010537-41C1-574D-BB7F-90218F9EC06A}"/>
                </a:ext>
              </a:extLst>
            </p:cNvPr>
            <p:cNvSpPr>
              <a:spLocks noEditPoints="1"/>
            </p:cNvSpPr>
            <p:nvPr/>
          </p:nvSpPr>
          <p:spPr bwMode="auto">
            <a:xfrm>
              <a:off x="2629447" y="2088954"/>
              <a:ext cx="2660642" cy="2186417"/>
            </a:xfrm>
            <a:custGeom>
              <a:avLst/>
              <a:gdLst>
                <a:gd name="T0" fmla="*/ 1448 w 2221"/>
                <a:gd name="T1" fmla="*/ 1805 h 1826"/>
                <a:gd name="T2" fmla="*/ 1547 w 2221"/>
                <a:gd name="T3" fmla="*/ 1805 h 1826"/>
                <a:gd name="T4" fmla="*/ 1637 w 2221"/>
                <a:gd name="T5" fmla="*/ 1774 h 1826"/>
                <a:gd name="T6" fmla="*/ 1720 w 2221"/>
                <a:gd name="T7" fmla="*/ 1713 h 1826"/>
                <a:gd name="T8" fmla="*/ 1641 w 2221"/>
                <a:gd name="T9" fmla="*/ 1773 h 1826"/>
                <a:gd name="T10" fmla="*/ 1800 w 2221"/>
                <a:gd name="T11" fmla="*/ 1679 h 1826"/>
                <a:gd name="T12" fmla="*/ 1895 w 2221"/>
                <a:gd name="T13" fmla="*/ 1607 h 1826"/>
                <a:gd name="T14" fmla="*/ 1809 w 2221"/>
                <a:gd name="T15" fmla="*/ 1683 h 1826"/>
                <a:gd name="T16" fmla="*/ 1950 w 2221"/>
                <a:gd name="T17" fmla="*/ 1540 h 1826"/>
                <a:gd name="T18" fmla="*/ 2030 w 2221"/>
                <a:gd name="T19" fmla="*/ 1480 h 1826"/>
                <a:gd name="T20" fmla="*/ 2077 w 2221"/>
                <a:gd name="T21" fmla="*/ 1404 h 1826"/>
                <a:gd name="T22" fmla="*/ 2113 w 2221"/>
                <a:gd name="T23" fmla="*/ 1303 h 1826"/>
                <a:gd name="T24" fmla="*/ 2086 w 2221"/>
                <a:gd name="T25" fmla="*/ 1399 h 1826"/>
                <a:gd name="T26" fmla="*/ 2157 w 2221"/>
                <a:gd name="T27" fmla="*/ 1228 h 1826"/>
                <a:gd name="T28" fmla="*/ 2189 w 2221"/>
                <a:gd name="T29" fmla="*/ 1114 h 1826"/>
                <a:gd name="T30" fmla="*/ 2160 w 2221"/>
                <a:gd name="T31" fmla="*/ 1228 h 1826"/>
                <a:gd name="T32" fmla="*/ 2193 w 2221"/>
                <a:gd name="T33" fmla="*/ 1027 h 1826"/>
                <a:gd name="T34" fmla="*/ 2210 w 2221"/>
                <a:gd name="T35" fmla="*/ 920 h 1826"/>
                <a:gd name="T36" fmla="*/ 2204 w 2221"/>
                <a:gd name="T37" fmla="*/ 1039 h 1826"/>
                <a:gd name="T38" fmla="*/ 2182 w 2221"/>
                <a:gd name="T39" fmla="*/ 739 h 1826"/>
                <a:gd name="T40" fmla="*/ 2217 w 2221"/>
                <a:gd name="T41" fmla="*/ 832 h 1826"/>
                <a:gd name="T42" fmla="*/ 2167 w 2221"/>
                <a:gd name="T43" fmla="*/ 653 h 1826"/>
                <a:gd name="T44" fmla="*/ 2129 w 2221"/>
                <a:gd name="T45" fmla="*/ 542 h 1826"/>
                <a:gd name="T46" fmla="*/ 2171 w 2221"/>
                <a:gd name="T47" fmla="*/ 653 h 1826"/>
                <a:gd name="T48" fmla="*/ 2080 w 2221"/>
                <a:gd name="T49" fmla="*/ 470 h 1826"/>
                <a:gd name="T50" fmla="*/ 2044 w 2221"/>
                <a:gd name="T51" fmla="*/ 377 h 1826"/>
                <a:gd name="T52" fmla="*/ 2089 w 2221"/>
                <a:gd name="T53" fmla="*/ 475 h 1826"/>
                <a:gd name="T54" fmla="*/ 1897 w 2221"/>
                <a:gd name="T55" fmla="*/ 247 h 1826"/>
                <a:gd name="T56" fmla="*/ 1982 w 2221"/>
                <a:gd name="T57" fmla="*/ 301 h 1826"/>
                <a:gd name="T58" fmla="*/ 1828 w 2221"/>
                <a:gd name="T59" fmla="*/ 189 h 1826"/>
                <a:gd name="T60" fmla="*/ 1737 w 2221"/>
                <a:gd name="T61" fmla="*/ 121 h 1826"/>
                <a:gd name="T62" fmla="*/ 1837 w 2221"/>
                <a:gd name="T63" fmla="*/ 185 h 1826"/>
                <a:gd name="T64" fmla="*/ 1654 w 2221"/>
                <a:gd name="T65" fmla="*/ 93 h 1826"/>
                <a:gd name="T66" fmla="*/ 1570 w 2221"/>
                <a:gd name="T67" fmla="*/ 40 h 1826"/>
                <a:gd name="T68" fmla="*/ 1659 w 2221"/>
                <a:gd name="T69" fmla="*/ 94 h 1826"/>
                <a:gd name="T70" fmla="*/ 1375 w 2221"/>
                <a:gd name="T71" fmla="*/ 24 h 1826"/>
                <a:gd name="T72" fmla="*/ 1474 w 2221"/>
                <a:gd name="T73" fmla="*/ 16 h 1826"/>
                <a:gd name="T74" fmla="*/ 1278 w 2221"/>
                <a:gd name="T75" fmla="*/ 21 h 1826"/>
                <a:gd name="T76" fmla="*/ 1181 w 2221"/>
                <a:gd name="T77" fmla="*/ 0 h 1826"/>
                <a:gd name="T78" fmla="*/ 1278 w 2221"/>
                <a:gd name="T79" fmla="*/ 21 h 1826"/>
                <a:gd name="T80" fmla="*/ 975 w 2221"/>
                <a:gd name="T81" fmla="*/ 11 h 1826"/>
                <a:gd name="T82" fmla="*/ 1094 w 2221"/>
                <a:gd name="T83" fmla="*/ 11 h 1826"/>
                <a:gd name="T84" fmla="*/ 791 w 2221"/>
                <a:gd name="T85" fmla="*/ 21 h 1826"/>
                <a:gd name="T86" fmla="*/ 888 w 2221"/>
                <a:gd name="T87" fmla="*/ 0 h 1826"/>
                <a:gd name="T88" fmla="*/ 693 w 2221"/>
                <a:gd name="T89" fmla="*/ 21 h 1826"/>
                <a:gd name="T90" fmla="*/ 596 w 2221"/>
                <a:gd name="T91" fmla="*/ 0 h 1826"/>
                <a:gd name="T92" fmla="*/ 693 w 2221"/>
                <a:gd name="T93" fmla="*/ 21 h 1826"/>
                <a:gd name="T94" fmla="*/ 390 w 2221"/>
                <a:gd name="T95" fmla="*/ 11 h 1826"/>
                <a:gd name="T96" fmla="*/ 509 w 2221"/>
                <a:gd name="T97" fmla="*/ 11 h 1826"/>
                <a:gd name="T98" fmla="*/ 206 w 2221"/>
                <a:gd name="T99" fmla="*/ 21 h 1826"/>
                <a:gd name="T100" fmla="*/ 303 w 2221"/>
                <a:gd name="T101" fmla="*/ 0 h 1826"/>
                <a:gd name="T102" fmla="*/ 108 w 2221"/>
                <a:gd name="T103" fmla="*/ 21 h 1826"/>
                <a:gd name="T104" fmla="*/ 11 w 2221"/>
                <a:gd name="T105" fmla="*/ 0 h 1826"/>
                <a:gd name="T106" fmla="*/ 108 w 2221"/>
                <a:gd name="T107" fmla="*/ 21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21" h="1826">
                  <a:moveTo>
                    <a:pt x="1449" y="1826"/>
                  </a:moveTo>
                  <a:cubicBezTo>
                    <a:pt x="1444" y="1826"/>
                    <a:pt x="1440" y="1822"/>
                    <a:pt x="1439" y="1817"/>
                  </a:cubicBezTo>
                  <a:cubicBezTo>
                    <a:pt x="1438" y="1811"/>
                    <a:pt x="1442" y="1806"/>
                    <a:pt x="1448" y="1805"/>
                  </a:cubicBezTo>
                  <a:cubicBezTo>
                    <a:pt x="1479" y="1800"/>
                    <a:pt x="1511" y="1793"/>
                    <a:pt x="1542" y="1784"/>
                  </a:cubicBezTo>
                  <a:cubicBezTo>
                    <a:pt x="1547" y="1783"/>
                    <a:pt x="1553" y="1786"/>
                    <a:pt x="1555" y="1792"/>
                  </a:cubicBezTo>
                  <a:cubicBezTo>
                    <a:pt x="1556" y="1797"/>
                    <a:pt x="1553" y="1803"/>
                    <a:pt x="1547" y="1805"/>
                  </a:cubicBezTo>
                  <a:cubicBezTo>
                    <a:pt x="1516" y="1813"/>
                    <a:pt x="1483" y="1820"/>
                    <a:pt x="1451" y="1826"/>
                  </a:cubicBezTo>
                  <a:cubicBezTo>
                    <a:pt x="1450" y="1826"/>
                    <a:pt x="1450" y="1826"/>
                    <a:pt x="1449" y="1826"/>
                  </a:cubicBezTo>
                  <a:close/>
                  <a:moveTo>
                    <a:pt x="1637" y="1774"/>
                  </a:moveTo>
                  <a:cubicBezTo>
                    <a:pt x="1633" y="1774"/>
                    <a:pt x="1629" y="1772"/>
                    <a:pt x="1627" y="1767"/>
                  </a:cubicBezTo>
                  <a:cubicBezTo>
                    <a:pt x="1625" y="1762"/>
                    <a:pt x="1627" y="1756"/>
                    <a:pt x="1633" y="1754"/>
                  </a:cubicBezTo>
                  <a:cubicBezTo>
                    <a:pt x="1663" y="1742"/>
                    <a:pt x="1692" y="1728"/>
                    <a:pt x="1720" y="1713"/>
                  </a:cubicBezTo>
                  <a:cubicBezTo>
                    <a:pt x="1725" y="1711"/>
                    <a:pt x="1732" y="1713"/>
                    <a:pt x="1735" y="1718"/>
                  </a:cubicBezTo>
                  <a:cubicBezTo>
                    <a:pt x="1737" y="1723"/>
                    <a:pt x="1735" y="1729"/>
                    <a:pt x="1730" y="1732"/>
                  </a:cubicBezTo>
                  <a:cubicBezTo>
                    <a:pt x="1701" y="1747"/>
                    <a:pt x="1671" y="1761"/>
                    <a:pt x="1641" y="1773"/>
                  </a:cubicBezTo>
                  <a:cubicBezTo>
                    <a:pt x="1639" y="1774"/>
                    <a:pt x="1638" y="1774"/>
                    <a:pt x="1637" y="1774"/>
                  </a:cubicBezTo>
                  <a:close/>
                  <a:moveTo>
                    <a:pt x="1809" y="1683"/>
                  </a:moveTo>
                  <a:cubicBezTo>
                    <a:pt x="1805" y="1683"/>
                    <a:pt x="1802" y="1682"/>
                    <a:pt x="1800" y="1679"/>
                  </a:cubicBezTo>
                  <a:cubicBezTo>
                    <a:pt x="1797" y="1674"/>
                    <a:pt x="1798" y="1667"/>
                    <a:pt x="1803" y="1664"/>
                  </a:cubicBezTo>
                  <a:cubicBezTo>
                    <a:pt x="1829" y="1646"/>
                    <a:pt x="1855" y="1627"/>
                    <a:pt x="1880" y="1606"/>
                  </a:cubicBezTo>
                  <a:cubicBezTo>
                    <a:pt x="1884" y="1602"/>
                    <a:pt x="1891" y="1603"/>
                    <a:pt x="1895" y="1607"/>
                  </a:cubicBezTo>
                  <a:cubicBezTo>
                    <a:pt x="1898" y="1612"/>
                    <a:pt x="1898" y="1618"/>
                    <a:pt x="1893" y="1622"/>
                  </a:cubicBezTo>
                  <a:cubicBezTo>
                    <a:pt x="1868" y="1643"/>
                    <a:pt x="1842" y="1663"/>
                    <a:pt x="1815" y="1682"/>
                  </a:cubicBezTo>
                  <a:cubicBezTo>
                    <a:pt x="1813" y="1683"/>
                    <a:pt x="1811" y="1683"/>
                    <a:pt x="1809" y="1683"/>
                  </a:cubicBezTo>
                  <a:close/>
                  <a:moveTo>
                    <a:pt x="1958" y="1558"/>
                  </a:moveTo>
                  <a:cubicBezTo>
                    <a:pt x="1955" y="1558"/>
                    <a:pt x="1952" y="1557"/>
                    <a:pt x="1950" y="1555"/>
                  </a:cubicBezTo>
                  <a:cubicBezTo>
                    <a:pt x="1946" y="1551"/>
                    <a:pt x="1946" y="1544"/>
                    <a:pt x="1950" y="1540"/>
                  </a:cubicBezTo>
                  <a:cubicBezTo>
                    <a:pt x="1972" y="1517"/>
                    <a:pt x="1993" y="1492"/>
                    <a:pt x="2013" y="1467"/>
                  </a:cubicBezTo>
                  <a:cubicBezTo>
                    <a:pt x="2018" y="1463"/>
                    <a:pt x="2023" y="1462"/>
                    <a:pt x="2028" y="1465"/>
                  </a:cubicBezTo>
                  <a:cubicBezTo>
                    <a:pt x="2032" y="1469"/>
                    <a:pt x="2033" y="1475"/>
                    <a:pt x="2030" y="1480"/>
                  </a:cubicBezTo>
                  <a:cubicBezTo>
                    <a:pt x="2010" y="1506"/>
                    <a:pt x="1988" y="1531"/>
                    <a:pt x="1965" y="1555"/>
                  </a:cubicBezTo>
                  <a:cubicBezTo>
                    <a:pt x="1963" y="1557"/>
                    <a:pt x="1960" y="1558"/>
                    <a:pt x="1958" y="1558"/>
                  </a:cubicBezTo>
                  <a:close/>
                  <a:moveTo>
                    <a:pt x="2077" y="1404"/>
                  </a:moveTo>
                  <a:cubicBezTo>
                    <a:pt x="2075" y="1404"/>
                    <a:pt x="2073" y="1404"/>
                    <a:pt x="2071" y="1402"/>
                  </a:cubicBezTo>
                  <a:cubicBezTo>
                    <a:pt x="2066" y="1399"/>
                    <a:pt x="2065" y="1393"/>
                    <a:pt x="2068" y="1388"/>
                  </a:cubicBezTo>
                  <a:cubicBezTo>
                    <a:pt x="2084" y="1361"/>
                    <a:pt x="2100" y="1332"/>
                    <a:pt x="2113" y="1303"/>
                  </a:cubicBezTo>
                  <a:cubicBezTo>
                    <a:pt x="2116" y="1298"/>
                    <a:pt x="2122" y="1296"/>
                    <a:pt x="2128" y="1298"/>
                  </a:cubicBezTo>
                  <a:cubicBezTo>
                    <a:pt x="2133" y="1301"/>
                    <a:pt x="2135" y="1307"/>
                    <a:pt x="2133" y="1312"/>
                  </a:cubicBezTo>
                  <a:cubicBezTo>
                    <a:pt x="2119" y="1342"/>
                    <a:pt x="2103" y="1371"/>
                    <a:pt x="2086" y="1399"/>
                  </a:cubicBezTo>
                  <a:cubicBezTo>
                    <a:pt x="2084" y="1402"/>
                    <a:pt x="2080" y="1404"/>
                    <a:pt x="2077" y="1404"/>
                  </a:cubicBezTo>
                  <a:close/>
                  <a:moveTo>
                    <a:pt x="2160" y="1228"/>
                  </a:moveTo>
                  <a:cubicBezTo>
                    <a:pt x="2159" y="1228"/>
                    <a:pt x="2158" y="1228"/>
                    <a:pt x="2157" y="1228"/>
                  </a:cubicBezTo>
                  <a:cubicBezTo>
                    <a:pt x="2151" y="1226"/>
                    <a:pt x="2148" y="1220"/>
                    <a:pt x="2150" y="1214"/>
                  </a:cubicBezTo>
                  <a:cubicBezTo>
                    <a:pt x="2161" y="1184"/>
                    <a:pt x="2170" y="1153"/>
                    <a:pt x="2177" y="1122"/>
                  </a:cubicBezTo>
                  <a:cubicBezTo>
                    <a:pt x="2178" y="1116"/>
                    <a:pt x="2184" y="1112"/>
                    <a:pt x="2189" y="1114"/>
                  </a:cubicBezTo>
                  <a:cubicBezTo>
                    <a:pt x="2195" y="1115"/>
                    <a:pt x="2199" y="1121"/>
                    <a:pt x="2197" y="1126"/>
                  </a:cubicBezTo>
                  <a:cubicBezTo>
                    <a:pt x="2190" y="1158"/>
                    <a:pt x="2181" y="1190"/>
                    <a:pt x="2170" y="1221"/>
                  </a:cubicBezTo>
                  <a:cubicBezTo>
                    <a:pt x="2168" y="1225"/>
                    <a:pt x="2164" y="1228"/>
                    <a:pt x="2160" y="1228"/>
                  </a:cubicBezTo>
                  <a:close/>
                  <a:moveTo>
                    <a:pt x="2204" y="1039"/>
                  </a:moveTo>
                  <a:cubicBezTo>
                    <a:pt x="2203" y="1039"/>
                    <a:pt x="2203" y="1038"/>
                    <a:pt x="2203" y="1038"/>
                  </a:cubicBezTo>
                  <a:cubicBezTo>
                    <a:pt x="2197" y="1038"/>
                    <a:pt x="2193" y="1032"/>
                    <a:pt x="2193" y="1027"/>
                  </a:cubicBezTo>
                  <a:cubicBezTo>
                    <a:pt x="2197" y="995"/>
                    <a:pt x="2199" y="963"/>
                    <a:pt x="2200" y="931"/>
                  </a:cubicBezTo>
                  <a:cubicBezTo>
                    <a:pt x="2200" y="925"/>
                    <a:pt x="2204" y="920"/>
                    <a:pt x="2210" y="920"/>
                  </a:cubicBezTo>
                  <a:cubicBezTo>
                    <a:pt x="2210" y="920"/>
                    <a:pt x="2210" y="920"/>
                    <a:pt x="2210" y="920"/>
                  </a:cubicBezTo>
                  <a:cubicBezTo>
                    <a:pt x="2216" y="920"/>
                    <a:pt x="2221" y="925"/>
                    <a:pt x="2221" y="931"/>
                  </a:cubicBezTo>
                  <a:cubicBezTo>
                    <a:pt x="2220" y="964"/>
                    <a:pt x="2218" y="997"/>
                    <a:pt x="2214" y="1029"/>
                  </a:cubicBezTo>
                  <a:cubicBezTo>
                    <a:pt x="2214" y="1035"/>
                    <a:pt x="2209" y="1039"/>
                    <a:pt x="2204" y="1039"/>
                  </a:cubicBezTo>
                  <a:close/>
                  <a:moveTo>
                    <a:pt x="2206" y="844"/>
                  </a:moveTo>
                  <a:cubicBezTo>
                    <a:pt x="2201" y="844"/>
                    <a:pt x="2196" y="840"/>
                    <a:pt x="2196" y="834"/>
                  </a:cubicBezTo>
                  <a:cubicBezTo>
                    <a:pt x="2193" y="802"/>
                    <a:pt x="2188" y="770"/>
                    <a:pt x="2182" y="739"/>
                  </a:cubicBezTo>
                  <a:cubicBezTo>
                    <a:pt x="2180" y="733"/>
                    <a:pt x="2184" y="728"/>
                    <a:pt x="2190" y="727"/>
                  </a:cubicBezTo>
                  <a:cubicBezTo>
                    <a:pt x="2196" y="725"/>
                    <a:pt x="2201" y="729"/>
                    <a:pt x="2202" y="735"/>
                  </a:cubicBezTo>
                  <a:cubicBezTo>
                    <a:pt x="2209" y="767"/>
                    <a:pt x="2214" y="800"/>
                    <a:pt x="2217" y="832"/>
                  </a:cubicBezTo>
                  <a:cubicBezTo>
                    <a:pt x="2217" y="838"/>
                    <a:pt x="2213" y="843"/>
                    <a:pt x="2207" y="844"/>
                  </a:cubicBezTo>
                  <a:lnTo>
                    <a:pt x="2206" y="844"/>
                  </a:lnTo>
                  <a:close/>
                  <a:moveTo>
                    <a:pt x="2167" y="653"/>
                  </a:moveTo>
                  <a:cubicBezTo>
                    <a:pt x="2163" y="653"/>
                    <a:pt x="2159" y="650"/>
                    <a:pt x="2157" y="646"/>
                  </a:cubicBezTo>
                  <a:cubicBezTo>
                    <a:pt x="2148" y="615"/>
                    <a:pt x="2136" y="585"/>
                    <a:pt x="2123" y="556"/>
                  </a:cubicBezTo>
                  <a:cubicBezTo>
                    <a:pt x="2121" y="551"/>
                    <a:pt x="2123" y="544"/>
                    <a:pt x="2129" y="542"/>
                  </a:cubicBezTo>
                  <a:cubicBezTo>
                    <a:pt x="2134" y="540"/>
                    <a:pt x="2140" y="542"/>
                    <a:pt x="2143" y="547"/>
                  </a:cubicBezTo>
                  <a:cubicBezTo>
                    <a:pt x="2156" y="577"/>
                    <a:pt x="2168" y="608"/>
                    <a:pt x="2178" y="640"/>
                  </a:cubicBezTo>
                  <a:cubicBezTo>
                    <a:pt x="2179" y="645"/>
                    <a:pt x="2176" y="651"/>
                    <a:pt x="2171" y="653"/>
                  </a:cubicBezTo>
                  <a:cubicBezTo>
                    <a:pt x="2170" y="653"/>
                    <a:pt x="2169" y="653"/>
                    <a:pt x="2167" y="653"/>
                  </a:cubicBezTo>
                  <a:close/>
                  <a:moveTo>
                    <a:pt x="2089" y="475"/>
                  </a:moveTo>
                  <a:cubicBezTo>
                    <a:pt x="2085" y="475"/>
                    <a:pt x="2081" y="474"/>
                    <a:pt x="2080" y="470"/>
                  </a:cubicBezTo>
                  <a:cubicBezTo>
                    <a:pt x="2064" y="442"/>
                    <a:pt x="2046" y="415"/>
                    <a:pt x="2027" y="390"/>
                  </a:cubicBezTo>
                  <a:cubicBezTo>
                    <a:pt x="2023" y="385"/>
                    <a:pt x="2025" y="378"/>
                    <a:pt x="2029" y="375"/>
                  </a:cubicBezTo>
                  <a:cubicBezTo>
                    <a:pt x="2034" y="371"/>
                    <a:pt x="2041" y="372"/>
                    <a:pt x="2044" y="377"/>
                  </a:cubicBezTo>
                  <a:cubicBezTo>
                    <a:pt x="2063" y="403"/>
                    <a:pt x="2081" y="431"/>
                    <a:pt x="2098" y="460"/>
                  </a:cubicBezTo>
                  <a:cubicBezTo>
                    <a:pt x="2101" y="465"/>
                    <a:pt x="2099" y="471"/>
                    <a:pt x="2094" y="474"/>
                  </a:cubicBezTo>
                  <a:cubicBezTo>
                    <a:pt x="2092" y="475"/>
                    <a:pt x="2090" y="475"/>
                    <a:pt x="2089" y="475"/>
                  </a:cubicBezTo>
                  <a:close/>
                  <a:moveTo>
                    <a:pt x="1974" y="318"/>
                  </a:moveTo>
                  <a:cubicBezTo>
                    <a:pt x="1971" y="318"/>
                    <a:pt x="1968" y="317"/>
                    <a:pt x="1966" y="315"/>
                  </a:cubicBezTo>
                  <a:cubicBezTo>
                    <a:pt x="1944" y="291"/>
                    <a:pt x="1921" y="269"/>
                    <a:pt x="1897" y="247"/>
                  </a:cubicBezTo>
                  <a:cubicBezTo>
                    <a:pt x="1893" y="243"/>
                    <a:pt x="1893" y="237"/>
                    <a:pt x="1897" y="232"/>
                  </a:cubicBezTo>
                  <a:cubicBezTo>
                    <a:pt x="1900" y="228"/>
                    <a:pt x="1907" y="228"/>
                    <a:pt x="1911" y="231"/>
                  </a:cubicBezTo>
                  <a:cubicBezTo>
                    <a:pt x="1936" y="253"/>
                    <a:pt x="1960" y="276"/>
                    <a:pt x="1982" y="301"/>
                  </a:cubicBezTo>
                  <a:cubicBezTo>
                    <a:pt x="1986" y="305"/>
                    <a:pt x="1985" y="312"/>
                    <a:pt x="1981" y="316"/>
                  </a:cubicBezTo>
                  <a:cubicBezTo>
                    <a:pt x="1979" y="317"/>
                    <a:pt x="1976" y="318"/>
                    <a:pt x="1974" y="318"/>
                  </a:cubicBezTo>
                  <a:close/>
                  <a:moveTo>
                    <a:pt x="1828" y="189"/>
                  </a:moveTo>
                  <a:cubicBezTo>
                    <a:pt x="1826" y="189"/>
                    <a:pt x="1824" y="189"/>
                    <a:pt x="1822" y="187"/>
                  </a:cubicBezTo>
                  <a:cubicBezTo>
                    <a:pt x="1796" y="169"/>
                    <a:pt x="1769" y="151"/>
                    <a:pt x="1741" y="136"/>
                  </a:cubicBezTo>
                  <a:cubicBezTo>
                    <a:pt x="1736" y="133"/>
                    <a:pt x="1734" y="126"/>
                    <a:pt x="1737" y="121"/>
                  </a:cubicBezTo>
                  <a:cubicBezTo>
                    <a:pt x="1740" y="116"/>
                    <a:pt x="1746" y="114"/>
                    <a:pt x="1751" y="117"/>
                  </a:cubicBezTo>
                  <a:cubicBezTo>
                    <a:pt x="1780" y="133"/>
                    <a:pt x="1808" y="151"/>
                    <a:pt x="1834" y="170"/>
                  </a:cubicBezTo>
                  <a:cubicBezTo>
                    <a:pt x="1839" y="173"/>
                    <a:pt x="1840" y="180"/>
                    <a:pt x="1837" y="185"/>
                  </a:cubicBezTo>
                  <a:cubicBezTo>
                    <a:pt x="1835" y="188"/>
                    <a:pt x="1832" y="189"/>
                    <a:pt x="1828" y="189"/>
                  </a:cubicBezTo>
                  <a:close/>
                  <a:moveTo>
                    <a:pt x="1659" y="94"/>
                  </a:moveTo>
                  <a:cubicBezTo>
                    <a:pt x="1657" y="94"/>
                    <a:pt x="1656" y="94"/>
                    <a:pt x="1654" y="93"/>
                  </a:cubicBezTo>
                  <a:cubicBezTo>
                    <a:pt x="1625" y="81"/>
                    <a:pt x="1594" y="70"/>
                    <a:pt x="1564" y="60"/>
                  </a:cubicBezTo>
                  <a:cubicBezTo>
                    <a:pt x="1558" y="58"/>
                    <a:pt x="1555" y="53"/>
                    <a:pt x="1557" y="47"/>
                  </a:cubicBezTo>
                  <a:cubicBezTo>
                    <a:pt x="1559" y="41"/>
                    <a:pt x="1564" y="38"/>
                    <a:pt x="1570" y="40"/>
                  </a:cubicBezTo>
                  <a:cubicBezTo>
                    <a:pt x="1601" y="49"/>
                    <a:pt x="1633" y="61"/>
                    <a:pt x="1663" y="74"/>
                  </a:cubicBezTo>
                  <a:cubicBezTo>
                    <a:pt x="1668" y="76"/>
                    <a:pt x="1671" y="82"/>
                    <a:pt x="1668" y="88"/>
                  </a:cubicBezTo>
                  <a:cubicBezTo>
                    <a:pt x="1667" y="92"/>
                    <a:pt x="1663" y="94"/>
                    <a:pt x="1659" y="94"/>
                  </a:cubicBezTo>
                  <a:close/>
                  <a:moveTo>
                    <a:pt x="1472" y="37"/>
                  </a:moveTo>
                  <a:cubicBezTo>
                    <a:pt x="1472" y="37"/>
                    <a:pt x="1471" y="37"/>
                    <a:pt x="1470" y="37"/>
                  </a:cubicBezTo>
                  <a:cubicBezTo>
                    <a:pt x="1439" y="31"/>
                    <a:pt x="1407" y="27"/>
                    <a:pt x="1375" y="24"/>
                  </a:cubicBezTo>
                  <a:cubicBezTo>
                    <a:pt x="1369" y="24"/>
                    <a:pt x="1365" y="19"/>
                    <a:pt x="1365" y="13"/>
                  </a:cubicBezTo>
                  <a:cubicBezTo>
                    <a:pt x="1366" y="7"/>
                    <a:pt x="1371" y="3"/>
                    <a:pt x="1377" y="3"/>
                  </a:cubicBezTo>
                  <a:cubicBezTo>
                    <a:pt x="1409" y="6"/>
                    <a:pt x="1442" y="10"/>
                    <a:pt x="1474" y="16"/>
                  </a:cubicBezTo>
                  <a:cubicBezTo>
                    <a:pt x="1480" y="17"/>
                    <a:pt x="1484" y="23"/>
                    <a:pt x="1483" y="29"/>
                  </a:cubicBezTo>
                  <a:cubicBezTo>
                    <a:pt x="1482" y="34"/>
                    <a:pt x="1477" y="37"/>
                    <a:pt x="1472" y="37"/>
                  </a:cubicBezTo>
                  <a:close/>
                  <a:moveTo>
                    <a:pt x="1278" y="21"/>
                  </a:moveTo>
                  <a:cubicBezTo>
                    <a:pt x="1181" y="21"/>
                    <a:pt x="1181" y="21"/>
                    <a:pt x="1181" y="21"/>
                  </a:cubicBezTo>
                  <a:cubicBezTo>
                    <a:pt x="1175" y="21"/>
                    <a:pt x="1170" y="17"/>
                    <a:pt x="1170" y="11"/>
                  </a:cubicBezTo>
                  <a:cubicBezTo>
                    <a:pt x="1170" y="5"/>
                    <a:pt x="1175" y="0"/>
                    <a:pt x="1181" y="0"/>
                  </a:cubicBezTo>
                  <a:cubicBezTo>
                    <a:pt x="1278" y="0"/>
                    <a:pt x="1278" y="0"/>
                    <a:pt x="1278" y="0"/>
                  </a:cubicBezTo>
                  <a:cubicBezTo>
                    <a:pt x="1284" y="0"/>
                    <a:pt x="1289" y="5"/>
                    <a:pt x="1289" y="11"/>
                  </a:cubicBezTo>
                  <a:cubicBezTo>
                    <a:pt x="1289" y="17"/>
                    <a:pt x="1284" y="21"/>
                    <a:pt x="1278" y="21"/>
                  </a:cubicBezTo>
                  <a:close/>
                  <a:moveTo>
                    <a:pt x="1083" y="21"/>
                  </a:moveTo>
                  <a:cubicBezTo>
                    <a:pt x="986" y="21"/>
                    <a:pt x="986" y="21"/>
                    <a:pt x="986" y="21"/>
                  </a:cubicBezTo>
                  <a:cubicBezTo>
                    <a:pt x="980" y="21"/>
                    <a:pt x="975" y="17"/>
                    <a:pt x="975" y="11"/>
                  </a:cubicBezTo>
                  <a:cubicBezTo>
                    <a:pt x="975" y="5"/>
                    <a:pt x="980" y="0"/>
                    <a:pt x="986" y="0"/>
                  </a:cubicBezTo>
                  <a:cubicBezTo>
                    <a:pt x="1083" y="0"/>
                    <a:pt x="1083" y="0"/>
                    <a:pt x="1083" y="0"/>
                  </a:cubicBezTo>
                  <a:cubicBezTo>
                    <a:pt x="1089" y="0"/>
                    <a:pt x="1094" y="5"/>
                    <a:pt x="1094" y="11"/>
                  </a:cubicBezTo>
                  <a:cubicBezTo>
                    <a:pt x="1094" y="17"/>
                    <a:pt x="1089" y="21"/>
                    <a:pt x="1083" y="21"/>
                  </a:cubicBezTo>
                  <a:close/>
                  <a:moveTo>
                    <a:pt x="888" y="21"/>
                  </a:moveTo>
                  <a:cubicBezTo>
                    <a:pt x="791" y="21"/>
                    <a:pt x="791" y="21"/>
                    <a:pt x="791" y="21"/>
                  </a:cubicBezTo>
                  <a:cubicBezTo>
                    <a:pt x="785" y="21"/>
                    <a:pt x="780" y="17"/>
                    <a:pt x="780" y="11"/>
                  </a:cubicBezTo>
                  <a:cubicBezTo>
                    <a:pt x="780" y="5"/>
                    <a:pt x="785" y="0"/>
                    <a:pt x="791" y="0"/>
                  </a:cubicBezTo>
                  <a:cubicBezTo>
                    <a:pt x="888" y="0"/>
                    <a:pt x="888" y="0"/>
                    <a:pt x="888" y="0"/>
                  </a:cubicBezTo>
                  <a:cubicBezTo>
                    <a:pt x="894" y="0"/>
                    <a:pt x="899" y="5"/>
                    <a:pt x="899" y="11"/>
                  </a:cubicBezTo>
                  <a:cubicBezTo>
                    <a:pt x="899" y="17"/>
                    <a:pt x="894" y="21"/>
                    <a:pt x="888" y="21"/>
                  </a:cubicBezTo>
                  <a:close/>
                  <a:moveTo>
                    <a:pt x="693" y="21"/>
                  </a:moveTo>
                  <a:cubicBezTo>
                    <a:pt x="596" y="21"/>
                    <a:pt x="596" y="21"/>
                    <a:pt x="596" y="21"/>
                  </a:cubicBezTo>
                  <a:cubicBezTo>
                    <a:pt x="590" y="21"/>
                    <a:pt x="585" y="17"/>
                    <a:pt x="585" y="11"/>
                  </a:cubicBezTo>
                  <a:cubicBezTo>
                    <a:pt x="585" y="5"/>
                    <a:pt x="590" y="0"/>
                    <a:pt x="596" y="0"/>
                  </a:cubicBezTo>
                  <a:cubicBezTo>
                    <a:pt x="693" y="0"/>
                    <a:pt x="693" y="0"/>
                    <a:pt x="693" y="0"/>
                  </a:cubicBezTo>
                  <a:cubicBezTo>
                    <a:pt x="699" y="0"/>
                    <a:pt x="704" y="5"/>
                    <a:pt x="704" y="11"/>
                  </a:cubicBezTo>
                  <a:cubicBezTo>
                    <a:pt x="704" y="17"/>
                    <a:pt x="699" y="21"/>
                    <a:pt x="693" y="21"/>
                  </a:cubicBezTo>
                  <a:close/>
                  <a:moveTo>
                    <a:pt x="498" y="21"/>
                  </a:moveTo>
                  <a:cubicBezTo>
                    <a:pt x="401" y="21"/>
                    <a:pt x="401" y="21"/>
                    <a:pt x="401" y="21"/>
                  </a:cubicBezTo>
                  <a:cubicBezTo>
                    <a:pt x="395" y="21"/>
                    <a:pt x="390" y="17"/>
                    <a:pt x="390" y="11"/>
                  </a:cubicBezTo>
                  <a:cubicBezTo>
                    <a:pt x="390" y="5"/>
                    <a:pt x="395" y="0"/>
                    <a:pt x="401" y="0"/>
                  </a:cubicBezTo>
                  <a:cubicBezTo>
                    <a:pt x="498" y="0"/>
                    <a:pt x="498" y="0"/>
                    <a:pt x="498" y="0"/>
                  </a:cubicBezTo>
                  <a:cubicBezTo>
                    <a:pt x="504" y="0"/>
                    <a:pt x="509" y="5"/>
                    <a:pt x="509" y="11"/>
                  </a:cubicBezTo>
                  <a:cubicBezTo>
                    <a:pt x="509" y="17"/>
                    <a:pt x="504" y="21"/>
                    <a:pt x="498" y="21"/>
                  </a:cubicBezTo>
                  <a:close/>
                  <a:moveTo>
                    <a:pt x="303" y="21"/>
                  </a:moveTo>
                  <a:cubicBezTo>
                    <a:pt x="206" y="21"/>
                    <a:pt x="206" y="21"/>
                    <a:pt x="206" y="21"/>
                  </a:cubicBezTo>
                  <a:cubicBezTo>
                    <a:pt x="200" y="21"/>
                    <a:pt x="195" y="17"/>
                    <a:pt x="195" y="11"/>
                  </a:cubicBezTo>
                  <a:cubicBezTo>
                    <a:pt x="195" y="5"/>
                    <a:pt x="200" y="0"/>
                    <a:pt x="206" y="0"/>
                  </a:cubicBezTo>
                  <a:cubicBezTo>
                    <a:pt x="303" y="0"/>
                    <a:pt x="303" y="0"/>
                    <a:pt x="303" y="0"/>
                  </a:cubicBezTo>
                  <a:cubicBezTo>
                    <a:pt x="309" y="0"/>
                    <a:pt x="314" y="5"/>
                    <a:pt x="314" y="11"/>
                  </a:cubicBezTo>
                  <a:cubicBezTo>
                    <a:pt x="314" y="17"/>
                    <a:pt x="309" y="21"/>
                    <a:pt x="303" y="21"/>
                  </a:cubicBezTo>
                  <a:close/>
                  <a:moveTo>
                    <a:pt x="108" y="21"/>
                  </a:moveTo>
                  <a:cubicBezTo>
                    <a:pt x="11" y="21"/>
                    <a:pt x="11" y="21"/>
                    <a:pt x="11" y="21"/>
                  </a:cubicBezTo>
                  <a:cubicBezTo>
                    <a:pt x="5" y="21"/>
                    <a:pt x="0" y="17"/>
                    <a:pt x="0" y="11"/>
                  </a:cubicBezTo>
                  <a:cubicBezTo>
                    <a:pt x="0" y="5"/>
                    <a:pt x="5" y="0"/>
                    <a:pt x="11" y="0"/>
                  </a:cubicBezTo>
                  <a:cubicBezTo>
                    <a:pt x="108" y="0"/>
                    <a:pt x="108" y="0"/>
                    <a:pt x="108" y="0"/>
                  </a:cubicBezTo>
                  <a:cubicBezTo>
                    <a:pt x="114" y="0"/>
                    <a:pt x="119" y="5"/>
                    <a:pt x="119" y="11"/>
                  </a:cubicBezTo>
                  <a:cubicBezTo>
                    <a:pt x="119" y="17"/>
                    <a:pt x="114" y="21"/>
                    <a:pt x="108" y="21"/>
                  </a:cubicBezTo>
                  <a:close/>
                </a:path>
              </a:pathLst>
            </a:custGeom>
            <a:solidFill>
              <a:srgbClr val="8CB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endParaRPr lang="en-US" sz="1707" dirty="0">
                <a:cs typeface="+mn-ea"/>
                <a:sym typeface="+mn-lt"/>
              </a:endParaRPr>
            </a:p>
          </p:txBody>
        </p:sp>
        <p:sp>
          <p:nvSpPr>
            <p:cNvPr id="56" name="Freeform 59">
              <a:extLst>
                <a:ext uri="{FF2B5EF4-FFF2-40B4-BE49-F238E27FC236}">
                  <a16:creationId xmlns="" xmlns:a16="http://schemas.microsoft.com/office/drawing/2014/main" id="{7FD29F63-4066-D149-99B0-9422A5A1A364}"/>
                </a:ext>
              </a:extLst>
            </p:cNvPr>
            <p:cNvSpPr>
              <a:spLocks/>
            </p:cNvSpPr>
            <p:nvPr/>
          </p:nvSpPr>
          <p:spPr bwMode="auto">
            <a:xfrm>
              <a:off x="4175991" y="4262178"/>
              <a:ext cx="85023" cy="27852"/>
            </a:xfrm>
            <a:custGeom>
              <a:avLst/>
              <a:gdLst>
                <a:gd name="T0" fmla="*/ 11 w 71"/>
                <a:gd name="T1" fmla="*/ 23 h 23"/>
                <a:gd name="T2" fmla="*/ 0 w 71"/>
                <a:gd name="T3" fmla="*/ 12 h 23"/>
                <a:gd name="T4" fmla="*/ 11 w 71"/>
                <a:gd name="T5" fmla="*/ 2 h 23"/>
                <a:gd name="T6" fmla="*/ 60 w 71"/>
                <a:gd name="T7" fmla="*/ 0 h 23"/>
                <a:gd name="T8" fmla="*/ 71 w 71"/>
                <a:gd name="T9" fmla="*/ 10 h 23"/>
                <a:gd name="T10" fmla="*/ 61 w 71"/>
                <a:gd name="T11" fmla="*/ 21 h 23"/>
                <a:gd name="T12" fmla="*/ 11 w 71"/>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71" h="23">
                  <a:moveTo>
                    <a:pt x="11" y="23"/>
                  </a:moveTo>
                  <a:cubicBezTo>
                    <a:pt x="5" y="23"/>
                    <a:pt x="0" y="18"/>
                    <a:pt x="0" y="12"/>
                  </a:cubicBezTo>
                  <a:cubicBezTo>
                    <a:pt x="0" y="6"/>
                    <a:pt x="5" y="2"/>
                    <a:pt x="11" y="2"/>
                  </a:cubicBezTo>
                  <a:cubicBezTo>
                    <a:pt x="27" y="2"/>
                    <a:pt x="44" y="1"/>
                    <a:pt x="60" y="0"/>
                  </a:cubicBezTo>
                  <a:cubicBezTo>
                    <a:pt x="66" y="0"/>
                    <a:pt x="71" y="4"/>
                    <a:pt x="71" y="10"/>
                  </a:cubicBezTo>
                  <a:cubicBezTo>
                    <a:pt x="71" y="16"/>
                    <a:pt x="67" y="21"/>
                    <a:pt x="61" y="21"/>
                  </a:cubicBezTo>
                  <a:cubicBezTo>
                    <a:pt x="44" y="22"/>
                    <a:pt x="28" y="23"/>
                    <a:pt x="11" y="23"/>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endParaRPr lang="en-US" sz="1707">
                <a:cs typeface="+mn-ea"/>
                <a:sym typeface="+mn-lt"/>
              </a:endParaRPr>
            </a:p>
          </p:txBody>
        </p:sp>
      </p:grpSp>
      <p:sp>
        <p:nvSpPr>
          <p:cNvPr id="57" name="Oval 78">
            <a:extLst>
              <a:ext uri="{FF2B5EF4-FFF2-40B4-BE49-F238E27FC236}">
                <a16:creationId xmlns="" xmlns:a16="http://schemas.microsoft.com/office/drawing/2014/main" id="{0337FDCE-0B30-6845-9BE0-76263EA432B6}"/>
              </a:ext>
            </a:extLst>
          </p:cNvPr>
          <p:cNvSpPr/>
          <p:nvPr/>
        </p:nvSpPr>
        <p:spPr>
          <a:xfrm>
            <a:off x="6364589" y="1652797"/>
            <a:ext cx="311499" cy="311482"/>
          </a:xfrm>
          <a:prstGeom prst="ellipse">
            <a:avLst/>
          </a:prstGeom>
          <a:solidFill>
            <a:srgbClr val="244E3B"/>
          </a:solidFill>
          <a:ln w="28575">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r>
              <a:rPr lang="en-US" sz="1600" b="1">
                <a:cs typeface="+mn-ea"/>
                <a:sym typeface="+mn-lt"/>
              </a:rPr>
              <a:t>1</a:t>
            </a:r>
          </a:p>
        </p:txBody>
      </p:sp>
      <p:sp>
        <p:nvSpPr>
          <p:cNvPr id="58" name="Freeform 154">
            <a:extLst>
              <a:ext uri="{FF2B5EF4-FFF2-40B4-BE49-F238E27FC236}">
                <a16:creationId xmlns="" xmlns:a16="http://schemas.microsoft.com/office/drawing/2014/main" id="{E100B2ED-F220-744D-BC1D-06F1C0216FE5}"/>
              </a:ext>
            </a:extLst>
          </p:cNvPr>
          <p:cNvSpPr>
            <a:spLocks noChangeArrowheads="1"/>
          </p:cNvSpPr>
          <p:nvPr/>
        </p:nvSpPr>
        <p:spPr bwMode="auto">
          <a:xfrm>
            <a:off x="6915702" y="1796693"/>
            <a:ext cx="307556" cy="41715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8CBA5E"/>
          </a:solidFill>
          <a:ln>
            <a:noFill/>
          </a:ln>
          <a:effectLst/>
        </p:spPr>
        <p:txBody>
          <a:bodyPr wrap="none" lIns="34287" tIns="17143" rIns="34287" bIns="17143" anchor="ctr"/>
          <a:lstStyle/>
          <a:p>
            <a:endParaRPr lang="en-US" sz="1707">
              <a:cs typeface="+mn-ea"/>
              <a:sym typeface="+mn-lt"/>
            </a:endParaRPr>
          </a:p>
        </p:txBody>
      </p:sp>
      <p:sp>
        <p:nvSpPr>
          <p:cNvPr id="59" name="TextBox 97">
            <a:extLst>
              <a:ext uri="{FF2B5EF4-FFF2-40B4-BE49-F238E27FC236}">
                <a16:creationId xmlns="" xmlns:a16="http://schemas.microsoft.com/office/drawing/2014/main" id="{1613378D-0C88-0F4A-9E99-3B30ACCE4840}"/>
              </a:ext>
            </a:extLst>
          </p:cNvPr>
          <p:cNvSpPr txBox="1"/>
          <p:nvPr/>
        </p:nvSpPr>
        <p:spPr>
          <a:xfrm flipH="1">
            <a:off x="7568169" y="2078495"/>
            <a:ext cx="2696022" cy="461657"/>
          </a:xfrm>
          <a:prstGeom prst="rect">
            <a:avLst/>
          </a:prstGeom>
          <a:noFill/>
        </p:spPr>
        <p:txBody>
          <a:bodyPr wrap="square" lIns="91433" tIns="45716" rIns="91433" bIns="45716" rtlCol="0">
            <a:spAutoFit/>
          </a:bodyPr>
          <a:lstStyle/>
          <a:p>
            <a:pPr defTabSz="1219094">
              <a:spcBef>
                <a:spcPct val="20000"/>
              </a:spcBef>
              <a:defRPr/>
            </a:pPr>
            <a:r>
              <a:rPr lang="zh-CN" altLang="en-US" sz="1200" dirty="0">
                <a:solidFill>
                  <a:srgbClr val="244E3B"/>
                </a:solidFill>
                <a:cs typeface="+mn-ea"/>
                <a:sym typeface="+mn-lt"/>
              </a:rPr>
              <a:t>您的内容打在这里，或者通过复制您的文本后，在此框中选择粘贴。</a:t>
            </a:r>
            <a:endParaRPr lang="en-US" altLang="zh-CN" sz="1200" dirty="0">
              <a:solidFill>
                <a:srgbClr val="244E3B"/>
              </a:solidFill>
              <a:cs typeface="+mn-ea"/>
              <a:sym typeface="+mn-lt"/>
            </a:endParaRPr>
          </a:p>
        </p:txBody>
      </p:sp>
      <p:sp>
        <p:nvSpPr>
          <p:cNvPr id="60" name="TextBox 98">
            <a:extLst>
              <a:ext uri="{FF2B5EF4-FFF2-40B4-BE49-F238E27FC236}">
                <a16:creationId xmlns="" xmlns:a16="http://schemas.microsoft.com/office/drawing/2014/main" id="{35FE2AED-CBD9-D843-8FAA-9A364EAE30E7}"/>
              </a:ext>
            </a:extLst>
          </p:cNvPr>
          <p:cNvSpPr txBox="1"/>
          <p:nvPr/>
        </p:nvSpPr>
        <p:spPr>
          <a:xfrm flipH="1">
            <a:off x="7569119" y="1808538"/>
            <a:ext cx="1569646" cy="362784"/>
          </a:xfrm>
          <a:prstGeom prst="rect">
            <a:avLst/>
          </a:prstGeom>
          <a:noFill/>
        </p:spPr>
        <p:txBody>
          <a:bodyPr wrap="none" lIns="91433" tIns="45716" rIns="91433" bIns="45716" rtlCol="0">
            <a:spAutoFit/>
          </a:bodyPr>
          <a:lstStyle/>
          <a:p>
            <a:pPr>
              <a:lnSpc>
                <a:spcPct val="120000"/>
              </a:lnSpc>
            </a:pPr>
            <a:r>
              <a:rPr lang="zh-CN" altLang="en-US" sz="1600" b="1" spc="200" dirty="0">
                <a:solidFill>
                  <a:srgbClr val="244E3B"/>
                </a:solidFill>
                <a:cs typeface="+mn-ea"/>
                <a:sym typeface="+mn-lt"/>
              </a:rPr>
              <a:t>此处添加标题</a:t>
            </a:r>
            <a:endParaRPr lang="en-US" altLang="zh-CN" sz="1600" b="1" spc="200" dirty="0">
              <a:solidFill>
                <a:srgbClr val="244E3B"/>
              </a:solidFill>
              <a:cs typeface="+mn-ea"/>
              <a:sym typeface="+mn-lt"/>
            </a:endParaRPr>
          </a:p>
        </p:txBody>
      </p:sp>
      <p:sp>
        <p:nvSpPr>
          <p:cNvPr id="61" name="Freeform 101">
            <a:extLst>
              <a:ext uri="{FF2B5EF4-FFF2-40B4-BE49-F238E27FC236}">
                <a16:creationId xmlns="" xmlns:a16="http://schemas.microsoft.com/office/drawing/2014/main" id="{542B70B0-A78A-EA4A-9B7D-E8649318F804}"/>
              </a:ext>
            </a:extLst>
          </p:cNvPr>
          <p:cNvSpPr>
            <a:spLocks noChangeArrowheads="1"/>
          </p:cNvSpPr>
          <p:nvPr/>
        </p:nvSpPr>
        <p:spPr bwMode="auto">
          <a:xfrm>
            <a:off x="6853225" y="2814860"/>
            <a:ext cx="482634" cy="369657"/>
          </a:xfrm>
          <a:custGeom>
            <a:avLst/>
            <a:gdLst>
              <a:gd name="T0" fmla="*/ 36030 w 497"/>
              <a:gd name="T1" fmla="*/ 111308 h 382"/>
              <a:gd name="T2" fmla="*/ 36030 w 497"/>
              <a:gd name="T3" fmla="*/ 111308 h 382"/>
              <a:gd name="T4" fmla="*/ 71610 w 497"/>
              <a:gd name="T5" fmla="*/ 147214 h 382"/>
              <a:gd name="T6" fmla="*/ 111693 w 497"/>
              <a:gd name="T7" fmla="*/ 171001 h 382"/>
              <a:gd name="T8" fmla="*/ 151777 w 497"/>
              <a:gd name="T9" fmla="*/ 151253 h 382"/>
              <a:gd name="T10" fmla="*/ 175647 w 497"/>
              <a:gd name="T11" fmla="*/ 115796 h 382"/>
              <a:gd name="T12" fmla="*/ 111693 w 497"/>
              <a:gd name="T13" fmla="*/ 147214 h 382"/>
              <a:gd name="T14" fmla="*/ 36030 w 497"/>
              <a:gd name="T15" fmla="*/ 111308 h 382"/>
              <a:gd name="T16" fmla="*/ 219333 w 497"/>
              <a:gd name="T17" fmla="*/ 55654 h 382"/>
              <a:gd name="T18" fmla="*/ 219333 w 497"/>
              <a:gd name="T19" fmla="*/ 55654 h 382"/>
              <a:gd name="T20" fmla="*/ 123403 w 497"/>
              <a:gd name="T21" fmla="*/ 4039 h 382"/>
              <a:gd name="T22" fmla="*/ 99533 w 497"/>
              <a:gd name="T23" fmla="*/ 4039 h 382"/>
              <a:gd name="T24" fmla="*/ 4053 w 497"/>
              <a:gd name="T25" fmla="*/ 55654 h 382"/>
              <a:gd name="T26" fmla="*/ 4053 w 497"/>
              <a:gd name="T27" fmla="*/ 71812 h 382"/>
              <a:gd name="T28" fmla="*/ 99533 w 497"/>
              <a:gd name="T29" fmla="*/ 123426 h 382"/>
              <a:gd name="T30" fmla="*/ 123403 w 497"/>
              <a:gd name="T31" fmla="*/ 123426 h 382"/>
              <a:gd name="T32" fmla="*/ 183754 w 497"/>
              <a:gd name="T33" fmla="*/ 87520 h 382"/>
              <a:gd name="T34" fmla="*/ 119800 w 497"/>
              <a:gd name="T35" fmla="*/ 71812 h 382"/>
              <a:gd name="T36" fmla="*/ 111693 w 497"/>
              <a:gd name="T37" fmla="*/ 75402 h 382"/>
              <a:gd name="T38" fmla="*/ 91426 w 497"/>
              <a:gd name="T39" fmla="*/ 59693 h 382"/>
              <a:gd name="T40" fmla="*/ 111693 w 497"/>
              <a:gd name="T41" fmla="*/ 48024 h 382"/>
              <a:gd name="T42" fmla="*/ 131960 w 497"/>
              <a:gd name="T43" fmla="*/ 55654 h 382"/>
              <a:gd name="T44" fmla="*/ 199517 w 497"/>
              <a:gd name="T45" fmla="*/ 79441 h 382"/>
              <a:gd name="T46" fmla="*/ 219333 w 497"/>
              <a:gd name="T47" fmla="*/ 71812 h 382"/>
              <a:gd name="T48" fmla="*/ 219333 w 497"/>
              <a:gd name="T49" fmla="*/ 55654 h 382"/>
              <a:gd name="T50" fmla="*/ 191410 w 497"/>
              <a:gd name="T51" fmla="*/ 155292 h 382"/>
              <a:gd name="T52" fmla="*/ 191410 w 497"/>
              <a:gd name="T53" fmla="*/ 155292 h 382"/>
              <a:gd name="T54" fmla="*/ 207623 w 497"/>
              <a:gd name="T55" fmla="*/ 151253 h 382"/>
              <a:gd name="T56" fmla="*/ 199517 w 497"/>
              <a:gd name="T57" fmla="*/ 79441 h 382"/>
              <a:gd name="T58" fmla="*/ 183754 w 497"/>
              <a:gd name="T59" fmla="*/ 87520 h 382"/>
              <a:gd name="T60" fmla="*/ 191410 w 497"/>
              <a:gd name="T61" fmla="*/ 155292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8CBA5E"/>
          </a:solidFill>
          <a:ln>
            <a:noFill/>
          </a:ln>
          <a:effectLst/>
        </p:spPr>
        <p:txBody>
          <a:bodyPr wrap="none" lIns="34287" tIns="17143" rIns="34287" bIns="17143" anchor="ctr"/>
          <a:lstStyle/>
          <a:p>
            <a:endParaRPr lang="en-US" sz="1707">
              <a:cs typeface="+mn-ea"/>
              <a:sym typeface="+mn-lt"/>
            </a:endParaRPr>
          </a:p>
        </p:txBody>
      </p:sp>
      <p:sp>
        <p:nvSpPr>
          <p:cNvPr id="62" name="Oval 86">
            <a:extLst>
              <a:ext uri="{FF2B5EF4-FFF2-40B4-BE49-F238E27FC236}">
                <a16:creationId xmlns="" xmlns:a16="http://schemas.microsoft.com/office/drawing/2014/main" id="{9E37602C-796B-A14F-8424-40446DD2C0DA}"/>
              </a:ext>
            </a:extLst>
          </p:cNvPr>
          <p:cNvSpPr/>
          <p:nvPr/>
        </p:nvSpPr>
        <p:spPr>
          <a:xfrm>
            <a:off x="6364589" y="2647212"/>
            <a:ext cx="311499" cy="311482"/>
          </a:xfrm>
          <a:prstGeom prst="ellipse">
            <a:avLst/>
          </a:prstGeom>
          <a:solidFill>
            <a:srgbClr val="244E3B"/>
          </a:solidFill>
          <a:ln w="28575">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r>
              <a:rPr lang="en-US" sz="1600" b="1">
                <a:cs typeface="+mn-ea"/>
                <a:sym typeface="+mn-lt"/>
              </a:rPr>
              <a:t>2</a:t>
            </a:r>
          </a:p>
        </p:txBody>
      </p:sp>
      <p:sp>
        <p:nvSpPr>
          <p:cNvPr id="63" name="TextBox 101">
            <a:extLst>
              <a:ext uri="{FF2B5EF4-FFF2-40B4-BE49-F238E27FC236}">
                <a16:creationId xmlns="" xmlns:a16="http://schemas.microsoft.com/office/drawing/2014/main" id="{A0B298F7-85D2-704B-B997-D8E62235FF51}"/>
              </a:ext>
            </a:extLst>
          </p:cNvPr>
          <p:cNvSpPr txBox="1"/>
          <p:nvPr/>
        </p:nvSpPr>
        <p:spPr>
          <a:xfrm flipH="1">
            <a:off x="7583503" y="2980147"/>
            <a:ext cx="2696022" cy="461657"/>
          </a:xfrm>
          <a:prstGeom prst="rect">
            <a:avLst/>
          </a:prstGeom>
          <a:noFill/>
        </p:spPr>
        <p:txBody>
          <a:bodyPr wrap="square" lIns="91433" tIns="45716" rIns="91433" bIns="45716" rtlCol="0">
            <a:spAutoFit/>
          </a:bodyPr>
          <a:lstStyle/>
          <a:p>
            <a:pPr defTabSz="1219094">
              <a:spcBef>
                <a:spcPct val="20000"/>
              </a:spcBef>
              <a:defRPr/>
            </a:pPr>
            <a:r>
              <a:rPr lang="zh-CN" altLang="en-US" sz="1200" dirty="0">
                <a:solidFill>
                  <a:srgbClr val="244E3B"/>
                </a:solidFill>
                <a:cs typeface="+mn-ea"/>
                <a:sym typeface="+mn-lt"/>
              </a:rPr>
              <a:t>您的内容打在这里，或者通过复制您的文本后，在此框中选择粘贴。</a:t>
            </a:r>
            <a:endParaRPr lang="en-US" altLang="zh-CN" sz="1200" dirty="0">
              <a:solidFill>
                <a:srgbClr val="244E3B"/>
              </a:solidFill>
              <a:cs typeface="+mn-ea"/>
              <a:sym typeface="+mn-lt"/>
            </a:endParaRPr>
          </a:p>
        </p:txBody>
      </p:sp>
      <p:sp>
        <p:nvSpPr>
          <p:cNvPr id="64" name="TextBox 102">
            <a:extLst>
              <a:ext uri="{FF2B5EF4-FFF2-40B4-BE49-F238E27FC236}">
                <a16:creationId xmlns="" xmlns:a16="http://schemas.microsoft.com/office/drawing/2014/main" id="{38836F3A-B753-7C4F-8A67-9A977B056DC1}"/>
              </a:ext>
            </a:extLst>
          </p:cNvPr>
          <p:cNvSpPr txBox="1"/>
          <p:nvPr/>
        </p:nvSpPr>
        <p:spPr>
          <a:xfrm flipH="1">
            <a:off x="7583503" y="2710190"/>
            <a:ext cx="1569646" cy="362784"/>
          </a:xfrm>
          <a:prstGeom prst="rect">
            <a:avLst/>
          </a:prstGeom>
          <a:noFill/>
        </p:spPr>
        <p:txBody>
          <a:bodyPr wrap="none" lIns="91433" tIns="45716" rIns="91433" bIns="45716" rtlCol="0">
            <a:spAutoFit/>
          </a:bodyPr>
          <a:lstStyle/>
          <a:p>
            <a:pPr>
              <a:lnSpc>
                <a:spcPct val="120000"/>
              </a:lnSpc>
            </a:pPr>
            <a:r>
              <a:rPr lang="zh-CN" altLang="en-US" sz="1600" b="1" spc="200" dirty="0">
                <a:solidFill>
                  <a:srgbClr val="244E3B"/>
                </a:solidFill>
                <a:cs typeface="+mn-ea"/>
                <a:sym typeface="+mn-lt"/>
              </a:rPr>
              <a:t>此处添加标题</a:t>
            </a:r>
            <a:endParaRPr lang="en-US" altLang="zh-CN" sz="1600" b="1" spc="200" dirty="0">
              <a:solidFill>
                <a:srgbClr val="244E3B"/>
              </a:solidFill>
              <a:cs typeface="+mn-ea"/>
              <a:sym typeface="+mn-lt"/>
            </a:endParaRPr>
          </a:p>
        </p:txBody>
      </p:sp>
      <p:sp>
        <p:nvSpPr>
          <p:cNvPr id="65" name="Freeform 97">
            <a:extLst>
              <a:ext uri="{FF2B5EF4-FFF2-40B4-BE49-F238E27FC236}">
                <a16:creationId xmlns="" xmlns:a16="http://schemas.microsoft.com/office/drawing/2014/main" id="{5D6537CE-16F4-5C4C-AC5A-6A7D8008560C}"/>
              </a:ext>
            </a:extLst>
          </p:cNvPr>
          <p:cNvSpPr>
            <a:spLocks noChangeArrowheads="1"/>
          </p:cNvSpPr>
          <p:nvPr/>
        </p:nvSpPr>
        <p:spPr bwMode="auto">
          <a:xfrm>
            <a:off x="6879864" y="3809884"/>
            <a:ext cx="429362" cy="368440"/>
          </a:xfrm>
          <a:custGeom>
            <a:avLst/>
            <a:gdLst>
              <a:gd name="T0" fmla="*/ 103587 w 497"/>
              <a:gd name="T1" fmla="*/ 104160 h 426"/>
              <a:gd name="T2" fmla="*/ 103587 w 497"/>
              <a:gd name="T3" fmla="*/ 104160 h 426"/>
              <a:gd name="T4" fmla="*/ 123403 w 497"/>
              <a:gd name="T5" fmla="*/ 104160 h 426"/>
              <a:gd name="T6" fmla="*/ 123403 w 497"/>
              <a:gd name="T7" fmla="*/ 124000 h 426"/>
              <a:gd name="T8" fmla="*/ 223387 w 497"/>
              <a:gd name="T9" fmla="*/ 124000 h 426"/>
              <a:gd name="T10" fmla="*/ 219333 w 497"/>
              <a:gd name="T11" fmla="*/ 59971 h 426"/>
              <a:gd name="T12" fmla="*/ 199517 w 497"/>
              <a:gd name="T13" fmla="*/ 36073 h 426"/>
              <a:gd name="T14" fmla="*/ 163487 w 497"/>
              <a:gd name="T15" fmla="*/ 36073 h 426"/>
              <a:gd name="T16" fmla="*/ 151777 w 497"/>
              <a:gd name="T17" fmla="*/ 12175 h 426"/>
              <a:gd name="T18" fmla="*/ 135113 w 497"/>
              <a:gd name="T19" fmla="*/ 0 h 426"/>
              <a:gd name="T20" fmla="*/ 87373 w 497"/>
              <a:gd name="T21" fmla="*/ 0 h 426"/>
              <a:gd name="T22" fmla="*/ 75663 w 497"/>
              <a:gd name="T23" fmla="*/ 12175 h 426"/>
              <a:gd name="T24" fmla="*/ 59900 w 497"/>
              <a:gd name="T25" fmla="*/ 36073 h 426"/>
              <a:gd name="T26" fmla="*/ 23870 w 497"/>
              <a:gd name="T27" fmla="*/ 36073 h 426"/>
              <a:gd name="T28" fmla="*/ 4053 w 497"/>
              <a:gd name="T29" fmla="*/ 59971 h 426"/>
              <a:gd name="T30" fmla="*/ 0 w 497"/>
              <a:gd name="T31" fmla="*/ 124000 h 426"/>
              <a:gd name="T32" fmla="*/ 103587 w 497"/>
              <a:gd name="T33" fmla="*/ 124000 h 426"/>
              <a:gd name="T34" fmla="*/ 103587 w 497"/>
              <a:gd name="T35" fmla="*/ 104160 h 426"/>
              <a:gd name="T36" fmla="*/ 83770 w 497"/>
              <a:gd name="T37" fmla="*/ 23898 h 426"/>
              <a:gd name="T38" fmla="*/ 83770 w 497"/>
              <a:gd name="T39" fmla="*/ 23898 h 426"/>
              <a:gd name="T40" fmla="*/ 95480 w 497"/>
              <a:gd name="T41" fmla="*/ 16233 h 426"/>
              <a:gd name="T42" fmla="*/ 127907 w 497"/>
              <a:gd name="T43" fmla="*/ 16233 h 426"/>
              <a:gd name="T44" fmla="*/ 139166 w 497"/>
              <a:gd name="T45" fmla="*/ 23898 h 426"/>
              <a:gd name="T46" fmla="*/ 143670 w 497"/>
              <a:gd name="T47" fmla="*/ 36073 h 426"/>
              <a:gd name="T48" fmla="*/ 79717 w 497"/>
              <a:gd name="T49" fmla="*/ 36073 h 426"/>
              <a:gd name="T50" fmla="*/ 83770 w 497"/>
              <a:gd name="T51" fmla="*/ 23898 h 426"/>
              <a:gd name="T52" fmla="*/ 123403 w 497"/>
              <a:gd name="T53" fmla="*/ 160073 h 426"/>
              <a:gd name="T54" fmla="*/ 123403 w 497"/>
              <a:gd name="T55" fmla="*/ 160073 h 426"/>
              <a:gd name="T56" fmla="*/ 103587 w 497"/>
              <a:gd name="T57" fmla="*/ 160073 h 426"/>
              <a:gd name="T58" fmla="*/ 103587 w 497"/>
              <a:gd name="T59" fmla="*/ 136175 h 426"/>
              <a:gd name="T60" fmla="*/ 4053 w 497"/>
              <a:gd name="T61" fmla="*/ 136175 h 426"/>
              <a:gd name="T62" fmla="*/ 7656 w 497"/>
              <a:gd name="T63" fmla="*/ 171797 h 426"/>
              <a:gd name="T64" fmla="*/ 27923 w 497"/>
              <a:gd name="T65" fmla="*/ 191637 h 426"/>
              <a:gd name="T66" fmla="*/ 195463 w 497"/>
              <a:gd name="T67" fmla="*/ 191637 h 426"/>
              <a:gd name="T68" fmla="*/ 215280 w 497"/>
              <a:gd name="T69" fmla="*/ 171797 h 426"/>
              <a:gd name="T70" fmla="*/ 219333 w 497"/>
              <a:gd name="T71" fmla="*/ 136175 h 426"/>
              <a:gd name="T72" fmla="*/ 123403 w 497"/>
              <a:gd name="T73" fmla="*/ 136175 h 426"/>
              <a:gd name="T74" fmla="*/ 123403 w 497"/>
              <a:gd name="T75" fmla="*/ 160073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8CBA5E"/>
          </a:solidFill>
          <a:ln>
            <a:noFill/>
          </a:ln>
          <a:effectLst/>
        </p:spPr>
        <p:txBody>
          <a:bodyPr wrap="none" lIns="34287" tIns="17143" rIns="34287" bIns="17143" anchor="ctr"/>
          <a:lstStyle/>
          <a:p>
            <a:endParaRPr lang="en-US" sz="1707">
              <a:cs typeface="+mn-ea"/>
              <a:sym typeface="+mn-lt"/>
            </a:endParaRPr>
          </a:p>
        </p:txBody>
      </p:sp>
      <p:sp>
        <p:nvSpPr>
          <p:cNvPr id="66" name="Oval 90">
            <a:extLst>
              <a:ext uri="{FF2B5EF4-FFF2-40B4-BE49-F238E27FC236}">
                <a16:creationId xmlns="" xmlns:a16="http://schemas.microsoft.com/office/drawing/2014/main" id="{52578387-7AB0-2C40-902D-C0F4CA592CC8}"/>
              </a:ext>
            </a:extLst>
          </p:cNvPr>
          <p:cNvSpPr/>
          <p:nvPr/>
        </p:nvSpPr>
        <p:spPr>
          <a:xfrm>
            <a:off x="6364589" y="3641628"/>
            <a:ext cx="311499" cy="311482"/>
          </a:xfrm>
          <a:prstGeom prst="ellipse">
            <a:avLst/>
          </a:prstGeom>
          <a:solidFill>
            <a:srgbClr val="244E3B"/>
          </a:solidFill>
          <a:ln w="28575">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r>
              <a:rPr lang="en-US" sz="1600" b="1">
                <a:cs typeface="+mn-ea"/>
                <a:sym typeface="+mn-lt"/>
              </a:rPr>
              <a:t>3</a:t>
            </a:r>
          </a:p>
        </p:txBody>
      </p:sp>
      <p:sp>
        <p:nvSpPr>
          <p:cNvPr id="67" name="TextBox 105">
            <a:extLst>
              <a:ext uri="{FF2B5EF4-FFF2-40B4-BE49-F238E27FC236}">
                <a16:creationId xmlns="" xmlns:a16="http://schemas.microsoft.com/office/drawing/2014/main" id="{B3CA3A4F-6592-7C4F-B804-01F7546251F0}"/>
              </a:ext>
            </a:extLst>
          </p:cNvPr>
          <p:cNvSpPr txBox="1"/>
          <p:nvPr/>
        </p:nvSpPr>
        <p:spPr>
          <a:xfrm flipH="1">
            <a:off x="7584329" y="3974562"/>
            <a:ext cx="2696022" cy="461657"/>
          </a:xfrm>
          <a:prstGeom prst="rect">
            <a:avLst/>
          </a:prstGeom>
          <a:noFill/>
        </p:spPr>
        <p:txBody>
          <a:bodyPr wrap="square" lIns="91433" tIns="45716" rIns="91433" bIns="45716" rtlCol="0">
            <a:spAutoFit/>
          </a:bodyPr>
          <a:lstStyle/>
          <a:p>
            <a:pPr defTabSz="1219094">
              <a:spcBef>
                <a:spcPct val="20000"/>
              </a:spcBef>
              <a:defRPr/>
            </a:pPr>
            <a:r>
              <a:rPr lang="zh-CN" altLang="en-US" sz="1200" dirty="0">
                <a:solidFill>
                  <a:srgbClr val="244E3B"/>
                </a:solidFill>
                <a:cs typeface="+mn-ea"/>
                <a:sym typeface="+mn-lt"/>
              </a:rPr>
              <a:t>您的内容打在这里，或者通过复制您的文本后，在此框中选择粘贴。</a:t>
            </a:r>
            <a:endParaRPr lang="en-US" altLang="zh-CN" sz="1200" dirty="0">
              <a:solidFill>
                <a:srgbClr val="244E3B"/>
              </a:solidFill>
              <a:cs typeface="+mn-ea"/>
              <a:sym typeface="+mn-lt"/>
            </a:endParaRPr>
          </a:p>
        </p:txBody>
      </p:sp>
      <p:sp>
        <p:nvSpPr>
          <p:cNvPr id="68" name="TextBox 106">
            <a:extLst>
              <a:ext uri="{FF2B5EF4-FFF2-40B4-BE49-F238E27FC236}">
                <a16:creationId xmlns="" xmlns:a16="http://schemas.microsoft.com/office/drawing/2014/main" id="{2CF3BE94-849C-D64E-A367-FCAF65E1C8C8}"/>
              </a:ext>
            </a:extLst>
          </p:cNvPr>
          <p:cNvSpPr txBox="1"/>
          <p:nvPr/>
        </p:nvSpPr>
        <p:spPr>
          <a:xfrm flipH="1">
            <a:off x="7583503" y="3704605"/>
            <a:ext cx="1569646" cy="362784"/>
          </a:xfrm>
          <a:prstGeom prst="rect">
            <a:avLst/>
          </a:prstGeom>
          <a:noFill/>
        </p:spPr>
        <p:txBody>
          <a:bodyPr wrap="none" lIns="91433" tIns="45716" rIns="91433" bIns="45716" rtlCol="0">
            <a:spAutoFit/>
          </a:bodyPr>
          <a:lstStyle/>
          <a:p>
            <a:pPr>
              <a:lnSpc>
                <a:spcPct val="120000"/>
              </a:lnSpc>
            </a:pPr>
            <a:r>
              <a:rPr lang="zh-CN" altLang="en-US" sz="1600" b="1" spc="200" dirty="0">
                <a:solidFill>
                  <a:srgbClr val="244E3B"/>
                </a:solidFill>
                <a:cs typeface="+mn-ea"/>
                <a:sym typeface="+mn-lt"/>
              </a:rPr>
              <a:t>此处添加标题</a:t>
            </a:r>
            <a:endParaRPr lang="en-US" altLang="zh-CN" sz="1600" b="1" spc="200" dirty="0">
              <a:solidFill>
                <a:srgbClr val="244E3B"/>
              </a:solidFill>
              <a:cs typeface="+mn-ea"/>
              <a:sym typeface="+mn-lt"/>
            </a:endParaRPr>
          </a:p>
        </p:txBody>
      </p:sp>
      <p:sp>
        <p:nvSpPr>
          <p:cNvPr id="69" name="Freeform 29">
            <a:extLst>
              <a:ext uri="{FF2B5EF4-FFF2-40B4-BE49-F238E27FC236}">
                <a16:creationId xmlns="" xmlns:a16="http://schemas.microsoft.com/office/drawing/2014/main" id="{6852C975-946A-B647-912F-D20E030BF691}"/>
              </a:ext>
            </a:extLst>
          </p:cNvPr>
          <p:cNvSpPr>
            <a:spLocks noChangeArrowheads="1"/>
          </p:cNvSpPr>
          <p:nvPr/>
        </p:nvSpPr>
        <p:spPr bwMode="auto">
          <a:xfrm>
            <a:off x="6893303" y="4790596"/>
            <a:ext cx="383686" cy="395842"/>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8CBA5E"/>
          </a:solidFill>
          <a:ln>
            <a:noFill/>
          </a:ln>
          <a:effectLst/>
        </p:spPr>
        <p:txBody>
          <a:bodyPr wrap="none" lIns="34287" tIns="17143" rIns="34287" bIns="17143" anchor="ctr"/>
          <a:lstStyle/>
          <a:p>
            <a:endParaRPr lang="en-US" sz="1707">
              <a:cs typeface="+mn-ea"/>
              <a:sym typeface="+mn-lt"/>
            </a:endParaRPr>
          </a:p>
        </p:txBody>
      </p:sp>
      <p:sp>
        <p:nvSpPr>
          <p:cNvPr id="70" name="Oval 94">
            <a:extLst>
              <a:ext uri="{FF2B5EF4-FFF2-40B4-BE49-F238E27FC236}">
                <a16:creationId xmlns="" xmlns:a16="http://schemas.microsoft.com/office/drawing/2014/main" id="{C9952AA3-63FE-DB46-A974-2D96D6B20099}"/>
              </a:ext>
            </a:extLst>
          </p:cNvPr>
          <p:cNvSpPr/>
          <p:nvPr/>
        </p:nvSpPr>
        <p:spPr>
          <a:xfrm>
            <a:off x="6364589" y="4636042"/>
            <a:ext cx="311499" cy="311482"/>
          </a:xfrm>
          <a:prstGeom prst="ellipse">
            <a:avLst/>
          </a:prstGeom>
          <a:solidFill>
            <a:srgbClr val="244E3B"/>
          </a:solidFill>
          <a:ln w="28575">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r>
              <a:rPr lang="en-US" sz="1600" b="1">
                <a:cs typeface="+mn-ea"/>
                <a:sym typeface="+mn-lt"/>
              </a:rPr>
              <a:t>4</a:t>
            </a:r>
          </a:p>
        </p:txBody>
      </p:sp>
      <p:sp>
        <p:nvSpPr>
          <p:cNvPr id="71" name="TextBox 109">
            <a:extLst>
              <a:ext uri="{FF2B5EF4-FFF2-40B4-BE49-F238E27FC236}">
                <a16:creationId xmlns="" xmlns:a16="http://schemas.microsoft.com/office/drawing/2014/main" id="{E52B27A8-0E13-F141-BE6E-F02EEB75AC47}"/>
              </a:ext>
            </a:extLst>
          </p:cNvPr>
          <p:cNvSpPr txBox="1"/>
          <p:nvPr/>
        </p:nvSpPr>
        <p:spPr>
          <a:xfrm flipH="1">
            <a:off x="7564710" y="4968977"/>
            <a:ext cx="2696022" cy="461657"/>
          </a:xfrm>
          <a:prstGeom prst="rect">
            <a:avLst/>
          </a:prstGeom>
          <a:noFill/>
        </p:spPr>
        <p:txBody>
          <a:bodyPr wrap="square" lIns="91433" tIns="45716" rIns="91433" bIns="45716" rtlCol="0">
            <a:spAutoFit/>
          </a:bodyPr>
          <a:lstStyle/>
          <a:p>
            <a:pPr defTabSz="1219094">
              <a:spcBef>
                <a:spcPct val="20000"/>
              </a:spcBef>
              <a:defRPr/>
            </a:pPr>
            <a:r>
              <a:rPr lang="zh-CN" altLang="en-US" sz="1200" dirty="0">
                <a:solidFill>
                  <a:srgbClr val="244E3B"/>
                </a:solidFill>
                <a:cs typeface="+mn-ea"/>
                <a:sym typeface="+mn-lt"/>
              </a:rPr>
              <a:t>您的内容打在这里，或者通过复制您的文本后，在此框中选择粘贴。</a:t>
            </a:r>
            <a:endParaRPr lang="en-US" altLang="zh-CN" sz="1200" dirty="0">
              <a:solidFill>
                <a:srgbClr val="244E3B"/>
              </a:solidFill>
              <a:cs typeface="+mn-ea"/>
              <a:sym typeface="+mn-lt"/>
            </a:endParaRPr>
          </a:p>
        </p:txBody>
      </p:sp>
      <p:sp>
        <p:nvSpPr>
          <p:cNvPr id="72" name="TextBox 110">
            <a:extLst>
              <a:ext uri="{FF2B5EF4-FFF2-40B4-BE49-F238E27FC236}">
                <a16:creationId xmlns="" xmlns:a16="http://schemas.microsoft.com/office/drawing/2014/main" id="{18667F97-DCB4-2A4C-843D-15211156B305}"/>
              </a:ext>
            </a:extLst>
          </p:cNvPr>
          <p:cNvSpPr txBox="1"/>
          <p:nvPr/>
        </p:nvSpPr>
        <p:spPr>
          <a:xfrm flipH="1">
            <a:off x="7564711" y="4699020"/>
            <a:ext cx="1569646" cy="362784"/>
          </a:xfrm>
          <a:prstGeom prst="rect">
            <a:avLst/>
          </a:prstGeom>
          <a:noFill/>
        </p:spPr>
        <p:txBody>
          <a:bodyPr wrap="none" lIns="91433" tIns="45716" rIns="91433" bIns="45716" rtlCol="0">
            <a:spAutoFit/>
          </a:bodyPr>
          <a:lstStyle/>
          <a:p>
            <a:pPr>
              <a:lnSpc>
                <a:spcPct val="120000"/>
              </a:lnSpc>
            </a:pPr>
            <a:r>
              <a:rPr lang="zh-CN" altLang="en-US" sz="1600" b="1" spc="200" dirty="0">
                <a:solidFill>
                  <a:srgbClr val="244E3B"/>
                </a:solidFill>
                <a:cs typeface="+mn-ea"/>
                <a:sym typeface="+mn-lt"/>
              </a:rPr>
              <a:t>此处添加标题</a:t>
            </a:r>
            <a:endParaRPr lang="en-US" altLang="zh-CN" sz="1600" b="1" spc="200" dirty="0">
              <a:solidFill>
                <a:srgbClr val="244E3B"/>
              </a:solidFill>
              <a:cs typeface="+mn-ea"/>
              <a:sym typeface="+mn-lt"/>
            </a:endParaRPr>
          </a:p>
        </p:txBody>
      </p:sp>
    </p:spTree>
    <p:extLst>
      <p:ext uri="{BB962C8B-B14F-4D97-AF65-F5344CB8AC3E}">
        <p14:creationId xmlns:p14="http://schemas.microsoft.com/office/powerpoint/2010/main" val="3938021923"/>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p:tgtEl>
                                          <p:spTgt spid="42"/>
                                        </p:tgtEl>
                                        <p:attrNameLst>
                                          <p:attrName>ppt_y</p:attrName>
                                        </p:attrNameLst>
                                      </p:cBhvr>
                                      <p:tavLst>
                                        <p:tav tm="0">
                                          <p:val>
                                            <p:strVal val="#ppt_y+#ppt_h*1.125000"/>
                                          </p:val>
                                        </p:tav>
                                        <p:tav tm="100000">
                                          <p:val>
                                            <p:strVal val="#ppt_y"/>
                                          </p:val>
                                        </p:tav>
                                      </p:tavLst>
                                    </p:anim>
                                    <p:animEffect transition="in" filter="wipe(up)">
                                      <p:cBhvr>
                                        <p:cTn id="16" dur="500"/>
                                        <p:tgtEl>
                                          <p:spTgt spid="42"/>
                                        </p:tgtEl>
                                      </p:cBhvr>
                                    </p:animEffect>
                                  </p:childTnLst>
                                </p:cTn>
                              </p:par>
                              <p:par>
                                <p:cTn id="17" presetID="12" presetClass="entr" presetSubtype="4"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p:tgtEl>
                                          <p:spTgt spid="43"/>
                                        </p:tgtEl>
                                        <p:attrNameLst>
                                          <p:attrName>ppt_y</p:attrName>
                                        </p:attrNameLst>
                                      </p:cBhvr>
                                      <p:tavLst>
                                        <p:tav tm="0">
                                          <p:val>
                                            <p:strVal val="#ppt_y+#ppt_h*1.125000"/>
                                          </p:val>
                                        </p:tav>
                                        <p:tav tm="100000">
                                          <p:val>
                                            <p:strVal val="#ppt_y"/>
                                          </p:val>
                                        </p:tav>
                                      </p:tavLst>
                                    </p:anim>
                                    <p:animEffect transition="in" filter="wipe(up)">
                                      <p:cBhvr>
                                        <p:cTn id="20" dur="500"/>
                                        <p:tgtEl>
                                          <p:spTgt spid="43"/>
                                        </p:tgtEl>
                                      </p:cBhvr>
                                    </p:animEffect>
                                  </p:childTnLst>
                                </p:cTn>
                              </p:par>
                              <p:par>
                                <p:cTn id="21" presetID="1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p:tgtEl>
                                          <p:spTgt spid="46"/>
                                        </p:tgtEl>
                                        <p:attrNameLst>
                                          <p:attrName>ppt_y</p:attrName>
                                        </p:attrNameLst>
                                      </p:cBhvr>
                                      <p:tavLst>
                                        <p:tav tm="0">
                                          <p:val>
                                            <p:strVal val="#ppt_y+#ppt_h*1.125000"/>
                                          </p:val>
                                        </p:tav>
                                        <p:tav tm="100000">
                                          <p:val>
                                            <p:strVal val="#ppt_y"/>
                                          </p:val>
                                        </p:tav>
                                      </p:tavLst>
                                    </p:anim>
                                    <p:animEffect transition="in" filter="wipe(up)">
                                      <p:cBhvr>
                                        <p:cTn id="24" dur="500"/>
                                        <p:tgtEl>
                                          <p:spTgt spid="46"/>
                                        </p:tgtEl>
                                      </p:cBhvr>
                                    </p:animEffect>
                                  </p:childTnLst>
                                </p:cTn>
                              </p:par>
                              <p:par>
                                <p:cTn id="25" presetID="12" presetClass="entr" presetSubtype="4"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p:tgtEl>
                                          <p:spTgt spid="49"/>
                                        </p:tgtEl>
                                        <p:attrNameLst>
                                          <p:attrName>ppt_y</p:attrName>
                                        </p:attrNameLst>
                                      </p:cBhvr>
                                      <p:tavLst>
                                        <p:tav tm="0">
                                          <p:val>
                                            <p:strVal val="#ppt_y+#ppt_h*1.125000"/>
                                          </p:val>
                                        </p:tav>
                                        <p:tav tm="100000">
                                          <p:val>
                                            <p:strVal val="#ppt_y"/>
                                          </p:val>
                                        </p:tav>
                                      </p:tavLst>
                                    </p:anim>
                                    <p:animEffect transition="in" filter="wipe(up)">
                                      <p:cBhvr>
                                        <p:cTn id="28" dur="500"/>
                                        <p:tgtEl>
                                          <p:spTgt spid="49"/>
                                        </p:tgtEl>
                                      </p:cBhvr>
                                    </p:animEffect>
                                  </p:childTnLst>
                                </p:cTn>
                              </p:par>
                              <p:par>
                                <p:cTn id="29" presetID="12" presetClass="entr" presetSubtype="4"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p:tgtEl>
                                          <p:spTgt spid="53"/>
                                        </p:tgtEl>
                                        <p:attrNameLst>
                                          <p:attrName>ppt_y</p:attrName>
                                        </p:attrNameLst>
                                      </p:cBhvr>
                                      <p:tavLst>
                                        <p:tav tm="0">
                                          <p:val>
                                            <p:strVal val="#ppt_y+#ppt_h*1.125000"/>
                                          </p:val>
                                        </p:tav>
                                        <p:tav tm="100000">
                                          <p:val>
                                            <p:strVal val="#ppt_y"/>
                                          </p:val>
                                        </p:tav>
                                      </p:tavLst>
                                    </p:anim>
                                    <p:animEffect transition="in" filter="wipe(up)">
                                      <p:cBhvr>
                                        <p:cTn id="32" dur="500"/>
                                        <p:tgtEl>
                                          <p:spTgt spid="53"/>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p:tgtEl>
                                          <p:spTgt spid="57"/>
                                        </p:tgtEl>
                                        <p:attrNameLst>
                                          <p:attrName>ppt_y</p:attrName>
                                        </p:attrNameLst>
                                      </p:cBhvr>
                                      <p:tavLst>
                                        <p:tav tm="0">
                                          <p:val>
                                            <p:strVal val="#ppt_y+#ppt_h*1.125000"/>
                                          </p:val>
                                        </p:tav>
                                        <p:tav tm="100000">
                                          <p:val>
                                            <p:strVal val="#ppt_y"/>
                                          </p:val>
                                        </p:tav>
                                      </p:tavLst>
                                    </p:anim>
                                    <p:animEffect transition="in" filter="wipe(up)">
                                      <p:cBhvr>
                                        <p:cTn id="36" dur="500"/>
                                        <p:tgtEl>
                                          <p:spTgt spid="5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p:tgtEl>
                                          <p:spTgt spid="62"/>
                                        </p:tgtEl>
                                        <p:attrNameLst>
                                          <p:attrName>ppt_y</p:attrName>
                                        </p:attrNameLst>
                                      </p:cBhvr>
                                      <p:tavLst>
                                        <p:tav tm="0">
                                          <p:val>
                                            <p:strVal val="#ppt_y+#ppt_h*1.125000"/>
                                          </p:val>
                                        </p:tav>
                                        <p:tav tm="100000">
                                          <p:val>
                                            <p:strVal val="#ppt_y"/>
                                          </p:val>
                                        </p:tav>
                                      </p:tavLst>
                                    </p:anim>
                                    <p:animEffect transition="in" filter="wipe(up)">
                                      <p:cBhvr>
                                        <p:cTn id="40" dur="500"/>
                                        <p:tgtEl>
                                          <p:spTgt spid="6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p:tgtEl>
                                          <p:spTgt spid="66"/>
                                        </p:tgtEl>
                                        <p:attrNameLst>
                                          <p:attrName>ppt_y</p:attrName>
                                        </p:attrNameLst>
                                      </p:cBhvr>
                                      <p:tavLst>
                                        <p:tav tm="0">
                                          <p:val>
                                            <p:strVal val="#ppt_y+#ppt_h*1.125000"/>
                                          </p:val>
                                        </p:tav>
                                        <p:tav tm="100000">
                                          <p:val>
                                            <p:strVal val="#ppt_y"/>
                                          </p:val>
                                        </p:tav>
                                      </p:tavLst>
                                    </p:anim>
                                    <p:animEffect transition="in" filter="wipe(up)">
                                      <p:cBhvr>
                                        <p:cTn id="44" dur="500"/>
                                        <p:tgtEl>
                                          <p:spTgt spid="66"/>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up)">
                                      <p:cBhvr>
                                        <p:cTn id="48" dur="500"/>
                                        <p:tgtEl>
                                          <p:spTgt spid="7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fill="hold"/>
                                        <p:tgtEl>
                                          <p:spTgt spid="58"/>
                                        </p:tgtEl>
                                        <p:attrNameLst>
                                          <p:attrName>ppt_x</p:attrName>
                                        </p:attrNameLst>
                                      </p:cBhvr>
                                      <p:tavLst>
                                        <p:tav tm="0">
                                          <p:val>
                                            <p:strVal val="#ppt_x"/>
                                          </p:val>
                                        </p:tav>
                                        <p:tav tm="100000">
                                          <p:val>
                                            <p:strVal val="#ppt_x"/>
                                          </p:val>
                                        </p:tav>
                                      </p:tavLst>
                                    </p:anim>
                                    <p:anim calcmode="lin" valueType="num">
                                      <p:cBhvr additive="base">
                                        <p:cTn id="54" dur="500" fill="hold"/>
                                        <p:tgtEl>
                                          <p:spTgt spid="5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500" fill="hold"/>
                                        <p:tgtEl>
                                          <p:spTgt spid="60"/>
                                        </p:tgtEl>
                                        <p:attrNameLst>
                                          <p:attrName>ppt_x</p:attrName>
                                        </p:attrNameLst>
                                      </p:cBhvr>
                                      <p:tavLst>
                                        <p:tav tm="0">
                                          <p:val>
                                            <p:strVal val="#ppt_x"/>
                                          </p:val>
                                        </p:tav>
                                        <p:tav tm="100000">
                                          <p:val>
                                            <p:strVal val="#ppt_x"/>
                                          </p:val>
                                        </p:tav>
                                      </p:tavLst>
                                    </p:anim>
                                    <p:anim calcmode="lin" valueType="num">
                                      <p:cBhvr additive="base">
                                        <p:cTn id="62" dur="500" fill="hold"/>
                                        <p:tgtEl>
                                          <p:spTgt spid="6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additive="base">
                                        <p:cTn id="65" dur="500" fill="hold"/>
                                        <p:tgtEl>
                                          <p:spTgt spid="61"/>
                                        </p:tgtEl>
                                        <p:attrNameLst>
                                          <p:attrName>ppt_x</p:attrName>
                                        </p:attrNameLst>
                                      </p:cBhvr>
                                      <p:tavLst>
                                        <p:tav tm="0">
                                          <p:val>
                                            <p:strVal val="#ppt_x"/>
                                          </p:val>
                                        </p:tav>
                                        <p:tav tm="100000">
                                          <p:val>
                                            <p:strVal val="#ppt_x"/>
                                          </p:val>
                                        </p:tav>
                                      </p:tavLst>
                                    </p:anim>
                                    <p:anim calcmode="lin" valueType="num">
                                      <p:cBhvr additive="base">
                                        <p:cTn id="66" dur="500" fill="hold"/>
                                        <p:tgtEl>
                                          <p:spTgt spid="6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additive="base">
                                        <p:cTn id="69" dur="500" fill="hold"/>
                                        <p:tgtEl>
                                          <p:spTgt spid="63"/>
                                        </p:tgtEl>
                                        <p:attrNameLst>
                                          <p:attrName>ppt_x</p:attrName>
                                        </p:attrNameLst>
                                      </p:cBhvr>
                                      <p:tavLst>
                                        <p:tav tm="0">
                                          <p:val>
                                            <p:strVal val="#ppt_x"/>
                                          </p:val>
                                        </p:tav>
                                        <p:tav tm="100000">
                                          <p:val>
                                            <p:strVal val="#ppt_x"/>
                                          </p:val>
                                        </p:tav>
                                      </p:tavLst>
                                    </p:anim>
                                    <p:anim calcmode="lin" valueType="num">
                                      <p:cBhvr additive="base">
                                        <p:cTn id="70" dur="500" fill="hold"/>
                                        <p:tgtEl>
                                          <p:spTgt spid="6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additive="base">
                                        <p:cTn id="77" dur="500" fill="hold"/>
                                        <p:tgtEl>
                                          <p:spTgt spid="65"/>
                                        </p:tgtEl>
                                        <p:attrNameLst>
                                          <p:attrName>ppt_x</p:attrName>
                                        </p:attrNameLst>
                                      </p:cBhvr>
                                      <p:tavLst>
                                        <p:tav tm="0">
                                          <p:val>
                                            <p:strVal val="#ppt_x"/>
                                          </p:val>
                                        </p:tav>
                                        <p:tav tm="100000">
                                          <p:val>
                                            <p:strVal val="#ppt_x"/>
                                          </p:val>
                                        </p:tav>
                                      </p:tavLst>
                                    </p:anim>
                                    <p:anim calcmode="lin" valueType="num">
                                      <p:cBhvr additive="base">
                                        <p:cTn id="78" dur="500" fill="hold"/>
                                        <p:tgtEl>
                                          <p:spTgt spid="6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fill="hold"/>
                                        <p:tgtEl>
                                          <p:spTgt spid="67"/>
                                        </p:tgtEl>
                                        <p:attrNameLst>
                                          <p:attrName>ppt_x</p:attrName>
                                        </p:attrNameLst>
                                      </p:cBhvr>
                                      <p:tavLst>
                                        <p:tav tm="0">
                                          <p:val>
                                            <p:strVal val="#ppt_x"/>
                                          </p:val>
                                        </p:tav>
                                        <p:tav tm="100000">
                                          <p:val>
                                            <p:strVal val="#ppt_x"/>
                                          </p:val>
                                        </p:tav>
                                      </p:tavLst>
                                    </p:anim>
                                    <p:anim calcmode="lin" valueType="num">
                                      <p:cBhvr additive="base">
                                        <p:cTn id="82" dur="500" fill="hold"/>
                                        <p:tgtEl>
                                          <p:spTgt spid="6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additive="base">
                                        <p:cTn id="85" dur="500" fill="hold"/>
                                        <p:tgtEl>
                                          <p:spTgt spid="68"/>
                                        </p:tgtEl>
                                        <p:attrNameLst>
                                          <p:attrName>ppt_x</p:attrName>
                                        </p:attrNameLst>
                                      </p:cBhvr>
                                      <p:tavLst>
                                        <p:tav tm="0">
                                          <p:val>
                                            <p:strVal val="#ppt_x"/>
                                          </p:val>
                                        </p:tav>
                                        <p:tav tm="100000">
                                          <p:val>
                                            <p:strVal val="#ppt_x"/>
                                          </p:val>
                                        </p:tav>
                                      </p:tavLst>
                                    </p:anim>
                                    <p:anim calcmode="lin" valueType="num">
                                      <p:cBhvr additive="base">
                                        <p:cTn id="86" dur="500" fill="hold"/>
                                        <p:tgtEl>
                                          <p:spTgt spid="6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69"/>
                                        </p:tgtEl>
                                        <p:attrNameLst>
                                          <p:attrName>style.visibility</p:attrName>
                                        </p:attrNameLst>
                                      </p:cBhvr>
                                      <p:to>
                                        <p:strVal val="visible"/>
                                      </p:to>
                                    </p:set>
                                    <p:anim calcmode="lin" valueType="num">
                                      <p:cBhvr additive="base">
                                        <p:cTn id="89" dur="500" fill="hold"/>
                                        <p:tgtEl>
                                          <p:spTgt spid="69"/>
                                        </p:tgtEl>
                                        <p:attrNameLst>
                                          <p:attrName>ppt_x</p:attrName>
                                        </p:attrNameLst>
                                      </p:cBhvr>
                                      <p:tavLst>
                                        <p:tav tm="0">
                                          <p:val>
                                            <p:strVal val="#ppt_x"/>
                                          </p:val>
                                        </p:tav>
                                        <p:tav tm="100000">
                                          <p:val>
                                            <p:strVal val="#ppt_x"/>
                                          </p:val>
                                        </p:tav>
                                      </p:tavLst>
                                    </p:anim>
                                    <p:anim calcmode="lin" valueType="num">
                                      <p:cBhvr additive="base">
                                        <p:cTn id="90" dur="500" fill="hold"/>
                                        <p:tgtEl>
                                          <p:spTgt spid="6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additive="base">
                                        <p:cTn id="93" dur="500" fill="hold"/>
                                        <p:tgtEl>
                                          <p:spTgt spid="71"/>
                                        </p:tgtEl>
                                        <p:attrNameLst>
                                          <p:attrName>ppt_x</p:attrName>
                                        </p:attrNameLst>
                                      </p:cBhvr>
                                      <p:tavLst>
                                        <p:tav tm="0">
                                          <p:val>
                                            <p:strVal val="#ppt_x"/>
                                          </p:val>
                                        </p:tav>
                                        <p:tav tm="100000">
                                          <p:val>
                                            <p:strVal val="#ppt_x"/>
                                          </p:val>
                                        </p:tav>
                                      </p:tavLst>
                                    </p:anim>
                                    <p:anim calcmode="lin" valueType="num">
                                      <p:cBhvr additive="base">
                                        <p:cTn id="94" dur="500" fill="hold"/>
                                        <p:tgtEl>
                                          <p:spTgt spid="7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 calcmode="lin" valueType="num">
                                      <p:cBhvr additive="base">
                                        <p:cTn id="97" dur="500" fill="hold"/>
                                        <p:tgtEl>
                                          <p:spTgt spid="72"/>
                                        </p:tgtEl>
                                        <p:attrNameLst>
                                          <p:attrName>ppt_x</p:attrName>
                                        </p:attrNameLst>
                                      </p:cBhvr>
                                      <p:tavLst>
                                        <p:tav tm="0">
                                          <p:val>
                                            <p:strVal val="#ppt_x"/>
                                          </p:val>
                                        </p:tav>
                                        <p:tav tm="100000">
                                          <p:val>
                                            <p:strVal val="#ppt_x"/>
                                          </p:val>
                                        </p:tav>
                                      </p:tavLst>
                                    </p:anim>
                                    <p:anim calcmode="lin" valueType="num">
                                      <p:cBhvr additive="base">
                                        <p:cTn id="9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2" grpId="0" animBg="1"/>
      <p:bldP spid="57" grpId="0" animBg="1"/>
      <p:bldP spid="58" grpId="0" animBg="1"/>
      <p:bldP spid="59" grpId="0"/>
      <p:bldP spid="60" grpId="0"/>
      <p:bldP spid="61" grpId="0" animBg="1"/>
      <p:bldP spid="62" grpId="0" animBg="1"/>
      <p:bldP spid="63" grpId="0"/>
      <p:bldP spid="64" grpId="0"/>
      <p:bldP spid="65" grpId="0" animBg="1"/>
      <p:bldP spid="66" grpId="0" animBg="1"/>
      <p:bldP spid="67" grpId="0"/>
      <p:bldP spid="68" grpId="0"/>
      <p:bldP spid="69" grpId="0" animBg="1"/>
      <p:bldP spid="70" grpId="0" animBg="1"/>
      <p:bldP spid="71"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DE8E3F48-CD44-024D-8EB0-B28FE1D5FFC5}"/>
              </a:ext>
            </a:extLst>
          </p:cNvPr>
          <p:cNvSpPr/>
          <p:nvPr/>
        </p:nvSpPr>
        <p:spPr>
          <a:xfrm>
            <a:off x="0" y="1"/>
            <a:ext cx="12192000" cy="6858000"/>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矩形 15">
            <a:extLst>
              <a:ext uri="{FF2B5EF4-FFF2-40B4-BE49-F238E27FC236}">
                <a16:creationId xmlns="" xmlns:a16="http://schemas.microsoft.com/office/drawing/2014/main" id="{6B26D568-FFCD-924D-9FC2-49C831EDDD36}"/>
              </a:ext>
            </a:extLst>
          </p:cNvPr>
          <p:cNvSpPr/>
          <p:nvPr/>
        </p:nvSpPr>
        <p:spPr>
          <a:xfrm>
            <a:off x="3516160" y="382389"/>
            <a:ext cx="8222592" cy="6093224"/>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8" name="图片 7" descr="绿色的草地&#10;&#10;描述已自动生成">
            <a:extLst>
              <a:ext uri="{FF2B5EF4-FFF2-40B4-BE49-F238E27FC236}">
                <a16:creationId xmlns="" xmlns:a16="http://schemas.microsoft.com/office/drawing/2014/main" id="{BA8E470D-FC83-EA42-B5AE-071C2FA875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709" y="382387"/>
            <a:ext cx="9861697" cy="6093225"/>
          </a:xfrm>
          <a:prstGeom prst="rect">
            <a:avLst/>
          </a:prstGeom>
        </p:spPr>
      </p:pic>
      <p:sp>
        <p:nvSpPr>
          <p:cNvPr id="13" name="矩形 12">
            <a:extLst>
              <a:ext uri="{FF2B5EF4-FFF2-40B4-BE49-F238E27FC236}">
                <a16:creationId xmlns="" xmlns:a16="http://schemas.microsoft.com/office/drawing/2014/main" id="{C01BBBFA-C5FE-4B9D-8A53-5CFDE53983C3}"/>
              </a:ext>
            </a:extLst>
          </p:cNvPr>
          <p:cNvSpPr/>
          <p:nvPr/>
        </p:nvSpPr>
        <p:spPr>
          <a:xfrm>
            <a:off x="400710" y="382386"/>
            <a:ext cx="10262406" cy="6047505"/>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 xmlns:a16="http://schemas.microsoft.com/office/drawing/2014/main" id="{AC3D25A6-4259-4879-902C-43C061BAF92A}"/>
              </a:ext>
            </a:extLst>
          </p:cNvPr>
          <p:cNvSpPr/>
          <p:nvPr/>
        </p:nvSpPr>
        <p:spPr>
          <a:xfrm>
            <a:off x="1245394" y="4213299"/>
            <a:ext cx="5422385" cy="932563"/>
          </a:xfrm>
          <a:prstGeom prst="rect">
            <a:avLst/>
          </a:prstGeom>
        </p:spPr>
        <p:txBody>
          <a:bodyPr wrap="square">
            <a:spAutoFit/>
          </a:bodyPr>
          <a:lstStyle/>
          <a:p>
            <a:pPr>
              <a:lnSpc>
                <a:spcPct val="130000"/>
              </a:lnSpc>
            </a:pPr>
            <a:r>
              <a:rPr lang="zh-CN" altLang="en-US" sz="1400" dirty="0">
                <a:solidFill>
                  <a:schemeClr val="bg1"/>
                </a:solidFill>
                <a:cs typeface="+mn-ea"/>
                <a:sym typeface="+mn-lt"/>
              </a:rPr>
              <a:t>点击此处添加文本信息。标题数字等都可以通过点击和重新输入进行更改，菜单设置中功能区可以对字体大小，颜色，行距，间距进行修改。文字数字大小颜色参考此模板。</a:t>
            </a:r>
          </a:p>
        </p:txBody>
      </p:sp>
      <p:sp>
        <p:nvSpPr>
          <p:cNvPr id="11" name="矩形 10">
            <a:extLst>
              <a:ext uri="{FF2B5EF4-FFF2-40B4-BE49-F238E27FC236}">
                <a16:creationId xmlns="" xmlns:a16="http://schemas.microsoft.com/office/drawing/2014/main" id="{B5F9CD11-AE82-4C39-9A0D-D2DA7A376640}"/>
              </a:ext>
            </a:extLst>
          </p:cNvPr>
          <p:cNvSpPr/>
          <p:nvPr/>
        </p:nvSpPr>
        <p:spPr>
          <a:xfrm>
            <a:off x="1245394" y="3132721"/>
            <a:ext cx="140283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 xmlns:a16="http://schemas.microsoft.com/office/drawing/2014/main" id="{270E481C-1FDB-7949-8259-856509E44FD2}"/>
              </a:ext>
            </a:extLst>
          </p:cNvPr>
          <p:cNvSpPr txBox="1"/>
          <p:nvPr/>
        </p:nvSpPr>
        <p:spPr>
          <a:xfrm>
            <a:off x="1107281" y="1731890"/>
            <a:ext cx="2441013" cy="1446550"/>
          </a:xfrm>
          <a:prstGeom prst="rect">
            <a:avLst/>
          </a:prstGeom>
        </p:spPr>
        <p:txBody>
          <a:bodyPr vert="horz" wrap="square">
            <a:spAutoFit/>
          </a:bodyPr>
          <a:lstStyle>
            <a:defPPr>
              <a:defRPr lang="zh-CN"/>
            </a:defPPr>
            <a:lvl1pPr algn="ctr">
              <a:defRPr sz="2000">
                <a:solidFill>
                  <a:srgbClr val="494848"/>
                </a:solidFill>
                <a:latin typeface="汉仪清雅体繁" panose="00020600040101010101" pitchFamily="18" charset="-122"/>
                <a:ea typeface="汉仪清雅体繁" panose="00020600040101010101" pitchFamily="18" charset="-122"/>
              </a:defRPr>
            </a:lvl1pPr>
          </a:lstStyle>
          <a:p>
            <a:pPr algn="l"/>
            <a:r>
              <a:rPr lang="en-US" altLang="zh-CN" sz="8800" b="1" spc="300" dirty="0">
                <a:solidFill>
                  <a:schemeClr val="bg1"/>
                </a:solidFill>
                <a:latin typeface="+mn-lt"/>
                <a:ea typeface="+mn-ea"/>
                <a:cs typeface="+mn-ea"/>
                <a:sym typeface="+mn-lt"/>
              </a:rPr>
              <a:t>03</a:t>
            </a:r>
            <a:endParaRPr lang="zh-CN" altLang="en-US" sz="8800" b="1" spc="300" dirty="0">
              <a:solidFill>
                <a:schemeClr val="bg1"/>
              </a:solidFill>
              <a:latin typeface="+mn-lt"/>
              <a:ea typeface="+mn-ea"/>
              <a:cs typeface="+mn-ea"/>
              <a:sym typeface="+mn-lt"/>
            </a:endParaRPr>
          </a:p>
        </p:txBody>
      </p:sp>
      <p:sp>
        <p:nvSpPr>
          <p:cNvPr id="17" name="文本框 16">
            <a:extLst>
              <a:ext uri="{FF2B5EF4-FFF2-40B4-BE49-F238E27FC236}">
                <a16:creationId xmlns="" xmlns:a16="http://schemas.microsoft.com/office/drawing/2014/main" id="{AEEFE1D5-87B4-1F45-B6FB-B798DBBA7112}"/>
              </a:ext>
            </a:extLst>
          </p:cNvPr>
          <p:cNvSpPr txBox="1"/>
          <p:nvPr/>
        </p:nvSpPr>
        <p:spPr>
          <a:xfrm>
            <a:off x="1179198" y="3289969"/>
            <a:ext cx="6550756" cy="923330"/>
          </a:xfrm>
          <a:prstGeom prst="rect">
            <a:avLst/>
          </a:prstGeom>
          <a:noFill/>
        </p:spPr>
        <p:txBody>
          <a:bodyPr wrap="square" rtlCol="0">
            <a:spAutoFit/>
          </a:bodyPr>
          <a:lstStyle/>
          <a:p>
            <a:pPr algn="dist"/>
            <a:r>
              <a:rPr lang="zh-CN" altLang="en-US" sz="5400" b="1" spc="600" dirty="0">
                <a:solidFill>
                  <a:srgbClr val="244E3B"/>
                </a:solidFill>
                <a:cs typeface="+mn-ea"/>
                <a:sym typeface="+mn-lt"/>
              </a:rPr>
              <a:t>低碳生活的背景</a:t>
            </a:r>
          </a:p>
        </p:txBody>
      </p:sp>
      <p:sp>
        <p:nvSpPr>
          <p:cNvPr id="18" name="矩形 17">
            <a:extLst>
              <a:ext uri="{FF2B5EF4-FFF2-40B4-BE49-F238E27FC236}">
                <a16:creationId xmlns="" xmlns:a16="http://schemas.microsoft.com/office/drawing/2014/main" id="{194FA0E3-FB18-0247-A40D-0C77295B681E}"/>
              </a:ext>
            </a:extLst>
          </p:cNvPr>
          <p:cNvSpPr/>
          <p:nvPr/>
        </p:nvSpPr>
        <p:spPr>
          <a:xfrm>
            <a:off x="6769616" y="5499927"/>
            <a:ext cx="5422384" cy="1191993"/>
          </a:xfrm>
          <a:prstGeom prst="rect">
            <a:avLst/>
          </a:prstGeom>
        </p:spPr>
        <p:txBody>
          <a:bodyPr wrap="square">
            <a:spAutoFit/>
          </a:bodyPr>
          <a:lstStyle/>
          <a:p>
            <a:pPr>
              <a:lnSpc>
                <a:spcPct val="150000"/>
              </a:lnSpc>
            </a:pPr>
            <a:r>
              <a:rPr lang="en-US" altLang="zh-CN" sz="5400" b="1" spc="300" dirty="0">
                <a:solidFill>
                  <a:schemeClr val="bg1"/>
                </a:solidFill>
                <a:cs typeface="+mn-ea"/>
                <a:sym typeface="+mn-lt"/>
              </a:rPr>
              <a:t>PART  THREE</a:t>
            </a:r>
            <a:endParaRPr lang="zh-CN" altLang="en-US" sz="5400" b="1" spc="300" dirty="0">
              <a:solidFill>
                <a:schemeClr val="bg1"/>
              </a:solidFill>
              <a:cs typeface="+mn-ea"/>
              <a:sym typeface="+mn-lt"/>
            </a:endParaRPr>
          </a:p>
        </p:txBody>
      </p:sp>
    </p:spTree>
    <p:extLst>
      <p:ext uri="{BB962C8B-B14F-4D97-AF65-F5344CB8AC3E}">
        <p14:creationId xmlns:p14="http://schemas.microsoft.com/office/powerpoint/2010/main" val="145057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5"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3" name="组合 92">
            <a:extLst>
              <a:ext uri="{FF2B5EF4-FFF2-40B4-BE49-F238E27FC236}">
                <a16:creationId xmlns="" xmlns:a16="http://schemas.microsoft.com/office/drawing/2014/main" id="{46BD7784-BE0E-DA4C-8DF3-4AD4C04C98A6}"/>
              </a:ext>
            </a:extLst>
          </p:cNvPr>
          <p:cNvGrpSpPr/>
          <p:nvPr/>
        </p:nvGrpSpPr>
        <p:grpSpPr>
          <a:xfrm>
            <a:off x="612573" y="625199"/>
            <a:ext cx="603468" cy="385836"/>
            <a:chOff x="5507206" y="1870053"/>
            <a:chExt cx="1167071" cy="746182"/>
          </a:xfrm>
          <a:solidFill>
            <a:srgbClr val="65BD0B"/>
          </a:solidFill>
        </p:grpSpPr>
        <p:pic>
          <p:nvPicPr>
            <p:cNvPr id="94" name="图形 93" descr="树叶 纯色填充">
              <a:extLst>
                <a:ext uri="{FF2B5EF4-FFF2-40B4-BE49-F238E27FC236}">
                  <a16:creationId xmlns="" xmlns:a16="http://schemas.microsoft.com/office/drawing/2014/main" id="{34FB5622-9B45-5648-ABF9-1E409DD618F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95" name="图形 94" descr="树叶 纯色填充">
              <a:extLst>
                <a:ext uri="{FF2B5EF4-FFF2-40B4-BE49-F238E27FC236}">
                  <a16:creationId xmlns="" xmlns:a16="http://schemas.microsoft.com/office/drawing/2014/main" id="{EEA6975F-8AA6-0644-8088-D0F5155216F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96" name="文本框 95">
            <a:extLst>
              <a:ext uri="{FF2B5EF4-FFF2-40B4-BE49-F238E27FC236}">
                <a16:creationId xmlns="" xmlns:a16="http://schemas.microsoft.com/office/drawing/2014/main" id="{CCF61A8B-9BF0-104E-84B6-BFABFA04C23F}"/>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低碳生活的背景</a:t>
            </a:r>
          </a:p>
        </p:txBody>
      </p:sp>
      <p:sp>
        <p:nvSpPr>
          <p:cNvPr id="8" name="矩形 7">
            <a:extLst>
              <a:ext uri="{FF2B5EF4-FFF2-40B4-BE49-F238E27FC236}">
                <a16:creationId xmlns="" xmlns:a16="http://schemas.microsoft.com/office/drawing/2014/main" id="{E9E383FF-A1C0-7E4C-B469-9E2AF87891A1}"/>
              </a:ext>
            </a:extLst>
          </p:cNvPr>
          <p:cNvSpPr/>
          <p:nvPr/>
        </p:nvSpPr>
        <p:spPr>
          <a:xfrm>
            <a:off x="870216" y="1805634"/>
            <a:ext cx="4051300" cy="4051300"/>
          </a:xfrm>
          <a:prstGeom prst="rect">
            <a:avLst/>
          </a:prstGeom>
          <a:solidFill>
            <a:srgbClr val="8CBA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1FD1A4EF-3190-C245-B48C-EB71B8028709}"/>
              </a:ext>
            </a:extLst>
          </p:cNvPr>
          <p:cNvSpPr/>
          <p:nvPr/>
        </p:nvSpPr>
        <p:spPr>
          <a:xfrm>
            <a:off x="7377118" y="2494402"/>
            <a:ext cx="2389119" cy="582369"/>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2" name="矩形 11">
            <a:extLst>
              <a:ext uri="{FF2B5EF4-FFF2-40B4-BE49-F238E27FC236}">
                <a16:creationId xmlns="" xmlns:a16="http://schemas.microsoft.com/office/drawing/2014/main" id="{44A27739-496A-3348-920E-75DFCF08463B}"/>
              </a:ext>
            </a:extLst>
          </p:cNvPr>
          <p:cNvSpPr/>
          <p:nvPr/>
        </p:nvSpPr>
        <p:spPr>
          <a:xfrm>
            <a:off x="7453422" y="2616309"/>
            <a:ext cx="2236510" cy="338554"/>
          </a:xfrm>
          <a:prstGeom prst="rect">
            <a:avLst/>
          </a:prstGeom>
        </p:spPr>
        <p:txBody>
          <a:bodyPr wrap="none">
            <a:spAutoFit/>
          </a:bodyPr>
          <a:lstStyle/>
          <a:p>
            <a:r>
              <a:rPr lang="zh-CN" altLang="en-US" sz="1600" b="1" dirty="0">
                <a:solidFill>
                  <a:schemeClr val="bg1"/>
                </a:solidFill>
                <a:cs typeface="+mn-ea"/>
                <a:sym typeface="+mn-lt"/>
              </a:rPr>
              <a:t>点击此处添加文本信息</a:t>
            </a:r>
          </a:p>
        </p:txBody>
      </p:sp>
      <p:sp>
        <p:nvSpPr>
          <p:cNvPr id="13" name="文本框 12">
            <a:extLst>
              <a:ext uri="{FF2B5EF4-FFF2-40B4-BE49-F238E27FC236}">
                <a16:creationId xmlns="" xmlns:a16="http://schemas.microsoft.com/office/drawing/2014/main" id="{3564B247-1CD5-0042-8C5E-BC9521EDC654}"/>
              </a:ext>
            </a:extLst>
          </p:cNvPr>
          <p:cNvSpPr txBox="1"/>
          <p:nvPr/>
        </p:nvSpPr>
        <p:spPr>
          <a:xfrm>
            <a:off x="7373206" y="3572029"/>
            <a:ext cx="3751635" cy="830997"/>
          </a:xfrm>
          <a:prstGeom prst="rect">
            <a:avLst/>
          </a:prstGeom>
          <a:noFill/>
        </p:spPr>
        <p:txBody>
          <a:bodyPr wrap="square" rtlCol="0">
            <a:spAutoFit/>
          </a:bodyPr>
          <a:lstStyle/>
          <a:p>
            <a:r>
              <a:rPr lang="zh-CN" altLang="en-US" sz="1200" dirty="0">
                <a:solidFill>
                  <a:srgbClr val="244E3B"/>
                </a:solidFill>
                <a:cs typeface="+mn-ea"/>
                <a:sym typeface="+mn-lt"/>
              </a:rPr>
              <a:t>点击此处添加文本信息。标题数字等都可以通过点击和重新输入进行更改，菜单设置中功能区可以对字体大小，颜色，行距，间距进行修改。文字数字大小颜色参考此模板。</a:t>
            </a:r>
            <a:endParaRPr lang="en-US" altLang="zh-CN" sz="1200" dirty="0">
              <a:solidFill>
                <a:srgbClr val="244E3B"/>
              </a:solidFill>
              <a:cs typeface="+mn-ea"/>
              <a:sym typeface="+mn-lt"/>
            </a:endParaRPr>
          </a:p>
        </p:txBody>
      </p:sp>
      <p:sp>
        <p:nvSpPr>
          <p:cNvPr id="14" name="矩形 13">
            <a:extLst>
              <a:ext uri="{FF2B5EF4-FFF2-40B4-BE49-F238E27FC236}">
                <a16:creationId xmlns="" xmlns:a16="http://schemas.microsoft.com/office/drawing/2014/main" id="{91512588-F4BD-8340-9EA1-A9B58F6A275A}"/>
              </a:ext>
            </a:extLst>
          </p:cNvPr>
          <p:cNvSpPr/>
          <p:nvPr/>
        </p:nvSpPr>
        <p:spPr>
          <a:xfrm>
            <a:off x="1546637" y="2458163"/>
            <a:ext cx="5230364" cy="2849835"/>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文本框 14">
            <a:extLst>
              <a:ext uri="{FF2B5EF4-FFF2-40B4-BE49-F238E27FC236}">
                <a16:creationId xmlns="" xmlns:a16="http://schemas.microsoft.com/office/drawing/2014/main" id="{904D1310-D359-164B-B3E3-84110325B91A}"/>
              </a:ext>
            </a:extLst>
          </p:cNvPr>
          <p:cNvSpPr txBox="1"/>
          <p:nvPr/>
        </p:nvSpPr>
        <p:spPr>
          <a:xfrm>
            <a:off x="7377881" y="4524934"/>
            <a:ext cx="3751635" cy="830997"/>
          </a:xfrm>
          <a:prstGeom prst="rect">
            <a:avLst/>
          </a:prstGeom>
          <a:noFill/>
        </p:spPr>
        <p:txBody>
          <a:bodyPr wrap="square" rtlCol="0">
            <a:spAutoFit/>
          </a:bodyPr>
          <a:lstStyle/>
          <a:p>
            <a:r>
              <a:rPr lang="zh-CN" altLang="en-US" sz="1200" dirty="0">
                <a:solidFill>
                  <a:srgbClr val="244E3B"/>
                </a:solidFill>
                <a:cs typeface="+mn-ea"/>
                <a:sym typeface="+mn-lt"/>
              </a:rPr>
              <a:t>点击此处添加文本信息。标题数字等都可以通过点击和重新输入进行更改，菜单设置中功能区可以对字体大小，颜色，行距，间距进行修改。文字数字大小颜色参考此模板。</a:t>
            </a:r>
            <a:endParaRPr lang="en-US" altLang="zh-CN" sz="1200" dirty="0">
              <a:solidFill>
                <a:srgbClr val="244E3B"/>
              </a:solidFill>
              <a:cs typeface="+mn-ea"/>
              <a:sym typeface="+mn-lt"/>
            </a:endParaRPr>
          </a:p>
        </p:txBody>
      </p:sp>
      <p:sp>
        <p:nvSpPr>
          <p:cNvPr id="16" name="矩形 15">
            <a:extLst>
              <a:ext uri="{FF2B5EF4-FFF2-40B4-BE49-F238E27FC236}">
                <a16:creationId xmlns="" xmlns:a16="http://schemas.microsoft.com/office/drawing/2014/main" id="{AB6120F4-9916-8549-A436-213849077230}"/>
              </a:ext>
            </a:extLst>
          </p:cNvPr>
          <p:cNvSpPr/>
          <p:nvPr/>
        </p:nvSpPr>
        <p:spPr>
          <a:xfrm>
            <a:off x="2117238" y="3047306"/>
            <a:ext cx="4089161" cy="1708160"/>
          </a:xfrm>
          <a:prstGeom prst="rect">
            <a:avLst/>
          </a:prstGeom>
        </p:spPr>
        <p:txBody>
          <a:bodyPr wrap="square">
            <a:spAutoFit/>
          </a:bodyPr>
          <a:lstStyle/>
          <a:p>
            <a:pPr>
              <a:lnSpc>
                <a:spcPct val="150000"/>
              </a:lnSpc>
            </a:pPr>
            <a:r>
              <a:rPr lang="zh-CN" altLang="en-US" sz="1400" spc="300" dirty="0">
                <a:solidFill>
                  <a:schemeClr val="bg1"/>
                </a:solidFill>
                <a:cs typeface="+mn-ea"/>
                <a:sym typeface="+mn-lt"/>
              </a:rPr>
              <a:t>点击此处添加文本信息。标题数字等都可以通过点击和重新输入进行更改，菜单设置中功能区可以对字体大小，颜色，行距，间距进行修改。文字数字大小颜色参考此模板</a:t>
            </a:r>
            <a:endParaRPr kumimoji="1" lang="zh-CN" altLang="en-US" sz="1400" spc="300" dirty="0">
              <a:solidFill>
                <a:schemeClr val="bg1"/>
              </a:solidFill>
              <a:cs typeface="+mn-ea"/>
              <a:sym typeface="+mn-lt"/>
            </a:endParaRPr>
          </a:p>
        </p:txBody>
      </p:sp>
    </p:spTree>
    <p:extLst>
      <p:ext uri="{BB962C8B-B14F-4D97-AF65-F5344CB8AC3E}">
        <p14:creationId xmlns:p14="http://schemas.microsoft.com/office/powerpoint/2010/main" val="3336405660"/>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dissolv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ppt_y</p:attrName>
                                        </p:attrNameLst>
                                      </p:cBhvr>
                                      <p:tavLst>
                                        <p:tav tm="0">
                                          <p:val>
                                            <p:strVal val="#ppt_y+#ppt_h*1.125000"/>
                                          </p:val>
                                        </p:tav>
                                        <p:tav tm="100000">
                                          <p:val>
                                            <p:strVal val="#ppt_y"/>
                                          </p:val>
                                        </p:tav>
                                      </p:tavLst>
                                    </p:anim>
                                    <p:animEffect transition="in" filter="wipe(up)">
                                      <p:cBhvr>
                                        <p:cTn id="34" dur="500"/>
                                        <p:tgtEl>
                                          <p:spTgt spid="12"/>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up)">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8" grpId="0" animBg="1"/>
      <p:bldP spid="11" grpId="0" animBg="1"/>
      <p:bldP spid="12" grpId="0"/>
      <p:bldP spid="13" grpId="0"/>
      <p:bldP spid="14" grpId="0" animBg="1"/>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3" name="组合 92">
            <a:extLst>
              <a:ext uri="{FF2B5EF4-FFF2-40B4-BE49-F238E27FC236}">
                <a16:creationId xmlns="" xmlns:a16="http://schemas.microsoft.com/office/drawing/2014/main" id="{46BD7784-BE0E-DA4C-8DF3-4AD4C04C98A6}"/>
              </a:ext>
            </a:extLst>
          </p:cNvPr>
          <p:cNvGrpSpPr/>
          <p:nvPr/>
        </p:nvGrpSpPr>
        <p:grpSpPr>
          <a:xfrm>
            <a:off x="612573" y="625199"/>
            <a:ext cx="603468" cy="385836"/>
            <a:chOff x="5507206" y="1870053"/>
            <a:chExt cx="1167071" cy="746182"/>
          </a:xfrm>
          <a:solidFill>
            <a:srgbClr val="65BD0B"/>
          </a:solidFill>
        </p:grpSpPr>
        <p:pic>
          <p:nvPicPr>
            <p:cNvPr id="94" name="图形 93" descr="树叶 纯色填充">
              <a:extLst>
                <a:ext uri="{FF2B5EF4-FFF2-40B4-BE49-F238E27FC236}">
                  <a16:creationId xmlns="" xmlns:a16="http://schemas.microsoft.com/office/drawing/2014/main" id="{34FB5622-9B45-5648-ABF9-1E409DD618F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95" name="图形 94" descr="树叶 纯色填充">
              <a:extLst>
                <a:ext uri="{FF2B5EF4-FFF2-40B4-BE49-F238E27FC236}">
                  <a16:creationId xmlns="" xmlns:a16="http://schemas.microsoft.com/office/drawing/2014/main" id="{EEA6975F-8AA6-0644-8088-D0F5155216F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96" name="文本框 95">
            <a:extLst>
              <a:ext uri="{FF2B5EF4-FFF2-40B4-BE49-F238E27FC236}">
                <a16:creationId xmlns="" xmlns:a16="http://schemas.microsoft.com/office/drawing/2014/main" id="{CCF61A8B-9BF0-104E-84B6-BFABFA04C23F}"/>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低碳生活的背景</a:t>
            </a:r>
          </a:p>
        </p:txBody>
      </p:sp>
      <p:sp>
        <p:nvSpPr>
          <p:cNvPr id="97" name="不完整圆 1">
            <a:extLst>
              <a:ext uri="{FF2B5EF4-FFF2-40B4-BE49-F238E27FC236}">
                <a16:creationId xmlns="" xmlns:a16="http://schemas.microsoft.com/office/drawing/2014/main" id="{616CAF73-1104-D643-8D87-237F4EE4D665}"/>
              </a:ext>
            </a:extLst>
          </p:cNvPr>
          <p:cNvSpPr/>
          <p:nvPr/>
        </p:nvSpPr>
        <p:spPr>
          <a:xfrm flipH="1">
            <a:off x="9468092" y="2121215"/>
            <a:ext cx="676470" cy="1352940"/>
          </a:xfrm>
          <a:custGeom>
            <a:avLst/>
            <a:gdLst>
              <a:gd name="connsiteX0" fmla="*/ 676470 w 1352939"/>
              <a:gd name="connsiteY0" fmla="*/ 1352939 h 1352939"/>
              <a:gd name="connsiteX1" fmla="*/ 0 w 1352939"/>
              <a:gd name="connsiteY1" fmla="*/ 676469 h 1352939"/>
              <a:gd name="connsiteX2" fmla="*/ 676470 w 1352939"/>
              <a:gd name="connsiteY2" fmla="*/ -1 h 1352939"/>
              <a:gd name="connsiteX3" fmla="*/ 676470 w 1352939"/>
              <a:gd name="connsiteY3" fmla="*/ 676470 h 1352939"/>
              <a:gd name="connsiteX4" fmla="*/ 676470 w 1352939"/>
              <a:gd name="connsiteY4" fmla="*/ 1352939 h 1352939"/>
              <a:gd name="connsiteX0" fmla="*/ 676470 w 767910"/>
              <a:gd name="connsiteY0" fmla="*/ 676471 h 1352940"/>
              <a:gd name="connsiteX1" fmla="*/ 676470 w 767910"/>
              <a:gd name="connsiteY1" fmla="*/ 1352940 h 1352940"/>
              <a:gd name="connsiteX2" fmla="*/ 0 w 767910"/>
              <a:gd name="connsiteY2" fmla="*/ 676470 h 1352940"/>
              <a:gd name="connsiteX3" fmla="*/ 676470 w 767910"/>
              <a:gd name="connsiteY3" fmla="*/ 0 h 1352940"/>
              <a:gd name="connsiteX4" fmla="*/ 767910 w 767910"/>
              <a:gd name="connsiteY4" fmla="*/ 767911 h 1352940"/>
              <a:gd name="connsiteX0" fmla="*/ 676470 w 676470"/>
              <a:gd name="connsiteY0" fmla="*/ 676471 h 1352940"/>
              <a:gd name="connsiteX1" fmla="*/ 676470 w 676470"/>
              <a:gd name="connsiteY1" fmla="*/ 1352940 h 1352940"/>
              <a:gd name="connsiteX2" fmla="*/ 0 w 676470"/>
              <a:gd name="connsiteY2" fmla="*/ 676470 h 1352940"/>
              <a:gd name="connsiteX3" fmla="*/ 676470 w 676470"/>
              <a:gd name="connsiteY3" fmla="*/ 0 h 1352940"/>
              <a:gd name="connsiteX0" fmla="*/ 676470 w 676470"/>
              <a:gd name="connsiteY0" fmla="*/ 1352940 h 1352940"/>
              <a:gd name="connsiteX1" fmla="*/ 0 w 676470"/>
              <a:gd name="connsiteY1" fmla="*/ 676470 h 1352940"/>
              <a:gd name="connsiteX2" fmla="*/ 676470 w 676470"/>
              <a:gd name="connsiteY2" fmla="*/ 0 h 1352940"/>
            </a:gdLst>
            <a:ahLst/>
            <a:cxnLst>
              <a:cxn ang="0">
                <a:pos x="connsiteX0" y="connsiteY0"/>
              </a:cxn>
              <a:cxn ang="0">
                <a:pos x="connsiteX1" y="connsiteY1"/>
              </a:cxn>
              <a:cxn ang="0">
                <a:pos x="connsiteX2" y="connsiteY2"/>
              </a:cxn>
            </a:cxnLst>
            <a:rect l="l" t="t" r="r" b="b"/>
            <a:pathLst>
              <a:path w="676470" h="1352940">
                <a:moveTo>
                  <a:pt x="676470" y="1352940"/>
                </a:moveTo>
                <a:cubicBezTo>
                  <a:pt x="302866" y="1352940"/>
                  <a:pt x="0" y="1050074"/>
                  <a:pt x="0" y="676470"/>
                </a:cubicBezTo>
                <a:cubicBezTo>
                  <a:pt x="0" y="302866"/>
                  <a:pt x="302866" y="0"/>
                  <a:pt x="676470" y="0"/>
                </a:cubicBezTo>
              </a:path>
            </a:pathLst>
          </a:custGeom>
          <a:ln w="38100">
            <a:solidFill>
              <a:srgbClr val="244E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cs typeface="+mn-ea"/>
              <a:sym typeface="+mn-lt"/>
            </a:endParaRPr>
          </a:p>
        </p:txBody>
      </p:sp>
      <p:cxnSp>
        <p:nvCxnSpPr>
          <p:cNvPr id="98" name="直接连接符 24">
            <a:extLst>
              <a:ext uri="{FF2B5EF4-FFF2-40B4-BE49-F238E27FC236}">
                <a16:creationId xmlns="" xmlns:a16="http://schemas.microsoft.com/office/drawing/2014/main" id="{42D9C26F-CA5E-D94A-B8C3-0790E4BC0DB4}"/>
              </a:ext>
            </a:extLst>
          </p:cNvPr>
          <p:cNvCxnSpPr>
            <a:cxnSpLocks/>
          </p:cNvCxnSpPr>
          <p:nvPr/>
        </p:nvCxnSpPr>
        <p:spPr>
          <a:xfrm>
            <a:off x="296562" y="2121216"/>
            <a:ext cx="9174788" cy="0"/>
          </a:xfrm>
          <a:prstGeom prst="line">
            <a:avLst/>
          </a:prstGeom>
          <a:ln w="38100">
            <a:solidFill>
              <a:srgbClr val="244E3B"/>
            </a:solidFill>
          </a:ln>
        </p:spPr>
        <p:style>
          <a:lnRef idx="1">
            <a:schemeClr val="accent1"/>
          </a:lnRef>
          <a:fillRef idx="0">
            <a:schemeClr val="accent1"/>
          </a:fillRef>
          <a:effectRef idx="0">
            <a:schemeClr val="accent1"/>
          </a:effectRef>
          <a:fontRef idx="minor">
            <a:schemeClr val="tx1"/>
          </a:fontRef>
        </p:style>
      </p:cxnSp>
      <p:cxnSp>
        <p:nvCxnSpPr>
          <p:cNvPr id="99" name="直接连接符 25">
            <a:extLst>
              <a:ext uri="{FF2B5EF4-FFF2-40B4-BE49-F238E27FC236}">
                <a16:creationId xmlns="" xmlns:a16="http://schemas.microsoft.com/office/drawing/2014/main" id="{90EB6200-D007-0B4B-9949-D53EF3AB73C7}"/>
              </a:ext>
            </a:extLst>
          </p:cNvPr>
          <p:cNvCxnSpPr/>
          <p:nvPr/>
        </p:nvCxnSpPr>
        <p:spPr>
          <a:xfrm>
            <a:off x="2720651" y="3474155"/>
            <a:ext cx="6750699" cy="0"/>
          </a:xfrm>
          <a:prstGeom prst="line">
            <a:avLst/>
          </a:prstGeom>
          <a:ln w="38100">
            <a:solidFill>
              <a:srgbClr val="244E3B"/>
            </a:solidFill>
          </a:ln>
        </p:spPr>
        <p:style>
          <a:lnRef idx="1">
            <a:schemeClr val="accent1"/>
          </a:lnRef>
          <a:fillRef idx="0">
            <a:schemeClr val="accent1"/>
          </a:fillRef>
          <a:effectRef idx="0">
            <a:schemeClr val="accent1"/>
          </a:effectRef>
          <a:fontRef idx="minor">
            <a:schemeClr val="tx1"/>
          </a:fontRef>
        </p:style>
      </p:cxnSp>
      <p:cxnSp>
        <p:nvCxnSpPr>
          <p:cNvPr id="100" name="直接连接符 26">
            <a:extLst>
              <a:ext uri="{FF2B5EF4-FFF2-40B4-BE49-F238E27FC236}">
                <a16:creationId xmlns="" xmlns:a16="http://schemas.microsoft.com/office/drawing/2014/main" id="{751EEE88-9E66-3D49-B4E5-2E682D0C761A}"/>
              </a:ext>
            </a:extLst>
          </p:cNvPr>
          <p:cNvCxnSpPr>
            <a:cxnSpLocks/>
          </p:cNvCxnSpPr>
          <p:nvPr/>
        </p:nvCxnSpPr>
        <p:spPr>
          <a:xfrm>
            <a:off x="2720651" y="4827094"/>
            <a:ext cx="9280849" cy="0"/>
          </a:xfrm>
          <a:prstGeom prst="line">
            <a:avLst/>
          </a:prstGeom>
          <a:ln w="38100">
            <a:solidFill>
              <a:srgbClr val="244E3B"/>
            </a:solidFill>
          </a:ln>
        </p:spPr>
        <p:style>
          <a:lnRef idx="1">
            <a:schemeClr val="accent1"/>
          </a:lnRef>
          <a:fillRef idx="0">
            <a:schemeClr val="accent1"/>
          </a:fillRef>
          <a:effectRef idx="0">
            <a:schemeClr val="accent1"/>
          </a:effectRef>
          <a:fontRef idx="minor">
            <a:schemeClr val="tx1"/>
          </a:fontRef>
        </p:style>
      </p:cxnSp>
      <p:sp>
        <p:nvSpPr>
          <p:cNvPr id="101" name="不完整圆 1">
            <a:extLst>
              <a:ext uri="{FF2B5EF4-FFF2-40B4-BE49-F238E27FC236}">
                <a16:creationId xmlns="" xmlns:a16="http://schemas.microsoft.com/office/drawing/2014/main" id="{4E622905-1586-884E-8830-D17260A1024C}"/>
              </a:ext>
            </a:extLst>
          </p:cNvPr>
          <p:cNvSpPr/>
          <p:nvPr/>
        </p:nvSpPr>
        <p:spPr>
          <a:xfrm>
            <a:off x="2047439" y="3474154"/>
            <a:ext cx="676470" cy="1352940"/>
          </a:xfrm>
          <a:custGeom>
            <a:avLst/>
            <a:gdLst>
              <a:gd name="connsiteX0" fmla="*/ 676470 w 1352939"/>
              <a:gd name="connsiteY0" fmla="*/ 1352939 h 1352939"/>
              <a:gd name="connsiteX1" fmla="*/ 0 w 1352939"/>
              <a:gd name="connsiteY1" fmla="*/ 676469 h 1352939"/>
              <a:gd name="connsiteX2" fmla="*/ 676470 w 1352939"/>
              <a:gd name="connsiteY2" fmla="*/ -1 h 1352939"/>
              <a:gd name="connsiteX3" fmla="*/ 676470 w 1352939"/>
              <a:gd name="connsiteY3" fmla="*/ 676470 h 1352939"/>
              <a:gd name="connsiteX4" fmla="*/ 676470 w 1352939"/>
              <a:gd name="connsiteY4" fmla="*/ 1352939 h 1352939"/>
              <a:gd name="connsiteX0" fmla="*/ 676470 w 767910"/>
              <a:gd name="connsiteY0" fmla="*/ 676471 h 1352940"/>
              <a:gd name="connsiteX1" fmla="*/ 676470 w 767910"/>
              <a:gd name="connsiteY1" fmla="*/ 1352940 h 1352940"/>
              <a:gd name="connsiteX2" fmla="*/ 0 w 767910"/>
              <a:gd name="connsiteY2" fmla="*/ 676470 h 1352940"/>
              <a:gd name="connsiteX3" fmla="*/ 676470 w 767910"/>
              <a:gd name="connsiteY3" fmla="*/ 0 h 1352940"/>
              <a:gd name="connsiteX4" fmla="*/ 767910 w 767910"/>
              <a:gd name="connsiteY4" fmla="*/ 767911 h 1352940"/>
              <a:gd name="connsiteX0" fmla="*/ 676470 w 676470"/>
              <a:gd name="connsiteY0" fmla="*/ 676471 h 1352940"/>
              <a:gd name="connsiteX1" fmla="*/ 676470 w 676470"/>
              <a:gd name="connsiteY1" fmla="*/ 1352940 h 1352940"/>
              <a:gd name="connsiteX2" fmla="*/ 0 w 676470"/>
              <a:gd name="connsiteY2" fmla="*/ 676470 h 1352940"/>
              <a:gd name="connsiteX3" fmla="*/ 676470 w 676470"/>
              <a:gd name="connsiteY3" fmla="*/ 0 h 1352940"/>
              <a:gd name="connsiteX0" fmla="*/ 676470 w 676470"/>
              <a:gd name="connsiteY0" fmla="*/ 1352940 h 1352940"/>
              <a:gd name="connsiteX1" fmla="*/ 0 w 676470"/>
              <a:gd name="connsiteY1" fmla="*/ 676470 h 1352940"/>
              <a:gd name="connsiteX2" fmla="*/ 676470 w 676470"/>
              <a:gd name="connsiteY2" fmla="*/ 0 h 1352940"/>
            </a:gdLst>
            <a:ahLst/>
            <a:cxnLst>
              <a:cxn ang="0">
                <a:pos x="connsiteX0" y="connsiteY0"/>
              </a:cxn>
              <a:cxn ang="0">
                <a:pos x="connsiteX1" y="connsiteY1"/>
              </a:cxn>
              <a:cxn ang="0">
                <a:pos x="connsiteX2" y="connsiteY2"/>
              </a:cxn>
            </a:cxnLst>
            <a:rect l="l" t="t" r="r" b="b"/>
            <a:pathLst>
              <a:path w="676470" h="1352940">
                <a:moveTo>
                  <a:pt x="676470" y="1352940"/>
                </a:moveTo>
                <a:cubicBezTo>
                  <a:pt x="302866" y="1352940"/>
                  <a:pt x="0" y="1050074"/>
                  <a:pt x="0" y="676470"/>
                </a:cubicBezTo>
                <a:cubicBezTo>
                  <a:pt x="0" y="302866"/>
                  <a:pt x="302866" y="0"/>
                  <a:pt x="676470" y="0"/>
                </a:cubicBezTo>
              </a:path>
            </a:pathLst>
          </a:custGeom>
          <a:ln w="38100">
            <a:solidFill>
              <a:srgbClr val="244E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cs typeface="+mn-ea"/>
              <a:sym typeface="+mn-lt"/>
            </a:endParaRPr>
          </a:p>
        </p:txBody>
      </p:sp>
      <p:sp>
        <p:nvSpPr>
          <p:cNvPr id="103" name="矩形 102">
            <a:extLst>
              <a:ext uri="{FF2B5EF4-FFF2-40B4-BE49-F238E27FC236}">
                <a16:creationId xmlns="" xmlns:a16="http://schemas.microsoft.com/office/drawing/2014/main" id="{C34AAAF9-1A3F-F047-B8E0-EEF0471294FF}"/>
              </a:ext>
            </a:extLst>
          </p:cNvPr>
          <p:cNvSpPr/>
          <p:nvPr/>
        </p:nvSpPr>
        <p:spPr>
          <a:xfrm>
            <a:off x="4313353" y="4543514"/>
            <a:ext cx="567160" cy="567160"/>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Freeform 9">
            <a:extLst>
              <a:ext uri="{FF2B5EF4-FFF2-40B4-BE49-F238E27FC236}">
                <a16:creationId xmlns="" xmlns:a16="http://schemas.microsoft.com/office/drawing/2014/main" id="{D3EE625B-2227-E846-85B3-6D9965744E9A}"/>
              </a:ext>
            </a:extLst>
          </p:cNvPr>
          <p:cNvSpPr>
            <a:spLocks noEditPoints="1"/>
          </p:cNvSpPr>
          <p:nvPr/>
        </p:nvSpPr>
        <p:spPr bwMode="auto">
          <a:xfrm>
            <a:off x="4445060" y="4689571"/>
            <a:ext cx="303746" cy="275046"/>
          </a:xfrm>
          <a:custGeom>
            <a:avLst/>
            <a:gdLst>
              <a:gd name="T0" fmla="*/ 0 w 94"/>
              <a:gd name="T1" fmla="*/ 58 h 84"/>
              <a:gd name="T2" fmla="*/ 24 w 94"/>
              <a:gd name="T3" fmla="*/ 58 h 84"/>
              <a:gd name="T4" fmla="*/ 24 w 94"/>
              <a:gd name="T5" fmla="*/ 84 h 84"/>
              <a:gd name="T6" fmla="*/ 0 w 94"/>
              <a:gd name="T7" fmla="*/ 84 h 84"/>
              <a:gd name="T8" fmla="*/ 0 w 94"/>
              <a:gd name="T9" fmla="*/ 58 h 84"/>
              <a:gd name="T10" fmla="*/ 62 w 94"/>
              <a:gd name="T11" fmla="*/ 7 h 84"/>
              <a:gd name="T12" fmla="*/ 55 w 94"/>
              <a:gd name="T13" fmla="*/ 20 h 84"/>
              <a:gd name="T14" fmla="*/ 48 w 94"/>
              <a:gd name="T15" fmla="*/ 32 h 84"/>
              <a:gd name="T16" fmla="*/ 43 w 94"/>
              <a:gd name="T17" fmla="*/ 24 h 84"/>
              <a:gd name="T18" fmla="*/ 6 w 94"/>
              <a:gd name="T19" fmla="*/ 46 h 84"/>
              <a:gd name="T20" fmla="*/ 1 w 94"/>
              <a:gd name="T21" fmla="*/ 38 h 84"/>
              <a:gd name="T22" fmla="*/ 38 w 94"/>
              <a:gd name="T23" fmla="*/ 16 h 84"/>
              <a:gd name="T24" fmla="*/ 33 w 94"/>
              <a:gd name="T25" fmla="*/ 8 h 84"/>
              <a:gd name="T26" fmla="*/ 47 w 94"/>
              <a:gd name="T27" fmla="*/ 8 h 84"/>
              <a:gd name="T28" fmla="*/ 62 w 94"/>
              <a:gd name="T29" fmla="*/ 7 h 84"/>
              <a:gd name="T30" fmla="*/ 78 w 94"/>
              <a:gd name="T31" fmla="*/ 0 h 84"/>
              <a:gd name="T32" fmla="*/ 68 w 94"/>
              <a:gd name="T33" fmla="*/ 9 h 84"/>
              <a:gd name="T34" fmla="*/ 78 w 94"/>
              <a:gd name="T35" fmla="*/ 19 h 84"/>
              <a:gd name="T36" fmla="*/ 87 w 94"/>
              <a:gd name="T37" fmla="*/ 9 h 84"/>
              <a:gd name="T38" fmla="*/ 78 w 94"/>
              <a:gd name="T39" fmla="*/ 0 h 84"/>
              <a:gd name="T40" fmla="*/ 61 w 94"/>
              <a:gd name="T41" fmla="*/ 46 h 84"/>
              <a:gd name="T42" fmla="*/ 67 w 94"/>
              <a:gd name="T43" fmla="*/ 50 h 84"/>
              <a:gd name="T44" fmla="*/ 66 w 94"/>
              <a:gd name="T45" fmla="*/ 84 h 84"/>
              <a:gd name="T46" fmla="*/ 74 w 94"/>
              <a:gd name="T47" fmla="*/ 84 h 84"/>
              <a:gd name="T48" fmla="*/ 76 w 94"/>
              <a:gd name="T49" fmla="*/ 55 h 84"/>
              <a:gd name="T50" fmla="*/ 79 w 94"/>
              <a:gd name="T51" fmla="*/ 55 h 84"/>
              <a:gd name="T52" fmla="*/ 81 w 94"/>
              <a:gd name="T53" fmla="*/ 84 h 84"/>
              <a:gd name="T54" fmla="*/ 89 w 94"/>
              <a:gd name="T55" fmla="*/ 84 h 84"/>
              <a:gd name="T56" fmla="*/ 88 w 94"/>
              <a:gd name="T57" fmla="*/ 50 h 84"/>
              <a:gd name="T58" fmla="*/ 94 w 94"/>
              <a:gd name="T59" fmla="*/ 46 h 84"/>
              <a:gd name="T60" fmla="*/ 89 w 94"/>
              <a:gd name="T61" fmla="*/ 21 h 84"/>
              <a:gd name="T62" fmla="*/ 66 w 94"/>
              <a:gd name="T63" fmla="*/ 21 h 84"/>
              <a:gd name="T64" fmla="*/ 61 w 94"/>
              <a:gd name="T65" fmla="*/ 46 h 84"/>
              <a:gd name="T66" fmla="*/ 32 w 94"/>
              <a:gd name="T67" fmla="*/ 44 h 84"/>
              <a:gd name="T68" fmla="*/ 32 w 94"/>
              <a:gd name="T69" fmla="*/ 84 h 84"/>
              <a:gd name="T70" fmla="*/ 55 w 94"/>
              <a:gd name="T71" fmla="*/ 84 h 84"/>
              <a:gd name="T72" fmla="*/ 55 w 94"/>
              <a:gd name="T73" fmla="*/ 44 h 84"/>
              <a:gd name="T74" fmla="*/ 32 w 94"/>
              <a:gd name="T75"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84">
                <a:moveTo>
                  <a:pt x="0" y="58"/>
                </a:moveTo>
                <a:cubicBezTo>
                  <a:pt x="24" y="58"/>
                  <a:pt x="24" y="58"/>
                  <a:pt x="24" y="58"/>
                </a:cubicBezTo>
                <a:cubicBezTo>
                  <a:pt x="24" y="84"/>
                  <a:pt x="24" y="84"/>
                  <a:pt x="24" y="84"/>
                </a:cubicBezTo>
                <a:cubicBezTo>
                  <a:pt x="0" y="84"/>
                  <a:pt x="0" y="84"/>
                  <a:pt x="0" y="84"/>
                </a:cubicBezTo>
                <a:cubicBezTo>
                  <a:pt x="0" y="58"/>
                  <a:pt x="0" y="58"/>
                  <a:pt x="0" y="58"/>
                </a:cubicBezTo>
                <a:close/>
                <a:moveTo>
                  <a:pt x="62" y="7"/>
                </a:moveTo>
                <a:cubicBezTo>
                  <a:pt x="55" y="20"/>
                  <a:pt x="55" y="20"/>
                  <a:pt x="55" y="20"/>
                </a:cubicBezTo>
                <a:cubicBezTo>
                  <a:pt x="48" y="32"/>
                  <a:pt x="48" y="32"/>
                  <a:pt x="48" y="32"/>
                </a:cubicBezTo>
                <a:cubicBezTo>
                  <a:pt x="43" y="24"/>
                  <a:pt x="43" y="24"/>
                  <a:pt x="43" y="24"/>
                </a:cubicBezTo>
                <a:cubicBezTo>
                  <a:pt x="6" y="46"/>
                  <a:pt x="6" y="46"/>
                  <a:pt x="6" y="46"/>
                </a:cubicBezTo>
                <a:cubicBezTo>
                  <a:pt x="1" y="38"/>
                  <a:pt x="1" y="38"/>
                  <a:pt x="1" y="38"/>
                </a:cubicBezTo>
                <a:cubicBezTo>
                  <a:pt x="38" y="16"/>
                  <a:pt x="38" y="16"/>
                  <a:pt x="38" y="16"/>
                </a:cubicBezTo>
                <a:cubicBezTo>
                  <a:pt x="33" y="8"/>
                  <a:pt x="33" y="8"/>
                  <a:pt x="33" y="8"/>
                </a:cubicBezTo>
                <a:cubicBezTo>
                  <a:pt x="47" y="8"/>
                  <a:pt x="47" y="8"/>
                  <a:pt x="47" y="8"/>
                </a:cubicBezTo>
                <a:cubicBezTo>
                  <a:pt x="62" y="7"/>
                  <a:pt x="62" y="7"/>
                  <a:pt x="62" y="7"/>
                </a:cubicBezTo>
                <a:close/>
                <a:moveTo>
                  <a:pt x="78" y="0"/>
                </a:moveTo>
                <a:cubicBezTo>
                  <a:pt x="72" y="0"/>
                  <a:pt x="68" y="4"/>
                  <a:pt x="68" y="9"/>
                </a:cubicBezTo>
                <a:cubicBezTo>
                  <a:pt x="68" y="14"/>
                  <a:pt x="72" y="19"/>
                  <a:pt x="78" y="19"/>
                </a:cubicBezTo>
                <a:cubicBezTo>
                  <a:pt x="83" y="19"/>
                  <a:pt x="87" y="14"/>
                  <a:pt x="87" y="9"/>
                </a:cubicBezTo>
                <a:cubicBezTo>
                  <a:pt x="87" y="4"/>
                  <a:pt x="83" y="0"/>
                  <a:pt x="78" y="0"/>
                </a:cubicBezTo>
                <a:close/>
                <a:moveTo>
                  <a:pt x="61" y="46"/>
                </a:moveTo>
                <a:cubicBezTo>
                  <a:pt x="63" y="47"/>
                  <a:pt x="65" y="49"/>
                  <a:pt x="67" y="50"/>
                </a:cubicBezTo>
                <a:cubicBezTo>
                  <a:pt x="66" y="84"/>
                  <a:pt x="66" y="84"/>
                  <a:pt x="66" y="84"/>
                </a:cubicBezTo>
                <a:cubicBezTo>
                  <a:pt x="74" y="84"/>
                  <a:pt x="74" y="84"/>
                  <a:pt x="74" y="84"/>
                </a:cubicBezTo>
                <a:cubicBezTo>
                  <a:pt x="76" y="55"/>
                  <a:pt x="76" y="55"/>
                  <a:pt x="76" y="55"/>
                </a:cubicBezTo>
                <a:cubicBezTo>
                  <a:pt x="79" y="55"/>
                  <a:pt x="79" y="55"/>
                  <a:pt x="79" y="55"/>
                </a:cubicBezTo>
                <a:cubicBezTo>
                  <a:pt x="81" y="84"/>
                  <a:pt x="81" y="84"/>
                  <a:pt x="81" y="84"/>
                </a:cubicBezTo>
                <a:cubicBezTo>
                  <a:pt x="89" y="84"/>
                  <a:pt x="89" y="84"/>
                  <a:pt x="89" y="84"/>
                </a:cubicBezTo>
                <a:cubicBezTo>
                  <a:pt x="88" y="50"/>
                  <a:pt x="88" y="50"/>
                  <a:pt x="88" y="50"/>
                </a:cubicBezTo>
                <a:cubicBezTo>
                  <a:pt x="94" y="46"/>
                  <a:pt x="94" y="46"/>
                  <a:pt x="94" y="46"/>
                </a:cubicBezTo>
                <a:cubicBezTo>
                  <a:pt x="89" y="21"/>
                  <a:pt x="89" y="21"/>
                  <a:pt x="89" y="21"/>
                </a:cubicBezTo>
                <a:cubicBezTo>
                  <a:pt x="64" y="21"/>
                  <a:pt x="91" y="21"/>
                  <a:pt x="66" y="21"/>
                </a:cubicBezTo>
                <a:cubicBezTo>
                  <a:pt x="61" y="46"/>
                  <a:pt x="61" y="46"/>
                  <a:pt x="61" y="46"/>
                </a:cubicBezTo>
                <a:close/>
                <a:moveTo>
                  <a:pt x="32" y="44"/>
                </a:moveTo>
                <a:cubicBezTo>
                  <a:pt x="32" y="84"/>
                  <a:pt x="32" y="84"/>
                  <a:pt x="32" y="84"/>
                </a:cubicBezTo>
                <a:cubicBezTo>
                  <a:pt x="55" y="84"/>
                  <a:pt x="55" y="84"/>
                  <a:pt x="55" y="84"/>
                </a:cubicBezTo>
                <a:cubicBezTo>
                  <a:pt x="55" y="44"/>
                  <a:pt x="55" y="44"/>
                  <a:pt x="55" y="44"/>
                </a:cubicBezTo>
                <a:lnTo>
                  <a:pt x="32" y="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矩形 105">
            <a:extLst>
              <a:ext uri="{FF2B5EF4-FFF2-40B4-BE49-F238E27FC236}">
                <a16:creationId xmlns="" xmlns:a16="http://schemas.microsoft.com/office/drawing/2014/main" id="{5D0EE55A-BF0F-854A-AB4C-B9D789F8FF3C}"/>
              </a:ext>
            </a:extLst>
          </p:cNvPr>
          <p:cNvSpPr/>
          <p:nvPr/>
        </p:nvSpPr>
        <p:spPr>
          <a:xfrm>
            <a:off x="2720651" y="1837635"/>
            <a:ext cx="567160" cy="567160"/>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Freeform 10">
            <a:extLst>
              <a:ext uri="{FF2B5EF4-FFF2-40B4-BE49-F238E27FC236}">
                <a16:creationId xmlns="" xmlns:a16="http://schemas.microsoft.com/office/drawing/2014/main" id="{E69C46AB-538E-E94E-A6B8-089359E6CF10}"/>
              </a:ext>
            </a:extLst>
          </p:cNvPr>
          <p:cNvSpPr>
            <a:spLocks noEditPoints="1"/>
          </p:cNvSpPr>
          <p:nvPr/>
        </p:nvSpPr>
        <p:spPr bwMode="auto">
          <a:xfrm>
            <a:off x="2827246" y="1951404"/>
            <a:ext cx="353970" cy="339621"/>
          </a:xfrm>
          <a:custGeom>
            <a:avLst/>
            <a:gdLst>
              <a:gd name="T0" fmla="*/ 86 w 109"/>
              <a:gd name="T1" fmla="*/ 10 h 104"/>
              <a:gd name="T2" fmla="*/ 94 w 109"/>
              <a:gd name="T3" fmla="*/ 46 h 104"/>
              <a:gd name="T4" fmla="*/ 83 w 109"/>
              <a:gd name="T5" fmla="*/ 58 h 104"/>
              <a:gd name="T6" fmla="*/ 82 w 109"/>
              <a:gd name="T7" fmla="*/ 53 h 104"/>
              <a:gd name="T8" fmla="*/ 85 w 109"/>
              <a:gd name="T9" fmla="*/ 47 h 104"/>
              <a:gd name="T10" fmla="*/ 77 w 109"/>
              <a:gd name="T11" fmla="*/ 51 h 104"/>
              <a:gd name="T12" fmla="*/ 38 w 109"/>
              <a:gd name="T13" fmla="*/ 47 h 104"/>
              <a:gd name="T14" fmla="*/ 39 w 109"/>
              <a:gd name="T15" fmla="*/ 51 h 104"/>
              <a:gd name="T16" fmla="*/ 28 w 109"/>
              <a:gd name="T17" fmla="*/ 34 h 104"/>
              <a:gd name="T18" fmla="*/ 62 w 109"/>
              <a:gd name="T19" fmla="*/ 0 h 104"/>
              <a:gd name="T20" fmla="*/ 37 w 109"/>
              <a:gd name="T21" fmla="*/ 103 h 104"/>
              <a:gd name="T22" fmla="*/ 88 w 109"/>
              <a:gd name="T23" fmla="*/ 84 h 104"/>
              <a:gd name="T24" fmla="*/ 98 w 109"/>
              <a:gd name="T25" fmla="*/ 51 h 104"/>
              <a:gd name="T26" fmla="*/ 49 w 109"/>
              <a:gd name="T27" fmla="*/ 67 h 104"/>
              <a:gd name="T28" fmla="*/ 77 w 109"/>
              <a:gd name="T29" fmla="*/ 58 h 104"/>
              <a:gd name="T30" fmla="*/ 90 w 109"/>
              <a:gd name="T31" fmla="*/ 35 h 104"/>
              <a:gd name="T32" fmla="*/ 79 w 109"/>
              <a:gd name="T33" fmla="*/ 43 h 104"/>
              <a:gd name="T34" fmla="*/ 90 w 109"/>
              <a:gd name="T35" fmla="*/ 35 h 104"/>
              <a:gd name="T36" fmla="*/ 64 w 109"/>
              <a:gd name="T37" fmla="*/ 35 h 104"/>
              <a:gd name="T38" fmla="*/ 73 w 109"/>
              <a:gd name="T39" fmla="*/ 45 h 104"/>
              <a:gd name="T40" fmla="*/ 59 w 109"/>
              <a:gd name="T41" fmla="*/ 35 h 104"/>
              <a:gd name="T42" fmla="*/ 51 w 109"/>
              <a:gd name="T43" fmla="*/ 45 h 104"/>
              <a:gd name="T44" fmla="*/ 59 w 109"/>
              <a:gd name="T45" fmla="*/ 35 h 104"/>
              <a:gd name="T46" fmla="*/ 34 w 109"/>
              <a:gd name="T47" fmla="*/ 35 h 104"/>
              <a:gd name="T48" fmla="*/ 44 w 109"/>
              <a:gd name="T49" fmla="*/ 43 h 104"/>
              <a:gd name="T50" fmla="*/ 35 w 109"/>
              <a:gd name="T51" fmla="*/ 30 h 104"/>
              <a:gd name="T52" fmla="*/ 44 w 109"/>
              <a:gd name="T53" fmla="*/ 24 h 104"/>
              <a:gd name="T54" fmla="*/ 35 w 109"/>
              <a:gd name="T55" fmla="*/ 30 h 104"/>
              <a:gd name="T56" fmla="*/ 59 w 109"/>
              <a:gd name="T57" fmla="*/ 30 h 104"/>
              <a:gd name="T58" fmla="*/ 51 w 109"/>
              <a:gd name="T59" fmla="*/ 22 h 104"/>
              <a:gd name="T60" fmla="*/ 64 w 109"/>
              <a:gd name="T61" fmla="*/ 30 h 104"/>
              <a:gd name="T62" fmla="*/ 73 w 109"/>
              <a:gd name="T63" fmla="*/ 22 h 104"/>
              <a:gd name="T64" fmla="*/ 64 w 109"/>
              <a:gd name="T65" fmla="*/ 30 h 104"/>
              <a:gd name="T66" fmla="*/ 89 w 109"/>
              <a:gd name="T67" fmla="*/ 30 h 104"/>
              <a:gd name="T68" fmla="*/ 79 w 109"/>
              <a:gd name="T69" fmla="*/ 24 h 104"/>
              <a:gd name="T70" fmla="*/ 64 w 109"/>
              <a:gd name="T71" fmla="*/ 6 h 104"/>
              <a:gd name="T72" fmla="*/ 71 w 109"/>
              <a:gd name="T73" fmla="*/ 16 h 104"/>
              <a:gd name="T74" fmla="*/ 64 w 109"/>
              <a:gd name="T75" fmla="*/ 6 h 104"/>
              <a:gd name="T76" fmla="*/ 59 w 109"/>
              <a:gd name="T77" fmla="*/ 6 h 104"/>
              <a:gd name="T78" fmla="*/ 52 w 109"/>
              <a:gd name="T79" fmla="*/ 16 h 104"/>
              <a:gd name="T80" fmla="*/ 46 w 109"/>
              <a:gd name="T81" fmla="*/ 17 h 104"/>
              <a:gd name="T82" fmla="*/ 50 w 109"/>
              <a:gd name="T83" fmla="*/ 8 h 104"/>
              <a:gd name="T84" fmla="*/ 36 w 109"/>
              <a:gd name="T85" fmla="*/ 21 h 104"/>
              <a:gd name="T86" fmla="*/ 46 w 109"/>
              <a:gd name="T87" fmla="*/ 17 h 104"/>
              <a:gd name="T88" fmla="*/ 75 w 109"/>
              <a:gd name="T89" fmla="*/ 10 h 104"/>
              <a:gd name="T90" fmla="*/ 85 w 109"/>
              <a:gd name="T91" fmla="*/ 20 h 104"/>
              <a:gd name="T92" fmla="*/ 82 w 109"/>
              <a:gd name="T93" fmla="*/ 1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04">
                <a:moveTo>
                  <a:pt x="62" y="0"/>
                </a:moveTo>
                <a:cubicBezTo>
                  <a:pt x="71" y="0"/>
                  <a:pt x="80" y="3"/>
                  <a:pt x="86" y="10"/>
                </a:cubicBezTo>
                <a:cubicBezTo>
                  <a:pt x="92" y="16"/>
                  <a:pt x="96" y="24"/>
                  <a:pt x="96" y="34"/>
                </a:cubicBezTo>
                <a:cubicBezTo>
                  <a:pt x="96" y="38"/>
                  <a:pt x="95" y="42"/>
                  <a:pt x="94" y="46"/>
                </a:cubicBezTo>
                <a:cubicBezTo>
                  <a:pt x="92" y="48"/>
                  <a:pt x="92" y="48"/>
                  <a:pt x="92" y="48"/>
                </a:cubicBezTo>
                <a:cubicBezTo>
                  <a:pt x="89" y="52"/>
                  <a:pt x="86" y="56"/>
                  <a:pt x="83" y="58"/>
                </a:cubicBezTo>
                <a:cubicBezTo>
                  <a:pt x="83" y="53"/>
                  <a:pt x="83" y="53"/>
                  <a:pt x="83" y="53"/>
                </a:cubicBezTo>
                <a:cubicBezTo>
                  <a:pt x="82" y="53"/>
                  <a:pt x="82" y="53"/>
                  <a:pt x="82" y="53"/>
                </a:cubicBezTo>
                <a:cubicBezTo>
                  <a:pt x="84" y="51"/>
                  <a:pt x="86" y="49"/>
                  <a:pt x="87" y="46"/>
                </a:cubicBezTo>
                <a:cubicBezTo>
                  <a:pt x="86" y="46"/>
                  <a:pt x="86" y="47"/>
                  <a:pt x="85" y="47"/>
                </a:cubicBezTo>
                <a:cubicBezTo>
                  <a:pt x="83" y="48"/>
                  <a:pt x="80" y="49"/>
                  <a:pt x="78" y="50"/>
                </a:cubicBezTo>
                <a:cubicBezTo>
                  <a:pt x="78" y="50"/>
                  <a:pt x="77" y="51"/>
                  <a:pt x="77" y="51"/>
                </a:cubicBezTo>
                <a:cubicBezTo>
                  <a:pt x="65" y="47"/>
                  <a:pt x="54" y="47"/>
                  <a:pt x="44" y="49"/>
                </a:cubicBezTo>
                <a:cubicBezTo>
                  <a:pt x="42" y="49"/>
                  <a:pt x="40" y="48"/>
                  <a:pt x="38" y="47"/>
                </a:cubicBezTo>
                <a:cubicBezTo>
                  <a:pt x="38" y="47"/>
                  <a:pt x="37" y="46"/>
                  <a:pt x="36" y="46"/>
                </a:cubicBezTo>
                <a:cubicBezTo>
                  <a:pt x="37" y="48"/>
                  <a:pt x="38" y="49"/>
                  <a:pt x="39" y="51"/>
                </a:cubicBezTo>
                <a:cubicBezTo>
                  <a:pt x="38" y="52"/>
                  <a:pt x="36" y="52"/>
                  <a:pt x="34" y="53"/>
                </a:cubicBezTo>
                <a:cubicBezTo>
                  <a:pt x="30" y="48"/>
                  <a:pt x="28" y="41"/>
                  <a:pt x="28" y="34"/>
                </a:cubicBezTo>
                <a:cubicBezTo>
                  <a:pt x="28" y="24"/>
                  <a:pt x="31" y="16"/>
                  <a:pt x="38" y="10"/>
                </a:cubicBezTo>
                <a:cubicBezTo>
                  <a:pt x="44" y="3"/>
                  <a:pt x="52" y="0"/>
                  <a:pt x="62" y="0"/>
                </a:cubicBezTo>
                <a:close/>
                <a:moveTo>
                  <a:pt x="0" y="104"/>
                </a:moveTo>
                <a:cubicBezTo>
                  <a:pt x="37" y="103"/>
                  <a:pt x="37" y="103"/>
                  <a:pt x="37" y="103"/>
                </a:cubicBezTo>
                <a:cubicBezTo>
                  <a:pt x="42" y="86"/>
                  <a:pt x="42" y="86"/>
                  <a:pt x="42" y="86"/>
                </a:cubicBezTo>
                <a:cubicBezTo>
                  <a:pt x="88" y="84"/>
                  <a:pt x="88" y="84"/>
                  <a:pt x="88" y="84"/>
                </a:cubicBezTo>
                <a:cubicBezTo>
                  <a:pt x="109" y="52"/>
                  <a:pt x="109" y="52"/>
                  <a:pt x="109" y="52"/>
                </a:cubicBezTo>
                <a:cubicBezTo>
                  <a:pt x="98" y="51"/>
                  <a:pt x="98" y="51"/>
                  <a:pt x="98" y="51"/>
                </a:cubicBezTo>
                <a:cubicBezTo>
                  <a:pt x="83" y="72"/>
                  <a:pt x="70" y="74"/>
                  <a:pt x="49" y="68"/>
                </a:cubicBezTo>
                <a:cubicBezTo>
                  <a:pt x="49" y="67"/>
                  <a:pt x="49" y="67"/>
                  <a:pt x="49" y="67"/>
                </a:cubicBezTo>
                <a:cubicBezTo>
                  <a:pt x="66" y="70"/>
                  <a:pt x="73" y="68"/>
                  <a:pt x="77" y="64"/>
                </a:cubicBezTo>
                <a:cubicBezTo>
                  <a:pt x="77" y="58"/>
                  <a:pt x="77" y="58"/>
                  <a:pt x="77" y="58"/>
                </a:cubicBezTo>
                <a:cubicBezTo>
                  <a:pt x="38" y="44"/>
                  <a:pt x="15" y="73"/>
                  <a:pt x="0" y="104"/>
                </a:cubicBezTo>
                <a:close/>
                <a:moveTo>
                  <a:pt x="90" y="35"/>
                </a:moveTo>
                <a:cubicBezTo>
                  <a:pt x="80" y="35"/>
                  <a:pt x="80" y="35"/>
                  <a:pt x="80" y="35"/>
                </a:cubicBezTo>
                <a:cubicBezTo>
                  <a:pt x="80" y="38"/>
                  <a:pt x="80" y="41"/>
                  <a:pt x="79" y="43"/>
                </a:cubicBezTo>
                <a:cubicBezTo>
                  <a:pt x="80" y="43"/>
                  <a:pt x="81" y="42"/>
                  <a:pt x="83" y="42"/>
                </a:cubicBezTo>
                <a:cubicBezTo>
                  <a:pt x="86" y="40"/>
                  <a:pt x="89" y="38"/>
                  <a:pt x="90" y="35"/>
                </a:cubicBezTo>
                <a:close/>
                <a:moveTo>
                  <a:pt x="74" y="35"/>
                </a:moveTo>
                <a:cubicBezTo>
                  <a:pt x="64" y="35"/>
                  <a:pt x="64" y="35"/>
                  <a:pt x="64" y="35"/>
                </a:cubicBezTo>
                <a:cubicBezTo>
                  <a:pt x="64" y="46"/>
                  <a:pt x="64" y="46"/>
                  <a:pt x="64" y="46"/>
                </a:cubicBezTo>
                <a:cubicBezTo>
                  <a:pt x="67" y="46"/>
                  <a:pt x="70" y="46"/>
                  <a:pt x="73" y="45"/>
                </a:cubicBezTo>
                <a:cubicBezTo>
                  <a:pt x="74" y="42"/>
                  <a:pt x="74" y="39"/>
                  <a:pt x="74" y="35"/>
                </a:cubicBezTo>
                <a:close/>
                <a:moveTo>
                  <a:pt x="59" y="35"/>
                </a:moveTo>
                <a:cubicBezTo>
                  <a:pt x="50" y="35"/>
                  <a:pt x="50" y="35"/>
                  <a:pt x="50" y="35"/>
                </a:cubicBezTo>
                <a:cubicBezTo>
                  <a:pt x="50" y="39"/>
                  <a:pt x="50" y="42"/>
                  <a:pt x="51" y="45"/>
                </a:cubicBezTo>
                <a:cubicBezTo>
                  <a:pt x="53" y="46"/>
                  <a:pt x="56" y="46"/>
                  <a:pt x="59" y="46"/>
                </a:cubicBezTo>
                <a:cubicBezTo>
                  <a:pt x="59" y="35"/>
                  <a:pt x="59" y="35"/>
                  <a:pt x="59" y="35"/>
                </a:cubicBezTo>
                <a:close/>
                <a:moveTo>
                  <a:pt x="44" y="35"/>
                </a:moveTo>
                <a:cubicBezTo>
                  <a:pt x="34" y="35"/>
                  <a:pt x="34" y="35"/>
                  <a:pt x="34" y="35"/>
                </a:cubicBezTo>
                <a:cubicBezTo>
                  <a:pt x="35" y="38"/>
                  <a:pt x="37" y="40"/>
                  <a:pt x="41" y="42"/>
                </a:cubicBezTo>
                <a:cubicBezTo>
                  <a:pt x="42" y="42"/>
                  <a:pt x="43" y="43"/>
                  <a:pt x="44" y="43"/>
                </a:cubicBezTo>
                <a:cubicBezTo>
                  <a:pt x="44" y="41"/>
                  <a:pt x="44" y="38"/>
                  <a:pt x="44" y="35"/>
                </a:cubicBezTo>
                <a:close/>
                <a:moveTo>
                  <a:pt x="35" y="30"/>
                </a:moveTo>
                <a:cubicBezTo>
                  <a:pt x="44" y="30"/>
                  <a:pt x="44" y="30"/>
                  <a:pt x="44" y="30"/>
                </a:cubicBezTo>
                <a:cubicBezTo>
                  <a:pt x="44" y="28"/>
                  <a:pt x="44" y="26"/>
                  <a:pt x="44" y="24"/>
                </a:cubicBezTo>
                <a:cubicBezTo>
                  <a:pt x="43" y="24"/>
                  <a:pt x="42" y="25"/>
                  <a:pt x="41" y="25"/>
                </a:cubicBezTo>
                <a:cubicBezTo>
                  <a:pt x="38" y="27"/>
                  <a:pt x="36" y="28"/>
                  <a:pt x="35" y="30"/>
                </a:cubicBezTo>
                <a:close/>
                <a:moveTo>
                  <a:pt x="50" y="30"/>
                </a:moveTo>
                <a:cubicBezTo>
                  <a:pt x="59" y="30"/>
                  <a:pt x="59" y="30"/>
                  <a:pt x="59" y="30"/>
                </a:cubicBezTo>
                <a:cubicBezTo>
                  <a:pt x="59" y="21"/>
                  <a:pt x="59" y="21"/>
                  <a:pt x="59" y="21"/>
                </a:cubicBezTo>
                <a:cubicBezTo>
                  <a:pt x="56" y="21"/>
                  <a:pt x="53" y="22"/>
                  <a:pt x="51" y="22"/>
                </a:cubicBezTo>
                <a:cubicBezTo>
                  <a:pt x="50" y="25"/>
                  <a:pt x="50" y="27"/>
                  <a:pt x="50" y="30"/>
                </a:cubicBezTo>
                <a:close/>
                <a:moveTo>
                  <a:pt x="64" y="30"/>
                </a:moveTo>
                <a:cubicBezTo>
                  <a:pt x="74" y="30"/>
                  <a:pt x="74" y="30"/>
                  <a:pt x="74" y="30"/>
                </a:cubicBezTo>
                <a:cubicBezTo>
                  <a:pt x="74" y="27"/>
                  <a:pt x="73" y="25"/>
                  <a:pt x="73" y="22"/>
                </a:cubicBezTo>
                <a:cubicBezTo>
                  <a:pt x="70" y="22"/>
                  <a:pt x="67" y="21"/>
                  <a:pt x="64" y="21"/>
                </a:cubicBezTo>
                <a:cubicBezTo>
                  <a:pt x="64" y="30"/>
                  <a:pt x="64" y="30"/>
                  <a:pt x="64" y="30"/>
                </a:cubicBezTo>
                <a:close/>
                <a:moveTo>
                  <a:pt x="80" y="30"/>
                </a:moveTo>
                <a:cubicBezTo>
                  <a:pt x="89" y="30"/>
                  <a:pt x="89" y="30"/>
                  <a:pt x="89" y="30"/>
                </a:cubicBezTo>
                <a:cubicBezTo>
                  <a:pt x="87" y="28"/>
                  <a:pt x="85" y="27"/>
                  <a:pt x="83" y="25"/>
                </a:cubicBezTo>
                <a:cubicBezTo>
                  <a:pt x="81" y="25"/>
                  <a:pt x="80" y="24"/>
                  <a:pt x="79" y="24"/>
                </a:cubicBezTo>
                <a:cubicBezTo>
                  <a:pt x="79" y="26"/>
                  <a:pt x="80" y="28"/>
                  <a:pt x="80" y="30"/>
                </a:cubicBezTo>
                <a:close/>
                <a:moveTo>
                  <a:pt x="64" y="6"/>
                </a:moveTo>
                <a:cubicBezTo>
                  <a:pt x="64" y="15"/>
                  <a:pt x="64" y="15"/>
                  <a:pt x="64" y="15"/>
                </a:cubicBezTo>
                <a:cubicBezTo>
                  <a:pt x="67" y="15"/>
                  <a:pt x="69" y="16"/>
                  <a:pt x="71" y="16"/>
                </a:cubicBezTo>
                <a:cubicBezTo>
                  <a:pt x="71" y="15"/>
                  <a:pt x="70" y="14"/>
                  <a:pt x="70" y="13"/>
                </a:cubicBezTo>
                <a:cubicBezTo>
                  <a:pt x="68" y="10"/>
                  <a:pt x="66" y="7"/>
                  <a:pt x="64" y="6"/>
                </a:cubicBezTo>
                <a:close/>
                <a:moveTo>
                  <a:pt x="59" y="15"/>
                </a:moveTo>
                <a:cubicBezTo>
                  <a:pt x="59" y="6"/>
                  <a:pt x="59" y="6"/>
                  <a:pt x="59" y="6"/>
                </a:cubicBezTo>
                <a:cubicBezTo>
                  <a:pt x="57" y="7"/>
                  <a:pt x="55" y="10"/>
                  <a:pt x="54" y="13"/>
                </a:cubicBezTo>
                <a:cubicBezTo>
                  <a:pt x="53" y="14"/>
                  <a:pt x="53" y="15"/>
                  <a:pt x="52" y="16"/>
                </a:cubicBezTo>
                <a:cubicBezTo>
                  <a:pt x="55" y="16"/>
                  <a:pt x="57" y="15"/>
                  <a:pt x="59" y="15"/>
                </a:cubicBezTo>
                <a:close/>
                <a:moveTo>
                  <a:pt x="46" y="17"/>
                </a:moveTo>
                <a:cubicBezTo>
                  <a:pt x="46" y="15"/>
                  <a:pt x="47" y="12"/>
                  <a:pt x="48" y="10"/>
                </a:cubicBezTo>
                <a:cubicBezTo>
                  <a:pt x="49" y="10"/>
                  <a:pt x="49" y="9"/>
                  <a:pt x="50" y="8"/>
                </a:cubicBezTo>
                <a:cubicBezTo>
                  <a:pt x="47" y="10"/>
                  <a:pt x="44" y="11"/>
                  <a:pt x="42" y="14"/>
                </a:cubicBezTo>
                <a:cubicBezTo>
                  <a:pt x="40" y="16"/>
                  <a:pt x="38" y="18"/>
                  <a:pt x="36" y="21"/>
                </a:cubicBezTo>
                <a:cubicBezTo>
                  <a:pt x="37" y="21"/>
                  <a:pt x="38" y="20"/>
                  <a:pt x="38" y="20"/>
                </a:cubicBezTo>
                <a:cubicBezTo>
                  <a:pt x="41" y="19"/>
                  <a:pt x="43" y="18"/>
                  <a:pt x="46" y="17"/>
                </a:cubicBezTo>
                <a:close/>
                <a:moveTo>
                  <a:pt x="74" y="8"/>
                </a:moveTo>
                <a:cubicBezTo>
                  <a:pt x="74" y="9"/>
                  <a:pt x="75" y="10"/>
                  <a:pt x="75" y="10"/>
                </a:cubicBezTo>
                <a:cubicBezTo>
                  <a:pt x="76" y="12"/>
                  <a:pt x="77" y="15"/>
                  <a:pt x="78" y="17"/>
                </a:cubicBezTo>
                <a:cubicBezTo>
                  <a:pt x="80" y="18"/>
                  <a:pt x="83" y="19"/>
                  <a:pt x="85" y="20"/>
                </a:cubicBezTo>
                <a:cubicBezTo>
                  <a:pt x="86" y="20"/>
                  <a:pt x="86" y="21"/>
                  <a:pt x="87" y="21"/>
                </a:cubicBezTo>
                <a:cubicBezTo>
                  <a:pt x="86" y="18"/>
                  <a:pt x="84" y="16"/>
                  <a:pt x="82" y="14"/>
                </a:cubicBezTo>
                <a:cubicBezTo>
                  <a:pt x="79" y="11"/>
                  <a:pt x="77" y="10"/>
                  <a:pt x="74"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矩形 108">
            <a:extLst>
              <a:ext uri="{FF2B5EF4-FFF2-40B4-BE49-F238E27FC236}">
                <a16:creationId xmlns="" xmlns:a16="http://schemas.microsoft.com/office/drawing/2014/main" id="{165EA0F2-4BBE-A34F-98E9-95112EADCA60}"/>
              </a:ext>
            </a:extLst>
          </p:cNvPr>
          <p:cNvSpPr/>
          <p:nvPr/>
        </p:nvSpPr>
        <p:spPr>
          <a:xfrm>
            <a:off x="6598972" y="1837634"/>
            <a:ext cx="567160" cy="567160"/>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Freeform 11">
            <a:extLst>
              <a:ext uri="{FF2B5EF4-FFF2-40B4-BE49-F238E27FC236}">
                <a16:creationId xmlns="" xmlns:a16="http://schemas.microsoft.com/office/drawing/2014/main" id="{AF2AE628-1E1D-7F4B-946E-62470FD15728}"/>
              </a:ext>
            </a:extLst>
          </p:cNvPr>
          <p:cNvSpPr>
            <a:spLocks noEditPoints="1"/>
          </p:cNvSpPr>
          <p:nvPr/>
        </p:nvSpPr>
        <p:spPr bwMode="auto">
          <a:xfrm>
            <a:off x="6758184" y="1962166"/>
            <a:ext cx="248736" cy="318096"/>
          </a:xfrm>
          <a:custGeom>
            <a:avLst/>
            <a:gdLst>
              <a:gd name="T0" fmla="*/ 0 w 77"/>
              <a:gd name="T1" fmla="*/ 85 h 98"/>
              <a:gd name="T2" fmla="*/ 29 w 77"/>
              <a:gd name="T3" fmla="*/ 98 h 98"/>
              <a:gd name="T4" fmla="*/ 30 w 77"/>
              <a:gd name="T5" fmla="*/ 98 h 98"/>
              <a:gd name="T6" fmla="*/ 30 w 77"/>
              <a:gd name="T7" fmla="*/ 98 h 98"/>
              <a:gd name="T8" fmla="*/ 31 w 77"/>
              <a:gd name="T9" fmla="*/ 98 h 98"/>
              <a:gd name="T10" fmla="*/ 33 w 77"/>
              <a:gd name="T11" fmla="*/ 98 h 98"/>
              <a:gd name="T12" fmla="*/ 33 w 77"/>
              <a:gd name="T13" fmla="*/ 98 h 98"/>
              <a:gd name="T14" fmla="*/ 34 w 77"/>
              <a:gd name="T15" fmla="*/ 98 h 98"/>
              <a:gd name="T16" fmla="*/ 35 w 77"/>
              <a:gd name="T17" fmla="*/ 98 h 98"/>
              <a:gd name="T18" fmla="*/ 36 w 77"/>
              <a:gd name="T19" fmla="*/ 98 h 98"/>
              <a:gd name="T20" fmla="*/ 37 w 77"/>
              <a:gd name="T21" fmla="*/ 98 h 98"/>
              <a:gd name="T22" fmla="*/ 38 w 77"/>
              <a:gd name="T23" fmla="*/ 98 h 98"/>
              <a:gd name="T24" fmla="*/ 39 w 77"/>
              <a:gd name="T25" fmla="*/ 98 h 98"/>
              <a:gd name="T26" fmla="*/ 40 w 77"/>
              <a:gd name="T27" fmla="*/ 98 h 98"/>
              <a:gd name="T28" fmla="*/ 41 w 77"/>
              <a:gd name="T29" fmla="*/ 98 h 98"/>
              <a:gd name="T30" fmla="*/ 42 w 77"/>
              <a:gd name="T31" fmla="*/ 98 h 98"/>
              <a:gd name="T32" fmla="*/ 43 w 77"/>
              <a:gd name="T33" fmla="*/ 98 h 98"/>
              <a:gd name="T34" fmla="*/ 43 w 77"/>
              <a:gd name="T35" fmla="*/ 98 h 98"/>
              <a:gd name="T36" fmla="*/ 44 w 77"/>
              <a:gd name="T37" fmla="*/ 98 h 98"/>
              <a:gd name="T38" fmla="*/ 45 w 77"/>
              <a:gd name="T39" fmla="*/ 98 h 98"/>
              <a:gd name="T40" fmla="*/ 46 w 77"/>
              <a:gd name="T41" fmla="*/ 98 h 98"/>
              <a:gd name="T42" fmla="*/ 47 w 77"/>
              <a:gd name="T43" fmla="*/ 98 h 98"/>
              <a:gd name="T44" fmla="*/ 47 w 77"/>
              <a:gd name="T45" fmla="*/ 98 h 98"/>
              <a:gd name="T46" fmla="*/ 77 w 77"/>
              <a:gd name="T47" fmla="*/ 85 h 98"/>
              <a:gd name="T48" fmla="*/ 22 w 77"/>
              <a:gd name="T49" fmla="*/ 33 h 98"/>
              <a:gd name="T50" fmla="*/ 25 w 77"/>
              <a:gd name="T51" fmla="*/ 20 h 98"/>
              <a:gd name="T52" fmla="*/ 22 w 77"/>
              <a:gd name="T53" fmla="*/ 0 h 98"/>
              <a:gd name="T54" fmla="*/ 27 w 77"/>
              <a:gd name="T55" fmla="*/ 6 h 98"/>
              <a:gd name="T56" fmla="*/ 35 w 77"/>
              <a:gd name="T57" fmla="*/ 0 h 98"/>
              <a:gd name="T58" fmla="*/ 40 w 77"/>
              <a:gd name="T59" fmla="*/ 6 h 98"/>
              <a:gd name="T60" fmla="*/ 48 w 77"/>
              <a:gd name="T61" fmla="*/ 0 h 98"/>
              <a:gd name="T62" fmla="*/ 50 w 77"/>
              <a:gd name="T63" fmla="*/ 6 h 98"/>
              <a:gd name="T64" fmla="*/ 59 w 77"/>
              <a:gd name="T65" fmla="*/ 1 h 98"/>
              <a:gd name="T66" fmla="*/ 18 w 77"/>
              <a:gd name="T67" fmla="*/ 31 h 98"/>
              <a:gd name="T68" fmla="*/ 18 w 77"/>
              <a:gd name="T69" fmla="*/ 22 h 98"/>
              <a:gd name="T70" fmla="*/ 63 w 77"/>
              <a:gd name="T71" fmla="*/ 26 h 98"/>
              <a:gd name="T72" fmla="*/ 18 w 77"/>
              <a:gd name="T73" fmla="*/ 31 h 98"/>
              <a:gd name="T74" fmla="*/ 43 w 77"/>
              <a:gd name="T75" fmla="*/ 86 h 98"/>
              <a:gd name="T76" fmla="*/ 35 w 77"/>
              <a:gd name="T77" fmla="*/ 84 h 98"/>
              <a:gd name="T78" fmla="*/ 30 w 77"/>
              <a:gd name="T79" fmla="*/ 69 h 98"/>
              <a:gd name="T80" fmla="*/ 37 w 77"/>
              <a:gd name="T81" fmla="*/ 78 h 98"/>
              <a:gd name="T82" fmla="*/ 40 w 77"/>
              <a:gd name="T83" fmla="*/ 78 h 98"/>
              <a:gd name="T84" fmla="*/ 39 w 77"/>
              <a:gd name="T85" fmla="*/ 70 h 98"/>
              <a:gd name="T86" fmla="*/ 30 w 77"/>
              <a:gd name="T87" fmla="*/ 57 h 98"/>
              <a:gd name="T88" fmla="*/ 35 w 77"/>
              <a:gd name="T89" fmla="*/ 46 h 98"/>
              <a:gd name="T90" fmla="*/ 43 w 77"/>
              <a:gd name="T91" fmla="*/ 44 h 98"/>
              <a:gd name="T92" fmla="*/ 48 w 77"/>
              <a:gd name="T93" fmla="*/ 53 h 98"/>
              <a:gd name="T94" fmla="*/ 40 w 77"/>
              <a:gd name="T95" fmla="*/ 59 h 98"/>
              <a:gd name="T96" fmla="*/ 39 w 77"/>
              <a:gd name="T97" fmla="*/ 51 h 98"/>
              <a:gd name="T98" fmla="*/ 38 w 77"/>
              <a:gd name="T99" fmla="*/ 56 h 98"/>
              <a:gd name="T100" fmla="*/ 47 w 77"/>
              <a:gd name="T101" fmla="*/ 68 h 98"/>
              <a:gd name="T102" fmla="*/ 49 w 77"/>
              <a:gd name="T10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矩形 111">
            <a:extLst>
              <a:ext uri="{FF2B5EF4-FFF2-40B4-BE49-F238E27FC236}">
                <a16:creationId xmlns="" xmlns:a16="http://schemas.microsoft.com/office/drawing/2014/main" id="{DE60EC8B-EE01-5644-ABA1-14C19DAFFEF1}"/>
              </a:ext>
            </a:extLst>
          </p:cNvPr>
          <p:cNvSpPr/>
          <p:nvPr/>
        </p:nvSpPr>
        <p:spPr>
          <a:xfrm>
            <a:off x="8191674" y="4543514"/>
            <a:ext cx="567160" cy="567160"/>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Freeform 5">
            <a:extLst>
              <a:ext uri="{FF2B5EF4-FFF2-40B4-BE49-F238E27FC236}">
                <a16:creationId xmlns="" xmlns:a16="http://schemas.microsoft.com/office/drawing/2014/main" id="{2063344B-F9C2-284A-BA83-ABE4D1E94411}"/>
              </a:ext>
            </a:extLst>
          </p:cNvPr>
          <p:cNvSpPr>
            <a:spLocks noEditPoints="1"/>
          </p:cNvSpPr>
          <p:nvPr/>
        </p:nvSpPr>
        <p:spPr bwMode="auto">
          <a:xfrm>
            <a:off x="8253025" y="4709142"/>
            <a:ext cx="444458" cy="235904"/>
          </a:xfrm>
          <a:custGeom>
            <a:avLst/>
            <a:gdLst>
              <a:gd name="T0" fmla="*/ 88 w 93"/>
              <a:gd name="T1" fmla="*/ 23 h 47"/>
              <a:gd name="T2" fmla="*/ 86 w 93"/>
              <a:gd name="T3" fmla="*/ 27 h 47"/>
              <a:gd name="T4" fmla="*/ 90 w 93"/>
              <a:gd name="T5" fmla="*/ 30 h 47"/>
              <a:gd name="T6" fmla="*/ 92 w 93"/>
              <a:gd name="T7" fmla="*/ 38 h 47"/>
              <a:gd name="T8" fmla="*/ 89 w 93"/>
              <a:gd name="T9" fmla="*/ 39 h 47"/>
              <a:gd name="T10" fmla="*/ 69 w 93"/>
              <a:gd name="T11" fmla="*/ 39 h 47"/>
              <a:gd name="T12" fmla="*/ 54 w 93"/>
              <a:gd name="T13" fmla="*/ 40 h 47"/>
              <a:gd name="T14" fmla="*/ 31 w 93"/>
              <a:gd name="T15" fmla="*/ 43 h 47"/>
              <a:gd name="T16" fmla="*/ 25 w 93"/>
              <a:gd name="T17" fmla="*/ 34 h 47"/>
              <a:gd name="T18" fmla="*/ 56 w 93"/>
              <a:gd name="T19" fmla="*/ 6 h 47"/>
              <a:gd name="T20" fmla="*/ 82 w 93"/>
              <a:gd name="T21" fmla="*/ 19 h 47"/>
              <a:gd name="T22" fmla="*/ 16 w 93"/>
              <a:gd name="T23" fmla="*/ 31 h 47"/>
              <a:gd name="T24" fmla="*/ 16 w 93"/>
              <a:gd name="T25" fmla="*/ 47 h 47"/>
              <a:gd name="T26" fmla="*/ 16 w 93"/>
              <a:gd name="T27" fmla="*/ 31 h 47"/>
              <a:gd name="T28" fmla="*/ 20 w 93"/>
              <a:gd name="T29" fmla="*/ 39 h 47"/>
              <a:gd name="T30" fmla="*/ 11 w 93"/>
              <a:gd name="T31" fmla="*/ 39 h 47"/>
              <a:gd name="T32" fmla="*/ 51 w 93"/>
              <a:gd name="T33" fmla="*/ 0 h 47"/>
              <a:gd name="T34" fmla="*/ 2 w 93"/>
              <a:gd name="T35" fmla="*/ 3 h 47"/>
              <a:gd name="T36" fmla="*/ 32 w 93"/>
              <a:gd name="T37" fmla="*/ 11 h 47"/>
              <a:gd name="T38" fmla="*/ 48 w 93"/>
              <a:gd name="T39" fmla="*/ 16 h 47"/>
              <a:gd name="T40" fmla="*/ 32 w 93"/>
              <a:gd name="T41" fmla="*/ 21 h 47"/>
              <a:gd name="T42" fmla="*/ 2 w 93"/>
              <a:gd name="T43" fmla="*/ 30 h 47"/>
              <a:gd name="T44" fmla="*/ 8 w 93"/>
              <a:gd name="T45" fmla="*/ 32 h 47"/>
              <a:gd name="T46" fmla="*/ 23 w 93"/>
              <a:gd name="T47" fmla="*/ 32 h 47"/>
              <a:gd name="T48" fmla="*/ 52 w 93"/>
              <a:gd name="T49" fmla="*/ 30 h 47"/>
              <a:gd name="T50" fmla="*/ 51 w 93"/>
              <a:gd name="T51" fmla="*/ 0 h 47"/>
              <a:gd name="T52" fmla="*/ 6 w 93"/>
              <a:gd name="T53" fmla="*/ 39 h 47"/>
              <a:gd name="T54" fmla="*/ 4 w 93"/>
              <a:gd name="T55" fmla="*/ 40 h 47"/>
              <a:gd name="T56" fmla="*/ 0 w 93"/>
              <a:gd name="T57" fmla="*/ 34 h 47"/>
              <a:gd name="T58" fmla="*/ 69 w 93"/>
              <a:gd name="T59" fmla="*/ 42 h 47"/>
              <a:gd name="T60" fmla="*/ 55 w 93"/>
              <a:gd name="T61" fmla="*/ 44 h 47"/>
              <a:gd name="T62" fmla="*/ 69 w 93"/>
              <a:gd name="T63" fmla="*/ 42 h 47"/>
              <a:gd name="T64" fmla="*/ 71 w 93"/>
              <a:gd name="T65" fmla="*/ 39 h 47"/>
              <a:gd name="T66" fmla="*/ 87 w 93"/>
              <a:gd name="T67" fmla="*/ 39 h 47"/>
              <a:gd name="T68" fmla="*/ 79 w 93"/>
              <a:gd name="T69" fmla="*/ 34 h 47"/>
              <a:gd name="T70" fmla="*/ 79 w 93"/>
              <a:gd name="T71" fmla="*/ 43 h 47"/>
              <a:gd name="T72" fmla="*/ 79 w 93"/>
              <a:gd name="T73" fmla="*/ 34 h 47"/>
              <a:gd name="T74" fmla="*/ 59 w 93"/>
              <a:gd name="T75" fmla="*/ 23 h 47"/>
              <a:gd name="T76" fmla="*/ 65 w 93"/>
              <a:gd name="T77" fmla="*/ 21 h 47"/>
              <a:gd name="T78" fmla="*/ 78 w 93"/>
              <a:gd name="T79" fmla="*/ 21 h 47"/>
              <a:gd name="T80" fmla="*/ 60 w 93"/>
              <a:gd name="T81" fmla="*/ 9 h 47"/>
              <a:gd name="T82" fmla="*/ 71 w 93"/>
              <a:gd name="T83" fmla="*/ 19 h 47"/>
              <a:gd name="T84" fmla="*/ 78 w 93"/>
              <a:gd name="T85"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47">
                <a:moveTo>
                  <a:pt x="87" y="21"/>
                </a:moveTo>
                <a:cubicBezTo>
                  <a:pt x="88" y="22"/>
                  <a:pt x="88" y="23"/>
                  <a:pt x="88" y="23"/>
                </a:cubicBezTo>
                <a:cubicBezTo>
                  <a:pt x="86" y="23"/>
                  <a:pt x="86" y="23"/>
                  <a:pt x="86" y="23"/>
                </a:cubicBezTo>
                <a:cubicBezTo>
                  <a:pt x="86" y="27"/>
                  <a:pt x="86" y="27"/>
                  <a:pt x="86" y="27"/>
                </a:cubicBezTo>
                <a:cubicBezTo>
                  <a:pt x="90" y="27"/>
                  <a:pt x="90" y="27"/>
                  <a:pt x="90" y="27"/>
                </a:cubicBezTo>
                <a:cubicBezTo>
                  <a:pt x="90" y="28"/>
                  <a:pt x="90" y="29"/>
                  <a:pt x="90" y="30"/>
                </a:cubicBezTo>
                <a:cubicBezTo>
                  <a:pt x="91" y="30"/>
                  <a:pt x="92" y="30"/>
                  <a:pt x="93" y="31"/>
                </a:cubicBezTo>
                <a:cubicBezTo>
                  <a:pt x="92" y="32"/>
                  <a:pt x="92" y="36"/>
                  <a:pt x="92" y="38"/>
                </a:cubicBezTo>
                <a:cubicBezTo>
                  <a:pt x="89" y="39"/>
                  <a:pt x="89" y="39"/>
                  <a:pt x="89" y="39"/>
                </a:cubicBezTo>
                <a:cubicBezTo>
                  <a:pt x="89" y="39"/>
                  <a:pt x="89" y="39"/>
                  <a:pt x="89" y="39"/>
                </a:cubicBezTo>
                <a:cubicBezTo>
                  <a:pt x="89" y="33"/>
                  <a:pt x="85" y="29"/>
                  <a:pt x="79" y="29"/>
                </a:cubicBezTo>
                <a:cubicBezTo>
                  <a:pt x="74" y="29"/>
                  <a:pt x="69" y="33"/>
                  <a:pt x="69" y="39"/>
                </a:cubicBezTo>
                <a:cubicBezTo>
                  <a:pt x="69" y="39"/>
                  <a:pt x="69" y="40"/>
                  <a:pt x="69" y="40"/>
                </a:cubicBezTo>
                <a:cubicBezTo>
                  <a:pt x="54" y="40"/>
                  <a:pt x="54" y="40"/>
                  <a:pt x="54" y="40"/>
                </a:cubicBezTo>
                <a:cubicBezTo>
                  <a:pt x="53" y="43"/>
                  <a:pt x="53" y="43"/>
                  <a:pt x="53" y="43"/>
                </a:cubicBezTo>
                <a:cubicBezTo>
                  <a:pt x="31" y="43"/>
                  <a:pt x="31" y="43"/>
                  <a:pt x="31" y="43"/>
                </a:cubicBezTo>
                <a:cubicBezTo>
                  <a:pt x="25" y="43"/>
                  <a:pt x="25" y="43"/>
                  <a:pt x="25" y="43"/>
                </a:cubicBezTo>
                <a:cubicBezTo>
                  <a:pt x="27" y="40"/>
                  <a:pt x="26" y="36"/>
                  <a:pt x="25" y="34"/>
                </a:cubicBezTo>
                <a:cubicBezTo>
                  <a:pt x="54" y="34"/>
                  <a:pt x="54" y="34"/>
                  <a:pt x="54" y="34"/>
                </a:cubicBezTo>
                <a:cubicBezTo>
                  <a:pt x="56" y="6"/>
                  <a:pt x="56" y="6"/>
                  <a:pt x="56" y="6"/>
                </a:cubicBezTo>
                <a:cubicBezTo>
                  <a:pt x="64" y="7"/>
                  <a:pt x="70" y="7"/>
                  <a:pt x="74" y="7"/>
                </a:cubicBezTo>
                <a:cubicBezTo>
                  <a:pt x="82" y="19"/>
                  <a:pt x="82" y="19"/>
                  <a:pt x="82" y="19"/>
                </a:cubicBezTo>
                <a:cubicBezTo>
                  <a:pt x="87" y="21"/>
                  <a:pt x="87" y="21"/>
                  <a:pt x="87" y="21"/>
                </a:cubicBezTo>
                <a:close/>
                <a:moveTo>
                  <a:pt x="16" y="31"/>
                </a:moveTo>
                <a:cubicBezTo>
                  <a:pt x="11" y="31"/>
                  <a:pt x="8" y="34"/>
                  <a:pt x="8" y="39"/>
                </a:cubicBezTo>
                <a:cubicBezTo>
                  <a:pt x="8" y="43"/>
                  <a:pt x="11" y="47"/>
                  <a:pt x="16" y="47"/>
                </a:cubicBezTo>
                <a:cubicBezTo>
                  <a:pt x="20" y="47"/>
                  <a:pt x="24" y="43"/>
                  <a:pt x="24" y="39"/>
                </a:cubicBezTo>
                <a:cubicBezTo>
                  <a:pt x="24" y="34"/>
                  <a:pt x="20" y="31"/>
                  <a:pt x="16" y="31"/>
                </a:cubicBezTo>
                <a:close/>
                <a:moveTo>
                  <a:pt x="16" y="34"/>
                </a:moveTo>
                <a:cubicBezTo>
                  <a:pt x="18" y="34"/>
                  <a:pt x="20" y="36"/>
                  <a:pt x="20" y="39"/>
                </a:cubicBezTo>
                <a:cubicBezTo>
                  <a:pt x="20" y="41"/>
                  <a:pt x="18" y="43"/>
                  <a:pt x="16" y="43"/>
                </a:cubicBezTo>
                <a:cubicBezTo>
                  <a:pt x="13" y="43"/>
                  <a:pt x="11" y="41"/>
                  <a:pt x="11" y="39"/>
                </a:cubicBezTo>
                <a:cubicBezTo>
                  <a:pt x="11" y="36"/>
                  <a:pt x="13" y="34"/>
                  <a:pt x="16" y="34"/>
                </a:cubicBezTo>
                <a:close/>
                <a:moveTo>
                  <a:pt x="51" y="0"/>
                </a:moveTo>
                <a:cubicBezTo>
                  <a:pt x="4" y="0"/>
                  <a:pt x="4" y="0"/>
                  <a:pt x="4" y="0"/>
                </a:cubicBezTo>
                <a:cubicBezTo>
                  <a:pt x="3" y="0"/>
                  <a:pt x="2" y="1"/>
                  <a:pt x="2" y="3"/>
                </a:cubicBezTo>
                <a:cubicBezTo>
                  <a:pt x="2" y="11"/>
                  <a:pt x="2" y="11"/>
                  <a:pt x="2" y="11"/>
                </a:cubicBezTo>
                <a:cubicBezTo>
                  <a:pt x="32" y="11"/>
                  <a:pt x="32" y="11"/>
                  <a:pt x="32" y="11"/>
                </a:cubicBezTo>
                <a:cubicBezTo>
                  <a:pt x="32" y="6"/>
                  <a:pt x="32" y="6"/>
                  <a:pt x="32" y="6"/>
                </a:cubicBezTo>
                <a:cubicBezTo>
                  <a:pt x="48" y="16"/>
                  <a:pt x="48" y="16"/>
                  <a:pt x="48" y="16"/>
                </a:cubicBezTo>
                <a:cubicBezTo>
                  <a:pt x="32" y="26"/>
                  <a:pt x="32" y="26"/>
                  <a:pt x="32" y="26"/>
                </a:cubicBezTo>
                <a:cubicBezTo>
                  <a:pt x="32" y="21"/>
                  <a:pt x="32" y="21"/>
                  <a:pt x="32" y="21"/>
                </a:cubicBezTo>
                <a:cubicBezTo>
                  <a:pt x="2" y="21"/>
                  <a:pt x="2" y="21"/>
                  <a:pt x="2" y="21"/>
                </a:cubicBezTo>
                <a:cubicBezTo>
                  <a:pt x="2" y="30"/>
                  <a:pt x="2" y="30"/>
                  <a:pt x="2" y="30"/>
                </a:cubicBezTo>
                <a:cubicBezTo>
                  <a:pt x="2" y="31"/>
                  <a:pt x="3" y="32"/>
                  <a:pt x="4" y="32"/>
                </a:cubicBezTo>
                <a:cubicBezTo>
                  <a:pt x="8" y="32"/>
                  <a:pt x="8" y="32"/>
                  <a:pt x="8" y="32"/>
                </a:cubicBezTo>
                <a:cubicBezTo>
                  <a:pt x="10" y="30"/>
                  <a:pt x="13" y="29"/>
                  <a:pt x="16" y="29"/>
                </a:cubicBezTo>
                <a:cubicBezTo>
                  <a:pt x="19" y="29"/>
                  <a:pt x="21" y="30"/>
                  <a:pt x="23" y="32"/>
                </a:cubicBezTo>
                <a:cubicBezTo>
                  <a:pt x="50" y="32"/>
                  <a:pt x="50" y="32"/>
                  <a:pt x="50" y="32"/>
                </a:cubicBezTo>
                <a:cubicBezTo>
                  <a:pt x="51" y="32"/>
                  <a:pt x="52" y="31"/>
                  <a:pt x="52" y="30"/>
                </a:cubicBezTo>
                <a:cubicBezTo>
                  <a:pt x="53" y="3"/>
                  <a:pt x="53" y="3"/>
                  <a:pt x="53" y="3"/>
                </a:cubicBezTo>
                <a:cubicBezTo>
                  <a:pt x="53" y="1"/>
                  <a:pt x="52" y="0"/>
                  <a:pt x="51" y="0"/>
                </a:cubicBezTo>
                <a:close/>
                <a:moveTo>
                  <a:pt x="7" y="34"/>
                </a:moveTo>
                <a:cubicBezTo>
                  <a:pt x="6" y="36"/>
                  <a:pt x="6" y="37"/>
                  <a:pt x="6" y="39"/>
                </a:cubicBezTo>
                <a:cubicBezTo>
                  <a:pt x="6" y="39"/>
                  <a:pt x="6" y="40"/>
                  <a:pt x="6" y="40"/>
                </a:cubicBezTo>
                <a:cubicBezTo>
                  <a:pt x="4" y="40"/>
                  <a:pt x="4" y="40"/>
                  <a:pt x="4" y="40"/>
                </a:cubicBezTo>
                <a:cubicBezTo>
                  <a:pt x="3" y="40"/>
                  <a:pt x="1" y="39"/>
                  <a:pt x="0" y="39"/>
                </a:cubicBezTo>
                <a:cubicBezTo>
                  <a:pt x="0" y="37"/>
                  <a:pt x="0" y="36"/>
                  <a:pt x="0" y="34"/>
                </a:cubicBezTo>
                <a:cubicBezTo>
                  <a:pt x="7" y="34"/>
                  <a:pt x="7" y="34"/>
                  <a:pt x="7" y="34"/>
                </a:cubicBezTo>
                <a:close/>
                <a:moveTo>
                  <a:pt x="69" y="42"/>
                </a:moveTo>
                <a:cubicBezTo>
                  <a:pt x="56" y="42"/>
                  <a:pt x="56" y="42"/>
                  <a:pt x="56" y="42"/>
                </a:cubicBezTo>
                <a:cubicBezTo>
                  <a:pt x="55" y="44"/>
                  <a:pt x="55" y="44"/>
                  <a:pt x="55" y="44"/>
                </a:cubicBezTo>
                <a:cubicBezTo>
                  <a:pt x="69" y="44"/>
                  <a:pt x="69" y="44"/>
                  <a:pt x="69" y="44"/>
                </a:cubicBezTo>
                <a:cubicBezTo>
                  <a:pt x="69" y="42"/>
                  <a:pt x="69" y="42"/>
                  <a:pt x="69" y="42"/>
                </a:cubicBezTo>
                <a:close/>
                <a:moveTo>
                  <a:pt x="79" y="31"/>
                </a:moveTo>
                <a:cubicBezTo>
                  <a:pt x="75" y="31"/>
                  <a:pt x="71" y="34"/>
                  <a:pt x="71" y="39"/>
                </a:cubicBezTo>
                <a:cubicBezTo>
                  <a:pt x="71" y="43"/>
                  <a:pt x="75" y="47"/>
                  <a:pt x="79" y="47"/>
                </a:cubicBezTo>
                <a:cubicBezTo>
                  <a:pt x="84" y="47"/>
                  <a:pt x="87" y="43"/>
                  <a:pt x="87" y="39"/>
                </a:cubicBezTo>
                <a:cubicBezTo>
                  <a:pt x="87" y="34"/>
                  <a:pt x="84" y="31"/>
                  <a:pt x="79" y="31"/>
                </a:cubicBezTo>
                <a:close/>
                <a:moveTo>
                  <a:pt x="79" y="34"/>
                </a:moveTo>
                <a:cubicBezTo>
                  <a:pt x="77" y="34"/>
                  <a:pt x="75" y="36"/>
                  <a:pt x="75" y="39"/>
                </a:cubicBezTo>
                <a:cubicBezTo>
                  <a:pt x="75" y="41"/>
                  <a:pt x="77" y="43"/>
                  <a:pt x="79" y="43"/>
                </a:cubicBezTo>
                <a:cubicBezTo>
                  <a:pt x="82" y="43"/>
                  <a:pt x="84" y="41"/>
                  <a:pt x="84" y="39"/>
                </a:cubicBezTo>
                <a:cubicBezTo>
                  <a:pt x="84" y="36"/>
                  <a:pt x="82" y="34"/>
                  <a:pt x="79" y="34"/>
                </a:cubicBezTo>
                <a:close/>
                <a:moveTo>
                  <a:pt x="59" y="21"/>
                </a:moveTo>
                <a:cubicBezTo>
                  <a:pt x="59" y="23"/>
                  <a:pt x="59" y="23"/>
                  <a:pt x="59" y="23"/>
                </a:cubicBezTo>
                <a:cubicBezTo>
                  <a:pt x="59" y="23"/>
                  <a:pt x="64" y="23"/>
                  <a:pt x="64" y="23"/>
                </a:cubicBezTo>
                <a:cubicBezTo>
                  <a:pt x="65" y="22"/>
                  <a:pt x="65" y="21"/>
                  <a:pt x="65" y="21"/>
                </a:cubicBezTo>
                <a:cubicBezTo>
                  <a:pt x="59" y="21"/>
                  <a:pt x="59" y="21"/>
                  <a:pt x="59" y="21"/>
                </a:cubicBezTo>
                <a:close/>
                <a:moveTo>
                  <a:pt x="78" y="21"/>
                </a:moveTo>
                <a:cubicBezTo>
                  <a:pt x="77" y="18"/>
                  <a:pt x="73" y="12"/>
                  <a:pt x="71" y="10"/>
                </a:cubicBezTo>
                <a:cubicBezTo>
                  <a:pt x="68" y="10"/>
                  <a:pt x="64" y="10"/>
                  <a:pt x="60" y="9"/>
                </a:cubicBezTo>
                <a:cubicBezTo>
                  <a:pt x="60" y="13"/>
                  <a:pt x="59" y="16"/>
                  <a:pt x="59" y="19"/>
                </a:cubicBezTo>
                <a:cubicBezTo>
                  <a:pt x="71" y="19"/>
                  <a:pt x="71" y="19"/>
                  <a:pt x="71" y="19"/>
                </a:cubicBezTo>
                <a:cubicBezTo>
                  <a:pt x="72" y="21"/>
                  <a:pt x="72" y="21"/>
                  <a:pt x="72" y="21"/>
                </a:cubicBezTo>
                <a:lnTo>
                  <a:pt x="78"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矩形 113">
            <a:extLst>
              <a:ext uri="{FF2B5EF4-FFF2-40B4-BE49-F238E27FC236}">
                <a16:creationId xmlns="" xmlns:a16="http://schemas.microsoft.com/office/drawing/2014/main" id="{F51C1B39-1989-744D-8EFD-EBF40785ABF7}"/>
              </a:ext>
            </a:extLst>
          </p:cNvPr>
          <p:cNvSpPr/>
          <p:nvPr/>
        </p:nvSpPr>
        <p:spPr>
          <a:xfrm>
            <a:off x="2649954" y="2497091"/>
            <a:ext cx="3320506" cy="812530"/>
          </a:xfrm>
          <a:prstGeom prst="rect">
            <a:avLst/>
          </a:prstGeom>
        </p:spPr>
        <p:txBody>
          <a:bodyPr wrap="square">
            <a:spAutoFit/>
          </a:bodyPr>
          <a:lstStyle/>
          <a:p>
            <a:pPr>
              <a:lnSpc>
                <a:spcPct val="130000"/>
              </a:lnSpc>
            </a:pPr>
            <a:r>
              <a:rPr lang="zh-CN" altLang="en-US" sz="1200" dirty="0">
                <a:solidFill>
                  <a:srgbClr val="244E3B"/>
                </a:solidFill>
                <a:cs typeface="+mn-ea"/>
                <a:sym typeface="+mn-lt"/>
              </a:rPr>
              <a:t>标题数字等都可以通过点击和重新输入进行更改，菜单设置中功能区可以对字体大小，颜色，行距，间距进行修改。</a:t>
            </a:r>
            <a:endParaRPr kumimoji="1" lang="zh-CN" altLang="en-US" sz="1200" dirty="0">
              <a:solidFill>
                <a:srgbClr val="244E3B"/>
              </a:solidFill>
              <a:cs typeface="+mn-ea"/>
              <a:sym typeface="+mn-lt"/>
            </a:endParaRPr>
          </a:p>
        </p:txBody>
      </p:sp>
      <p:sp>
        <p:nvSpPr>
          <p:cNvPr id="115" name="TextBox 32">
            <a:extLst>
              <a:ext uri="{FF2B5EF4-FFF2-40B4-BE49-F238E27FC236}">
                <a16:creationId xmlns="" xmlns:a16="http://schemas.microsoft.com/office/drawing/2014/main" id="{F6DF8C62-24E1-D345-92B9-F7507108E219}"/>
              </a:ext>
            </a:extLst>
          </p:cNvPr>
          <p:cNvSpPr txBox="1"/>
          <p:nvPr/>
        </p:nvSpPr>
        <p:spPr>
          <a:xfrm>
            <a:off x="3192821" y="1777039"/>
            <a:ext cx="2808223" cy="338554"/>
          </a:xfrm>
          <a:prstGeom prst="rect">
            <a:avLst/>
          </a:prstGeom>
          <a:noFill/>
          <a:effectLst/>
        </p:spPr>
        <p:txBody>
          <a:bodyPr wrap="square" rtlCol="0">
            <a:spAutoFit/>
          </a:bodyPr>
          <a:lstStyle/>
          <a:p>
            <a:pPr lvl="0" algn="ctr"/>
            <a:r>
              <a:rPr lang="zh-CN" altLang="en-US" sz="1600" b="1" dirty="0">
                <a:solidFill>
                  <a:srgbClr val="244E3B"/>
                </a:solidFill>
                <a:cs typeface="+mn-ea"/>
                <a:sym typeface="+mn-lt"/>
              </a:rPr>
              <a:t>点击此处添加文本信息</a:t>
            </a:r>
          </a:p>
        </p:txBody>
      </p:sp>
      <p:sp>
        <p:nvSpPr>
          <p:cNvPr id="116" name="矩形 115">
            <a:extLst>
              <a:ext uri="{FF2B5EF4-FFF2-40B4-BE49-F238E27FC236}">
                <a16:creationId xmlns="" xmlns:a16="http://schemas.microsoft.com/office/drawing/2014/main" id="{28268C49-A06C-4E40-B240-4B7D918F46D8}"/>
              </a:ext>
            </a:extLst>
          </p:cNvPr>
          <p:cNvSpPr/>
          <p:nvPr/>
        </p:nvSpPr>
        <p:spPr>
          <a:xfrm>
            <a:off x="6494637" y="2518563"/>
            <a:ext cx="3320506" cy="812530"/>
          </a:xfrm>
          <a:prstGeom prst="rect">
            <a:avLst/>
          </a:prstGeom>
        </p:spPr>
        <p:txBody>
          <a:bodyPr wrap="square">
            <a:spAutoFit/>
          </a:bodyPr>
          <a:lstStyle/>
          <a:p>
            <a:pPr>
              <a:lnSpc>
                <a:spcPct val="130000"/>
              </a:lnSpc>
            </a:pPr>
            <a:r>
              <a:rPr lang="zh-CN" altLang="en-US" sz="1200" dirty="0">
                <a:solidFill>
                  <a:srgbClr val="244E3B"/>
                </a:solidFill>
                <a:cs typeface="+mn-ea"/>
                <a:sym typeface="+mn-lt"/>
              </a:rPr>
              <a:t>标题数字等都可以通过点击和重新输入进行更改，菜单设置中功能区可以对字体大小，颜色，行距，间距进行修改。</a:t>
            </a:r>
            <a:endParaRPr kumimoji="1" lang="zh-CN" altLang="en-US" sz="1200" dirty="0">
              <a:solidFill>
                <a:srgbClr val="244E3B"/>
              </a:solidFill>
              <a:cs typeface="+mn-ea"/>
              <a:sym typeface="+mn-lt"/>
            </a:endParaRPr>
          </a:p>
        </p:txBody>
      </p:sp>
      <p:sp>
        <p:nvSpPr>
          <p:cNvPr id="117" name="TextBox 32">
            <a:extLst>
              <a:ext uri="{FF2B5EF4-FFF2-40B4-BE49-F238E27FC236}">
                <a16:creationId xmlns="" xmlns:a16="http://schemas.microsoft.com/office/drawing/2014/main" id="{FAB3674C-F408-EF4C-8164-0A4638F368D9}"/>
              </a:ext>
            </a:extLst>
          </p:cNvPr>
          <p:cNvSpPr txBox="1"/>
          <p:nvPr/>
        </p:nvSpPr>
        <p:spPr>
          <a:xfrm>
            <a:off x="7006920" y="1772900"/>
            <a:ext cx="2808223" cy="338554"/>
          </a:xfrm>
          <a:prstGeom prst="rect">
            <a:avLst/>
          </a:prstGeom>
          <a:noFill/>
          <a:effectLst/>
        </p:spPr>
        <p:txBody>
          <a:bodyPr wrap="square" rtlCol="0">
            <a:spAutoFit/>
          </a:bodyPr>
          <a:lstStyle/>
          <a:p>
            <a:pPr lvl="0" algn="ctr"/>
            <a:r>
              <a:rPr lang="zh-CN" altLang="en-US" sz="1600" b="1" dirty="0">
                <a:solidFill>
                  <a:srgbClr val="244E3B"/>
                </a:solidFill>
                <a:cs typeface="+mn-ea"/>
                <a:sym typeface="+mn-lt"/>
              </a:rPr>
              <a:t>点击此处添加文本信息</a:t>
            </a:r>
          </a:p>
        </p:txBody>
      </p:sp>
      <p:sp>
        <p:nvSpPr>
          <p:cNvPr id="118" name="矩形 117">
            <a:extLst>
              <a:ext uri="{FF2B5EF4-FFF2-40B4-BE49-F238E27FC236}">
                <a16:creationId xmlns="" xmlns:a16="http://schemas.microsoft.com/office/drawing/2014/main" id="{662A48E4-5423-BE4C-B210-D0A54893CE23}"/>
              </a:ext>
            </a:extLst>
          </p:cNvPr>
          <p:cNvSpPr/>
          <p:nvPr/>
        </p:nvSpPr>
        <p:spPr>
          <a:xfrm>
            <a:off x="8099202" y="5196771"/>
            <a:ext cx="3320506" cy="812530"/>
          </a:xfrm>
          <a:prstGeom prst="rect">
            <a:avLst/>
          </a:prstGeom>
        </p:spPr>
        <p:txBody>
          <a:bodyPr wrap="square">
            <a:spAutoFit/>
          </a:bodyPr>
          <a:lstStyle/>
          <a:p>
            <a:pPr>
              <a:lnSpc>
                <a:spcPct val="130000"/>
              </a:lnSpc>
            </a:pPr>
            <a:r>
              <a:rPr lang="zh-CN" altLang="en-US" sz="1200" dirty="0">
                <a:solidFill>
                  <a:srgbClr val="244E3B"/>
                </a:solidFill>
                <a:cs typeface="+mn-ea"/>
                <a:sym typeface="+mn-lt"/>
              </a:rPr>
              <a:t>标题数字等都可以通过点击和重新输入进行更改，菜单设置中功能区可以对字体大小，颜色，行距，间距进行修改。</a:t>
            </a:r>
            <a:endParaRPr kumimoji="1" lang="zh-CN" altLang="en-US" sz="1200" dirty="0">
              <a:solidFill>
                <a:srgbClr val="244E3B"/>
              </a:solidFill>
              <a:cs typeface="+mn-ea"/>
              <a:sym typeface="+mn-lt"/>
            </a:endParaRPr>
          </a:p>
        </p:txBody>
      </p:sp>
      <p:sp>
        <p:nvSpPr>
          <p:cNvPr id="119" name="TextBox 32">
            <a:extLst>
              <a:ext uri="{FF2B5EF4-FFF2-40B4-BE49-F238E27FC236}">
                <a16:creationId xmlns="" xmlns:a16="http://schemas.microsoft.com/office/drawing/2014/main" id="{3CEFF3BD-04FE-3847-BDDA-323D502718FA}"/>
              </a:ext>
            </a:extLst>
          </p:cNvPr>
          <p:cNvSpPr txBox="1"/>
          <p:nvPr/>
        </p:nvSpPr>
        <p:spPr>
          <a:xfrm>
            <a:off x="8693900" y="4472730"/>
            <a:ext cx="2808223" cy="338554"/>
          </a:xfrm>
          <a:prstGeom prst="rect">
            <a:avLst/>
          </a:prstGeom>
          <a:noFill/>
          <a:effectLst/>
        </p:spPr>
        <p:txBody>
          <a:bodyPr wrap="square" rtlCol="0">
            <a:spAutoFit/>
          </a:bodyPr>
          <a:lstStyle/>
          <a:p>
            <a:pPr lvl="0" algn="ctr"/>
            <a:r>
              <a:rPr lang="zh-CN" altLang="en-US" sz="1600" b="1" dirty="0">
                <a:solidFill>
                  <a:srgbClr val="244E3B"/>
                </a:solidFill>
                <a:cs typeface="+mn-ea"/>
                <a:sym typeface="+mn-lt"/>
              </a:rPr>
              <a:t>点击此处添加文本信息</a:t>
            </a:r>
          </a:p>
        </p:txBody>
      </p:sp>
      <p:sp>
        <p:nvSpPr>
          <p:cNvPr id="120" name="矩形 119">
            <a:extLst>
              <a:ext uri="{FF2B5EF4-FFF2-40B4-BE49-F238E27FC236}">
                <a16:creationId xmlns="" xmlns:a16="http://schemas.microsoft.com/office/drawing/2014/main" id="{A38CF4F2-3591-DA4E-8EF4-A6149B565C84}"/>
              </a:ext>
            </a:extLst>
          </p:cNvPr>
          <p:cNvSpPr/>
          <p:nvPr/>
        </p:nvSpPr>
        <p:spPr>
          <a:xfrm>
            <a:off x="4261778" y="5227649"/>
            <a:ext cx="3320506" cy="812530"/>
          </a:xfrm>
          <a:prstGeom prst="rect">
            <a:avLst/>
          </a:prstGeom>
        </p:spPr>
        <p:txBody>
          <a:bodyPr wrap="square">
            <a:spAutoFit/>
          </a:bodyPr>
          <a:lstStyle/>
          <a:p>
            <a:pPr>
              <a:lnSpc>
                <a:spcPct val="130000"/>
              </a:lnSpc>
            </a:pPr>
            <a:r>
              <a:rPr lang="zh-CN" altLang="en-US" sz="1200" dirty="0">
                <a:solidFill>
                  <a:srgbClr val="244E3B"/>
                </a:solidFill>
                <a:cs typeface="+mn-ea"/>
                <a:sym typeface="+mn-lt"/>
              </a:rPr>
              <a:t>标题数字等都可以通过点击和重新输入进行更改，菜单设置中功能区可以对字体大小，颜色，行距，间距进行修改。</a:t>
            </a:r>
            <a:endParaRPr kumimoji="1" lang="zh-CN" altLang="en-US" sz="1200" dirty="0">
              <a:solidFill>
                <a:srgbClr val="244E3B"/>
              </a:solidFill>
              <a:cs typeface="+mn-ea"/>
              <a:sym typeface="+mn-lt"/>
            </a:endParaRPr>
          </a:p>
        </p:txBody>
      </p:sp>
      <p:sp>
        <p:nvSpPr>
          <p:cNvPr id="121" name="TextBox 32">
            <a:extLst>
              <a:ext uri="{FF2B5EF4-FFF2-40B4-BE49-F238E27FC236}">
                <a16:creationId xmlns="" xmlns:a16="http://schemas.microsoft.com/office/drawing/2014/main" id="{261324CC-6AB9-7549-863C-859724D62557}"/>
              </a:ext>
            </a:extLst>
          </p:cNvPr>
          <p:cNvSpPr txBox="1"/>
          <p:nvPr/>
        </p:nvSpPr>
        <p:spPr>
          <a:xfrm>
            <a:off x="4806610" y="4481568"/>
            <a:ext cx="2808223" cy="338554"/>
          </a:xfrm>
          <a:prstGeom prst="rect">
            <a:avLst/>
          </a:prstGeom>
          <a:noFill/>
          <a:effectLst/>
        </p:spPr>
        <p:txBody>
          <a:bodyPr wrap="square" rtlCol="0">
            <a:spAutoFit/>
          </a:bodyPr>
          <a:lstStyle/>
          <a:p>
            <a:pPr lvl="0" algn="ctr"/>
            <a:r>
              <a:rPr lang="zh-CN" altLang="en-US" sz="1600" b="1" dirty="0">
                <a:solidFill>
                  <a:srgbClr val="244E3B"/>
                </a:solidFill>
                <a:cs typeface="+mn-ea"/>
                <a:sym typeface="+mn-lt"/>
              </a:rPr>
              <a:t>点击此处添加文本信息</a:t>
            </a:r>
          </a:p>
        </p:txBody>
      </p:sp>
      <p:sp>
        <p:nvSpPr>
          <p:cNvPr id="122" name="文本框 121">
            <a:extLst>
              <a:ext uri="{FF2B5EF4-FFF2-40B4-BE49-F238E27FC236}">
                <a16:creationId xmlns="" xmlns:a16="http://schemas.microsoft.com/office/drawing/2014/main" id="{1AABE57C-1864-0C4E-A70C-4AB207F65E90}"/>
              </a:ext>
            </a:extLst>
          </p:cNvPr>
          <p:cNvSpPr txBox="1"/>
          <p:nvPr/>
        </p:nvSpPr>
        <p:spPr>
          <a:xfrm>
            <a:off x="1999189" y="1403252"/>
            <a:ext cx="755335" cy="646331"/>
          </a:xfrm>
          <a:prstGeom prst="rect">
            <a:avLst/>
          </a:prstGeom>
          <a:noFill/>
        </p:spPr>
        <p:txBody>
          <a:bodyPr wrap="none" rtlCol="0">
            <a:spAutoFit/>
          </a:bodyPr>
          <a:lstStyle/>
          <a:p>
            <a:r>
              <a:rPr kumimoji="1" lang="en-US" altLang="zh-CN" sz="3600" b="1" dirty="0">
                <a:solidFill>
                  <a:srgbClr val="244E3B"/>
                </a:solidFill>
                <a:cs typeface="+mn-ea"/>
                <a:sym typeface="+mn-lt"/>
              </a:rPr>
              <a:t>01</a:t>
            </a:r>
            <a:endParaRPr kumimoji="1" lang="zh-CN" altLang="en-US" sz="3600" b="1" dirty="0">
              <a:solidFill>
                <a:srgbClr val="244E3B"/>
              </a:solidFill>
              <a:cs typeface="+mn-ea"/>
              <a:sym typeface="+mn-lt"/>
            </a:endParaRPr>
          </a:p>
        </p:txBody>
      </p:sp>
      <p:sp>
        <p:nvSpPr>
          <p:cNvPr id="123" name="文本框 122">
            <a:extLst>
              <a:ext uri="{FF2B5EF4-FFF2-40B4-BE49-F238E27FC236}">
                <a16:creationId xmlns="" xmlns:a16="http://schemas.microsoft.com/office/drawing/2014/main" id="{A310B693-84AF-0C49-86EA-1772913A9069}"/>
              </a:ext>
            </a:extLst>
          </p:cNvPr>
          <p:cNvSpPr txBox="1"/>
          <p:nvPr/>
        </p:nvSpPr>
        <p:spPr>
          <a:xfrm>
            <a:off x="3560292" y="4117696"/>
            <a:ext cx="755335" cy="646331"/>
          </a:xfrm>
          <a:prstGeom prst="rect">
            <a:avLst/>
          </a:prstGeom>
          <a:noFill/>
        </p:spPr>
        <p:txBody>
          <a:bodyPr wrap="none" rtlCol="0">
            <a:spAutoFit/>
          </a:bodyPr>
          <a:lstStyle/>
          <a:p>
            <a:r>
              <a:rPr kumimoji="1" lang="en-US" altLang="zh-CN" sz="3600" b="1" dirty="0">
                <a:solidFill>
                  <a:srgbClr val="244E3B"/>
                </a:solidFill>
                <a:cs typeface="+mn-ea"/>
                <a:sym typeface="+mn-lt"/>
              </a:rPr>
              <a:t>02</a:t>
            </a:r>
            <a:endParaRPr kumimoji="1" lang="zh-CN" altLang="en-US" sz="3600" b="1" dirty="0">
              <a:solidFill>
                <a:srgbClr val="244E3B"/>
              </a:solidFill>
              <a:cs typeface="+mn-ea"/>
              <a:sym typeface="+mn-lt"/>
            </a:endParaRPr>
          </a:p>
        </p:txBody>
      </p:sp>
      <p:sp>
        <p:nvSpPr>
          <p:cNvPr id="124" name="文本框 123">
            <a:extLst>
              <a:ext uri="{FF2B5EF4-FFF2-40B4-BE49-F238E27FC236}">
                <a16:creationId xmlns="" xmlns:a16="http://schemas.microsoft.com/office/drawing/2014/main" id="{70489AD1-C877-E640-AA60-2726345ACFE3}"/>
              </a:ext>
            </a:extLst>
          </p:cNvPr>
          <p:cNvSpPr txBox="1"/>
          <p:nvPr/>
        </p:nvSpPr>
        <p:spPr>
          <a:xfrm>
            <a:off x="5936587" y="1383329"/>
            <a:ext cx="755335" cy="646331"/>
          </a:xfrm>
          <a:prstGeom prst="rect">
            <a:avLst/>
          </a:prstGeom>
          <a:noFill/>
        </p:spPr>
        <p:txBody>
          <a:bodyPr wrap="none" rtlCol="0">
            <a:spAutoFit/>
          </a:bodyPr>
          <a:lstStyle/>
          <a:p>
            <a:r>
              <a:rPr kumimoji="1" lang="en-US" altLang="zh-CN" sz="3600" b="1" dirty="0">
                <a:solidFill>
                  <a:srgbClr val="244E3B"/>
                </a:solidFill>
                <a:cs typeface="+mn-ea"/>
                <a:sym typeface="+mn-lt"/>
              </a:rPr>
              <a:t>03</a:t>
            </a:r>
            <a:endParaRPr kumimoji="1" lang="zh-CN" altLang="en-US" sz="3600" b="1" dirty="0">
              <a:solidFill>
                <a:srgbClr val="244E3B"/>
              </a:solidFill>
              <a:cs typeface="+mn-ea"/>
              <a:sym typeface="+mn-lt"/>
            </a:endParaRPr>
          </a:p>
        </p:txBody>
      </p:sp>
      <p:sp>
        <p:nvSpPr>
          <p:cNvPr id="125" name="文本框 124">
            <a:extLst>
              <a:ext uri="{FF2B5EF4-FFF2-40B4-BE49-F238E27FC236}">
                <a16:creationId xmlns="" xmlns:a16="http://schemas.microsoft.com/office/drawing/2014/main" id="{2B8FAC65-C53B-5D45-BB38-C924D7351507}"/>
              </a:ext>
            </a:extLst>
          </p:cNvPr>
          <p:cNvSpPr txBox="1"/>
          <p:nvPr/>
        </p:nvSpPr>
        <p:spPr>
          <a:xfrm>
            <a:off x="7472976" y="4097773"/>
            <a:ext cx="755335" cy="646331"/>
          </a:xfrm>
          <a:prstGeom prst="rect">
            <a:avLst/>
          </a:prstGeom>
          <a:noFill/>
        </p:spPr>
        <p:txBody>
          <a:bodyPr wrap="none" rtlCol="0">
            <a:spAutoFit/>
          </a:bodyPr>
          <a:lstStyle/>
          <a:p>
            <a:r>
              <a:rPr kumimoji="1" lang="en-US" altLang="zh-CN" sz="3600" b="1" dirty="0">
                <a:solidFill>
                  <a:srgbClr val="244E3B"/>
                </a:solidFill>
                <a:cs typeface="+mn-ea"/>
                <a:sym typeface="+mn-lt"/>
              </a:rPr>
              <a:t>04</a:t>
            </a:r>
            <a:endParaRPr kumimoji="1" lang="zh-CN" altLang="en-US" sz="3600" b="1" dirty="0">
              <a:solidFill>
                <a:srgbClr val="244E3B"/>
              </a:solidFill>
              <a:cs typeface="+mn-ea"/>
              <a:sym typeface="+mn-lt"/>
            </a:endParaRPr>
          </a:p>
        </p:txBody>
      </p:sp>
    </p:spTree>
    <p:extLst>
      <p:ext uri="{BB962C8B-B14F-4D97-AF65-F5344CB8AC3E}">
        <p14:creationId xmlns:p14="http://schemas.microsoft.com/office/powerpoint/2010/main" val="803404197"/>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dissolv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ppt_x"/>
                                          </p:val>
                                        </p:tav>
                                        <p:tav tm="100000">
                                          <p:val>
                                            <p:strVal val="#ppt_x"/>
                                          </p:val>
                                        </p:tav>
                                      </p:tavLst>
                                    </p:anim>
                                    <p:anim calcmode="lin" valueType="num">
                                      <p:cBhvr additive="base">
                                        <p:cTn id="16" dur="500" fill="hold"/>
                                        <p:tgtEl>
                                          <p:spTgt spid="9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500" fill="hold"/>
                                        <p:tgtEl>
                                          <p:spTgt spid="98"/>
                                        </p:tgtEl>
                                        <p:attrNameLst>
                                          <p:attrName>ppt_x</p:attrName>
                                        </p:attrNameLst>
                                      </p:cBhvr>
                                      <p:tavLst>
                                        <p:tav tm="0">
                                          <p:val>
                                            <p:strVal val="#ppt_x"/>
                                          </p:val>
                                        </p:tav>
                                        <p:tav tm="100000">
                                          <p:val>
                                            <p:strVal val="#ppt_x"/>
                                          </p:val>
                                        </p:tav>
                                      </p:tavLst>
                                    </p:anim>
                                    <p:anim calcmode="lin" valueType="num">
                                      <p:cBhvr additive="base">
                                        <p:cTn id="20" dur="500" fill="hold"/>
                                        <p:tgtEl>
                                          <p:spTgt spid="9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additive="base">
                                        <p:cTn id="23" dur="500" fill="hold"/>
                                        <p:tgtEl>
                                          <p:spTgt spid="99"/>
                                        </p:tgtEl>
                                        <p:attrNameLst>
                                          <p:attrName>ppt_x</p:attrName>
                                        </p:attrNameLst>
                                      </p:cBhvr>
                                      <p:tavLst>
                                        <p:tav tm="0">
                                          <p:val>
                                            <p:strVal val="#ppt_x"/>
                                          </p:val>
                                        </p:tav>
                                        <p:tav tm="100000">
                                          <p:val>
                                            <p:strVal val="#ppt_x"/>
                                          </p:val>
                                        </p:tav>
                                      </p:tavLst>
                                    </p:anim>
                                    <p:anim calcmode="lin" valueType="num">
                                      <p:cBhvr additive="base">
                                        <p:cTn id="24" dur="500" fill="hold"/>
                                        <p:tgtEl>
                                          <p:spTgt spid="9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additive="base">
                                        <p:cTn id="27" dur="500" fill="hold"/>
                                        <p:tgtEl>
                                          <p:spTgt spid="100"/>
                                        </p:tgtEl>
                                        <p:attrNameLst>
                                          <p:attrName>ppt_x</p:attrName>
                                        </p:attrNameLst>
                                      </p:cBhvr>
                                      <p:tavLst>
                                        <p:tav tm="0">
                                          <p:val>
                                            <p:strVal val="#ppt_x"/>
                                          </p:val>
                                        </p:tav>
                                        <p:tav tm="100000">
                                          <p:val>
                                            <p:strVal val="#ppt_x"/>
                                          </p:val>
                                        </p:tav>
                                      </p:tavLst>
                                    </p:anim>
                                    <p:anim calcmode="lin" valueType="num">
                                      <p:cBhvr additive="base">
                                        <p:cTn id="28" dur="500" fill="hold"/>
                                        <p:tgtEl>
                                          <p:spTgt spid="10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additive="base">
                                        <p:cTn id="31" dur="500" fill="hold"/>
                                        <p:tgtEl>
                                          <p:spTgt spid="101"/>
                                        </p:tgtEl>
                                        <p:attrNameLst>
                                          <p:attrName>ppt_x</p:attrName>
                                        </p:attrNameLst>
                                      </p:cBhvr>
                                      <p:tavLst>
                                        <p:tav tm="0">
                                          <p:val>
                                            <p:strVal val="#ppt_x"/>
                                          </p:val>
                                        </p:tav>
                                        <p:tav tm="100000">
                                          <p:val>
                                            <p:strVal val="#ppt_x"/>
                                          </p:val>
                                        </p:tav>
                                      </p:tavLst>
                                    </p:anim>
                                    <p:anim calcmode="lin" valueType="num">
                                      <p:cBhvr additive="base">
                                        <p:cTn id="32" dur="500" fill="hold"/>
                                        <p:tgtEl>
                                          <p:spTgt spid="10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anim calcmode="lin" valueType="num">
                                      <p:cBhvr additive="base">
                                        <p:cTn id="35" dur="500" fill="hold"/>
                                        <p:tgtEl>
                                          <p:spTgt spid="103"/>
                                        </p:tgtEl>
                                        <p:attrNameLst>
                                          <p:attrName>ppt_x</p:attrName>
                                        </p:attrNameLst>
                                      </p:cBhvr>
                                      <p:tavLst>
                                        <p:tav tm="0">
                                          <p:val>
                                            <p:strVal val="#ppt_x"/>
                                          </p:val>
                                        </p:tav>
                                        <p:tav tm="100000">
                                          <p:val>
                                            <p:strVal val="#ppt_x"/>
                                          </p:val>
                                        </p:tav>
                                      </p:tavLst>
                                    </p:anim>
                                    <p:anim calcmode="lin" valueType="num">
                                      <p:cBhvr additive="base">
                                        <p:cTn id="36" dur="500" fill="hold"/>
                                        <p:tgtEl>
                                          <p:spTgt spid="10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500" fill="hold"/>
                                        <p:tgtEl>
                                          <p:spTgt spid="104"/>
                                        </p:tgtEl>
                                        <p:attrNameLst>
                                          <p:attrName>ppt_x</p:attrName>
                                        </p:attrNameLst>
                                      </p:cBhvr>
                                      <p:tavLst>
                                        <p:tav tm="0">
                                          <p:val>
                                            <p:strVal val="#ppt_x"/>
                                          </p:val>
                                        </p:tav>
                                        <p:tav tm="100000">
                                          <p:val>
                                            <p:strVal val="#ppt_x"/>
                                          </p:val>
                                        </p:tav>
                                      </p:tavLst>
                                    </p:anim>
                                    <p:anim calcmode="lin" valueType="num">
                                      <p:cBhvr additive="base">
                                        <p:cTn id="40" dur="500" fill="hold"/>
                                        <p:tgtEl>
                                          <p:spTgt spid="10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500" fill="hold"/>
                                        <p:tgtEl>
                                          <p:spTgt spid="106"/>
                                        </p:tgtEl>
                                        <p:attrNameLst>
                                          <p:attrName>ppt_x</p:attrName>
                                        </p:attrNameLst>
                                      </p:cBhvr>
                                      <p:tavLst>
                                        <p:tav tm="0">
                                          <p:val>
                                            <p:strVal val="#ppt_x"/>
                                          </p:val>
                                        </p:tav>
                                        <p:tav tm="100000">
                                          <p:val>
                                            <p:strVal val="#ppt_x"/>
                                          </p:val>
                                        </p:tav>
                                      </p:tavLst>
                                    </p:anim>
                                    <p:anim calcmode="lin" valueType="num">
                                      <p:cBhvr additive="base">
                                        <p:cTn id="44" dur="500" fill="hold"/>
                                        <p:tgtEl>
                                          <p:spTgt spid="10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7"/>
                                        </p:tgtEl>
                                        <p:attrNameLst>
                                          <p:attrName>style.visibility</p:attrName>
                                        </p:attrNameLst>
                                      </p:cBhvr>
                                      <p:to>
                                        <p:strVal val="visible"/>
                                      </p:to>
                                    </p:set>
                                    <p:anim calcmode="lin" valueType="num">
                                      <p:cBhvr additive="base">
                                        <p:cTn id="47" dur="500" fill="hold"/>
                                        <p:tgtEl>
                                          <p:spTgt spid="107"/>
                                        </p:tgtEl>
                                        <p:attrNameLst>
                                          <p:attrName>ppt_x</p:attrName>
                                        </p:attrNameLst>
                                      </p:cBhvr>
                                      <p:tavLst>
                                        <p:tav tm="0">
                                          <p:val>
                                            <p:strVal val="#ppt_x"/>
                                          </p:val>
                                        </p:tav>
                                        <p:tav tm="100000">
                                          <p:val>
                                            <p:strVal val="#ppt_x"/>
                                          </p:val>
                                        </p:tav>
                                      </p:tavLst>
                                    </p:anim>
                                    <p:anim calcmode="lin" valueType="num">
                                      <p:cBhvr additive="base">
                                        <p:cTn id="48" dur="500" fill="hold"/>
                                        <p:tgtEl>
                                          <p:spTgt spid="10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anim calcmode="lin" valueType="num">
                                      <p:cBhvr additive="base">
                                        <p:cTn id="51" dur="500" fill="hold"/>
                                        <p:tgtEl>
                                          <p:spTgt spid="109"/>
                                        </p:tgtEl>
                                        <p:attrNameLst>
                                          <p:attrName>ppt_x</p:attrName>
                                        </p:attrNameLst>
                                      </p:cBhvr>
                                      <p:tavLst>
                                        <p:tav tm="0">
                                          <p:val>
                                            <p:strVal val="#ppt_x"/>
                                          </p:val>
                                        </p:tav>
                                        <p:tav tm="100000">
                                          <p:val>
                                            <p:strVal val="#ppt_x"/>
                                          </p:val>
                                        </p:tav>
                                      </p:tavLst>
                                    </p:anim>
                                    <p:anim calcmode="lin" valueType="num">
                                      <p:cBhvr additive="base">
                                        <p:cTn id="52" dur="500" fill="hold"/>
                                        <p:tgtEl>
                                          <p:spTgt spid="10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0"/>
                                        </p:tgtEl>
                                        <p:attrNameLst>
                                          <p:attrName>style.visibility</p:attrName>
                                        </p:attrNameLst>
                                      </p:cBhvr>
                                      <p:to>
                                        <p:strVal val="visible"/>
                                      </p:to>
                                    </p:set>
                                    <p:anim calcmode="lin" valueType="num">
                                      <p:cBhvr additive="base">
                                        <p:cTn id="55" dur="500" fill="hold"/>
                                        <p:tgtEl>
                                          <p:spTgt spid="110"/>
                                        </p:tgtEl>
                                        <p:attrNameLst>
                                          <p:attrName>ppt_x</p:attrName>
                                        </p:attrNameLst>
                                      </p:cBhvr>
                                      <p:tavLst>
                                        <p:tav tm="0">
                                          <p:val>
                                            <p:strVal val="#ppt_x"/>
                                          </p:val>
                                        </p:tav>
                                        <p:tav tm="100000">
                                          <p:val>
                                            <p:strVal val="#ppt_x"/>
                                          </p:val>
                                        </p:tav>
                                      </p:tavLst>
                                    </p:anim>
                                    <p:anim calcmode="lin" valueType="num">
                                      <p:cBhvr additive="base">
                                        <p:cTn id="56" dur="500" fill="hold"/>
                                        <p:tgtEl>
                                          <p:spTgt spid="1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 calcmode="lin" valueType="num">
                                      <p:cBhvr additive="base">
                                        <p:cTn id="59" dur="500" fill="hold"/>
                                        <p:tgtEl>
                                          <p:spTgt spid="112"/>
                                        </p:tgtEl>
                                        <p:attrNameLst>
                                          <p:attrName>ppt_x</p:attrName>
                                        </p:attrNameLst>
                                      </p:cBhvr>
                                      <p:tavLst>
                                        <p:tav tm="0">
                                          <p:val>
                                            <p:strVal val="#ppt_x"/>
                                          </p:val>
                                        </p:tav>
                                        <p:tav tm="100000">
                                          <p:val>
                                            <p:strVal val="#ppt_x"/>
                                          </p:val>
                                        </p:tav>
                                      </p:tavLst>
                                    </p:anim>
                                    <p:anim calcmode="lin" valueType="num">
                                      <p:cBhvr additive="base">
                                        <p:cTn id="60" dur="500" fill="hold"/>
                                        <p:tgtEl>
                                          <p:spTgt spid="1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3"/>
                                        </p:tgtEl>
                                        <p:attrNameLst>
                                          <p:attrName>style.visibility</p:attrName>
                                        </p:attrNameLst>
                                      </p:cBhvr>
                                      <p:to>
                                        <p:strVal val="visible"/>
                                      </p:to>
                                    </p:set>
                                    <p:anim calcmode="lin" valueType="num">
                                      <p:cBhvr additive="base">
                                        <p:cTn id="63" dur="500" fill="hold"/>
                                        <p:tgtEl>
                                          <p:spTgt spid="113"/>
                                        </p:tgtEl>
                                        <p:attrNameLst>
                                          <p:attrName>ppt_x</p:attrName>
                                        </p:attrNameLst>
                                      </p:cBhvr>
                                      <p:tavLst>
                                        <p:tav tm="0">
                                          <p:val>
                                            <p:strVal val="#ppt_x"/>
                                          </p:val>
                                        </p:tav>
                                        <p:tav tm="100000">
                                          <p:val>
                                            <p:strVal val="#ppt_x"/>
                                          </p:val>
                                        </p:tav>
                                      </p:tavLst>
                                    </p:anim>
                                    <p:anim calcmode="lin" valueType="num">
                                      <p:cBhvr additive="base">
                                        <p:cTn id="64" dur="500" fill="hold"/>
                                        <p:tgtEl>
                                          <p:spTgt spid="11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anim calcmode="lin" valueType="num">
                                      <p:cBhvr additive="base">
                                        <p:cTn id="67" dur="500" fill="hold"/>
                                        <p:tgtEl>
                                          <p:spTgt spid="114"/>
                                        </p:tgtEl>
                                        <p:attrNameLst>
                                          <p:attrName>ppt_x</p:attrName>
                                        </p:attrNameLst>
                                      </p:cBhvr>
                                      <p:tavLst>
                                        <p:tav tm="0">
                                          <p:val>
                                            <p:strVal val="#ppt_x"/>
                                          </p:val>
                                        </p:tav>
                                        <p:tav tm="100000">
                                          <p:val>
                                            <p:strVal val="#ppt_x"/>
                                          </p:val>
                                        </p:tav>
                                      </p:tavLst>
                                    </p:anim>
                                    <p:anim calcmode="lin" valueType="num">
                                      <p:cBhvr additive="base">
                                        <p:cTn id="68" dur="500" fill="hold"/>
                                        <p:tgtEl>
                                          <p:spTgt spid="11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5"/>
                                        </p:tgtEl>
                                        <p:attrNameLst>
                                          <p:attrName>style.visibility</p:attrName>
                                        </p:attrNameLst>
                                      </p:cBhvr>
                                      <p:to>
                                        <p:strVal val="visible"/>
                                      </p:to>
                                    </p:set>
                                    <p:anim calcmode="lin" valueType="num">
                                      <p:cBhvr additive="base">
                                        <p:cTn id="71" dur="500" fill="hold"/>
                                        <p:tgtEl>
                                          <p:spTgt spid="115"/>
                                        </p:tgtEl>
                                        <p:attrNameLst>
                                          <p:attrName>ppt_x</p:attrName>
                                        </p:attrNameLst>
                                      </p:cBhvr>
                                      <p:tavLst>
                                        <p:tav tm="0">
                                          <p:val>
                                            <p:strVal val="#ppt_x"/>
                                          </p:val>
                                        </p:tav>
                                        <p:tav tm="100000">
                                          <p:val>
                                            <p:strVal val="#ppt_x"/>
                                          </p:val>
                                        </p:tav>
                                      </p:tavLst>
                                    </p:anim>
                                    <p:anim calcmode="lin" valueType="num">
                                      <p:cBhvr additive="base">
                                        <p:cTn id="72" dur="500" fill="hold"/>
                                        <p:tgtEl>
                                          <p:spTgt spid="11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6"/>
                                        </p:tgtEl>
                                        <p:attrNameLst>
                                          <p:attrName>style.visibility</p:attrName>
                                        </p:attrNameLst>
                                      </p:cBhvr>
                                      <p:to>
                                        <p:strVal val="visible"/>
                                      </p:to>
                                    </p:set>
                                    <p:anim calcmode="lin" valueType="num">
                                      <p:cBhvr additive="base">
                                        <p:cTn id="75" dur="500" fill="hold"/>
                                        <p:tgtEl>
                                          <p:spTgt spid="116"/>
                                        </p:tgtEl>
                                        <p:attrNameLst>
                                          <p:attrName>ppt_x</p:attrName>
                                        </p:attrNameLst>
                                      </p:cBhvr>
                                      <p:tavLst>
                                        <p:tav tm="0">
                                          <p:val>
                                            <p:strVal val="#ppt_x"/>
                                          </p:val>
                                        </p:tav>
                                        <p:tav tm="100000">
                                          <p:val>
                                            <p:strVal val="#ppt_x"/>
                                          </p:val>
                                        </p:tav>
                                      </p:tavLst>
                                    </p:anim>
                                    <p:anim calcmode="lin" valueType="num">
                                      <p:cBhvr additive="base">
                                        <p:cTn id="76" dur="500" fill="hold"/>
                                        <p:tgtEl>
                                          <p:spTgt spid="11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7"/>
                                        </p:tgtEl>
                                        <p:attrNameLst>
                                          <p:attrName>style.visibility</p:attrName>
                                        </p:attrNameLst>
                                      </p:cBhvr>
                                      <p:to>
                                        <p:strVal val="visible"/>
                                      </p:to>
                                    </p:set>
                                    <p:anim calcmode="lin" valueType="num">
                                      <p:cBhvr additive="base">
                                        <p:cTn id="79" dur="500" fill="hold"/>
                                        <p:tgtEl>
                                          <p:spTgt spid="117"/>
                                        </p:tgtEl>
                                        <p:attrNameLst>
                                          <p:attrName>ppt_x</p:attrName>
                                        </p:attrNameLst>
                                      </p:cBhvr>
                                      <p:tavLst>
                                        <p:tav tm="0">
                                          <p:val>
                                            <p:strVal val="#ppt_x"/>
                                          </p:val>
                                        </p:tav>
                                        <p:tav tm="100000">
                                          <p:val>
                                            <p:strVal val="#ppt_x"/>
                                          </p:val>
                                        </p:tav>
                                      </p:tavLst>
                                    </p:anim>
                                    <p:anim calcmode="lin" valueType="num">
                                      <p:cBhvr additive="base">
                                        <p:cTn id="80" dur="500" fill="hold"/>
                                        <p:tgtEl>
                                          <p:spTgt spid="11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8"/>
                                        </p:tgtEl>
                                        <p:attrNameLst>
                                          <p:attrName>style.visibility</p:attrName>
                                        </p:attrNameLst>
                                      </p:cBhvr>
                                      <p:to>
                                        <p:strVal val="visible"/>
                                      </p:to>
                                    </p:set>
                                    <p:anim calcmode="lin" valueType="num">
                                      <p:cBhvr additive="base">
                                        <p:cTn id="83" dur="500" fill="hold"/>
                                        <p:tgtEl>
                                          <p:spTgt spid="118"/>
                                        </p:tgtEl>
                                        <p:attrNameLst>
                                          <p:attrName>ppt_x</p:attrName>
                                        </p:attrNameLst>
                                      </p:cBhvr>
                                      <p:tavLst>
                                        <p:tav tm="0">
                                          <p:val>
                                            <p:strVal val="#ppt_x"/>
                                          </p:val>
                                        </p:tav>
                                        <p:tav tm="100000">
                                          <p:val>
                                            <p:strVal val="#ppt_x"/>
                                          </p:val>
                                        </p:tav>
                                      </p:tavLst>
                                    </p:anim>
                                    <p:anim calcmode="lin" valueType="num">
                                      <p:cBhvr additive="base">
                                        <p:cTn id="84" dur="500" fill="hold"/>
                                        <p:tgtEl>
                                          <p:spTgt spid="11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19"/>
                                        </p:tgtEl>
                                        <p:attrNameLst>
                                          <p:attrName>style.visibility</p:attrName>
                                        </p:attrNameLst>
                                      </p:cBhvr>
                                      <p:to>
                                        <p:strVal val="visible"/>
                                      </p:to>
                                    </p:set>
                                    <p:anim calcmode="lin" valueType="num">
                                      <p:cBhvr additive="base">
                                        <p:cTn id="87" dur="500" fill="hold"/>
                                        <p:tgtEl>
                                          <p:spTgt spid="119"/>
                                        </p:tgtEl>
                                        <p:attrNameLst>
                                          <p:attrName>ppt_x</p:attrName>
                                        </p:attrNameLst>
                                      </p:cBhvr>
                                      <p:tavLst>
                                        <p:tav tm="0">
                                          <p:val>
                                            <p:strVal val="#ppt_x"/>
                                          </p:val>
                                        </p:tav>
                                        <p:tav tm="100000">
                                          <p:val>
                                            <p:strVal val="#ppt_x"/>
                                          </p:val>
                                        </p:tav>
                                      </p:tavLst>
                                    </p:anim>
                                    <p:anim calcmode="lin" valueType="num">
                                      <p:cBhvr additive="base">
                                        <p:cTn id="88" dur="500" fill="hold"/>
                                        <p:tgtEl>
                                          <p:spTgt spid="11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500" fill="hold"/>
                                        <p:tgtEl>
                                          <p:spTgt spid="120"/>
                                        </p:tgtEl>
                                        <p:attrNameLst>
                                          <p:attrName>ppt_x</p:attrName>
                                        </p:attrNameLst>
                                      </p:cBhvr>
                                      <p:tavLst>
                                        <p:tav tm="0">
                                          <p:val>
                                            <p:strVal val="#ppt_x"/>
                                          </p:val>
                                        </p:tav>
                                        <p:tav tm="100000">
                                          <p:val>
                                            <p:strVal val="#ppt_x"/>
                                          </p:val>
                                        </p:tav>
                                      </p:tavLst>
                                    </p:anim>
                                    <p:anim calcmode="lin" valueType="num">
                                      <p:cBhvr additive="base">
                                        <p:cTn id="92" dur="500" fill="hold"/>
                                        <p:tgtEl>
                                          <p:spTgt spid="12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1"/>
                                        </p:tgtEl>
                                        <p:attrNameLst>
                                          <p:attrName>style.visibility</p:attrName>
                                        </p:attrNameLst>
                                      </p:cBhvr>
                                      <p:to>
                                        <p:strVal val="visible"/>
                                      </p:to>
                                    </p:set>
                                    <p:anim calcmode="lin" valueType="num">
                                      <p:cBhvr additive="base">
                                        <p:cTn id="95" dur="500" fill="hold"/>
                                        <p:tgtEl>
                                          <p:spTgt spid="121"/>
                                        </p:tgtEl>
                                        <p:attrNameLst>
                                          <p:attrName>ppt_x</p:attrName>
                                        </p:attrNameLst>
                                      </p:cBhvr>
                                      <p:tavLst>
                                        <p:tav tm="0">
                                          <p:val>
                                            <p:strVal val="#ppt_x"/>
                                          </p:val>
                                        </p:tav>
                                        <p:tav tm="100000">
                                          <p:val>
                                            <p:strVal val="#ppt_x"/>
                                          </p:val>
                                        </p:tav>
                                      </p:tavLst>
                                    </p:anim>
                                    <p:anim calcmode="lin" valueType="num">
                                      <p:cBhvr additive="base">
                                        <p:cTn id="96" dur="500" fill="hold"/>
                                        <p:tgtEl>
                                          <p:spTgt spid="12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ppt_x"/>
                                          </p:val>
                                        </p:tav>
                                        <p:tav tm="100000">
                                          <p:val>
                                            <p:strVal val="#ppt_x"/>
                                          </p:val>
                                        </p:tav>
                                      </p:tavLst>
                                    </p:anim>
                                    <p:anim calcmode="lin" valueType="num">
                                      <p:cBhvr additive="base">
                                        <p:cTn id="100" dur="500" fill="hold"/>
                                        <p:tgtEl>
                                          <p:spTgt spid="12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23"/>
                                        </p:tgtEl>
                                        <p:attrNameLst>
                                          <p:attrName>style.visibility</p:attrName>
                                        </p:attrNameLst>
                                      </p:cBhvr>
                                      <p:to>
                                        <p:strVal val="visible"/>
                                      </p:to>
                                    </p:set>
                                    <p:anim calcmode="lin" valueType="num">
                                      <p:cBhvr additive="base">
                                        <p:cTn id="103" dur="500" fill="hold"/>
                                        <p:tgtEl>
                                          <p:spTgt spid="123"/>
                                        </p:tgtEl>
                                        <p:attrNameLst>
                                          <p:attrName>ppt_x</p:attrName>
                                        </p:attrNameLst>
                                      </p:cBhvr>
                                      <p:tavLst>
                                        <p:tav tm="0">
                                          <p:val>
                                            <p:strVal val="#ppt_x"/>
                                          </p:val>
                                        </p:tav>
                                        <p:tav tm="100000">
                                          <p:val>
                                            <p:strVal val="#ppt_x"/>
                                          </p:val>
                                        </p:tav>
                                      </p:tavLst>
                                    </p:anim>
                                    <p:anim calcmode="lin" valueType="num">
                                      <p:cBhvr additive="base">
                                        <p:cTn id="104" dur="500" fill="hold"/>
                                        <p:tgtEl>
                                          <p:spTgt spid="12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24"/>
                                        </p:tgtEl>
                                        <p:attrNameLst>
                                          <p:attrName>style.visibility</p:attrName>
                                        </p:attrNameLst>
                                      </p:cBhvr>
                                      <p:to>
                                        <p:strVal val="visible"/>
                                      </p:to>
                                    </p:set>
                                    <p:anim calcmode="lin" valueType="num">
                                      <p:cBhvr additive="base">
                                        <p:cTn id="107" dur="500" fill="hold"/>
                                        <p:tgtEl>
                                          <p:spTgt spid="124"/>
                                        </p:tgtEl>
                                        <p:attrNameLst>
                                          <p:attrName>ppt_x</p:attrName>
                                        </p:attrNameLst>
                                      </p:cBhvr>
                                      <p:tavLst>
                                        <p:tav tm="0">
                                          <p:val>
                                            <p:strVal val="#ppt_x"/>
                                          </p:val>
                                        </p:tav>
                                        <p:tav tm="100000">
                                          <p:val>
                                            <p:strVal val="#ppt_x"/>
                                          </p:val>
                                        </p:tav>
                                      </p:tavLst>
                                    </p:anim>
                                    <p:anim calcmode="lin" valueType="num">
                                      <p:cBhvr additive="base">
                                        <p:cTn id="108" dur="500" fill="hold"/>
                                        <p:tgtEl>
                                          <p:spTgt spid="12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25"/>
                                        </p:tgtEl>
                                        <p:attrNameLst>
                                          <p:attrName>style.visibility</p:attrName>
                                        </p:attrNameLst>
                                      </p:cBhvr>
                                      <p:to>
                                        <p:strVal val="visible"/>
                                      </p:to>
                                    </p:set>
                                    <p:anim calcmode="lin" valueType="num">
                                      <p:cBhvr additive="base">
                                        <p:cTn id="111" dur="500" fill="hold"/>
                                        <p:tgtEl>
                                          <p:spTgt spid="125"/>
                                        </p:tgtEl>
                                        <p:attrNameLst>
                                          <p:attrName>ppt_x</p:attrName>
                                        </p:attrNameLst>
                                      </p:cBhvr>
                                      <p:tavLst>
                                        <p:tav tm="0">
                                          <p:val>
                                            <p:strVal val="#ppt_x"/>
                                          </p:val>
                                        </p:tav>
                                        <p:tav tm="100000">
                                          <p:val>
                                            <p:strVal val="#ppt_x"/>
                                          </p:val>
                                        </p:tav>
                                      </p:tavLst>
                                    </p:anim>
                                    <p:anim calcmode="lin" valueType="num">
                                      <p:cBhvr additive="base">
                                        <p:cTn id="112"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animBg="1"/>
      <p:bldP spid="101" grpId="0" animBg="1"/>
      <p:bldP spid="103" grpId="0" animBg="1"/>
      <p:bldP spid="104" grpId="0" animBg="1"/>
      <p:bldP spid="106" grpId="0" animBg="1"/>
      <p:bldP spid="107" grpId="0" animBg="1"/>
      <p:bldP spid="109" grpId="0" animBg="1"/>
      <p:bldP spid="110" grpId="0" animBg="1"/>
      <p:bldP spid="112" grpId="0" animBg="1"/>
      <p:bldP spid="113" grpId="0" animBg="1"/>
      <p:bldP spid="114" grpId="0"/>
      <p:bldP spid="115" grpId="0"/>
      <p:bldP spid="116" grpId="0"/>
      <p:bldP spid="117" grpId="0"/>
      <p:bldP spid="118" grpId="0"/>
      <p:bldP spid="119" grpId="0"/>
      <p:bldP spid="120" grpId="0"/>
      <p:bldP spid="121" grpId="0"/>
      <p:bldP spid="122" grpId="0"/>
      <p:bldP spid="123" grpId="0"/>
      <p:bldP spid="124" grpId="0"/>
      <p:bldP spid="1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3" name="组合 92">
            <a:extLst>
              <a:ext uri="{FF2B5EF4-FFF2-40B4-BE49-F238E27FC236}">
                <a16:creationId xmlns="" xmlns:a16="http://schemas.microsoft.com/office/drawing/2014/main" id="{46BD7784-BE0E-DA4C-8DF3-4AD4C04C98A6}"/>
              </a:ext>
            </a:extLst>
          </p:cNvPr>
          <p:cNvGrpSpPr/>
          <p:nvPr/>
        </p:nvGrpSpPr>
        <p:grpSpPr>
          <a:xfrm>
            <a:off x="612573" y="625199"/>
            <a:ext cx="603468" cy="385836"/>
            <a:chOff x="5507206" y="1870053"/>
            <a:chExt cx="1167071" cy="746182"/>
          </a:xfrm>
          <a:solidFill>
            <a:srgbClr val="65BD0B"/>
          </a:solidFill>
        </p:grpSpPr>
        <p:pic>
          <p:nvPicPr>
            <p:cNvPr id="94" name="图形 93" descr="树叶 纯色填充">
              <a:extLst>
                <a:ext uri="{FF2B5EF4-FFF2-40B4-BE49-F238E27FC236}">
                  <a16:creationId xmlns="" xmlns:a16="http://schemas.microsoft.com/office/drawing/2014/main" id="{34FB5622-9B45-5648-ABF9-1E409DD618F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95" name="图形 94" descr="树叶 纯色填充">
              <a:extLst>
                <a:ext uri="{FF2B5EF4-FFF2-40B4-BE49-F238E27FC236}">
                  <a16:creationId xmlns="" xmlns:a16="http://schemas.microsoft.com/office/drawing/2014/main" id="{EEA6975F-8AA6-0644-8088-D0F5155216F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96" name="文本框 95">
            <a:extLst>
              <a:ext uri="{FF2B5EF4-FFF2-40B4-BE49-F238E27FC236}">
                <a16:creationId xmlns="" xmlns:a16="http://schemas.microsoft.com/office/drawing/2014/main" id="{CCF61A8B-9BF0-104E-84B6-BFABFA04C23F}"/>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低碳生活的背景</a:t>
            </a:r>
          </a:p>
        </p:txBody>
      </p:sp>
      <p:sp>
        <p:nvSpPr>
          <p:cNvPr id="33" name="弧形 6">
            <a:extLst>
              <a:ext uri="{FF2B5EF4-FFF2-40B4-BE49-F238E27FC236}">
                <a16:creationId xmlns="" xmlns:a16="http://schemas.microsoft.com/office/drawing/2014/main" id="{52B171D2-5ED2-B740-A0EB-63518B833A47}"/>
              </a:ext>
            </a:extLst>
          </p:cNvPr>
          <p:cNvSpPr/>
          <p:nvPr/>
        </p:nvSpPr>
        <p:spPr>
          <a:xfrm rot="18096577">
            <a:off x="7613046" y="2762940"/>
            <a:ext cx="1281113" cy="1677988"/>
          </a:xfrm>
          <a:prstGeom prst="arc">
            <a:avLst>
              <a:gd name="adj1" fmla="val 15669845"/>
              <a:gd name="adj2" fmla="val 126852"/>
            </a:avLst>
          </a:prstGeom>
          <a:ln>
            <a:solidFill>
              <a:srgbClr val="8CBA5E"/>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800">
              <a:cs typeface="+mn-ea"/>
              <a:sym typeface="+mn-lt"/>
            </a:endParaRPr>
          </a:p>
        </p:txBody>
      </p:sp>
      <p:sp>
        <p:nvSpPr>
          <p:cNvPr id="34" name="弧形 7">
            <a:extLst>
              <a:ext uri="{FF2B5EF4-FFF2-40B4-BE49-F238E27FC236}">
                <a16:creationId xmlns="" xmlns:a16="http://schemas.microsoft.com/office/drawing/2014/main" id="{8A7C1343-9784-5446-ADC7-D37ACD061EDF}"/>
              </a:ext>
            </a:extLst>
          </p:cNvPr>
          <p:cNvSpPr/>
          <p:nvPr/>
        </p:nvSpPr>
        <p:spPr>
          <a:xfrm>
            <a:off x="2961018" y="2016422"/>
            <a:ext cx="1584325" cy="1495425"/>
          </a:xfrm>
          <a:prstGeom prst="arc">
            <a:avLst>
              <a:gd name="adj1" fmla="val 16200000"/>
              <a:gd name="adj2" fmla="val 21349829"/>
            </a:avLst>
          </a:prstGeom>
          <a:ln>
            <a:solidFill>
              <a:srgbClr val="8CBA5E"/>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800">
              <a:cs typeface="+mn-ea"/>
              <a:sym typeface="+mn-lt"/>
            </a:endParaRPr>
          </a:p>
        </p:txBody>
      </p:sp>
      <p:sp>
        <p:nvSpPr>
          <p:cNvPr id="35" name="弧形 8">
            <a:extLst>
              <a:ext uri="{FF2B5EF4-FFF2-40B4-BE49-F238E27FC236}">
                <a16:creationId xmlns="" xmlns:a16="http://schemas.microsoft.com/office/drawing/2014/main" id="{524E6A36-707B-E348-B514-19DDF881FCA7}"/>
              </a:ext>
            </a:extLst>
          </p:cNvPr>
          <p:cNvSpPr/>
          <p:nvPr/>
        </p:nvSpPr>
        <p:spPr>
          <a:xfrm rot="1188091" flipV="1">
            <a:off x="3447447" y="3755127"/>
            <a:ext cx="1585912" cy="1493839"/>
          </a:xfrm>
          <a:prstGeom prst="arc">
            <a:avLst>
              <a:gd name="adj1" fmla="val 15155280"/>
              <a:gd name="adj2" fmla="val 21349829"/>
            </a:avLst>
          </a:prstGeom>
          <a:ln>
            <a:solidFill>
              <a:srgbClr val="8CBA5E"/>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800">
              <a:cs typeface="+mn-ea"/>
              <a:sym typeface="+mn-lt"/>
            </a:endParaRPr>
          </a:p>
        </p:txBody>
      </p:sp>
      <p:sp>
        <p:nvSpPr>
          <p:cNvPr id="36" name="椭圆 35">
            <a:extLst>
              <a:ext uri="{FF2B5EF4-FFF2-40B4-BE49-F238E27FC236}">
                <a16:creationId xmlns="" xmlns:a16="http://schemas.microsoft.com/office/drawing/2014/main" id="{B4AEF78A-21A7-1144-9F83-BD19662A3CF4}"/>
              </a:ext>
            </a:extLst>
          </p:cNvPr>
          <p:cNvSpPr>
            <a:spLocks noChangeAspect="1"/>
          </p:cNvSpPr>
          <p:nvPr/>
        </p:nvSpPr>
        <p:spPr>
          <a:xfrm rot="1737647">
            <a:off x="4382280" y="2353540"/>
            <a:ext cx="1800225" cy="1800225"/>
          </a:xfrm>
          <a:prstGeom prst="ellipse">
            <a:avLst/>
          </a:prstGeom>
          <a:solidFill>
            <a:srgbClr val="8CBA5E">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7" name="KSO_Shape">
            <a:extLst>
              <a:ext uri="{FF2B5EF4-FFF2-40B4-BE49-F238E27FC236}">
                <a16:creationId xmlns="" xmlns:a16="http://schemas.microsoft.com/office/drawing/2014/main" id="{24170FCC-7469-4E41-B71E-16B0A8B6525A}"/>
              </a:ext>
            </a:extLst>
          </p:cNvPr>
          <p:cNvSpPr>
            <a:spLocks/>
          </p:cNvSpPr>
          <p:nvPr/>
        </p:nvSpPr>
        <p:spPr bwMode="auto">
          <a:xfrm>
            <a:off x="5037117" y="3051707"/>
            <a:ext cx="454649" cy="453962"/>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cs typeface="+mn-ea"/>
              <a:sym typeface="+mn-lt"/>
            </a:endParaRPr>
          </a:p>
        </p:txBody>
      </p:sp>
      <p:sp>
        <p:nvSpPr>
          <p:cNvPr id="38" name="椭圆 37">
            <a:extLst>
              <a:ext uri="{FF2B5EF4-FFF2-40B4-BE49-F238E27FC236}">
                <a16:creationId xmlns="" xmlns:a16="http://schemas.microsoft.com/office/drawing/2014/main" id="{27FAFDC0-2268-2A46-AFD3-F2B379C7F912}"/>
              </a:ext>
            </a:extLst>
          </p:cNvPr>
          <p:cNvSpPr>
            <a:spLocks noChangeAspect="1"/>
          </p:cNvSpPr>
          <p:nvPr/>
        </p:nvSpPr>
        <p:spPr>
          <a:xfrm rot="1737647">
            <a:off x="4890001" y="3803959"/>
            <a:ext cx="1800225" cy="1800225"/>
          </a:xfrm>
          <a:prstGeom prst="ellipse">
            <a:avLst/>
          </a:prstGeom>
          <a:solidFill>
            <a:srgbClr val="8CBA5E">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9" name="椭圆 38">
            <a:extLst>
              <a:ext uri="{FF2B5EF4-FFF2-40B4-BE49-F238E27FC236}">
                <a16:creationId xmlns="" xmlns:a16="http://schemas.microsoft.com/office/drawing/2014/main" id="{D44CAEC8-F7DA-D246-8BD2-C67CF1297E77}"/>
              </a:ext>
            </a:extLst>
          </p:cNvPr>
          <p:cNvSpPr>
            <a:spLocks noChangeAspect="1"/>
          </p:cNvSpPr>
          <p:nvPr/>
        </p:nvSpPr>
        <p:spPr>
          <a:xfrm rot="1737647">
            <a:off x="5936603" y="2735475"/>
            <a:ext cx="1800225" cy="1800225"/>
          </a:xfrm>
          <a:prstGeom prst="ellipse">
            <a:avLst/>
          </a:prstGeom>
          <a:solidFill>
            <a:srgbClr val="8CBA5E">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0" name="KSO_Shape">
            <a:extLst>
              <a:ext uri="{FF2B5EF4-FFF2-40B4-BE49-F238E27FC236}">
                <a16:creationId xmlns="" xmlns:a16="http://schemas.microsoft.com/office/drawing/2014/main" id="{337BC8E1-5D78-EA4C-BA88-85EF5C591FBA}"/>
              </a:ext>
            </a:extLst>
          </p:cNvPr>
          <p:cNvSpPr>
            <a:spLocks/>
          </p:cNvSpPr>
          <p:nvPr/>
        </p:nvSpPr>
        <p:spPr bwMode="auto">
          <a:xfrm>
            <a:off x="5535478" y="4511611"/>
            <a:ext cx="454649" cy="402475"/>
          </a:xfrm>
          <a:custGeom>
            <a:avLst/>
            <a:gdLst>
              <a:gd name="T0" fmla="*/ 450 w 891"/>
              <a:gd name="T1" fmla="*/ 115 h 790"/>
              <a:gd name="T2" fmla="*/ 76 w 891"/>
              <a:gd name="T3" fmla="*/ 2 h 790"/>
              <a:gd name="T4" fmla="*/ 56 w 891"/>
              <a:gd name="T5" fmla="*/ 17 h 790"/>
              <a:gd name="T6" fmla="*/ 16 w 891"/>
              <a:gd name="T7" fmla="*/ 115 h 790"/>
              <a:gd name="T8" fmla="*/ 0 w 891"/>
              <a:gd name="T9" fmla="*/ 681 h 790"/>
              <a:gd name="T10" fmla="*/ 338 w 891"/>
              <a:gd name="T11" fmla="*/ 697 h 790"/>
              <a:gd name="T12" fmla="*/ 279 w 891"/>
              <a:gd name="T13" fmla="*/ 759 h 790"/>
              <a:gd name="T14" fmla="*/ 279 w 891"/>
              <a:gd name="T15" fmla="*/ 790 h 790"/>
              <a:gd name="T16" fmla="*/ 612 w 891"/>
              <a:gd name="T17" fmla="*/ 774 h 790"/>
              <a:gd name="T18" fmla="*/ 553 w 891"/>
              <a:gd name="T19" fmla="*/ 759 h 790"/>
              <a:gd name="T20" fmla="*/ 875 w 891"/>
              <a:gd name="T21" fmla="*/ 697 h 790"/>
              <a:gd name="T22" fmla="*/ 891 w 891"/>
              <a:gd name="T23" fmla="*/ 131 h 790"/>
              <a:gd name="T24" fmla="*/ 87 w 891"/>
              <a:gd name="T25" fmla="*/ 115 h 790"/>
              <a:gd name="T26" fmla="*/ 343 w 891"/>
              <a:gd name="T27" fmla="*/ 115 h 790"/>
              <a:gd name="T28" fmla="*/ 430 w 891"/>
              <a:gd name="T29" fmla="*/ 142 h 790"/>
              <a:gd name="T30" fmla="*/ 430 w 891"/>
              <a:gd name="T31" fmla="*/ 660 h 790"/>
              <a:gd name="T32" fmla="*/ 87 w 891"/>
              <a:gd name="T33" fmla="*/ 147 h 790"/>
              <a:gd name="T34" fmla="*/ 87 w 891"/>
              <a:gd name="T35" fmla="*/ 115 h 790"/>
              <a:gd name="T36" fmla="*/ 461 w 891"/>
              <a:gd name="T37" fmla="*/ 666 h 790"/>
              <a:gd name="T38" fmla="*/ 522 w 891"/>
              <a:gd name="T39" fmla="*/ 147 h 790"/>
              <a:gd name="T40" fmla="*/ 553 w 891"/>
              <a:gd name="T41" fmla="*/ 185 h 790"/>
              <a:gd name="T42" fmla="*/ 583 w 891"/>
              <a:gd name="T43" fmla="*/ 147 h 790"/>
              <a:gd name="T44" fmla="*/ 860 w 891"/>
              <a:gd name="T45" fmla="*/ 666 h 790"/>
              <a:gd name="T46" fmla="*/ 860 w 891"/>
              <a:gd name="T47" fmla="*/ 666 h 790"/>
              <a:gd name="T48" fmla="*/ 256 w 891"/>
              <a:gd name="T49" fmla="*/ 205 h 790"/>
              <a:gd name="T50" fmla="*/ 377 w 891"/>
              <a:gd name="T51" fmla="*/ 221 h 790"/>
              <a:gd name="T52" fmla="*/ 377 w 891"/>
              <a:gd name="T53" fmla="*/ 320 h 790"/>
              <a:gd name="T54" fmla="*/ 256 w 891"/>
              <a:gd name="T55" fmla="*/ 262 h 790"/>
              <a:gd name="T56" fmla="*/ 377 w 891"/>
              <a:gd name="T57" fmla="*/ 320 h 790"/>
              <a:gd name="T58" fmla="*/ 134 w 891"/>
              <a:gd name="T59" fmla="*/ 325 h 790"/>
              <a:gd name="T60" fmla="*/ 377 w 891"/>
              <a:gd name="T61" fmla="*/ 378 h 790"/>
              <a:gd name="T62" fmla="*/ 377 w 891"/>
              <a:gd name="T63" fmla="*/ 477 h 790"/>
              <a:gd name="T64" fmla="*/ 134 w 891"/>
              <a:gd name="T65" fmla="*/ 383 h 790"/>
              <a:gd name="T66" fmla="*/ 377 w 891"/>
              <a:gd name="T67" fmla="*/ 477 h 790"/>
              <a:gd name="T68" fmla="*/ 134 w 891"/>
              <a:gd name="T69" fmla="*/ 482 h 790"/>
              <a:gd name="T70" fmla="*/ 377 w 891"/>
              <a:gd name="T71" fmla="*/ 535 h 790"/>
              <a:gd name="T72" fmla="*/ 155 w 891"/>
              <a:gd name="T73" fmla="*/ 258 h 790"/>
              <a:gd name="T74" fmla="*/ 198 w 891"/>
              <a:gd name="T75" fmla="*/ 249 h 790"/>
              <a:gd name="T76" fmla="*/ 215 w 891"/>
              <a:gd name="T77" fmla="*/ 277 h 790"/>
              <a:gd name="T78" fmla="*/ 192 w 891"/>
              <a:gd name="T79" fmla="*/ 159 h 790"/>
              <a:gd name="T80" fmla="*/ 168 w 891"/>
              <a:gd name="T81" fmla="*/ 152 h 790"/>
              <a:gd name="T82" fmla="*/ 145 w 891"/>
              <a:gd name="T83" fmla="*/ 255 h 790"/>
              <a:gd name="T84" fmla="*/ 180 w 891"/>
              <a:gd name="T85" fmla="*/ 180 h 790"/>
              <a:gd name="T86" fmla="*/ 167 w 891"/>
              <a:gd name="T87" fmla="*/ 220 h 790"/>
              <a:gd name="T88" fmla="*/ 528 w 891"/>
              <a:gd name="T89" fmla="*/ 243 h 790"/>
              <a:gd name="T90" fmla="*/ 810 w 891"/>
              <a:gd name="T91" fmla="*/ 263 h 790"/>
              <a:gd name="T92" fmla="*/ 528 w 891"/>
              <a:gd name="T93" fmla="*/ 243 h 790"/>
              <a:gd name="T94" fmla="*/ 810 w 891"/>
              <a:gd name="T95" fmla="*/ 321 h 790"/>
              <a:gd name="T96" fmla="*/ 528 w 891"/>
              <a:gd name="T97" fmla="*/ 341 h 790"/>
              <a:gd name="T98" fmla="*/ 531 w 891"/>
              <a:gd name="T99" fmla="*/ 400 h 790"/>
              <a:gd name="T100" fmla="*/ 810 w 891"/>
              <a:gd name="T101" fmla="*/ 420 h 790"/>
              <a:gd name="T102" fmla="*/ 531 w 891"/>
              <a:gd name="T103" fmla="*/ 400 h 790"/>
              <a:gd name="T104" fmla="*/ 810 w 891"/>
              <a:gd name="T105" fmla="*/ 478 h 790"/>
              <a:gd name="T106" fmla="*/ 531 w 891"/>
              <a:gd name="T107" fmla="*/ 498 h 790"/>
              <a:gd name="T108" fmla="*/ 531 w 891"/>
              <a:gd name="T109" fmla="*/ 557 h 790"/>
              <a:gd name="T110" fmla="*/ 810 w 891"/>
              <a:gd name="T111" fmla="*/ 577 h 790"/>
              <a:gd name="T112" fmla="*/ 531 w 891"/>
              <a:gd name="T113" fmla="*/ 55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1" h="790">
                <a:moveTo>
                  <a:pt x="875" y="115"/>
                </a:moveTo>
                <a:lnTo>
                  <a:pt x="450" y="115"/>
                </a:lnTo>
                <a:lnTo>
                  <a:pt x="450" y="115"/>
                </a:lnTo>
                <a:lnTo>
                  <a:pt x="76" y="2"/>
                </a:lnTo>
                <a:cubicBezTo>
                  <a:pt x="72" y="0"/>
                  <a:pt x="66" y="1"/>
                  <a:pt x="63" y="4"/>
                </a:cubicBezTo>
                <a:cubicBezTo>
                  <a:pt x="59" y="7"/>
                  <a:pt x="56" y="12"/>
                  <a:pt x="56" y="17"/>
                </a:cubicBezTo>
                <a:lnTo>
                  <a:pt x="56" y="115"/>
                </a:lnTo>
                <a:lnTo>
                  <a:pt x="16" y="115"/>
                </a:lnTo>
                <a:cubicBezTo>
                  <a:pt x="7" y="115"/>
                  <a:pt x="0" y="122"/>
                  <a:pt x="0" y="131"/>
                </a:cubicBezTo>
                <a:lnTo>
                  <a:pt x="0" y="681"/>
                </a:lnTo>
                <a:cubicBezTo>
                  <a:pt x="0" y="690"/>
                  <a:pt x="7" y="697"/>
                  <a:pt x="16" y="697"/>
                </a:cubicBezTo>
                <a:lnTo>
                  <a:pt x="338" y="697"/>
                </a:lnTo>
                <a:lnTo>
                  <a:pt x="338" y="759"/>
                </a:lnTo>
                <a:lnTo>
                  <a:pt x="279" y="759"/>
                </a:lnTo>
                <a:lnTo>
                  <a:pt x="279" y="774"/>
                </a:lnTo>
                <a:lnTo>
                  <a:pt x="279" y="790"/>
                </a:lnTo>
                <a:lnTo>
                  <a:pt x="612" y="790"/>
                </a:lnTo>
                <a:lnTo>
                  <a:pt x="612" y="774"/>
                </a:lnTo>
                <a:lnTo>
                  <a:pt x="612" y="759"/>
                </a:lnTo>
                <a:lnTo>
                  <a:pt x="553" y="759"/>
                </a:lnTo>
                <a:lnTo>
                  <a:pt x="553" y="697"/>
                </a:lnTo>
                <a:lnTo>
                  <a:pt x="875" y="697"/>
                </a:lnTo>
                <a:cubicBezTo>
                  <a:pt x="884" y="697"/>
                  <a:pt x="891" y="690"/>
                  <a:pt x="891" y="681"/>
                </a:cubicBezTo>
                <a:lnTo>
                  <a:pt x="891" y="131"/>
                </a:lnTo>
                <a:cubicBezTo>
                  <a:pt x="891" y="122"/>
                  <a:pt x="884" y="115"/>
                  <a:pt x="875" y="115"/>
                </a:cubicBezTo>
                <a:close/>
                <a:moveTo>
                  <a:pt x="87" y="115"/>
                </a:moveTo>
                <a:lnTo>
                  <a:pt x="87" y="38"/>
                </a:lnTo>
                <a:lnTo>
                  <a:pt x="343" y="115"/>
                </a:lnTo>
                <a:lnTo>
                  <a:pt x="394" y="131"/>
                </a:lnTo>
                <a:lnTo>
                  <a:pt x="430" y="142"/>
                </a:lnTo>
                <a:lnTo>
                  <a:pt x="430" y="147"/>
                </a:lnTo>
                <a:lnTo>
                  <a:pt x="430" y="660"/>
                </a:lnTo>
                <a:lnTo>
                  <a:pt x="87" y="556"/>
                </a:lnTo>
                <a:lnTo>
                  <a:pt x="87" y="147"/>
                </a:lnTo>
                <a:lnTo>
                  <a:pt x="87" y="131"/>
                </a:lnTo>
                <a:lnTo>
                  <a:pt x="87" y="115"/>
                </a:lnTo>
                <a:close/>
                <a:moveTo>
                  <a:pt x="860" y="666"/>
                </a:moveTo>
                <a:lnTo>
                  <a:pt x="461" y="666"/>
                </a:lnTo>
                <a:lnTo>
                  <a:pt x="461" y="147"/>
                </a:lnTo>
                <a:lnTo>
                  <a:pt x="522" y="147"/>
                </a:lnTo>
                <a:lnTo>
                  <a:pt x="522" y="204"/>
                </a:lnTo>
                <a:lnTo>
                  <a:pt x="553" y="185"/>
                </a:lnTo>
                <a:lnTo>
                  <a:pt x="583" y="204"/>
                </a:lnTo>
                <a:lnTo>
                  <a:pt x="583" y="147"/>
                </a:lnTo>
                <a:lnTo>
                  <a:pt x="860" y="147"/>
                </a:lnTo>
                <a:lnTo>
                  <a:pt x="860" y="666"/>
                </a:lnTo>
                <a:lnTo>
                  <a:pt x="860" y="666"/>
                </a:lnTo>
                <a:lnTo>
                  <a:pt x="860" y="666"/>
                </a:lnTo>
                <a:close/>
                <a:moveTo>
                  <a:pt x="377" y="242"/>
                </a:moveTo>
                <a:lnTo>
                  <a:pt x="256" y="205"/>
                </a:lnTo>
                <a:lnTo>
                  <a:pt x="256" y="184"/>
                </a:lnTo>
                <a:lnTo>
                  <a:pt x="377" y="221"/>
                </a:lnTo>
                <a:lnTo>
                  <a:pt x="377" y="242"/>
                </a:lnTo>
                <a:close/>
                <a:moveTo>
                  <a:pt x="377" y="320"/>
                </a:moveTo>
                <a:lnTo>
                  <a:pt x="256" y="283"/>
                </a:lnTo>
                <a:lnTo>
                  <a:pt x="256" y="262"/>
                </a:lnTo>
                <a:lnTo>
                  <a:pt x="377" y="299"/>
                </a:lnTo>
                <a:lnTo>
                  <a:pt x="377" y="320"/>
                </a:lnTo>
                <a:close/>
                <a:moveTo>
                  <a:pt x="377" y="399"/>
                </a:moveTo>
                <a:lnTo>
                  <a:pt x="134" y="325"/>
                </a:lnTo>
                <a:lnTo>
                  <a:pt x="134" y="304"/>
                </a:lnTo>
                <a:lnTo>
                  <a:pt x="377" y="378"/>
                </a:lnTo>
                <a:lnTo>
                  <a:pt x="377" y="399"/>
                </a:lnTo>
                <a:close/>
                <a:moveTo>
                  <a:pt x="377" y="477"/>
                </a:moveTo>
                <a:lnTo>
                  <a:pt x="134" y="403"/>
                </a:lnTo>
                <a:lnTo>
                  <a:pt x="134" y="383"/>
                </a:lnTo>
                <a:lnTo>
                  <a:pt x="377" y="456"/>
                </a:lnTo>
                <a:lnTo>
                  <a:pt x="377" y="477"/>
                </a:lnTo>
                <a:close/>
                <a:moveTo>
                  <a:pt x="377" y="556"/>
                </a:moveTo>
                <a:lnTo>
                  <a:pt x="134" y="482"/>
                </a:lnTo>
                <a:lnTo>
                  <a:pt x="134" y="461"/>
                </a:lnTo>
                <a:lnTo>
                  <a:pt x="377" y="535"/>
                </a:lnTo>
                <a:lnTo>
                  <a:pt x="377" y="556"/>
                </a:lnTo>
                <a:close/>
                <a:moveTo>
                  <a:pt x="155" y="258"/>
                </a:moveTo>
                <a:lnTo>
                  <a:pt x="161" y="238"/>
                </a:lnTo>
                <a:lnTo>
                  <a:pt x="198" y="249"/>
                </a:lnTo>
                <a:lnTo>
                  <a:pt x="205" y="273"/>
                </a:lnTo>
                <a:lnTo>
                  <a:pt x="215" y="277"/>
                </a:lnTo>
                <a:lnTo>
                  <a:pt x="226" y="280"/>
                </a:lnTo>
                <a:lnTo>
                  <a:pt x="192" y="159"/>
                </a:lnTo>
                <a:lnTo>
                  <a:pt x="180" y="155"/>
                </a:lnTo>
                <a:lnTo>
                  <a:pt x="168" y="152"/>
                </a:lnTo>
                <a:lnTo>
                  <a:pt x="134" y="252"/>
                </a:lnTo>
                <a:lnTo>
                  <a:pt x="145" y="255"/>
                </a:lnTo>
                <a:lnTo>
                  <a:pt x="155" y="258"/>
                </a:lnTo>
                <a:close/>
                <a:moveTo>
                  <a:pt x="180" y="180"/>
                </a:moveTo>
                <a:lnTo>
                  <a:pt x="193" y="228"/>
                </a:lnTo>
                <a:lnTo>
                  <a:pt x="167" y="220"/>
                </a:lnTo>
                <a:lnTo>
                  <a:pt x="180" y="180"/>
                </a:lnTo>
                <a:close/>
                <a:moveTo>
                  <a:pt x="528" y="243"/>
                </a:moveTo>
                <a:lnTo>
                  <a:pt x="810" y="243"/>
                </a:lnTo>
                <a:lnTo>
                  <a:pt x="810" y="263"/>
                </a:lnTo>
                <a:lnTo>
                  <a:pt x="528" y="263"/>
                </a:lnTo>
                <a:lnTo>
                  <a:pt x="528" y="243"/>
                </a:lnTo>
                <a:close/>
                <a:moveTo>
                  <a:pt x="528" y="321"/>
                </a:moveTo>
                <a:lnTo>
                  <a:pt x="810" y="321"/>
                </a:lnTo>
                <a:lnTo>
                  <a:pt x="810" y="341"/>
                </a:lnTo>
                <a:lnTo>
                  <a:pt x="528" y="341"/>
                </a:lnTo>
                <a:lnTo>
                  <a:pt x="528" y="321"/>
                </a:lnTo>
                <a:close/>
                <a:moveTo>
                  <a:pt x="531" y="400"/>
                </a:moveTo>
                <a:lnTo>
                  <a:pt x="810" y="400"/>
                </a:lnTo>
                <a:lnTo>
                  <a:pt x="810" y="420"/>
                </a:lnTo>
                <a:lnTo>
                  <a:pt x="531" y="420"/>
                </a:lnTo>
                <a:lnTo>
                  <a:pt x="531" y="400"/>
                </a:lnTo>
                <a:close/>
                <a:moveTo>
                  <a:pt x="531" y="478"/>
                </a:moveTo>
                <a:lnTo>
                  <a:pt x="810" y="478"/>
                </a:lnTo>
                <a:lnTo>
                  <a:pt x="810" y="498"/>
                </a:lnTo>
                <a:lnTo>
                  <a:pt x="531" y="498"/>
                </a:lnTo>
                <a:lnTo>
                  <a:pt x="531" y="478"/>
                </a:lnTo>
                <a:close/>
                <a:moveTo>
                  <a:pt x="531" y="557"/>
                </a:moveTo>
                <a:lnTo>
                  <a:pt x="810" y="557"/>
                </a:lnTo>
                <a:lnTo>
                  <a:pt x="810" y="577"/>
                </a:lnTo>
                <a:lnTo>
                  <a:pt x="531" y="577"/>
                </a:lnTo>
                <a:lnTo>
                  <a:pt x="531" y="5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cs typeface="+mn-ea"/>
              <a:sym typeface="+mn-lt"/>
            </a:endParaRPr>
          </a:p>
        </p:txBody>
      </p:sp>
      <p:sp>
        <p:nvSpPr>
          <p:cNvPr id="41" name="KSO_Shape">
            <a:extLst>
              <a:ext uri="{FF2B5EF4-FFF2-40B4-BE49-F238E27FC236}">
                <a16:creationId xmlns="" xmlns:a16="http://schemas.microsoft.com/office/drawing/2014/main" id="{4EDDEEA5-3DEB-9C44-BDC2-7E5BA503C310}"/>
              </a:ext>
            </a:extLst>
          </p:cNvPr>
          <p:cNvSpPr>
            <a:spLocks/>
          </p:cNvSpPr>
          <p:nvPr/>
        </p:nvSpPr>
        <p:spPr bwMode="auto">
          <a:xfrm>
            <a:off x="6652281" y="3444380"/>
            <a:ext cx="454649" cy="415023"/>
          </a:xfrm>
          <a:custGeom>
            <a:avLst/>
            <a:gdLst>
              <a:gd name="connsiteX0" fmla="*/ 134413 w 540656"/>
              <a:gd name="connsiteY0" fmla="*/ 235194 h 493535"/>
              <a:gd name="connsiteX1" fmla="*/ 191280 w 540656"/>
              <a:gd name="connsiteY1" fmla="*/ 302363 h 493535"/>
              <a:gd name="connsiteX2" fmla="*/ 199034 w 540656"/>
              <a:gd name="connsiteY2" fmla="*/ 304946 h 493535"/>
              <a:gd name="connsiteX3" fmla="*/ 251015 w 540656"/>
              <a:gd name="connsiteY3" fmla="*/ 245730 h 493535"/>
              <a:gd name="connsiteX4" fmla="*/ 250737 w 540656"/>
              <a:gd name="connsiteY4" fmla="*/ 235359 h 493535"/>
              <a:gd name="connsiteX5" fmla="*/ 250832 w 540656"/>
              <a:gd name="connsiteY5" fmla="*/ 235264 h 493535"/>
              <a:gd name="connsiteX6" fmla="*/ 276581 w 540656"/>
              <a:gd name="connsiteY6" fmla="*/ 253278 h 493535"/>
              <a:gd name="connsiteX7" fmla="*/ 284336 w 540656"/>
              <a:gd name="connsiteY7" fmla="*/ 258445 h 493535"/>
              <a:gd name="connsiteX8" fmla="*/ 320524 w 540656"/>
              <a:gd name="connsiteY8" fmla="*/ 271362 h 493535"/>
              <a:gd name="connsiteX9" fmla="*/ 323109 w 540656"/>
              <a:gd name="connsiteY9" fmla="*/ 271362 h 493535"/>
              <a:gd name="connsiteX10" fmla="*/ 351542 w 540656"/>
              <a:gd name="connsiteY10" fmla="*/ 292029 h 493535"/>
              <a:gd name="connsiteX11" fmla="*/ 367051 w 540656"/>
              <a:gd name="connsiteY11" fmla="*/ 323030 h 493535"/>
              <a:gd name="connsiteX12" fmla="*/ 356712 w 540656"/>
              <a:gd name="connsiteY12" fmla="*/ 333364 h 493535"/>
              <a:gd name="connsiteX13" fmla="*/ 354127 w 540656"/>
              <a:gd name="connsiteY13" fmla="*/ 330780 h 493535"/>
              <a:gd name="connsiteX14" fmla="*/ 323109 w 540656"/>
              <a:gd name="connsiteY14" fmla="*/ 302363 h 493535"/>
              <a:gd name="connsiteX15" fmla="*/ 307599 w 540656"/>
              <a:gd name="connsiteY15" fmla="*/ 292029 h 493535"/>
              <a:gd name="connsiteX16" fmla="*/ 307599 w 540656"/>
              <a:gd name="connsiteY16" fmla="*/ 289446 h 493535"/>
              <a:gd name="connsiteX17" fmla="*/ 289505 w 540656"/>
              <a:gd name="connsiteY17" fmla="*/ 279112 h 493535"/>
              <a:gd name="connsiteX18" fmla="*/ 255902 w 540656"/>
              <a:gd name="connsiteY18" fmla="*/ 258445 h 493535"/>
              <a:gd name="connsiteX19" fmla="*/ 178356 w 540656"/>
              <a:gd name="connsiteY19" fmla="*/ 413450 h 493535"/>
              <a:gd name="connsiteX20" fmla="*/ 219713 w 540656"/>
              <a:gd name="connsiteY20" fmla="*/ 423783 h 493535"/>
              <a:gd name="connsiteX21" fmla="*/ 230053 w 540656"/>
              <a:gd name="connsiteY21" fmla="*/ 426367 h 493535"/>
              <a:gd name="connsiteX22" fmla="*/ 242978 w 540656"/>
              <a:gd name="connsiteY22" fmla="*/ 434117 h 493535"/>
              <a:gd name="connsiteX23" fmla="*/ 268826 w 540656"/>
              <a:gd name="connsiteY23" fmla="*/ 444450 h 493535"/>
              <a:gd name="connsiteX24" fmla="*/ 299845 w 540656"/>
              <a:gd name="connsiteY24" fmla="*/ 470285 h 493535"/>
              <a:gd name="connsiteX25" fmla="*/ 307599 w 540656"/>
              <a:gd name="connsiteY25" fmla="*/ 478035 h 493535"/>
              <a:gd name="connsiteX26" fmla="*/ 201619 w 540656"/>
              <a:gd name="connsiteY26" fmla="*/ 493535 h 493535"/>
              <a:gd name="connsiteX27" fmla="*/ 183525 w 540656"/>
              <a:gd name="connsiteY27" fmla="*/ 493535 h 493535"/>
              <a:gd name="connsiteX28" fmla="*/ 10339 w 540656"/>
              <a:gd name="connsiteY28" fmla="*/ 457368 h 493535"/>
              <a:gd name="connsiteX29" fmla="*/ 0 w 540656"/>
              <a:gd name="connsiteY29" fmla="*/ 431533 h 493535"/>
              <a:gd name="connsiteX30" fmla="*/ 33603 w 540656"/>
              <a:gd name="connsiteY30" fmla="*/ 292029 h 493535"/>
              <a:gd name="connsiteX31" fmla="*/ 62037 w 540656"/>
              <a:gd name="connsiteY31" fmla="*/ 271362 h 493535"/>
              <a:gd name="connsiteX32" fmla="*/ 134413 w 540656"/>
              <a:gd name="connsiteY32" fmla="*/ 235194 h 493535"/>
              <a:gd name="connsiteX33" fmla="*/ 540656 w 540656"/>
              <a:gd name="connsiteY33" fmla="*/ 232714 h 493535"/>
              <a:gd name="connsiteX34" fmla="*/ 488919 w 540656"/>
              <a:gd name="connsiteY34" fmla="*/ 276596 h 493535"/>
              <a:gd name="connsiteX35" fmla="*/ 444942 w 540656"/>
              <a:gd name="connsiteY35" fmla="*/ 328223 h 493535"/>
              <a:gd name="connsiteX36" fmla="*/ 408726 w 540656"/>
              <a:gd name="connsiteY36" fmla="*/ 387593 h 493535"/>
              <a:gd name="connsiteX37" fmla="*/ 377684 w 540656"/>
              <a:gd name="connsiteY37" fmla="*/ 446963 h 493535"/>
              <a:gd name="connsiteX38" fmla="*/ 359576 w 540656"/>
              <a:gd name="connsiteY38" fmla="*/ 485682 h 493535"/>
              <a:gd name="connsiteX39" fmla="*/ 328534 w 540656"/>
              <a:gd name="connsiteY39" fmla="*/ 444381 h 493535"/>
              <a:gd name="connsiteX40" fmla="*/ 284557 w 540656"/>
              <a:gd name="connsiteY40" fmla="*/ 410824 h 493535"/>
              <a:gd name="connsiteX41" fmla="*/ 258689 w 540656"/>
              <a:gd name="connsiteY41" fmla="*/ 397918 h 493535"/>
              <a:gd name="connsiteX42" fmla="*/ 243168 w 540656"/>
              <a:gd name="connsiteY42" fmla="*/ 390174 h 493535"/>
              <a:gd name="connsiteX43" fmla="*/ 230233 w 540656"/>
              <a:gd name="connsiteY43" fmla="*/ 385011 h 493535"/>
              <a:gd name="connsiteX44" fmla="*/ 271623 w 540656"/>
              <a:gd name="connsiteY44" fmla="*/ 302410 h 493535"/>
              <a:gd name="connsiteX45" fmla="*/ 287144 w 540656"/>
              <a:gd name="connsiteY45" fmla="*/ 315316 h 493535"/>
              <a:gd name="connsiteX46" fmla="*/ 302665 w 540656"/>
              <a:gd name="connsiteY46" fmla="*/ 325641 h 493535"/>
              <a:gd name="connsiteX47" fmla="*/ 331121 w 540656"/>
              <a:gd name="connsiteY47" fmla="*/ 351454 h 493535"/>
              <a:gd name="connsiteX48" fmla="*/ 356989 w 540656"/>
              <a:gd name="connsiteY48" fmla="*/ 382430 h 493535"/>
              <a:gd name="connsiteX49" fmla="*/ 375097 w 540656"/>
              <a:gd name="connsiteY49" fmla="*/ 361780 h 493535"/>
              <a:gd name="connsiteX50" fmla="*/ 424248 w 540656"/>
              <a:gd name="connsiteY50" fmla="*/ 310153 h 493535"/>
              <a:gd name="connsiteX51" fmla="*/ 478572 w 540656"/>
              <a:gd name="connsiteY51" fmla="*/ 266271 h 493535"/>
              <a:gd name="connsiteX52" fmla="*/ 540656 w 540656"/>
              <a:gd name="connsiteY52" fmla="*/ 232714 h 493535"/>
              <a:gd name="connsiteX53" fmla="*/ 250901 w 540656"/>
              <a:gd name="connsiteY53" fmla="*/ 232714 h 493535"/>
              <a:gd name="connsiteX54" fmla="*/ 250901 w 540656"/>
              <a:gd name="connsiteY54" fmla="*/ 235194 h 493535"/>
              <a:gd name="connsiteX55" fmla="*/ 250832 w 540656"/>
              <a:gd name="connsiteY55" fmla="*/ 235264 h 493535"/>
              <a:gd name="connsiteX56" fmla="*/ 250732 w 540656"/>
              <a:gd name="connsiteY56" fmla="*/ 235194 h 493535"/>
              <a:gd name="connsiteX57" fmla="*/ 250737 w 540656"/>
              <a:gd name="connsiteY57" fmla="*/ 235359 h 493535"/>
              <a:gd name="connsiteX58" fmla="*/ 248421 w 540656"/>
              <a:gd name="connsiteY58" fmla="*/ 237674 h 493535"/>
              <a:gd name="connsiteX59" fmla="*/ 250901 w 540656"/>
              <a:gd name="connsiteY59" fmla="*/ 232714 h 493535"/>
              <a:gd name="connsiteX60" fmla="*/ 183628 w 540656"/>
              <a:gd name="connsiteY60" fmla="*/ 0 h 493535"/>
              <a:gd name="connsiteX61" fmla="*/ 217213 w 540656"/>
              <a:gd name="connsiteY61" fmla="*/ 10333 h 493535"/>
              <a:gd name="connsiteX62" fmla="*/ 230130 w 540656"/>
              <a:gd name="connsiteY62" fmla="*/ 12917 h 493535"/>
              <a:gd name="connsiteX63" fmla="*/ 274048 w 540656"/>
              <a:gd name="connsiteY63" fmla="*/ 38751 h 493535"/>
              <a:gd name="connsiteX64" fmla="*/ 284382 w 540656"/>
              <a:gd name="connsiteY64" fmla="*/ 121420 h 493535"/>
              <a:gd name="connsiteX65" fmla="*/ 284382 w 540656"/>
              <a:gd name="connsiteY65" fmla="*/ 152421 h 493535"/>
              <a:gd name="connsiteX66" fmla="*/ 276631 w 540656"/>
              <a:gd name="connsiteY66" fmla="*/ 167921 h 493535"/>
              <a:gd name="connsiteX67" fmla="*/ 191378 w 540656"/>
              <a:gd name="connsiteY67" fmla="*/ 258341 h 493535"/>
              <a:gd name="connsiteX68" fmla="*/ 111293 w 540656"/>
              <a:gd name="connsiteY68" fmla="*/ 167921 h 493535"/>
              <a:gd name="connsiteX69" fmla="*/ 103543 w 540656"/>
              <a:gd name="connsiteY69" fmla="*/ 152421 h 493535"/>
              <a:gd name="connsiteX70" fmla="*/ 103543 w 540656"/>
              <a:gd name="connsiteY70" fmla="*/ 121420 h 493535"/>
              <a:gd name="connsiteX71" fmla="*/ 106126 w 540656"/>
              <a:gd name="connsiteY71" fmla="*/ 118837 h 493535"/>
              <a:gd name="connsiteX72" fmla="*/ 106126 w 540656"/>
              <a:gd name="connsiteY72" fmla="*/ 59418 h 493535"/>
              <a:gd name="connsiteX73" fmla="*/ 160378 w 540656"/>
              <a:gd name="connsiteY73" fmla="*/ 5167 h 493535"/>
              <a:gd name="connsiteX74" fmla="*/ 175878 w 540656"/>
              <a:gd name="connsiteY74" fmla="*/ 2583 h 493535"/>
              <a:gd name="connsiteX75" fmla="*/ 181045 w 540656"/>
              <a:gd name="connsiteY75" fmla="*/ 2583 h 493535"/>
              <a:gd name="connsiteX76" fmla="*/ 183628 w 540656"/>
              <a:gd name="connsiteY76" fmla="*/ 0 h 4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40656" h="493535">
                <a:moveTo>
                  <a:pt x="134413" y="235194"/>
                </a:moveTo>
                <a:cubicBezTo>
                  <a:pt x="134413" y="235194"/>
                  <a:pt x="136998" y="299779"/>
                  <a:pt x="191280" y="302363"/>
                </a:cubicBezTo>
                <a:lnTo>
                  <a:pt x="199034" y="304946"/>
                </a:lnTo>
                <a:cubicBezTo>
                  <a:pt x="243624" y="303009"/>
                  <a:pt x="250409" y="264742"/>
                  <a:pt x="251015" y="245730"/>
                </a:cubicBezTo>
                <a:lnTo>
                  <a:pt x="250737" y="235359"/>
                </a:lnTo>
                <a:lnTo>
                  <a:pt x="250832" y="235264"/>
                </a:lnTo>
                <a:lnTo>
                  <a:pt x="276581" y="253278"/>
                </a:lnTo>
                <a:cubicBezTo>
                  <a:pt x="279166" y="255862"/>
                  <a:pt x="281751" y="255862"/>
                  <a:pt x="284336" y="258445"/>
                </a:cubicBezTo>
                <a:cubicBezTo>
                  <a:pt x="284336" y="258445"/>
                  <a:pt x="302430" y="263612"/>
                  <a:pt x="320524" y="271362"/>
                </a:cubicBezTo>
                <a:cubicBezTo>
                  <a:pt x="323109" y="271362"/>
                  <a:pt x="323109" y="271362"/>
                  <a:pt x="323109" y="271362"/>
                </a:cubicBezTo>
                <a:cubicBezTo>
                  <a:pt x="343787" y="279112"/>
                  <a:pt x="351542" y="292029"/>
                  <a:pt x="351542" y="292029"/>
                </a:cubicBezTo>
                <a:cubicBezTo>
                  <a:pt x="359297" y="299779"/>
                  <a:pt x="361882" y="312697"/>
                  <a:pt x="367051" y="323030"/>
                </a:cubicBezTo>
                <a:cubicBezTo>
                  <a:pt x="364466" y="325614"/>
                  <a:pt x="361882" y="330780"/>
                  <a:pt x="356712" y="333364"/>
                </a:cubicBezTo>
                <a:cubicBezTo>
                  <a:pt x="356712" y="333364"/>
                  <a:pt x="356712" y="333364"/>
                  <a:pt x="354127" y="330780"/>
                </a:cubicBezTo>
                <a:cubicBezTo>
                  <a:pt x="346372" y="323030"/>
                  <a:pt x="336033" y="312697"/>
                  <a:pt x="323109" y="302363"/>
                </a:cubicBezTo>
                <a:cubicBezTo>
                  <a:pt x="317939" y="299779"/>
                  <a:pt x="312769" y="294613"/>
                  <a:pt x="307599" y="292029"/>
                </a:cubicBezTo>
                <a:lnTo>
                  <a:pt x="307599" y="289446"/>
                </a:lnTo>
                <a:cubicBezTo>
                  <a:pt x="299845" y="286862"/>
                  <a:pt x="294675" y="281696"/>
                  <a:pt x="289505" y="279112"/>
                </a:cubicBezTo>
                <a:lnTo>
                  <a:pt x="255902" y="258445"/>
                </a:lnTo>
                <a:lnTo>
                  <a:pt x="178356" y="413450"/>
                </a:lnTo>
                <a:lnTo>
                  <a:pt x="219713" y="423783"/>
                </a:lnTo>
                <a:cubicBezTo>
                  <a:pt x="222298" y="423783"/>
                  <a:pt x="227468" y="426367"/>
                  <a:pt x="230053" y="426367"/>
                </a:cubicBezTo>
                <a:cubicBezTo>
                  <a:pt x="235223" y="428950"/>
                  <a:pt x="240393" y="431533"/>
                  <a:pt x="242978" y="434117"/>
                </a:cubicBezTo>
                <a:cubicBezTo>
                  <a:pt x="253317" y="436700"/>
                  <a:pt x="261072" y="441867"/>
                  <a:pt x="268826" y="444450"/>
                </a:cubicBezTo>
                <a:cubicBezTo>
                  <a:pt x="284336" y="452201"/>
                  <a:pt x="294675" y="462534"/>
                  <a:pt x="299845" y="470285"/>
                </a:cubicBezTo>
                <a:lnTo>
                  <a:pt x="307599" y="478035"/>
                </a:lnTo>
                <a:cubicBezTo>
                  <a:pt x="253317" y="490952"/>
                  <a:pt x="201619" y="493535"/>
                  <a:pt x="201619" y="493535"/>
                </a:cubicBezTo>
                <a:cubicBezTo>
                  <a:pt x="196450" y="493535"/>
                  <a:pt x="191280" y="493535"/>
                  <a:pt x="183525" y="493535"/>
                </a:cubicBezTo>
                <a:cubicBezTo>
                  <a:pt x="183525" y="493535"/>
                  <a:pt x="77546" y="488368"/>
                  <a:pt x="10339" y="457368"/>
                </a:cubicBezTo>
                <a:cubicBezTo>
                  <a:pt x="10339" y="457368"/>
                  <a:pt x="0" y="454784"/>
                  <a:pt x="0" y="431533"/>
                </a:cubicBezTo>
                <a:cubicBezTo>
                  <a:pt x="0" y="431533"/>
                  <a:pt x="2585" y="335947"/>
                  <a:pt x="33603" y="292029"/>
                </a:cubicBezTo>
                <a:cubicBezTo>
                  <a:pt x="33603" y="292029"/>
                  <a:pt x="41358" y="279112"/>
                  <a:pt x="62037" y="271362"/>
                </a:cubicBezTo>
                <a:cubicBezTo>
                  <a:pt x="62037" y="271362"/>
                  <a:pt x="129243" y="253278"/>
                  <a:pt x="134413" y="235194"/>
                </a:cubicBezTo>
                <a:close/>
                <a:moveTo>
                  <a:pt x="540656" y="232714"/>
                </a:moveTo>
                <a:cubicBezTo>
                  <a:pt x="519961" y="245621"/>
                  <a:pt x="504440" y="261109"/>
                  <a:pt x="488919" y="276596"/>
                </a:cubicBezTo>
                <a:cubicBezTo>
                  <a:pt x="473398" y="292084"/>
                  <a:pt x="457877" y="310153"/>
                  <a:pt x="444942" y="328223"/>
                </a:cubicBezTo>
                <a:cubicBezTo>
                  <a:pt x="432008" y="348873"/>
                  <a:pt x="421661" y="366942"/>
                  <a:pt x="408726" y="387593"/>
                </a:cubicBezTo>
                <a:cubicBezTo>
                  <a:pt x="398379" y="405662"/>
                  <a:pt x="388032" y="426312"/>
                  <a:pt x="377684" y="446963"/>
                </a:cubicBezTo>
                <a:lnTo>
                  <a:pt x="359576" y="485682"/>
                </a:lnTo>
                <a:lnTo>
                  <a:pt x="328534" y="444381"/>
                </a:lnTo>
                <a:cubicBezTo>
                  <a:pt x="318186" y="431475"/>
                  <a:pt x="302665" y="421150"/>
                  <a:pt x="284557" y="410824"/>
                </a:cubicBezTo>
                <a:cubicBezTo>
                  <a:pt x="276797" y="405662"/>
                  <a:pt x="266449" y="400499"/>
                  <a:pt x="258689" y="397918"/>
                </a:cubicBezTo>
                <a:cubicBezTo>
                  <a:pt x="253515" y="395337"/>
                  <a:pt x="248341" y="392755"/>
                  <a:pt x="243168" y="390174"/>
                </a:cubicBezTo>
                <a:cubicBezTo>
                  <a:pt x="237994" y="390174"/>
                  <a:pt x="232820" y="387593"/>
                  <a:pt x="230233" y="385011"/>
                </a:cubicBezTo>
                <a:lnTo>
                  <a:pt x="271623" y="302410"/>
                </a:lnTo>
                <a:cubicBezTo>
                  <a:pt x="276797" y="307572"/>
                  <a:pt x="281970" y="310153"/>
                  <a:pt x="287144" y="315316"/>
                </a:cubicBezTo>
                <a:cubicBezTo>
                  <a:pt x="292318" y="317897"/>
                  <a:pt x="297492" y="323060"/>
                  <a:pt x="302665" y="325641"/>
                </a:cubicBezTo>
                <a:cubicBezTo>
                  <a:pt x="313013" y="333385"/>
                  <a:pt x="320773" y="343710"/>
                  <a:pt x="331121" y="351454"/>
                </a:cubicBezTo>
                <a:cubicBezTo>
                  <a:pt x="341468" y="361780"/>
                  <a:pt x="349229" y="372105"/>
                  <a:pt x="356989" y="382430"/>
                </a:cubicBezTo>
                <a:cubicBezTo>
                  <a:pt x="364750" y="374686"/>
                  <a:pt x="369924" y="369523"/>
                  <a:pt x="375097" y="361780"/>
                </a:cubicBezTo>
                <a:cubicBezTo>
                  <a:pt x="390618" y="343710"/>
                  <a:pt x="406140" y="328223"/>
                  <a:pt x="424248" y="310153"/>
                </a:cubicBezTo>
                <a:cubicBezTo>
                  <a:pt x="442356" y="294666"/>
                  <a:pt x="460464" y="279178"/>
                  <a:pt x="478572" y="266271"/>
                </a:cubicBezTo>
                <a:cubicBezTo>
                  <a:pt x="499267" y="253365"/>
                  <a:pt x="519961" y="240458"/>
                  <a:pt x="540656" y="232714"/>
                </a:cubicBezTo>
                <a:close/>
                <a:moveTo>
                  <a:pt x="250901" y="232714"/>
                </a:moveTo>
                <a:cubicBezTo>
                  <a:pt x="250901" y="232714"/>
                  <a:pt x="250901" y="235194"/>
                  <a:pt x="250901" y="235194"/>
                </a:cubicBezTo>
                <a:lnTo>
                  <a:pt x="250832" y="235264"/>
                </a:lnTo>
                <a:lnTo>
                  <a:pt x="250732" y="235194"/>
                </a:lnTo>
                <a:lnTo>
                  <a:pt x="250737" y="235359"/>
                </a:lnTo>
                <a:lnTo>
                  <a:pt x="248421" y="237674"/>
                </a:lnTo>
                <a:cubicBezTo>
                  <a:pt x="250901" y="235194"/>
                  <a:pt x="250901" y="235194"/>
                  <a:pt x="250901" y="232714"/>
                </a:cubicBezTo>
                <a:close/>
                <a:moveTo>
                  <a:pt x="183628" y="0"/>
                </a:moveTo>
                <a:cubicBezTo>
                  <a:pt x="183628" y="0"/>
                  <a:pt x="196545" y="2583"/>
                  <a:pt x="217213" y="10333"/>
                </a:cubicBezTo>
                <a:lnTo>
                  <a:pt x="230130" y="12917"/>
                </a:lnTo>
                <a:cubicBezTo>
                  <a:pt x="258548" y="20667"/>
                  <a:pt x="271465" y="36167"/>
                  <a:pt x="274048" y="38751"/>
                </a:cubicBezTo>
                <a:cubicBezTo>
                  <a:pt x="294715" y="64585"/>
                  <a:pt x="289548" y="103336"/>
                  <a:pt x="284382" y="121420"/>
                </a:cubicBezTo>
                <a:cubicBezTo>
                  <a:pt x="289548" y="129170"/>
                  <a:pt x="286965" y="144671"/>
                  <a:pt x="284382" y="152421"/>
                </a:cubicBezTo>
                <a:cubicBezTo>
                  <a:pt x="284382" y="160171"/>
                  <a:pt x="281798" y="165338"/>
                  <a:pt x="276631" y="167921"/>
                </a:cubicBezTo>
                <a:cubicBezTo>
                  <a:pt x="271465" y="211839"/>
                  <a:pt x="232713" y="258341"/>
                  <a:pt x="191378" y="258341"/>
                </a:cubicBezTo>
                <a:cubicBezTo>
                  <a:pt x="155211" y="258341"/>
                  <a:pt x="116460" y="214423"/>
                  <a:pt x="111293" y="167921"/>
                </a:cubicBezTo>
                <a:cubicBezTo>
                  <a:pt x="108709" y="165338"/>
                  <a:pt x="103543" y="160171"/>
                  <a:pt x="103543" y="152421"/>
                </a:cubicBezTo>
                <a:cubicBezTo>
                  <a:pt x="100959" y="144671"/>
                  <a:pt x="98376" y="129170"/>
                  <a:pt x="103543" y="121420"/>
                </a:cubicBezTo>
                <a:cubicBezTo>
                  <a:pt x="103543" y="121420"/>
                  <a:pt x="106126" y="121420"/>
                  <a:pt x="106126" y="118837"/>
                </a:cubicBezTo>
                <a:cubicBezTo>
                  <a:pt x="98376" y="80085"/>
                  <a:pt x="103543" y="62002"/>
                  <a:pt x="106126" y="59418"/>
                </a:cubicBezTo>
                <a:cubicBezTo>
                  <a:pt x="119043" y="20667"/>
                  <a:pt x="160378" y="5167"/>
                  <a:pt x="160378" y="5167"/>
                </a:cubicBezTo>
                <a:cubicBezTo>
                  <a:pt x="162961" y="2583"/>
                  <a:pt x="170711" y="0"/>
                  <a:pt x="175878" y="2583"/>
                </a:cubicBezTo>
                <a:cubicBezTo>
                  <a:pt x="175878" y="2583"/>
                  <a:pt x="178461" y="2583"/>
                  <a:pt x="181045" y="2583"/>
                </a:cubicBezTo>
                <a:cubicBezTo>
                  <a:pt x="181045" y="0"/>
                  <a:pt x="181045" y="0"/>
                  <a:pt x="1836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cs typeface="+mn-ea"/>
              <a:sym typeface="+mn-lt"/>
            </a:endParaRPr>
          </a:p>
        </p:txBody>
      </p:sp>
      <p:sp>
        <p:nvSpPr>
          <p:cNvPr id="42" name="矩形 41">
            <a:extLst>
              <a:ext uri="{FF2B5EF4-FFF2-40B4-BE49-F238E27FC236}">
                <a16:creationId xmlns="" xmlns:a16="http://schemas.microsoft.com/office/drawing/2014/main" id="{01A59651-DCAC-7E4B-85B9-E6302FD3C385}"/>
              </a:ext>
            </a:extLst>
          </p:cNvPr>
          <p:cNvSpPr/>
          <p:nvPr/>
        </p:nvSpPr>
        <p:spPr>
          <a:xfrm>
            <a:off x="8585922" y="3041168"/>
            <a:ext cx="2610782" cy="932563"/>
          </a:xfrm>
          <a:prstGeom prst="rect">
            <a:avLst/>
          </a:prstGeom>
        </p:spPr>
        <p:txBody>
          <a:bodyPr wrap="square">
            <a:spAutoFit/>
          </a:bodyPr>
          <a:lstStyle/>
          <a:p>
            <a:pPr>
              <a:lnSpc>
                <a:spcPct val="130000"/>
              </a:lnSpc>
            </a:pPr>
            <a:r>
              <a:rPr lang="zh-CN" altLang="en-US" sz="1400" dirty="0">
                <a:solidFill>
                  <a:srgbClr val="244E3B"/>
                </a:solidFill>
                <a:cs typeface="+mn-ea"/>
                <a:sym typeface="+mn-lt"/>
              </a:rPr>
              <a:t>标题数字等都可以通过点击和重新输入进行更改文字数字大小颜色参考此模板。</a:t>
            </a:r>
            <a:endParaRPr kumimoji="1" lang="zh-CN" altLang="en-US" sz="1400" dirty="0">
              <a:solidFill>
                <a:srgbClr val="244E3B"/>
              </a:solidFill>
              <a:cs typeface="+mn-ea"/>
              <a:sym typeface="+mn-lt"/>
            </a:endParaRPr>
          </a:p>
        </p:txBody>
      </p:sp>
      <p:sp>
        <p:nvSpPr>
          <p:cNvPr id="43" name="矩形 42">
            <a:extLst>
              <a:ext uri="{FF2B5EF4-FFF2-40B4-BE49-F238E27FC236}">
                <a16:creationId xmlns="" xmlns:a16="http://schemas.microsoft.com/office/drawing/2014/main" id="{5EA88B21-B1A4-9F4F-9731-320A9EC7E948}"/>
              </a:ext>
            </a:extLst>
          </p:cNvPr>
          <p:cNvSpPr/>
          <p:nvPr/>
        </p:nvSpPr>
        <p:spPr>
          <a:xfrm>
            <a:off x="8566279" y="2702614"/>
            <a:ext cx="3262432" cy="369332"/>
          </a:xfrm>
          <a:prstGeom prst="rect">
            <a:avLst/>
          </a:prstGeom>
          <a:noFill/>
        </p:spPr>
        <p:txBody>
          <a:bodyPr wrap="square" rtlCol="0">
            <a:spAutoFit/>
          </a:bodyPr>
          <a:lstStyle/>
          <a:p>
            <a:r>
              <a:rPr lang="zh-CN" altLang="en-US" b="1" dirty="0">
                <a:solidFill>
                  <a:srgbClr val="244E3B"/>
                </a:solidFill>
                <a:cs typeface="+mn-ea"/>
                <a:sym typeface="+mn-lt"/>
              </a:rPr>
              <a:t>点击此处添加文本信息</a:t>
            </a:r>
          </a:p>
        </p:txBody>
      </p:sp>
      <p:sp>
        <p:nvSpPr>
          <p:cNvPr id="44" name="矩形 43">
            <a:extLst>
              <a:ext uri="{FF2B5EF4-FFF2-40B4-BE49-F238E27FC236}">
                <a16:creationId xmlns="" xmlns:a16="http://schemas.microsoft.com/office/drawing/2014/main" id="{6D2DF052-6808-714F-8353-3EF471BA694A}"/>
              </a:ext>
            </a:extLst>
          </p:cNvPr>
          <p:cNvSpPr/>
          <p:nvPr/>
        </p:nvSpPr>
        <p:spPr>
          <a:xfrm>
            <a:off x="1189080" y="4997471"/>
            <a:ext cx="2589052" cy="932563"/>
          </a:xfrm>
          <a:prstGeom prst="rect">
            <a:avLst/>
          </a:prstGeom>
        </p:spPr>
        <p:txBody>
          <a:bodyPr wrap="square">
            <a:spAutoFit/>
          </a:bodyPr>
          <a:lstStyle/>
          <a:p>
            <a:pPr algn="r">
              <a:lnSpc>
                <a:spcPct val="130000"/>
              </a:lnSpc>
            </a:pPr>
            <a:r>
              <a:rPr lang="zh-CN" altLang="en-US" sz="1400" dirty="0">
                <a:solidFill>
                  <a:srgbClr val="244E3B"/>
                </a:solidFill>
                <a:cs typeface="+mn-ea"/>
                <a:sym typeface="+mn-lt"/>
              </a:rPr>
              <a:t>标题数字等都可以通过点击和重新输入进行更改文字数字大小颜色参考此模板</a:t>
            </a:r>
            <a:endParaRPr kumimoji="1" lang="zh-CN" altLang="en-US" sz="1400" dirty="0">
              <a:solidFill>
                <a:srgbClr val="244E3B"/>
              </a:solidFill>
              <a:cs typeface="+mn-ea"/>
              <a:sym typeface="+mn-lt"/>
            </a:endParaRPr>
          </a:p>
        </p:txBody>
      </p:sp>
      <p:sp>
        <p:nvSpPr>
          <p:cNvPr id="45" name="矩形 44">
            <a:extLst>
              <a:ext uri="{FF2B5EF4-FFF2-40B4-BE49-F238E27FC236}">
                <a16:creationId xmlns="" xmlns:a16="http://schemas.microsoft.com/office/drawing/2014/main" id="{0FE957DE-FE92-C543-9459-20A4410C3EA4}"/>
              </a:ext>
            </a:extLst>
          </p:cNvPr>
          <p:cNvSpPr/>
          <p:nvPr/>
        </p:nvSpPr>
        <p:spPr>
          <a:xfrm>
            <a:off x="1304283" y="4674320"/>
            <a:ext cx="3262432" cy="369332"/>
          </a:xfrm>
          <a:prstGeom prst="rect">
            <a:avLst/>
          </a:prstGeom>
          <a:noFill/>
        </p:spPr>
        <p:txBody>
          <a:bodyPr wrap="square" rtlCol="0">
            <a:spAutoFit/>
          </a:bodyPr>
          <a:lstStyle/>
          <a:p>
            <a:r>
              <a:rPr lang="zh-CN" altLang="en-US" b="1" dirty="0">
                <a:solidFill>
                  <a:srgbClr val="244E3B"/>
                </a:solidFill>
                <a:cs typeface="+mn-ea"/>
                <a:sym typeface="+mn-lt"/>
              </a:rPr>
              <a:t>点击此处添加文本信息</a:t>
            </a:r>
          </a:p>
        </p:txBody>
      </p:sp>
      <p:sp>
        <p:nvSpPr>
          <p:cNvPr id="46" name="矩形 45">
            <a:extLst>
              <a:ext uri="{FF2B5EF4-FFF2-40B4-BE49-F238E27FC236}">
                <a16:creationId xmlns="" xmlns:a16="http://schemas.microsoft.com/office/drawing/2014/main" id="{7C822074-9CBE-6642-9E82-6B8AD0084B0A}"/>
              </a:ext>
            </a:extLst>
          </p:cNvPr>
          <p:cNvSpPr/>
          <p:nvPr/>
        </p:nvSpPr>
        <p:spPr>
          <a:xfrm>
            <a:off x="1219778" y="2016422"/>
            <a:ext cx="2553850" cy="932563"/>
          </a:xfrm>
          <a:prstGeom prst="rect">
            <a:avLst/>
          </a:prstGeom>
        </p:spPr>
        <p:txBody>
          <a:bodyPr wrap="square">
            <a:spAutoFit/>
          </a:bodyPr>
          <a:lstStyle/>
          <a:p>
            <a:pPr algn="r">
              <a:lnSpc>
                <a:spcPct val="130000"/>
              </a:lnSpc>
            </a:pPr>
            <a:r>
              <a:rPr lang="zh-CN" altLang="en-US" sz="1400" dirty="0">
                <a:solidFill>
                  <a:srgbClr val="244E3B"/>
                </a:solidFill>
                <a:cs typeface="+mn-ea"/>
                <a:sym typeface="+mn-lt"/>
              </a:rPr>
              <a:t>标题数字等都可以通过点击和重新输入进行更改文字数字大小颜色参考此模板</a:t>
            </a:r>
            <a:endParaRPr kumimoji="1" lang="zh-CN" altLang="en-US" sz="1400" dirty="0">
              <a:solidFill>
                <a:srgbClr val="244E3B"/>
              </a:solidFill>
              <a:cs typeface="+mn-ea"/>
              <a:sym typeface="+mn-lt"/>
            </a:endParaRPr>
          </a:p>
        </p:txBody>
      </p:sp>
      <p:sp>
        <p:nvSpPr>
          <p:cNvPr id="47" name="矩形 46">
            <a:extLst>
              <a:ext uri="{FF2B5EF4-FFF2-40B4-BE49-F238E27FC236}">
                <a16:creationId xmlns="" xmlns:a16="http://schemas.microsoft.com/office/drawing/2014/main" id="{06701827-9376-1D43-A4FC-DC8F1B70F007}"/>
              </a:ext>
            </a:extLst>
          </p:cNvPr>
          <p:cNvSpPr/>
          <p:nvPr/>
        </p:nvSpPr>
        <p:spPr>
          <a:xfrm>
            <a:off x="1268975" y="1721061"/>
            <a:ext cx="3262432" cy="369332"/>
          </a:xfrm>
          <a:prstGeom prst="rect">
            <a:avLst/>
          </a:prstGeom>
          <a:noFill/>
        </p:spPr>
        <p:txBody>
          <a:bodyPr wrap="square" rtlCol="0">
            <a:spAutoFit/>
          </a:bodyPr>
          <a:lstStyle/>
          <a:p>
            <a:r>
              <a:rPr lang="zh-CN" altLang="en-US" b="1" dirty="0">
                <a:solidFill>
                  <a:srgbClr val="244E3B"/>
                </a:solidFill>
                <a:cs typeface="+mn-ea"/>
                <a:sym typeface="+mn-lt"/>
              </a:rPr>
              <a:t>点击此处添加文本信息</a:t>
            </a:r>
          </a:p>
        </p:txBody>
      </p:sp>
      <p:sp>
        <p:nvSpPr>
          <p:cNvPr id="48" name="文本框 47">
            <a:extLst>
              <a:ext uri="{FF2B5EF4-FFF2-40B4-BE49-F238E27FC236}">
                <a16:creationId xmlns="" xmlns:a16="http://schemas.microsoft.com/office/drawing/2014/main" id="{DFAFED04-2705-D246-9655-05DF24B6FDE4}"/>
              </a:ext>
            </a:extLst>
          </p:cNvPr>
          <p:cNvSpPr txBox="1"/>
          <p:nvPr/>
        </p:nvSpPr>
        <p:spPr>
          <a:xfrm>
            <a:off x="3018293" y="1222577"/>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01</a:t>
            </a:r>
            <a:endParaRPr kumimoji="1" lang="zh-CN" altLang="en-US" sz="3600" b="1" dirty="0">
              <a:solidFill>
                <a:srgbClr val="8CBA5E"/>
              </a:solidFill>
              <a:cs typeface="+mn-ea"/>
              <a:sym typeface="+mn-lt"/>
            </a:endParaRPr>
          </a:p>
        </p:txBody>
      </p:sp>
      <p:sp>
        <p:nvSpPr>
          <p:cNvPr id="49" name="文本框 48">
            <a:extLst>
              <a:ext uri="{FF2B5EF4-FFF2-40B4-BE49-F238E27FC236}">
                <a16:creationId xmlns="" xmlns:a16="http://schemas.microsoft.com/office/drawing/2014/main" id="{510ED690-8FAC-A84B-9A0B-1047DC000537}"/>
              </a:ext>
            </a:extLst>
          </p:cNvPr>
          <p:cNvSpPr txBox="1"/>
          <p:nvPr/>
        </p:nvSpPr>
        <p:spPr>
          <a:xfrm>
            <a:off x="3048884" y="4163845"/>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02</a:t>
            </a:r>
            <a:endParaRPr kumimoji="1" lang="zh-CN" altLang="en-US" sz="3600" b="1" dirty="0">
              <a:solidFill>
                <a:srgbClr val="8CBA5E"/>
              </a:solidFill>
              <a:cs typeface="+mn-ea"/>
              <a:sym typeface="+mn-lt"/>
            </a:endParaRPr>
          </a:p>
        </p:txBody>
      </p:sp>
      <p:sp>
        <p:nvSpPr>
          <p:cNvPr id="50" name="文本框 49">
            <a:extLst>
              <a:ext uri="{FF2B5EF4-FFF2-40B4-BE49-F238E27FC236}">
                <a16:creationId xmlns="" xmlns:a16="http://schemas.microsoft.com/office/drawing/2014/main" id="{052EAD49-F105-B64B-AB0F-030D8349E8B0}"/>
              </a:ext>
            </a:extLst>
          </p:cNvPr>
          <p:cNvSpPr txBox="1"/>
          <p:nvPr/>
        </p:nvSpPr>
        <p:spPr>
          <a:xfrm>
            <a:off x="10284278" y="2208245"/>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03</a:t>
            </a:r>
            <a:endParaRPr kumimoji="1" lang="zh-CN" altLang="en-US" sz="3600" b="1" dirty="0">
              <a:solidFill>
                <a:srgbClr val="8CBA5E"/>
              </a:solidFill>
              <a:cs typeface="+mn-ea"/>
              <a:sym typeface="+mn-lt"/>
            </a:endParaRPr>
          </a:p>
        </p:txBody>
      </p:sp>
    </p:spTree>
    <p:extLst>
      <p:ext uri="{BB962C8B-B14F-4D97-AF65-F5344CB8AC3E}">
        <p14:creationId xmlns:p14="http://schemas.microsoft.com/office/powerpoint/2010/main" val="659073790"/>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dissolv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p:tgtEl>
                                          <p:spTgt spid="33"/>
                                        </p:tgtEl>
                                        <p:attrNameLst>
                                          <p:attrName>ppt_y</p:attrName>
                                        </p:attrNameLst>
                                      </p:cBhvr>
                                      <p:tavLst>
                                        <p:tav tm="0">
                                          <p:val>
                                            <p:strVal val="#ppt_y+#ppt_h*1.125000"/>
                                          </p:val>
                                        </p:tav>
                                        <p:tav tm="100000">
                                          <p:val>
                                            <p:strVal val="#ppt_y"/>
                                          </p:val>
                                        </p:tav>
                                      </p:tavLst>
                                    </p:anim>
                                    <p:animEffect transition="in" filter="wipe(up)">
                                      <p:cBhvr>
                                        <p:cTn id="16" dur="500"/>
                                        <p:tgtEl>
                                          <p:spTgt spid="3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p:tgtEl>
                                          <p:spTgt spid="34"/>
                                        </p:tgtEl>
                                        <p:attrNameLst>
                                          <p:attrName>ppt_y</p:attrName>
                                        </p:attrNameLst>
                                      </p:cBhvr>
                                      <p:tavLst>
                                        <p:tav tm="0">
                                          <p:val>
                                            <p:strVal val="#ppt_y+#ppt_h*1.125000"/>
                                          </p:val>
                                        </p:tav>
                                        <p:tav tm="100000">
                                          <p:val>
                                            <p:strVal val="#ppt_y"/>
                                          </p:val>
                                        </p:tav>
                                      </p:tavLst>
                                    </p:anim>
                                    <p:animEffect transition="in" filter="wipe(up)">
                                      <p:cBhvr>
                                        <p:cTn id="20" dur="500"/>
                                        <p:tgtEl>
                                          <p:spTgt spid="3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p:tgtEl>
                                          <p:spTgt spid="35"/>
                                        </p:tgtEl>
                                        <p:attrNameLst>
                                          <p:attrName>ppt_y</p:attrName>
                                        </p:attrNameLst>
                                      </p:cBhvr>
                                      <p:tavLst>
                                        <p:tav tm="0">
                                          <p:val>
                                            <p:strVal val="#ppt_y+#ppt_h*1.125000"/>
                                          </p:val>
                                        </p:tav>
                                        <p:tav tm="100000">
                                          <p:val>
                                            <p:strVal val="#ppt_y"/>
                                          </p:val>
                                        </p:tav>
                                      </p:tavLst>
                                    </p:anim>
                                    <p:animEffect transition="in" filter="wipe(up)">
                                      <p:cBhvr>
                                        <p:cTn id="24" dur="500"/>
                                        <p:tgtEl>
                                          <p:spTgt spid="3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p:tgtEl>
                                          <p:spTgt spid="36"/>
                                        </p:tgtEl>
                                        <p:attrNameLst>
                                          <p:attrName>ppt_y</p:attrName>
                                        </p:attrNameLst>
                                      </p:cBhvr>
                                      <p:tavLst>
                                        <p:tav tm="0">
                                          <p:val>
                                            <p:strVal val="#ppt_y+#ppt_h*1.125000"/>
                                          </p:val>
                                        </p:tav>
                                        <p:tav tm="100000">
                                          <p:val>
                                            <p:strVal val="#ppt_y"/>
                                          </p:val>
                                        </p:tav>
                                      </p:tavLst>
                                    </p:anim>
                                    <p:animEffect transition="in" filter="wipe(up)">
                                      <p:cBhvr>
                                        <p:cTn id="28" dur="500"/>
                                        <p:tgtEl>
                                          <p:spTgt spid="3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p:tgtEl>
                                          <p:spTgt spid="37"/>
                                        </p:tgtEl>
                                        <p:attrNameLst>
                                          <p:attrName>ppt_y</p:attrName>
                                        </p:attrNameLst>
                                      </p:cBhvr>
                                      <p:tavLst>
                                        <p:tav tm="0">
                                          <p:val>
                                            <p:strVal val="#ppt_y+#ppt_h*1.125000"/>
                                          </p:val>
                                        </p:tav>
                                        <p:tav tm="100000">
                                          <p:val>
                                            <p:strVal val="#ppt_y"/>
                                          </p:val>
                                        </p:tav>
                                      </p:tavLst>
                                    </p:anim>
                                    <p:animEffect transition="in" filter="wipe(up)">
                                      <p:cBhvr>
                                        <p:cTn id="32" dur="500"/>
                                        <p:tgtEl>
                                          <p:spTgt spid="37"/>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p:tgtEl>
                                          <p:spTgt spid="38"/>
                                        </p:tgtEl>
                                        <p:attrNameLst>
                                          <p:attrName>ppt_y</p:attrName>
                                        </p:attrNameLst>
                                      </p:cBhvr>
                                      <p:tavLst>
                                        <p:tav tm="0">
                                          <p:val>
                                            <p:strVal val="#ppt_y+#ppt_h*1.125000"/>
                                          </p:val>
                                        </p:tav>
                                        <p:tav tm="100000">
                                          <p:val>
                                            <p:strVal val="#ppt_y"/>
                                          </p:val>
                                        </p:tav>
                                      </p:tavLst>
                                    </p:anim>
                                    <p:animEffect transition="in" filter="wipe(up)">
                                      <p:cBhvr>
                                        <p:cTn id="36" dur="500"/>
                                        <p:tgtEl>
                                          <p:spTgt spid="38"/>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p:tgtEl>
                                          <p:spTgt spid="39"/>
                                        </p:tgtEl>
                                        <p:attrNameLst>
                                          <p:attrName>ppt_y</p:attrName>
                                        </p:attrNameLst>
                                      </p:cBhvr>
                                      <p:tavLst>
                                        <p:tav tm="0">
                                          <p:val>
                                            <p:strVal val="#ppt_y+#ppt_h*1.125000"/>
                                          </p:val>
                                        </p:tav>
                                        <p:tav tm="100000">
                                          <p:val>
                                            <p:strVal val="#ppt_y"/>
                                          </p:val>
                                        </p:tav>
                                      </p:tavLst>
                                    </p:anim>
                                    <p:animEffect transition="in" filter="wipe(up)">
                                      <p:cBhvr>
                                        <p:cTn id="40" dur="500"/>
                                        <p:tgtEl>
                                          <p:spTgt spid="39"/>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p:tgtEl>
                                          <p:spTgt spid="40"/>
                                        </p:tgtEl>
                                        <p:attrNameLst>
                                          <p:attrName>ppt_y</p:attrName>
                                        </p:attrNameLst>
                                      </p:cBhvr>
                                      <p:tavLst>
                                        <p:tav tm="0">
                                          <p:val>
                                            <p:strVal val="#ppt_y+#ppt_h*1.125000"/>
                                          </p:val>
                                        </p:tav>
                                        <p:tav tm="100000">
                                          <p:val>
                                            <p:strVal val="#ppt_y"/>
                                          </p:val>
                                        </p:tav>
                                      </p:tavLst>
                                    </p:anim>
                                    <p:animEffect transition="in" filter="wipe(up)">
                                      <p:cBhvr>
                                        <p:cTn id="44" dur="500"/>
                                        <p:tgtEl>
                                          <p:spTgt spid="40"/>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p:tgtEl>
                                          <p:spTgt spid="41"/>
                                        </p:tgtEl>
                                        <p:attrNameLst>
                                          <p:attrName>ppt_y</p:attrName>
                                        </p:attrNameLst>
                                      </p:cBhvr>
                                      <p:tavLst>
                                        <p:tav tm="0">
                                          <p:val>
                                            <p:strVal val="#ppt_y+#ppt_h*1.125000"/>
                                          </p:val>
                                        </p:tav>
                                        <p:tav tm="100000">
                                          <p:val>
                                            <p:strVal val="#ppt_y"/>
                                          </p:val>
                                        </p:tav>
                                      </p:tavLst>
                                    </p:anim>
                                    <p:animEffect transition="in" filter="wipe(up)">
                                      <p:cBhvr>
                                        <p:cTn id="48" dur="500"/>
                                        <p:tgtEl>
                                          <p:spTgt spid="4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p:tgtEl>
                                          <p:spTgt spid="42"/>
                                        </p:tgtEl>
                                        <p:attrNameLst>
                                          <p:attrName>ppt_y</p:attrName>
                                        </p:attrNameLst>
                                      </p:cBhvr>
                                      <p:tavLst>
                                        <p:tav tm="0">
                                          <p:val>
                                            <p:strVal val="#ppt_y+#ppt_h*1.125000"/>
                                          </p:val>
                                        </p:tav>
                                        <p:tav tm="100000">
                                          <p:val>
                                            <p:strVal val="#ppt_y"/>
                                          </p:val>
                                        </p:tav>
                                      </p:tavLst>
                                    </p:anim>
                                    <p:animEffect transition="in" filter="wipe(up)">
                                      <p:cBhvr>
                                        <p:cTn id="52" dur="500"/>
                                        <p:tgtEl>
                                          <p:spTgt spid="42"/>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p:tgtEl>
                                          <p:spTgt spid="43"/>
                                        </p:tgtEl>
                                        <p:attrNameLst>
                                          <p:attrName>ppt_y</p:attrName>
                                        </p:attrNameLst>
                                      </p:cBhvr>
                                      <p:tavLst>
                                        <p:tav tm="0">
                                          <p:val>
                                            <p:strVal val="#ppt_y+#ppt_h*1.125000"/>
                                          </p:val>
                                        </p:tav>
                                        <p:tav tm="100000">
                                          <p:val>
                                            <p:strVal val="#ppt_y"/>
                                          </p:val>
                                        </p:tav>
                                      </p:tavLst>
                                    </p:anim>
                                    <p:animEffect transition="in" filter="wipe(up)">
                                      <p:cBhvr>
                                        <p:cTn id="56" dur="500"/>
                                        <p:tgtEl>
                                          <p:spTgt spid="43"/>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p:tgtEl>
                                          <p:spTgt spid="44"/>
                                        </p:tgtEl>
                                        <p:attrNameLst>
                                          <p:attrName>ppt_y</p:attrName>
                                        </p:attrNameLst>
                                      </p:cBhvr>
                                      <p:tavLst>
                                        <p:tav tm="0">
                                          <p:val>
                                            <p:strVal val="#ppt_y+#ppt_h*1.125000"/>
                                          </p:val>
                                        </p:tav>
                                        <p:tav tm="100000">
                                          <p:val>
                                            <p:strVal val="#ppt_y"/>
                                          </p:val>
                                        </p:tav>
                                      </p:tavLst>
                                    </p:anim>
                                    <p:animEffect transition="in" filter="wipe(up)">
                                      <p:cBhvr>
                                        <p:cTn id="60" dur="500"/>
                                        <p:tgtEl>
                                          <p:spTgt spid="44"/>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p:tgtEl>
                                          <p:spTgt spid="45"/>
                                        </p:tgtEl>
                                        <p:attrNameLst>
                                          <p:attrName>ppt_y</p:attrName>
                                        </p:attrNameLst>
                                      </p:cBhvr>
                                      <p:tavLst>
                                        <p:tav tm="0">
                                          <p:val>
                                            <p:strVal val="#ppt_y+#ppt_h*1.125000"/>
                                          </p:val>
                                        </p:tav>
                                        <p:tav tm="100000">
                                          <p:val>
                                            <p:strVal val="#ppt_y"/>
                                          </p:val>
                                        </p:tav>
                                      </p:tavLst>
                                    </p:anim>
                                    <p:animEffect transition="in" filter="wipe(up)">
                                      <p:cBhvr>
                                        <p:cTn id="64" dur="500"/>
                                        <p:tgtEl>
                                          <p:spTgt spid="45"/>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p:tgtEl>
                                          <p:spTgt spid="46"/>
                                        </p:tgtEl>
                                        <p:attrNameLst>
                                          <p:attrName>ppt_y</p:attrName>
                                        </p:attrNameLst>
                                      </p:cBhvr>
                                      <p:tavLst>
                                        <p:tav tm="0">
                                          <p:val>
                                            <p:strVal val="#ppt_y+#ppt_h*1.125000"/>
                                          </p:val>
                                        </p:tav>
                                        <p:tav tm="100000">
                                          <p:val>
                                            <p:strVal val="#ppt_y"/>
                                          </p:val>
                                        </p:tav>
                                      </p:tavLst>
                                    </p:anim>
                                    <p:animEffect transition="in" filter="wipe(up)">
                                      <p:cBhvr>
                                        <p:cTn id="68" dur="500"/>
                                        <p:tgtEl>
                                          <p:spTgt spid="46"/>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500"/>
                                        <p:tgtEl>
                                          <p:spTgt spid="47"/>
                                        </p:tgtEl>
                                        <p:attrNameLst>
                                          <p:attrName>ppt_y</p:attrName>
                                        </p:attrNameLst>
                                      </p:cBhvr>
                                      <p:tavLst>
                                        <p:tav tm="0">
                                          <p:val>
                                            <p:strVal val="#ppt_y+#ppt_h*1.125000"/>
                                          </p:val>
                                        </p:tav>
                                        <p:tav tm="100000">
                                          <p:val>
                                            <p:strVal val="#ppt_y"/>
                                          </p:val>
                                        </p:tav>
                                      </p:tavLst>
                                    </p:anim>
                                    <p:animEffect transition="in" filter="wipe(up)">
                                      <p:cBhvr>
                                        <p:cTn id="72" dur="500"/>
                                        <p:tgtEl>
                                          <p:spTgt spid="47"/>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p:tgtEl>
                                          <p:spTgt spid="48"/>
                                        </p:tgtEl>
                                        <p:attrNameLst>
                                          <p:attrName>ppt_y</p:attrName>
                                        </p:attrNameLst>
                                      </p:cBhvr>
                                      <p:tavLst>
                                        <p:tav tm="0">
                                          <p:val>
                                            <p:strVal val="#ppt_y+#ppt_h*1.125000"/>
                                          </p:val>
                                        </p:tav>
                                        <p:tav tm="100000">
                                          <p:val>
                                            <p:strVal val="#ppt_y"/>
                                          </p:val>
                                        </p:tav>
                                      </p:tavLst>
                                    </p:anim>
                                    <p:animEffect transition="in" filter="wipe(up)">
                                      <p:cBhvr>
                                        <p:cTn id="76" dur="500"/>
                                        <p:tgtEl>
                                          <p:spTgt spid="48"/>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p:tgtEl>
                                          <p:spTgt spid="49"/>
                                        </p:tgtEl>
                                        <p:attrNameLst>
                                          <p:attrName>ppt_y</p:attrName>
                                        </p:attrNameLst>
                                      </p:cBhvr>
                                      <p:tavLst>
                                        <p:tav tm="0">
                                          <p:val>
                                            <p:strVal val="#ppt_y+#ppt_h*1.125000"/>
                                          </p:val>
                                        </p:tav>
                                        <p:tav tm="100000">
                                          <p:val>
                                            <p:strVal val="#ppt_y"/>
                                          </p:val>
                                        </p:tav>
                                      </p:tavLst>
                                    </p:anim>
                                    <p:animEffect transition="in" filter="wipe(up)">
                                      <p:cBhvr>
                                        <p:cTn id="80" dur="500"/>
                                        <p:tgtEl>
                                          <p:spTgt spid="49"/>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500"/>
                                        <p:tgtEl>
                                          <p:spTgt spid="50"/>
                                        </p:tgtEl>
                                        <p:attrNameLst>
                                          <p:attrName>ppt_y</p:attrName>
                                        </p:attrNameLst>
                                      </p:cBhvr>
                                      <p:tavLst>
                                        <p:tav tm="0">
                                          <p:val>
                                            <p:strVal val="#ppt_y+#ppt_h*1.125000"/>
                                          </p:val>
                                        </p:tav>
                                        <p:tav tm="100000">
                                          <p:val>
                                            <p:strVal val="#ppt_y"/>
                                          </p:val>
                                        </p:tav>
                                      </p:tavLst>
                                    </p:anim>
                                    <p:animEffect transition="in" filter="wipe(up)">
                                      <p:cBhvr>
                                        <p:cTn id="8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DE8E3F48-CD44-024D-8EB0-B28FE1D5FFC5}"/>
              </a:ext>
            </a:extLst>
          </p:cNvPr>
          <p:cNvSpPr/>
          <p:nvPr/>
        </p:nvSpPr>
        <p:spPr>
          <a:xfrm>
            <a:off x="0" y="1"/>
            <a:ext cx="12192000" cy="6858000"/>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矩形 15">
            <a:extLst>
              <a:ext uri="{FF2B5EF4-FFF2-40B4-BE49-F238E27FC236}">
                <a16:creationId xmlns="" xmlns:a16="http://schemas.microsoft.com/office/drawing/2014/main" id="{6B26D568-FFCD-924D-9FC2-49C831EDDD36}"/>
              </a:ext>
            </a:extLst>
          </p:cNvPr>
          <p:cNvSpPr/>
          <p:nvPr/>
        </p:nvSpPr>
        <p:spPr>
          <a:xfrm>
            <a:off x="3516160" y="382389"/>
            <a:ext cx="8222592" cy="6093224"/>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8" name="图片 7" descr="绿色的草地&#10;&#10;描述已自动生成">
            <a:extLst>
              <a:ext uri="{FF2B5EF4-FFF2-40B4-BE49-F238E27FC236}">
                <a16:creationId xmlns="" xmlns:a16="http://schemas.microsoft.com/office/drawing/2014/main" id="{BA8E470D-FC83-EA42-B5AE-071C2FA875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709" y="382387"/>
            <a:ext cx="9861697" cy="6093225"/>
          </a:xfrm>
          <a:prstGeom prst="rect">
            <a:avLst/>
          </a:prstGeom>
        </p:spPr>
      </p:pic>
      <p:sp>
        <p:nvSpPr>
          <p:cNvPr id="13" name="矩形 12">
            <a:extLst>
              <a:ext uri="{FF2B5EF4-FFF2-40B4-BE49-F238E27FC236}">
                <a16:creationId xmlns="" xmlns:a16="http://schemas.microsoft.com/office/drawing/2014/main" id="{C01BBBFA-C5FE-4B9D-8A53-5CFDE53983C3}"/>
              </a:ext>
            </a:extLst>
          </p:cNvPr>
          <p:cNvSpPr/>
          <p:nvPr/>
        </p:nvSpPr>
        <p:spPr>
          <a:xfrm>
            <a:off x="400710" y="382386"/>
            <a:ext cx="10262406" cy="6047505"/>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 xmlns:a16="http://schemas.microsoft.com/office/drawing/2014/main" id="{AC3D25A6-4259-4879-902C-43C061BAF92A}"/>
              </a:ext>
            </a:extLst>
          </p:cNvPr>
          <p:cNvSpPr/>
          <p:nvPr/>
        </p:nvSpPr>
        <p:spPr>
          <a:xfrm>
            <a:off x="1245394" y="4213299"/>
            <a:ext cx="5422385" cy="932563"/>
          </a:xfrm>
          <a:prstGeom prst="rect">
            <a:avLst/>
          </a:prstGeom>
        </p:spPr>
        <p:txBody>
          <a:bodyPr wrap="square">
            <a:spAutoFit/>
          </a:bodyPr>
          <a:lstStyle/>
          <a:p>
            <a:pPr>
              <a:lnSpc>
                <a:spcPct val="130000"/>
              </a:lnSpc>
            </a:pPr>
            <a:r>
              <a:rPr lang="zh-CN" altLang="en-US" sz="1400" dirty="0">
                <a:solidFill>
                  <a:schemeClr val="bg1"/>
                </a:solidFill>
                <a:cs typeface="+mn-ea"/>
                <a:sym typeface="+mn-lt"/>
              </a:rPr>
              <a:t>点击此处添加文本信息。标题数字等都可以通过点击和重新输入进行更改，菜单设置中功能区可以对字体大小，颜色，行距，间距进行修改。文字数字大小颜色参考此模板。</a:t>
            </a:r>
          </a:p>
        </p:txBody>
      </p:sp>
      <p:sp>
        <p:nvSpPr>
          <p:cNvPr id="11" name="矩形 10">
            <a:extLst>
              <a:ext uri="{FF2B5EF4-FFF2-40B4-BE49-F238E27FC236}">
                <a16:creationId xmlns="" xmlns:a16="http://schemas.microsoft.com/office/drawing/2014/main" id="{B5F9CD11-AE82-4C39-9A0D-D2DA7A376640}"/>
              </a:ext>
            </a:extLst>
          </p:cNvPr>
          <p:cNvSpPr/>
          <p:nvPr/>
        </p:nvSpPr>
        <p:spPr>
          <a:xfrm>
            <a:off x="1245394" y="3132721"/>
            <a:ext cx="140283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 xmlns:a16="http://schemas.microsoft.com/office/drawing/2014/main" id="{270E481C-1FDB-7949-8259-856509E44FD2}"/>
              </a:ext>
            </a:extLst>
          </p:cNvPr>
          <p:cNvSpPr txBox="1"/>
          <p:nvPr/>
        </p:nvSpPr>
        <p:spPr>
          <a:xfrm>
            <a:off x="1107281" y="1731890"/>
            <a:ext cx="2441013" cy="1446550"/>
          </a:xfrm>
          <a:prstGeom prst="rect">
            <a:avLst/>
          </a:prstGeom>
        </p:spPr>
        <p:txBody>
          <a:bodyPr vert="horz" wrap="square">
            <a:spAutoFit/>
          </a:bodyPr>
          <a:lstStyle>
            <a:defPPr>
              <a:defRPr lang="zh-CN"/>
            </a:defPPr>
            <a:lvl1pPr algn="ctr">
              <a:defRPr sz="2000">
                <a:solidFill>
                  <a:srgbClr val="494848"/>
                </a:solidFill>
                <a:latin typeface="汉仪清雅体繁" panose="00020600040101010101" pitchFamily="18" charset="-122"/>
                <a:ea typeface="汉仪清雅体繁" panose="00020600040101010101" pitchFamily="18" charset="-122"/>
              </a:defRPr>
            </a:lvl1pPr>
          </a:lstStyle>
          <a:p>
            <a:pPr algn="l"/>
            <a:r>
              <a:rPr lang="en-US" altLang="zh-CN" sz="8800" b="1" spc="300" dirty="0">
                <a:solidFill>
                  <a:schemeClr val="bg1"/>
                </a:solidFill>
                <a:latin typeface="+mn-lt"/>
                <a:ea typeface="+mn-ea"/>
                <a:cs typeface="+mn-ea"/>
                <a:sym typeface="+mn-lt"/>
              </a:rPr>
              <a:t>04</a:t>
            </a:r>
            <a:endParaRPr lang="zh-CN" altLang="en-US" sz="8800" b="1" spc="300" dirty="0">
              <a:solidFill>
                <a:schemeClr val="bg1"/>
              </a:solidFill>
              <a:latin typeface="+mn-lt"/>
              <a:ea typeface="+mn-ea"/>
              <a:cs typeface="+mn-ea"/>
              <a:sym typeface="+mn-lt"/>
            </a:endParaRPr>
          </a:p>
        </p:txBody>
      </p:sp>
      <p:sp>
        <p:nvSpPr>
          <p:cNvPr id="17" name="文本框 16">
            <a:extLst>
              <a:ext uri="{FF2B5EF4-FFF2-40B4-BE49-F238E27FC236}">
                <a16:creationId xmlns="" xmlns:a16="http://schemas.microsoft.com/office/drawing/2014/main" id="{AEEFE1D5-87B4-1F45-B6FB-B798DBBA7112}"/>
              </a:ext>
            </a:extLst>
          </p:cNvPr>
          <p:cNvSpPr txBox="1"/>
          <p:nvPr/>
        </p:nvSpPr>
        <p:spPr>
          <a:xfrm>
            <a:off x="1179198" y="3289969"/>
            <a:ext cx="6550756" cy="923330"/>
          </a:xfrm>
          <a:prstGeom prst="rect">
            <a:avLst/>
          </a:prstGeom>
          <a:noFill/>
        </p:spPr>
        <p:txBody>
          <a:bodyPr wrap="square" rtlCol="0">
            <a:spAutoFit/>
          </a:bodyPr>
          <a:lstStyle/>
          <a:p>
            <a:pPr algn="dist"/>
            <a:r>
              <a:rPr lang="zh-CN" altLang="en-US" sz="5400" b="1" spc="600" dirty="0">
                <a:solidFill>
                  <a:srgbClr val="244E3B"/>
                </a:solidFill>
                <a:cs typeface="+mn-ea"/>
                <a:sym typeface="+mn-lt"/>
              </a:rPr>
              <a:t>低碳生活的举措</a:t>
            </a:r>
          </a:p>
        </p:txBody>
      </p:sp>
      <p:sp>
        <p:nvSpPr>
          <p:cNvPr id="18" name="矩形 17">
            <a:extLst>
              <a:ext uri="{FF2B5EF4-FFF2-40B4-BE49-F238E27FC236}">
                <a16:creationId xmlns="" xmlns:a16="http://schemas.microsoft.com/office/drawing/2014/main" id="{194FA0E3-FB18-0247-A40D-0C77295B681E}"/>
              </a:ext>
            </a:extLst>
          </p:cNvPr>
          <p:cNvSpPr/>
          <p:nvPr/>
        </p:nvSpPr>
        <p:spPr>
          <a:xfrm>
            <a:off x="7152991" y="5499927"/>
            <a:ext cx="5422384" cy="1191993"/>
          </a:xfrm>
          <a:prstGeom prst="rect">
            <a:avLst/>
          </a:prstGeom>
        </p:spPr>
        <p:txBody>
          <a:bodyPr wrap="square">
            <a:spAutoFit/>
          </a:bodyPr>
          <a:lstStyle/>
          <a:p>
            <a:pPr>
              <a:lnSpc>
                <a:spcPct val="150000"/>
              </a:lnSpc>
            </a:pPr>
            <a:r>
              <a:rPr lang="en-US" altLang="zh-CN" sz="5400" b="1" spc="300" dirty="0">
                <a:solidFill>
                  <a:schemeClr val="bg1"/>
                </a:solidFill>
                <a:cs typeface="+mn-ea"/>
                <a:sym typeface="+mn-lt"/>
              </a:rPr>
              <a:t>PART  FOUR</a:t>
            </a:r>
            <a:endParaRPr lang="zh-CN" altLang="en-US" sz="5400" b="1" spc="300" dirty="0">
              <a:solidFill>
                <a:schemeClr val="bg1"/>
              </a:solidFill>
              <a:cs typeface="+mn-ea"/>
              <a:sym typeface="+mn-lt"/>
            </a:endParaRPr>
          </a:p>
        </p:txBody>
      </p:sp>
    </p:spTree>
    <p:extLst>
      <p:ext uri="{BB962C8B-B14F-4D97-AF65-F5344CB8AC3E}">
        <p14:creationId xmlns:p14="http://schemas.microsoft.com/office/powerpoint/2010/main" val="3349917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5"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3" name="组合 92">
            <a:extLst>
              <a:ext uri="{FF2B5EF4-FFF2-40B4-BE49-F238E27FC236}">
                <a16:creationId xmlns="" xmlns:a16="http://schemas.microsoft.com/office/drawing/2014/main" id="{46BD7784-BE0E-DA4C-8DF3-4AD4C04C98A6}"/>
              </a:ext>
            </a:extLst>
          </p:cNvPr>
          <p:cNvGrpSpPr/>
          <p:nvPr/>
        </p:nvGrpSpPr>
        <p:grpSpPr>
          <a:xfrm>
            <a:off x="612573" y="625199"/>
            <a:ext cx="603468" cy="385836"/>
            <a:chOff x="5507206" y="1870053"/>
            <a:chExt cx="1167071" cy="746182"/>
          </a:xfrm>
          <a:solidFill>
            <a:srgbClr val="65BD0B"/>
          </a:solidFill>
        </p:grpSpPr>
        <p:pic>
          <p:nvPicPr>
            <p:cNvPr id="94" name="图形 93" descr="树叶 纯色填充">
              <a:extLst>
                <a:ext uri="{FF2B5EF4-FFF2-40B4-BE49-F238E27FC236}">
                  <a16:creationId xmlns="" xmlns:a16="http://schemas.microsoft.com/office/drawing/2014/main" id="{34FB5622-9B45-5648-ABF9-1E409DD618F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95" name="图形 94" descr="树叶 纯色填充">
              <a:extLst>
                <a:ext uri="{FF2B5EF4-FFF2-40B4-BE49-F238E27FC236}">
                  <a16:creationId xmlns="" xmlns:a16="http://schemas.microsoft.com/office/drawing/2014/main" id="{EEA6975F-8AA6-0644-8088-D0F5155216F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96" name="文本框 95">
            <a:extLst>
              <a:ext uri="{FF2B5EF4-FFF2-40B4-BE49-F238E27FC236}">
                <a16:creationId xmlns="" xmlns:a16="http://schemas.microsoft.com/office/drawing/2014/main" id="{CCF61A8B-9BF0-104E-84B6-BFABFA04C23F}"/>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低碳生活的举措</a:t>
            </a:r>
          </a:p>
        </p:txBody>
      </p:sp>
      <p:sp>
        <p:nvSpPr>
          <p:cNvPr id="23" name="矩形 22">
            <a:extLst>
              <a:ext uri="{FF2B5EF4-FFF2-40B4-BE49-F238E27FC236}">
                <a16:creationId xmlns="" xmlns:a16="http://schemas.microsoft.com/office/drawing/2014/main" id="{E9AA3B66-B4FC-C24E-9648-BE44C2B1F9E9}"/>
              </a:ext>
            </a:extLst>
          </p:cNvPr>
          <p:cNvSpPr/>
          <p:nvPr/>
        </p:nvSpPr>
        <p:spPr>
          <a:xfrm>
            <a:off x="930330" y="2297152"/>
            <a:ext cx="1361197" cy="1310268"/>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 xmlns:a16="http://schemas.microsoft.com/office/drawing/2014/main" id="{37726E1F-06BC-5446-AA5D-03B601A19A88}"/>
              </a:ext>
            </a:extLst>
          </p:cNvPr>
          <p:cNvSpPr/>
          <p:nvPr/>
        </p:nvSpPr>
        <p:spPr>
          <a:xfrm>
            <a:off x="3881686" y="2297152"/>
            <a:ext cx="1361197" cy="1310268"/>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 xmlns:a16="http://schemas.microsoft.com/office/drawing/2014/main" id="{0CC81534-5942-DD44-9792-E3B4CA2C0374}"/>
              </a:ext>
            </a:extLst>
          </p:cNvPr>
          <p:cNvSpPr/>
          <p:nvPr/>
        </p:nvSpPr>
        <p:spPr>
          <a:xfrm>
            <a:off x="6833042" y="2297152"/>
            <a:ext cx="1361197" cy="1310268"/>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a:extLst>
              <a:ext uri="{FF2B5EF4-FFF2-40B4-BE49-F238E27FC236}">
                <a16:creationId xmlns="" xmlns:a16="http://schemas.microsoft.com/office/drawing/2014/main" id="{5A0E8595-EB00-184C-96F2-807F66469BC9}"/>
              </a:ext>
            </a:extLst>
          </p:cNvPr>
          <p:cNvSpPr/>
          <p:nvPr/>
        </p:nvSpPr>
        <p:spPr>
          <a:xfrm>
            <a:off x="9784398" y="2305516"/>
            <a:ext cx="1361197" cy="1310268"/>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 xmlns:a16="http://schemas.microsoft.com/office/drawing/2014/main" id="{58261CAD-6799-0A46-98CA-B7757E900F47}"/>
              </a:ext>
            </a:extLst>
          </p:cNvPr>
          <p:cNvSpPr txBox="1"/>
          <p:nvPr/>
        </p:nvSpPr>
        <p:spPr>
          <a:xfrm>
            <a:off x="809788" y="3768350"/>
            <a:ext cx="2319453"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8CBA5E"/>
                </a:solidFill>
                <a:latin typeface="+mn-lt"/>
                <a:ea typeface="+mn-ea"/>
                <a:cs typeface="+mn-ea"/>
                <a:sym typeface="+mn-lt"/>
              </a:rPr>
              <a:t>添加文本信息</a:t>
            </a:r>
          </a:p>
        </p:txBody>
      </p:sp>
      <p:sp>
        <p:nvSpPr>
          <p:cNvPr id="28" name="矩形 27">
            <a:extLst>
              <a:ext uri="{FF2B5EF4-FFF2-40B4-BE49-F238E27FC236}">
                <a16:creationId xmlns="" xmlns:a16="http://schemas.microsoft.com/office/drawing/2014/main" id="{7D0EA497-0576-0948-B2E4-787DAF11A80F}"/>
              </a:ext>
            </a:extLst>
          </p:cNvPr>
          <p:cNvSpPr/>
          <p:nvPr/>
        </p:nvSpPr>
        <p:spPr>
          <a:xfrm>
            <a:off x="801618" y="4264885"/>
            <a:ext cx="1662047" cy="1492716"/>
          </a:xfrm>
          <a:prstGeom prst="rect">
            <a:avLst/>
          </a:prstGeom>
        </p:spPr>
        <p:txBody>
          <a:bodyPr wrap="square">
            <a:spAutoFit/>
          </a:bodyPr>
          <a:lstStyle/>
          <a:p>
            <a:pPr algn="ctr">
              <a:lnSpc>
                <a:spcPct val="130000"/>
              </a:lnSpc>
            </a:pPr>
            <a:r>
              <a:rPr lang="zh-CN" altLang="en-US" sz="1400" dirty="0">
                <a:solidFill>
                  <a:srgbClr val="8CBA5E"/>
                </a:solidFill>
                <a:cs typeface="+mn-ea"/>
                <a:sym typeface="+mn-lt"/>
              </a:rPr>
              <a:t>标题数字等都可以通过点击和重新输入进行更改。文字数字大小颜色参考此模板</a:t>
            </a:r>
            <a:endParaRPr kumimoji="1" lang="zh-CN" altLang="en-US" sz="1400" dirty="0">
              <a:solidFill>
                <a:srgbClr val="8CBA5E"/>
              </a:solidFill>
              <a:cs typeface="+mn-ea"/>
              <a:sym typeface="+mn-lt"/>
            </a:endParaRPr>
          </a:p>
        </p:txBody>
      </p:sp>
      <p:sp>
        <p:nvSpPr>
          <p:cNvPr id="29" name="文本框 28">
            <a:extLst>
              <a:ext uri="{FF2B5EF4-FFF2-40B4-BE49-F238E27FC236}">
                <a16:creationId xmlns="" xmlns:a16="http://schemas.microsoft.com/office/drawing/2014/main" id="{6B95E047-EC23-A049-A885-D3C22F0A9723}"/>
              </a:ext>
            </a:extLst>
          </p:cNvPr>
          <p:cNvSpPr txBox="1"/>
          <p:nvPr/>
        </p:nvSpPr>
        <p:spPr>
          <a:xfrm>
            <a:off x="3740035" y="3768350"/>
            <a:ext cx="2319453"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244E3B"/>
                </a:solidFill>
                <a:latin typeface="+mn-lt"/>
                <a:ea typeface="+mn-ea"/>
                <a:cs typeface="+mn-ea"/>
                <a:sym typeface="+mn-lt"/>
              </a:rPr>
              <a:t>添加文本信息</a:t>
            </a:r>
          </a:p>
        </p:txBody>
      </p:sp>
      <p:sp>
        <p:nvSpPr>
          <p:cNvPr id="30" name="矩形 29">
            <a:extLst>
              <a:ext uri="{FF2B5EF4-FFF2-40B4-BE49-F238E27FC236}">
                <a16:creationId xmlns="" xmlns:a16="http://schemas.microsoft.com/office/drawing/2014/main" id="{3AA31AA4-2492-A648-8CFE-AACA2289418D}"/>
              </a:ext>
            </a:extLst>
          </p:cNvPr>
          <p:cNvSpPr/>
          <p:nvPr/>
        </p:nvSpPr>
        <p:spPr>
          <a:xfrm>
            <a:off x="3731865" y="4264885"/>
            <a:ext cx="1662047" cy="1492716"/>
          </a:xfrm>
          <a:prstGeom prst="rect">
            <a:avLst/>
          </a:prstGeom>
        </p:spPr>
        <p:txBody>
          <a:bodyPr wrap="square">
            <a:spAutoFit/>
          </a:bodyPr>
          <a:lstStyle/>
          <a:p>
            <a:pPr algn="ctr">
              <a:lnSpc>
                <a:spcPct val="130000"/>
              </a:lnSpc>
            </a:pPr>
            <a:r>
              <a:rPr lang="zh-CN" altLang="en-US" sz="1400" dirty="0">
                <a:solidFill>
                  <a:srgbClr val="244E3B"/>
                </a:solidFill>
                <a:cs typeface="+mn-ea"/>
                <a:sym typeface="+mn-lt"/>
              </a:rPr>
              <a:t>标题数字等都可以通过点击和重新输入进行</a:t>
            </a:r>
            <a:r>
              <a:rPr lang="zh-CN" altLang="en-US" sz="1400">
                <a:solidFill>
                  <a:srgbClr val="244E3B"/>
                </a:solidFill>
                <a:cs typeface="+mn-ea"/>
                <a:sym typeface="+mn-lt"/>
              </a:rPr>
              <a:t>更改。文字数字大小颜色参考此模板</a:t>
            </a:r>
            <a:endParaRPr kumimoji="1" lang="zh-CN" altLang="en-US" sz="1400" dirty="0">
              <a:solidFill>
                <a:srgbClr val="244E3B"/>
              </a:solidFill>
              <a:cs typeface="+mn-ea"/>
              <a:sym typeface="+mn-lt"/>
            </a:endParaRPr>
          </a:p>
        </p:txBody>
      </p:sp>
      <p:sp>
        <p:nvSpPr>
          <p:cNvPr id="31" name="文本框 30">
            <a:extLst>
              <a:ext uri="{FF2B5EF4-FFF2-40B4-BE49-F238E27FC236}">
                <a16:creationId xmlns="" xmlns:a16="http://schemas.microsoft.com/office/drawing/2014/main" id="{75E6AC74-B244-8C42-B05F-8ABD52B5920C}"/>
              </a:ext>
            </a:extLst>
          </p:cNvPr>
          <p:cNvSpPr txBox="1"/>
          <p:nvPr/>
        </p:nvSpPr>
        <p:spPr>
          <a:xfrm>
            <a:off x="6670282" y="3768350"/>
            <a:ext cx="2319453"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8CBA5E"/>
                </a:solidFill>
                <a:latin typeface="+mn-lt"/>
                <a:ea typeface="+mn-ea"/>
                <a:cs typeface="+mn-ea"/>
                <a:sym typeface="+mn-lt"/>
              </a:rPr>
              <a:t>添加文本信息</a:t>
            </a:r>
          </a:p>
        </p:txBody>
      </p:sp>
      <p:sp>
        <p:nvSpPr>
          <p:cNvPr id="32" name="矩形 31">
            <a:extLst>
              <a:ext uri="{FF2B5EF4-FFF2-40B4-BE49-F238E27FC236}">
                <a16:creationId xmlns="" xmlns:a16="http://schemas.microsoft.com/office/drawing/2014/main" id="{102288E6-30C3-5A40-9D50-DF931DDEAEC6}"/>
              </a:ext>
            </a:extLst>
          </p:cNvPr>
          <p:cNvSpPr/>
          <p:nvPr/>
        </p:nvSpPr>
        <p:spPr>
          <a:xfrm>
            <a:off x="6662112" y="4264885"/>
            <a:ext cx="1662047" cy="1492716"/>
          </a:xfrm>
          <a:prstGeom prst="rect">
            <a:avLst/>
          </a:prstGeom>
        </p:spPr>
        <p:txBody>
          <a:bodyPr wrap="square">
            <a:spAutoFit/>
          </a:bodyPr>
          <a:lstStyle/>
          <a:p>
            <a:pPr algn="ctr">
              <a:lnSpc>
                <a:spcPct val="130000"/>
              </a:lnSpc>
            </a:pPr>
            <a:r>
              <a:rPr lang="zh-CN" altLang="en-US" sz="1400" dirty="0">
                <a:solidFill>
                  <a:srgbClr val="8CBA5E"/>
                </a:solidFill>
                <a:cs typeface="+mn-ea"/>
                <a:sym typeface="+mn-lt"/>
              </a:rPr>
              <a:t>标题数字等都可以通过点击和重新输入进行更改。文字数字大小颜色参考此模板</a:t>
            </a:r>
            <a:endParaRPr kumimoji="1" lang="zh-CN" altLang="en-US" sz="1400" dirty="0">
              <a:solidFill>
                <a:srgbClr val="8CBA5E"/>
              </a:solidFill>
              <a:cs typeface="+mn-ea"/>
              <a:sym typeface="+mn-lt"/>
            </a:endParaRPr>
          </a:p>
        </p:txBody>
      </p:sp>
      <p:sp>
        <p:nvSpPr>
          <p:cNvPr id="48" name="文本框 47">
            <a:extLst>
              <a:ext uri="{FF2B5EF4-FFF2-40B4-BE49-F238E27FC236}">
                <a16:creationId xmlns="" xmlns:a16="http://schemas.microsoft.com/office/drawing/2014/main" id="{071D4925-608F-B644-A87F-4380654A2BE1}"/>
              </a:ext>
            </a:extLst>
          </p:cNvPr>
          <p:cNvSpPr txBox="1"/>
          <p:nvPr/>
        </p:nvSpPr>
        <p:spPr>
          <a:xfrm>
            <a:off x="9600529" y="3768350"/>
            <a:ext cx="2319453"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244E3B"/>
                </a:solidFill>
                <a:latin typeface="+mn-lt"/>
                <a:ea typeface="+mn-ea"/>
                <a:cs typeface="+mn-ea"/>
                <a:sym typeface="+mn-lt"/>
              </a:rPr>
              <a:t>添加文本信息</a:t>
            </a:r>
          </a:p>
        </p:txBody>
      </p:sp>
      <p:sp>
        <p:nvSpPr>
          <p:cNvPr id="49" name="矩形 48">
            <a:extLst>
              <a:ext uri="{FF2B5EF4-FFF2-40B4-BE49-F238E27FC236}">
                <a16:creationId xmlns="" xmlns:a16="http://schemas.microsoft.com/office/drawing/2014/main" id="{193B2247-4789-2448-9FBF-FC3612DA319E}"/>
              </a:ext>
            </a:extLst>
          </p:cNvPr>
          <p:cNvSpPr/>
          <p:nvPr/>
        </p:nvSpPr>
        <p:spPr>
          <a:xfrm>
            <a:off x="9592359" y="4264885"/>
            <a:ext cx="1662047" cy="1492716"/>
          </a:xfrm>
          <a:prstGeom prst="rect">
            <a:avLst/>
          </a:prstGeom>
        </p:spPr>
        <p:txBody>
          <a:bodyPr wrap="square">
            <a:spAutoFit/>
          </a:bodyPr>
          <a:lstStyle/>
          <a:p>
            <a:pPr algn="ctr">
              <a:lnSpc>
                <a:spcPct val="130000"/>
              </a:lnSpc>
            </a:pPr>
            <a:r>
              <a:rPr lang="zh-CN" altLang="en-US" sz="1400" dirty="0">
                <a:solidFill>
                  <a:srgbClr val="244E3B"/>
                </a:solidFill>
                <a:cs typeface="+mn-ea"/>
                <a:sym typeface="+mn-lt"/>
              </a:rPr>
              <a:t>标题数字等都可以通过点击和重新输入进行</a:t>
            </a:r>
            <a:r>
              <a:rPr lang="zh-CN" altLang="en-US" sz="1400">
                <a:solidFill>
                  <a:srgbClr val="244E3B"/>
                </a:solidFill>
                <a:cs typeface="+mn-ea"/>
                <a:sym typeface="+mn-lt"/>
              </a:rPr>
              <a:t>更改。文字数字大小颜色参考此模板</a:t>
            </a:r>
            <a:endParaRPr kumimoji="1" lang="zh-CN" altLang="en-US" sz="1400" dirty="0">
              <a:solidFill>
                <a:srgbClr val="244E3B"/>
              </a:solidFill>
              <a:cs typeface="+mn-ea"/>
              <a:sym typeface="+mn-lt"/>
            </a:endParaRPr>
          </a:p>
        </p:txBody>
      </p:sp>
      <p:sp>
        <p:nvSpPr>
          <p:cNvPr id="50" name="矩形 49">
            <a:extLst>
              <a:ext uri="{FF2B5EF4-FFF2-40B4-BE49-F238E27FC236}">
                <a16:creationId xmlns="" xmlns:a16="http://schemas.microsoft.com/office/drawing/2014/main" id="{BC1144D8-75CF-BA4B-B3EE-326F02D3BD50}"/>
              </a:ext>
            </a:extLst>
          </p:cNvPr>
          <p:cNvSpPr/>
          <p:nvPr/>
        </p:nvSpPr>
        <p:spPr>
          <a:xfrm flipV="1">
            <a:off x="1240755" y="5834276"/>
            <a:ext cx="681586" cy="45719"/>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51" name="矩形 50">
            <a:extLst>
              <a:ext uri="{FF2B5EF4-FFF2-40B4-BE49-F238E27FC236}">
                <a16:creationId xmlns="" xmlns:a16="http://schemas.microsoft.com/office/drawing/2014/main" id="{4C2E53B0-D4FB-8041-BE69-B0E1B11E157E}"/>
              </a:ext>
            </a:extLst>
          </p:cNvPr>
          <p:cNvSpPr/>
          <p:nvPr/>
        </p:nvSpPr>
        <p:spPr>
          <a:xfrm flipV="1">
            <a:off x="4192111" y="5834276"/>
            <a:ext cx="681586" cy="45719"/>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52" name="矩形 51">
            <a:extLst>
              <a:ext uri="{FF2B5EF4-FFF2-40B4-BE49-F238E27FC236}">
                <a16:creationId xmlns="" xmlns:a16="http://schemas.microsoft.com/office/drawing/2014/main" id="{80FD4DA4-5259-424D-B307-4F04FC090159}"/>
              </a:ext>
            </a:extLst>
          </p:cNvPr>
          <p:cNvSpPr/>
          <p:nvPr/>
        </p:nvSpPr>
        <p:spPr>
          <a:xfrm flipV="1">
            <a:off x="7143467" y="5834276"/>
            <a:ext cx="681586" cy="45719"/>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53" name="矩形 52">
            <a:extLst>
              <a:ext uri="{FF2B5EF4-FFF2-40B4-BE49-F238E27FC236}">
                <a16:creationId xmlns="" xmlns:a16="http://schemas.microsoft.com/office/drawing/2014/main" id="{886617EE-8F20-1C40-B437-E00AC1183DA1}"/>
              </a:ext>
            </a:extLst>
          </p:cNvPr>
          <p:cNvSpPr/>
          <p:nvPr/>
        </p:nvSpPr>
        <p:spPr>
          <a:xfrm flipV="1">
            <a:off x="10094823" y="5834276"/>
            <a:ext cx="681586" cy="45719"/>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54" name="stats_150561">
            <a:extLst>
              <a:ext uri="{FF2B5EF4-FFF2-40B4-BE49-F238E27FC236}">
                <a16:creationId xmlns="" xmlns:a16="http://schemas.microsoft.com/office/drawing/2014/main" id="{87E97DF9-CDC9-5E4A-A432-1909C3ABE8E7}"/>
              </a:ext>
            </a:extLst>
          </p:cNvPr>
          <p:cNvSpPr>
            <a:spLocks noChangeAspect="1"/>
          </p:cNvSpPr>
          <p:nvPr/>
        </p:nvSpPr>
        <p:spPr bwMode="auto">
          <a:xfrm>
            <a:off x="1388235" y="2752882"/>
            <a:ext cx="609685" cy="398808"/>
          </a:xfrm>
          <a:custGeom>
            <a:avLst/>
            <a:gdLst>
              <a:gd name="T0" fmla="*/ 2907 w 3311"/>
              <a:gd name="T1" fmla="*/ 0 h 2169"/>
              <a:gd name="T2" fmla="*/ 2503 w 3311"/>
              <a:gd name="T3" fmla="*/ 404 h 2169"/>
              <a:gd name="T4" fmla="*/ 2563 w 3311"/>
              <a:gd name="T5" fmla="*/ 616 h 2169"/>
              <a:gd name="T6" fmla="*/ 2175 w 3311"/>
              <a:gd name="T7" fmla="*/ 1061 h 2169"/>
              <a:gd name="T8" fmla="*/ 1999 w 3311"/>
              <a:gd name="T9" fmla="*/ 1021 h 2169"/>
              <a:gd name="T10" fmla="*/ 1776 w 3311"/>
              <a:gd name="T11" fmla="*/ 1088 h 2169"/>
              <a:gd name="T12" fmla="*/ 1565 w 3311"/>
              <a:gd name="T13" fmla="*/ 908 h 2169"/>
              <a:gd name="T14" fmla="*/ 1594 w 3311"/>
              <a:gd name="T15" fmla="*/ 756 h 2169"/>
              <a:gd name="T16" fmla="*/ 1190 w 3311"/>
              <a:gd name="T17" fmla="*/ 352 h 2169"/>
              <a:gd name="T18" fmla="*/ 786 w 3311"/>
              <a:gd name="T19" fmla="*/ 756 h 2169"/>
              <a:gd name="T20" fmla="*/ 856 w 3311"/>
              <a:gd name="T21" fmla="*/ 983 h 2169"/>
              <a:gd name="T22" fmla="*/ 545 w 3311"/>
              <a:gd name="T23" fmla="*/ 1386 h 2169"/>
              <a:gd name="T24" fmla="*/ 404 w 3311"/>
              <a:gd name="T25" fmla="*/ 1361 h 2169"/>
              <a:gd name="T26" fmla="*/ 0 w 3311"/>
              <a:gd name="T27" fmla="*/ 1765 h 2169"/>
              <a:gd name="T28" fmla="*/ 404 w 3311"/>
              <a:gd name="T29" fmla="*/ 2169 h 2169"/>
              <a:gd name="T30" fmla="*/ 808 w 3311"/>
              <a:gd name="T31" fmla="*/ 1765 h 2169"/>
              <a:gd name="T32" fmla="*/ 735 w 3311"/>
              <a:gd name="T33" fmla="*/ 1533 h 2169"/>
              <a:gd name="T34" fmla="*/ 1044 w 3311"/>
              <a:gd name="T35" fmla="*/ 1132 h 2169"/>
              <a:gd name="T36" fmla="*/ 1190 w 3311"/>
              <a:gd name="T37" fmla="*/ 1160 h 2169"/>
              <a:gd name="T38" fmla="*/ 1412 w 3311"/>
              <a:gd name="T39" fmla="*/ 1093 h 2169"/>
              <a:gd name="T40" fmla="*/ 1624 w 3311"/>
              <a:gd name="T41" fmla="*/ 1274 h 2169"/>
              <a:gd name="T42" fmla="*/ 1595 w 3311"/>
              <a:gd name="T43" fmla="*/ 1425 h 2169"/>
              <a:gd name="T44" fmla="*/ 1999 w 3311"/>
              <a:gd name="T45" fmla="*/ 1829 h 2169"/>
              <a:gd name="T46" fmla="*/ 2403 w 3311"/>
              <a:gd name="T47" fmla="*/ 1425 h 2169"/>
              <a:gd name="T48" fmla="*/ 2350 w 3311"/>
              <a:gd name="T49" fmla="*/ 1225 h 2169"/>
              <a:gd name="T50" fmla="*/ 2744 w 3311"/>
              <a:gd name="T51" fmla="*/ 773 h 2169"/>
              <a:gd name="T52" fmla="*/ 2907 w 3311"/>
              <a:gd name="T53" fmla="*/ 808 h 2169"/>
              <a:gd name="T54" fmla="*/ 3311 w 3311"/>
              <a:gd name="T55" fmla="*/ 404 h 2169"/>
              <a:gd name="T56" fmla="*/ 2907 w 3311"/>
              <a:gd name="T57" fmla="*/ 0 h 2169"/>
              <a:gd name="T58" fmla="*/ 2907 w 3311"/>
              <a:gd name="T59" fmla="*/ 568 h 2169"/>
              <a:gd name="T60" fmla="*/ 2743 w 3311"/>
              <a:gd name="T61" fmla="*/ 404 h 2169"/>
              <a:gd name="T62" fmla="*/ 2907 w 3311"/>
              <a:gd name="T63" fmla="*/ 240 h 2169"/>
              <a:gd name="T64" fmla="*/ 3071 w 3311"/>
              <a:gd name="T65" fmla="*/ 404 h 2169"/>
              <a:gd name="T66" fmla="*/ 2907 w 3311"/>
              <a:gd name="T67" fmla="*/ 568 h 2169"/>
              <a:gd name="T68" fmla="*/ 1999 w 3311"/>
              <a:gd name="T69" fmla="*/ 1589 h 2169"/>
              <a:gd name="T70" fmla="*/ 1835 w 3311"/>
              <a:gd name="T71" fmla="*/ 1425 h 2169"/>
              <a:gd name="T72" fmla="*/ 1999 w 3311"/>
              <a:gd name="T73" fmla="*/ 1261 h 2169"/>
              <a:gd name="T74" fmla="*/ 2163 w 3311"/>
              <a:gd name="T75" fmla="*/ 1425 h 2169"/>
              <a:gd name="T76" fmla="*/ 1999 w 3311"/>
              <a:gd name="T77" fmla="*/ 1589 h 2169"/>
              <a:gd name="T78" fmla="*/ 1190 w 3311"/>
              <a:gd name="T79" fmla="*/ 920 h 2169"/>
              <a:gd name="T80" fmla="*/ 1026 w 3311"/>
              <a:gd name="T81" fmla="*/ 756 h 2169"/>
              <a:gd name="T82" fmla="*/ 1190 w 3311"/>
              <a:gd name="T83" fmla="*/ 592 h 2169"/>
              <a:gd name="T84" fmla="*/ 1354 w 3311"/>
              <a:gd name="T85" fmla="*/ 756 h 2169"/>
              <a:gd name="T86" fmla="*/ 1190 w 3311"/>
              <a:gd name="T87" fmla="*/ 920 h 2169"/>
              <a:gd name="T88" fmla="*/ 568 w 3311"/>
              <a:gd name="T89" fmla="*/ 1765 h 2169"/>
              <a:gd name="T90" fmla="*/ 404 w 3311"/>
              <a:gd name="T91" fmla="*/ 1929 h 2169"/>
              <a:gd name="T92" fmla="*/ 240 w 3311"/>
              <a:gd name="T93" fmla="*/ 1765 h 2169"/>
              <a:gd name="T94" fmla="*/ 404 w 3311"/>
              <a:gd name="T95" fmla="*/ 1601 h 2169"/>
              <a:gd name="T96" fmla="*/ 568 w 3311"/>
              <a:gd name="T97" fmla="*/ 176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1" h="2169">
                <a:moveTo>
                  <a:pt x="2907" y="0"/>
                </a:moveTo>
                <a:cubicBezTo>
                  <a:pt x="2684" y="0"/>
                  <a:pt x="2503" y="181"/>
                  <a:pt x="2503" y="404"/>
                </a:cubicBezTo>
                <a:cubicBezTo>
                  <a:pt x="2503" y="481"/>
                  <a:pt x="2525" y="554"/>
                  <a:pt x="2563" y="616"/>
                </a:cubicBezTo>
                <a:lnTo>
                  <a:pt x="2175" y="1061"/>
                </a:lnTo>
                <a:cubicBezTo>
                  <a:pt x="2122" y="1036"/>
                  <a:pt x="2062" y="1021"/>
                  <a:pt x="1999" y="1021"/>
                </a:cubicBezTo>
                <a:cubicBezTo>
                  <a:pt x="1917" y="1021"/>
                  <a:pt x="1840" y="1046"/>
                  <a:pt x="1776" y="1088"/>
                </a:cubicBezTo>
                <a:lnTo>
                  <a:pt x="1565" y="908"/>
                </a:lnTo>
                <a:cubicBezTo>
                  <a:pt x="1584" y="861"/>
                  <a:pt x="1594" y="809"/>
                  <a:pt x="1594" y="756"/>
                </a:cubicBezTo>
                <a:cubicBezTo>
                  <a:pt x="1594" y="533"/>
                  <a:pt x="1413" y="352"/>
                  <a:pt x="1190" y="352"/>
                </a:cubicBezTo>
                <a:cubicBezTo>
                  <a:pt x="968" y="352"/>
                  <a:pt x="786" y="533"/>
                  <a:pt x="786" y="756"/>
                </a:cubicBezTo>
                <a:cubicBezTo>
                  <a:pt x="786" y="840"/>
                  <a:pt x="812" y="918"/>
                  <a:pt x="856" y="983"/>
                </a:cubicBezTo>
                <a:lnTo>
                  <a:pt x="545" y="1386"/>
                </a:lnTo>
                <a:cubicBezTo>
                  <a:pt x="501" y="1370"/>
                  <a:pt x="454" y="1361"/>
                  <a:pt x="404" y="1361"/>
                </a:cubicBezTo>
                <a:cubicBezTo>
                  <a:pt x="181" y="1361"/>
                  <a:pt x="0" y="1542"/>
                  <a:pt x="0" y="1765"/>
                </a:cubicBezTo>
                <a:cubicBezTo>
                  <a:pt x="0" y="1988"/>
                  <a:pt x="181" y="2169"/>
                  <a:pt x="404" y="2169"/>
                </a:cubicBezTo>
                <a:cubicBezTo>
                  <a:pt x="627" y="2169"/>
                  <a:pt x="808" y="1988"/>
                  <a:pt x="808" y="1765"/>
                </a:cubicBezTo>
                <a:cubicBezTo>
                  <a:pt x="808" y="1679"/>
                  <a:pt x="781" y="1599"/>
                  <a:pt x="735" y="1533"/>
                </a:cubicBezTo>
                <a:lnTo>
                  <a:pt x="1044" y="1132"/>
                </a:lnTo>
                <a:cubicBezTo>
                  <a:pt x="1090" y="1150"/>
                  <a:pt x="1139" y="1160"/>
                  <a:pt x="1190" y="1160"/>
                </a:cubicBezTo>
                <a:cubicBezTo>
                  <a:pt x="1272" y="1160"/>
                  <a:pt x="1349" y="1135"/>
                  <a:pt x="1412" y="1093"/>
                </a:cubicBezTo>
                <a:lnTo>
                  <a:pt x="1624" y="1274"/>
                </a:lnTo>
                <a:cubicBezTo>
                  <a:pt x="1606" y="1321"/>
                  <a:pt x="1595" y="1372"/>
                  <a:pt x="1595" y="1425"/>
                </a:cubicBezTo>
                <a:cubicBezTo>
                  <a:pt x="1595" y="1648"/>
                  <a:pt x="1776" y="1829"/>
                  <a:pt x="1999" y="1829"/>
                </a:cubicBezTo>
                <a:cubicBezTo>
                  <a:pt x="2222" y="1829"/>
                  <a:pt x="2403" y="1648"/>
                  <a:pt x="2403" y="1425"/>
                </a:cubicBezTo>
                <a:cubicBezTo>
                  <a:pt x="2403" y="1352"/>
                  <a:pt x="2384" y="1284"/>
                  <a:pt x="2350" y="1225"/>
                </a:cubicBezTo>
                <a:lnTo>
                  <a:pt x="2744" y="773"/>
                </a:lnTo>
                <a:cubicBezTo>
                  <a:pt x="2794" y="795"/>
                  <a:pt x="2849" y="808"/>
                  <a:pt x="2907" y="808"/>
                </a:cubicBezTo>
                <a:cubicBezTo>
                  <a:pt x="3130" y="808"/>
                  <a:pt x="3311" y="627"/>
                  <a:pt x="3311" y="404"/>
                </a:cubicBezTo>
                <a:cubicBezTo>
                  <a:pt x="3311" y="181"/>
                  <a:pt x="3130" y="0"/>
                  <a:pt x="2907" y="0"/>
                </a:cubicBezTo>
                <a:close/>
                <a:moveTo>
                  <a:pt x="2907" y="568"/>
                </a:moveTo>
                <a:cubicBezTo>
                  <a:pt x="2816" y="568"/>
                  <a:pt x="2743" y="494"/>
                  <a:pt x="2743" y="404"/>
                </a:cubicBezTo>
                <a:cubicBezTo>
                  <a:pt x="2743" y="313"/>
                  <a:pt x="2816" y="240"/>
                  <a:pt x="2907" y="240"/>
                </a:cubicBezTo>
                <a:cubicBezTo>
                  <a:pt x="2997" y="240"/>
                  <a:pt x="3071" y="313"/>
                  <a:pt x="3071" y="404"/>
                </a:cubicBezTo>
                <a:cubicBezTo>
                  <a:pt x="3071" y="494"/>
                  <a:pt x="2997" y="568"/>
                  <a:pt x="2907" y="568"/>
                </a:cubicBezTo>
                <a:close/>
                <a:moveTo>
                  <a:pt x="1999" y="1589"/>
                </a:moveTo>
                <a:cubicBezTo>
                  <a:pt x="1909" y="1589"/>
                  <a:pt x="1835" y="1516"/>
                  <a:pt x="1835" y="1425"/>
                </a:cubicBezTo>
                <a:cubicBezTo>
                  <a:pt x="1835" y="1335"/>
                  <a:pt x="1909" y="1261"/>
                  <a:pt x="1999" y="1261"/>
                </a:cubicBezTo>
                <a:cubicBezTo>
                  <a:pt x="2089" y="1261"/>
                  <a:pt x="2163" y="1335"/>
                  <a:pt x="2163" y="1425"/>
                </a:cubicBezTo>
                <a:cubicBezTo>
                  <a:pt x="2163" y="1516"/>
                  <a:pt x="2089" y="1589"/>
                  <a:pt x="1999" y="1589"/>
                </a:cubicBezTo>
                <a:close/>
                <a:moveTo>
                  <a:pt x="1190" y="920"/>
                </a:moveTo>
                <a:cubicBezTo>
                  <a:pt x="1100" y="920"/>
                  <a:pt x="1026" y="846"/>
                  <a:pt x="1026" y="756"/>
                </a:cubicBezTo>
                <a:cubicBezTo>
                  <a:pt x="1026" y="665"/>
                  <a:pt x="1100" y="592"/>
                  <a:pt x="1190" y="592"/>
                </a:cubicBezTo>
                <a:cubicBezTo>
                  <a:pt x="1281" y="592"/>
                  <a:pt x="1354" y="665"/>
                  <a:pt x="1354" y="756"/>
                </a:cubicBezTo>
                <a:cubicBezTo>
                  <a:pt x="1354" y="846"/>
                  <a:pt x="1281" y="920"/>
                  <a:pt x="1190" y="920"/>
                </a:cubicBezTo>
                <a:close/>
                <a:moveTo>
                  <a:pt x="568" y="1765"/>
                </a:moveTo>
                <a:cubicBezTo>
                  <a:pt x="568" y="1855"/>
                  <a:pt x="494" y="1929"/>
                  <a:pt x="404" y="1929"/>
                </a:cubicBezTo>
                <a:cubicBezTo>
                  <a:pt x="314" y="1929"/>
                  <a:pt x="240" y="1855"/>
                  <a:pt x="240" y="1765"/>
                </a:cubicBezTo>
                <a:cubicBezTo>
                  <a:pt x="240" y="1675"/>
                  <a:pt x="314" y="1601"/>
                  <a:pt x="404" y="1601"/>
                </a:cubicBezTo>
                <a:cubicBezTo>
                  <a:pt x="494" y="1601"/>
                  <a:pt x="568" y="1675"/>
                  <a:pt x="568" y="1765"/>
                </a:cubicBezTo>
                <a:close/>
              </a:path>
            </a:pathLst>
          </a:custGeom>
          <a:solidFill>
            <a:schemeClr val="bg1"/>
          </a:solidFill>
          <a:ln>
            <a:noFill/>
          </a:ln>
        </p:spPr>
        <p:txBody>
          <a:bodyPr/>
          <a:lstStyle/>
          <a:p>
            <a:endParaRPr lang="zh-CN" altLang="en-US">
              <a:cs typeface="+mn-ea"/>
              <a:sym typeface="+mn-lt"/>
            </a:endParaRPr>
          </a:p>
        </p:txBody>
      </p:sp>
      <p:sp>
        <p:nvSpPr>
          <p:cNvPr id="55" name="stats_150561">
            <a:extLst>
              <a:ext uri="{FF2B5EF4-FFF2-40B4-BE49-F238E27FC236}">
                <a16:creationId xmlns="" xmlns:a16="http://schemas.microsoft.com/office/drawing/2014/main" id="{55E91953-CD83-A047-8959-DFAC276477F9}"/>
              </a:ext>
            </a:extLst>
          </p:cNvPr>
          <p:cNvSpPr>
            <a:spLocks noChangeAspect="1"/>
          </p:cNvSpPr>
          <p:nvPr/>
        </p:nvSpPr>
        <p:spPr bwMode="auto">
          <a:xfrm>
            <a:off x="4275784" y="2752095"/>
            <a:ext cx="609685" cy="400381"/>
          </a:xfrm>
          <a:custGeom>
            <a:avLst/>
            <a:gdLst>
              <a:gd name="connsiteX0" fmla="*/ 271096 w 607655"/>
              <a:gd name="connsiteY0" fmla="*/ 321406 h 399048"/>
              <a:gd name="connsiteX1" fmla="*/ 247006 w 607655"/>
              <a:gd name="connsiteY1" fmla="*/ 345407 h 399048"/>
              <a:gd name="connsiteX2" fmla="*/ 271096 w 607655"/>
              <a:gd name="connsiteY2" fmla="*/ 369408 h 399048"/>
              <a:gd name="connsiteX3" fmla="*/ 295138 w 607655"/>
              <a:gd name="connsiteY3" fmla="*/ 345407 h 399048"/>
              <a:gd name="connsiteX4" fmla="*/ 271096 w 607655"/>
              <a:gd name="connsiteY4" fmla="*/ 321406 h 399048"/>
              <a:gd name="connsiteX5" fmla="*/ 10407 w 607655"/>
              <a:gd name="connsiteY5" fmla="*/ 277943 h 399048"/>
              <a:gd name="connsiteX6" fmla="*/ 31702 w 607655"/>
              <a:gd name="connsiteY6" fmla="*/ 283598 h 399048"/>
              <a:gd name="connsiteX7" fmla="*/ 33908 w 607655"/>
              <a:gd name="connsiteY7" fmla="*/ 287624 h 399048"/>
              <a:gd name="connsiteX8" fmla="*/ 32997 w 607655"/>
              <a:gd name="connsiteY8" fmla="*/ 290308 h 399048"/>
              <a:gd name="connsiteX9" fmla="*/ 31990 w 607655"/>
              <a:gd name="connsiteY9" fmla="*/ 293375 h 399048"/>
              <a:gd name="connsiteX10" fmla="*/ 30935 w 607655"/>
              <a:gd name="connsiteY10" fmla="*/ 296825 h 399048"/>
              <a:gd name="connsiteX11" fmla="*/ 29784 w 607655"/>
              <a:gd name="connsiteY11" fmla="*/ 300659 h 399048"/>
              <a:gd name="connsiteX12" fmla="*/ 29160 w 607655"/>
              <a:gd name="connsiteY12" fmla="*/ 302768 h 399048"/>
              <a:gd name="connsiteX13" fmla="*/ 28585 w 607655"/>
              <a:gd name="connsiteY13" fmla="*/ 305068 h 399048"/>
              <a:gd name="connsiteX14" fmla="*/ 26091 w 607655"/>
              <a:gd name="connsiteY14" fmla="*/ 315133 h 399048"/>
              <a:gd name="connsiteX15" fmla="*/ 24844 w 607655"/>
              <a:gd name="connsiteY15" fmla="*/ 320644 h 399048"/>
              <a:gd name="connsiteX16" fmla="*/ 23741 w 607655"/>
              <a:gd name="connsiteY16" fmla="*/ 326491 h 399048"/>
              <a:gd name="connsiteX17" fmla="*/ 21726 w 607655"/>
              <a:gd name="connsiteY17" fmla="*/ 338759 h 399048"/>
              <a:gd name="connsiteX18" fmla="*/ 21486 w 607655"/>
              <a:gd name="connsiteY18" fmla="*/ 340341 h 399048"/>
              <a:gd name="connsiteX19" fmla="*/ 21295 w 607655"/>
              <a:gd name="connsiteY19" fmla="*/ 341922 h 399048"/>
              <a:gd name="connsiteX20" fmla="*/ 20959 w 607655"/>
              <a:gd name="connsiteY20" fmla="*/ 345133 h 399048"/>
              <a:gd name="connsiteX21" fmla="*/ 20575 w 607655"/>
              <a:gd name="connsiteY21" fmla="*/ 348344 h 399048"/>
              <a:gd name="connsiteX22" fmla="*/ 20383 w 607655"/>
              <a:gd name="connsiteY22" fmla="*/ 349973 h 399048"/>
              <a:gd name="connsiteX23" fmla="*/ 20239 w 607655"/>
              <a:gd name="connsiteY23" fmla="*/ 351555 h 399048"/>
              <a:gd name="connsiteX24" fmla="*/ 19760 w 607655"/>
              <a:gd name="connsiteY24" fmla="*/ 358025 h 399048"/>
              <a:gd name="connsiteX25" fmla="*/ 19616 w 607655"/>
              <a:gd name="connsiteY25" fmla="*/ 359654 h 399048"/>
              <a:gd name="connsiteX26" fmla="*/ 19616 w 607655"/>
              <a:gd name="connsiteY26" fmla="*/ 359846 h 399048"/>
              <a:gd name="connsiteX27" fmla="*/ 19568 w 607655"/>
              <a:gd name="connsiteY27" fmla="*/ 359942 h 399048"/>
              <a:gd name="connsiteX28" fmla="*/ 19568 w 607655"/>
              <a:gd name="connsiteY28" fmla="*/ 360325 h 399048"/>
              <a:gd name="connsiteX29" fmla="*/ 19520 w 607655"/>
              <a:gd name="connsiteY29" fmla="*/ 361188 h 399048"/>
              <a:gd name="connsiteX30" fmla="*/ 19376 w 607655"/>
              <a:gd name="connsiteY30" fmla="*/ 364495 h 399048"/>
              <a:gd name="connsiteX31" fmla="*/ 19232 w 607655"/>
              <a:gd name="connsiteY31" fmla="*/ 367801 h 399048"/>
              <a:gd name="connsiteX32" fmla="*/ 19136 w 607655"/>
              <a:gd name="connsiteY32" fmla="*/ 370869 h 399048"/>
              <a:gd name="connsiteX33" fmla="*/ 19088 w 607655"/>
              <a:gd name="connsiteY33" fmla="*/ 373984 h 399048"/>
              <a:gd name="connsiteX34" fmla="*/ 19040 w 607655"/>
              <a:gd name="connsiteY34" fmla="*/ 375469 h 399048"/>
              <a:gd name="connsiteX35" fmla="*/ 19040 w 607655"/>
              <a:gd name="connsiteY35" fmla="*/ 377003 h 399048"/>
              <a:gd name="connsiteX36" fmla="*/ 19088 w 607655"/>
              <a:gd name="connsiteY36" fmla="*/ 383041 h 399048"/>
              <a:gd name="connsiteX37" fmla="*/ 19280 w 607655"/>
              <a:gd name="connsiteY37" fmla="*/ 388792 h 399048"/>
              <a:gd name="connsiteX38" fmla="*/ 19568 w 607655"/>
              <a:gd name="connsiteY38" fmla="*/ 394256 h 399048"/>
              <a:gd name="connsiteX39" fmla="*/ 19664 w 607655"/>
              <a:gd name="connsiteY39" fmla="*/ 395693 h 399048"/>
              <a:gd name="connsiteX40" fmla="*/ 16498 w 607655"/>
              <a:gd name="connsiteY40" fmla="*/ 399048 h 399048"/>
              <a:gd name="connsiteX41" fmla="*/ 8009 w 607655"/>
              <a:gd name="connsiteY41" fmla="*/ 399048 h 399048"/>
              <a:gd name="connsiteX42" fmla="*/ 4892 w 607655"/>
              <a:gd name="connsiteY42" fmla="*/ 396460 h 399048"/>
              <a:gd name="connsiteX43" fmla="*/ 4796 w 607655"/>
              <a:gd name="connsiteY43" fmla="*/ 396029 h 399048"/>
              <a:gd name="connsiteX44" fmla="*/ 3837 w 607655"/>
              <a:gd name="connsiteY44" fmla="*/ 390374 h 399048"/>
              <a:gd name="connsiteX45" fmla="*/ 2925 w 607655"/>
              <a:gd name="connsiteY45" fmla="*/ 384335 h 399048"/>
              <a:gd name="connsiteX46" fmla="*/ 2110 w 607655"/>
              <a:gd name="connsiteY46" fmla="*/ 378057 h 399048"/>
              <a:gd name="connsiteX47" fmla="*/ 1918 w 607655"/>
              <a:gd name="connsiteY47" fmla="*/ 376428 h 399048"/>
              <a:gd name="connsiteX48" fmla="*/ 1726 w 607655"/>
              <a:gd name="connsiteY48" fmla="*/ 374750 h 399048"/>
              <a:gd name="connsiteX49" fmla="*/ 1391 w 607655"/>
              <a:gd name="connsiteY49" fmla="*/ 371396 h 399048"/>
              <a:gd name="connsiteX50" fmla="*/ 1055 w 607655"/>
              <a:gd name="connsiteY50" fmla="*/ 368041 h 399048"/>
              <a:gd name="connsiteX51" fmla="*/ 815 w 607655"/>
              <a:gd name="connsiteY51" fmla="*/ 364734 h 399048"/>
              <a:gd name="connsiteX52" fmla="*/ 575 w 607655"/>
              <a:gd name="connsiteY52" fmla="*/ 361427 h 399048"/>
              <a:gd name="connsiteX53" fmla="*/ 527 w 607655"/>
              <a:gd name="connsiteY53" fmla="*/ 360613 h 399048"/>
              <a:gd name="connsiteX54" fmla="*/ 479 w 607655"/>
              <a:gd name="connsiteY54" fmla="*/ 360181 h 399048"/>
              <a:gd name="connsiteX55" fmla="*/ 479 w 607655"/>
              <a:gd name="connsiteY55" fmla="*/ 359606 h 399048"/>
              <a:gd name="connsiteX56" fmla="*/ 384 w 607655"/>
              <a:gd name="connsiteY56" fmla="*/ 357929 h 399048"/>
              <a:gd name="connsiteX57" fmla="*/ 144 w 607655"/>
              <a:gd name="connsiteY57" fmla="*/ 350980 h 399048"/>
              <a:gd name="connsiteX58" fmla="*/ 48 w 607655"/>
              <a:gd name="connsiteY58" fmla="*/ 349255 h 399048"/>
              <a:gd name="connsiteX59" fmla="*/ 48 w 607655"/>
              <a:gd name="connsiteY59" fmla="*/ 347529 h 399048"/>
              <a:gd name="connsiteX60" fmla="*/ 48 w 607655"/>
              <a:gd name="connsiteY60" fmla="*/ 344031 h 399048"/>
              <a:gd name="connsiteX61" fmla="*/ 0 w 607655"/>
              <a:gd name="connsiteY61" fmla="*/ 340580 h 399048"/>
              <a:gd name="connsiteX62" fmla="*/ 0 w 607655"/>
              <a:gd name="connsiteY62" fmla="*/ 338855 h 399048"/>
              <a:gd name="connsiteX63" fmla="*/ 48 w 607655"/>
              <a:gd name="connsiteY63" fmla="*/ 337130 h 399048"/>
              <a:gd name="connsiteX64" fmla="*/ 575 w 607655"/>
              <a:gd name="connsiteY64" fmla="*/ 323711 h 399048"/>
              <a:gd name="connsiteX65" fmla="*/ 1055 w 607655"/>
              <a:gd name="connsiteY65" fmla="*/ 317289 h 399048"/>
              <a:gd name="connsiteX66" fmla="*/ 1631 w 607655"/>
              <a:gd name="connsiteY66" fmla="*/ 311155 h 399048"/>
              <a:gd name="connsiteX67" fmla="*/ 3021 w 607655"/>
              <a:gd name="connsiteY67" fmla="*/ 299893 h 399048"/>
              <a:gd name="connsiteX68" fmla="*/ 3357 w 607655"/>
              <a:gd name="connsiteY68" fmla="*/ 297353 h 399048"/>
              <a:gd name="connsiteX69" fmla="*/ 3789 w 607655"/>
              <a:gd name="connsiteY69" fmla="*/ 294861 h 399048"/>
              <a:gd name="connsiteX70" fmla="*/ 4556 w 607655"/>
              <a:gd name="connsiteY70" fmla="*/ 290308 h 399048"/>
              <a:gd name="connsiteX71" fmla="*/ 5276 w 607655"/>
              <a:gd name="connsiteY71" fmla="*/ 286282 h 399048"/>
              <a:gd name="connsiteX72" fmla="*/ 5947 w 607655"/>
              <a:gd name="connsiteY72" fmla="*/ 283119 h 399048"/>
              <a:gd name="connsiteX73" fmla="*/ 6475 w 607655"/>
              <a:gd name="connsiteY73" fmla="*/ 280339 h 399048"/>
              <a:gd name="connsiteX74" fmla="*/ 10407 w 607655"/>
              <a:gd name="connsiteY74" fmla="*/ 277943 h 399048"/>
              <a:gd name="connsiteX75" fmla="*/ 586319 w 607655"/>
              <a:gd name="connsiteY75" fmla="*/ 266251 h 399048"/>
              <a:gd name="connsiteX76" fmla="*/ 590156 w 607655"/>
              <a:gd name="connsiteY76" fmla="*/ 268311 h 399048"/>
              <a:gd name="connsiteX77" fmla="*/ 591499 w 607655"/>
              <a:gd name="connsiteY77" fmla="*/ 272431 h 399048"/>
              <a:gd name="connsiteX78" fmla="*/ 592698 w 607655"/>
              <a:gd name="connsiteY78" fmla="*/ 276168 h 399048"/>
              <a:gd name="connsiteX79" fmla="*/ 593945 w 607655"/>
              <a:gd name="connsiteY79" fmla="*/ 280575 h 399048"/>
              <a:gd name="connsiteX80" fmla="*/ 595384 w 607655"/>
              <a:gd name="connsiteY80" fmla="*/ 285557 h 399048"/>
              <a:gd name="connsiteX81" fmla="*/ 596151 w 607655"/>
              <a:gd name="connsiteY81" fmla="*/ 288288 h 399048"/>
              <a:gd name="connsiteX82" fmla="*/ 596822 w 607655"/>
              <a:gd name="connsiteY82" fmla="*/ 291163 h 399048"/>
              <a:gd name="connsiteX83" fmla="*/ 599796 w 607655"/>
              <a:gd name="connsiteY83" fmla="*/ 303858 h 399048"/>
              <a:gd name="connsiteX84" fmla="*/ 601283 w 607655"/>
              <a:gd name="connsiteY84" fmla="*/ 310804 h 399048"/>
              <a:gd name="connsiteX85" fmla="*/ 602577 w 607655"/>
              <a:gd name="connsiteY85" fmla="*/ 318134 h 399048"/>
              <a:gd name="connsiteX86" fmla="*/ 604880 w 607655"/>
              <a:gd name="connsiteY86" fmla="*/ 333560 h 399048"/>
              <a:gd name="connsiteX87" fmla="*/ 605119 w 607655"/>
              <a:gd name="connsiteY87" fmla="*/ 335524 h 399048"/>
              <a:gd name="connsiteX88" fmla="*/ 605359 w 607655"/>
              <a:gd name="connsiteY88" fmla="*/ 337680 h 399048"/>
              <a:gd name="connsiteX89" fmla="*/ 605791 w 607655"/>
              <a:gd name="connsiteY89" fmla="*/ 342039 h 399048"/>
              <a:gd name="connsiteX90" fmla="*/ 606222 w 607655"/>
              <a:gd name="connsiteY90" fmla="*/ 346399 h 399048"/>
              <a:gd name="connsiteX91" fmla="*/ 606414 w 607655"/>
              <a:gd name="connsiteY91" fmla="*/ 348602 h 399048"/>
              <a:gd name="connsiteX92" fmla="*/ 606510 w 607655"/>
              <a:gd name="connsiteY92" fmla="*/ 350279 h 399048"/>
              <a:gd name="connsiteX93" fmla="*/ 607038 w 607655"/>
              <a:gd name="connsiteY93" fmla="*/ 356986 h 399048"/>
              <a:gd name="connsiteX94" fmla="*/ 607182 w 607655"/>
              <a:gd name="connsiteY94" fmla="*/ 358663 h 399048"/>
              <a:gd name="connsiteX95" fmla="*/ 607182 w 607655"/>
              <a:gd name="connsiteY95" fmla="*/ 358854 h 399048"/>
              <a:gd name="connsiteX96" fmla="*/ 607182 w 607655"/>
              <a:gd name="connsiteY96" fmla="*/ 358902 h 399048"/>
              <a:gd name="connsiteX97" fmla="*/ 607230 w 607655"/>
              <a:gd name="connsiteY97" fmla="*/ 360052 h 399048"/>
              <a:gd name="connsiteX98" fmla="*/ 607230 w 607655"/>
              <a:gd name="connsiteY98" fmla="*/ 360148 h 399048"/>
              <a:gd name="connsiteX99" fmla="*/ 607230 w 607655"/>
              <a:gd name="connsiteY99" fmla="*/ 360675 h 399048"/>
              <a:gd name="connsiteX100" fmla="*/ 607277 w 607655"/>
              <a:gd name="connsiteY100" fmla="*/ 361681 h 399048"/>
              <a:gd name="connsiteX101" fmla="*/ 607421 w 607655"/>
              <a:gd name="connsiteY101" fmla="*/ 365657 h 399048"/>
              <a:gd name="connsiteX102" fmla="*/ 607565 w 607655"/>
              <a:gd name="connsiteY102" fmla="*/ 369633 h 399048"/>
              <a:gd name="connsiteX103" fmla="*/ 607613 w 607655"/>
              <a:gd name="connsiteY103" fmla="*/ 373562 h 399048"/>
              <a:gd name="connsiteX104" fmla="*/ 607613 w 607655"/>
              <a:gd name="connsiteY104" fmla="*/ 381323 h 399048"/>
              <a:gd name="connsiteX105" fmla="*/ 607469 w 607655"/>
              <a:gd name="connsiteY105" fmla="*/ 388844 h 399048"/>
              <a:gd name="connsiteX106" fmla="*/ 607134 w 607655"/>
              <a:gd name="connsiteY106" fmla="*/ 396030 h 399048"/>
              <a:gd name="connsiteX107" fmla="*/ 604016 w 607655"/>
              <a:gd name="connsiteY107" fmla="*/ 399048 h 399048"/>
              <a:gd name="connsiteX108" fmla="*/ 478363 w 607655"/>
              <a:gd name="connsiteY108" fmla="*/ 399048 h 399048"/>
              <a:gd name="connsiteX109" fmla="*/ 478603 w 607655"/>
              <a:gd name="connsiteY109" fmla="*/ 398281 h 399048"/>
              <a:gd name="connsiteX110" fmla="*/ 478987 w 607655"/>
              <a:gd name="connsiteY110" fmla="*/ 396892 h 399048"/>
              <a:gd name="connsiteX111" fmla="*/ 479370 w 607655"/>
              <a:gd name="connsiteY111" fmla="*/ 395215 h 399048"/>
              <a:gd name="connsiteX112" fmla="*/ 480186 w 607655"/>
              <a:gd name="connsiteY112" fmla="*/ 391575 h 399048"/>
              <a:gd name="connsiteX113" fmla="*/ 481049 w 607655"/>
              <a:gd name="connsiteY113" fmla="*/ 387550 h 399048"/>
              <a:gd name="connsiteX114" fmla="*/ 481864 w 607655"/>
              <a:gd name="connsiteY114" fmla="*/ 383239 h 399048"/>
              <a:gd name="connsiteX115" fmla="*/ 482631 w 607655"/>
              <a:gd name="connsiteY115" fmla="*/ 378688 h 399048"/>
              <a:gd name="connsiteX116" fmla="*/ 483351 w 607655"/>
              <a:gd name="connsiteY116" fmla="*/ 373849 h 399048"/>
              <a:gd name="connsiteX117" fmla="*/ 483974 w 607655"/>
              <a:gd name="connsiteY117" fmla="*/ 368867 h 399048"/>
              <a:gd name="connsiteX118" fmla="*/ 484262 w 607655"/>
              <a:gd name="connsiteY118" fmla="*/ 366280 h 399048"/>
              <a:gd name="connsiteX119" fmla="*/ 484502 w 607655"/>
              <a:gd name="connsiteY119" fmla="*/ 363693 h 399048"/>
              <a:gd name="connsiteX120" fmla="*/ 484742 w 607655"/>
              <a:gd name="connsiteY120" fmla="*/ 361106 h 399048"/>
              <a:gd name="connsiteX121" fmla="*/ 484790 w 607655"/>
              <a:gd name="connsiteY121" fmla="*/ 360435 h 399048"/>
              <a:gd name="connsiteX122" fmla="*/ 484838 w 607655"/>
              <a:gd name="connsiteY122" fmla="*/ 360100 h 399048"/>
              <a:gd name="connsiteX123" fmla="*/ 484838 w 607655"/>
              <a:gd name="connsiteY123" fmla="*/ 360962 h 399048"/>
              <a:gd name="connsiteX124" fmla="*/ 484886 w 607655"/>
              <a:gd name="connsiteY124" fmla="*/ 360771 h 399048"/>
              <a:gd name="connsiteX125" fmla="*/ 484934 w 607655"/>
              <a:gd name="connsiteY125" fmla="*/ 359094 h 399048"/>
              <a:gd name="connsiteX126" fmla="*/ 485221 w 607655"/>
              <a:gd name="connsiteY126" fmla="*/ 352387 h 399048"/>
              <a:gd name="connsiteX127" fmla="*/ 485317 w 607655"/>
              <a:gd name="connsiteY127" fmla="*/ 350758 h 399048"/>
              <a:gd name="connsiteX128" fmla="*/ 485317 w 607655"/>
              <a:gd name="connsiteY128" fmla="*/ 349608 h 399048"/>
              <a:gd name="connsiteX129" fmla="*/ 485365 w 607655"/>
              <a:gd name="connsiteY129" fmla="*/ 347261 h 399048"/>
              <a:gd name="connsiteX130" fmla="*/ 485461 w 607655"/>
              <a:gd name="connsiteY130" fmla="*/ 344962 h 399048"/>
              <a:gd name="connsiteX131" fmla="*/ 485509 w 607655"/>
              <a:gd name="connsiteY131" fmla="*/ 343812 h 399048"/>
              <a:gd name="connsiteX132" fmla="*/ 485509 w 607655"/>
              <a:gd name="connsiteY132" fmla="*/ 342518 h 399048"/>
              <a:gd name="connsiteX133" fmla="*/ 485269 w 607655"/>
              <a:gd name="connsiteY133" fmla="*/ 332218 h 399048"/>
              <a:gd name="connsiteX134" fmla="*/ 485029 w 607655"/>
              <a:gd name="connsiteY134" fmla="*/ 327284 h 399048"/>
              <a:gd name="connsiteX135" fmla="*/ 484646 w 607655"/>
              <a:gd name="connsiteY135" fmla="*/ 322589 h 399048"/>
              <a:gd name="connsiteX136" fmla="*/ 483735 w 607655"/>
              <a:gd name="connsiteY136" fmla="*/ 313966 h 399048"/>
              <a:gd name="connsiteX137" fmla="*/ 483495 w 607655"/>
              <a:gd name="connsiteY137" fmla="*/ 312002 h 399048"/>
              <a:gd name="connsiteX138" fmla="*/ 483207 w 607655"/>
              <a:gd name="connsiteY138" fmla="*/ 310181 h 399048"/>
              <a:gd name="connsiteX139" fmla="*/ 482679 w 607655"/>
              <a:gd name="connsiteY139" fmla="*/ 306732 h 399048"/>
              <a:gd name="connsiteX140" fmla="*/ 482248 w 607655"/>
              <a:gd name="connsiteY140" fmla="*/ 303714 h 399048"/>
              <a:gd name="connsiteX141" fmla="*/ 481720 w 607655"/>
              <a:gd name="connsiteY141" fmla="*/ 301127 h 399048"/>
              <a:gd name="connsiteX142" fmla="*/ 481337 w 607655"/>
              <a:gd name="connsiteY142" fmla="*/ 299115 h 399048"/>
              <a:gd name="connsiteX143" fmla="*/ 483591 w 607655"/>
              <a:gd name="connsiteY143" fmla="*/ 295522 h 399048"/>
              <a:gd name="connsiteX144" fmla="*/ 93138 w 607655"/>
              <a:gd name="connsiteY144" fmla="*/ 125793 h 399048"/>
              <a:gd name="connsiteX145" fmla="*/ 97743 w 607655"/>
              <a:gd name="connsiteY145" fmla="*/ 126033 h 399048"/>
              <a:gd name="connsiteX146" fmla="*/ 125184 w 607655"/>
              <a:gd name="connsiteY146" fmla="*/ 158170 h 399048"/>
              <a:gd name="connsiteX147" fmla="*/ 124704 w 607655"/>
              <a:gd name="connsiteY147" fmla="*/ 162720 h 399048"/>
              <a:gd name="connsiteX148" fmla="*/ 122449 w 607655"/>
              <a:gd name="connsiteY148" fmla="*/ 164396 h 399048"/>
              <a:gd name="connsiteX149" fmla="*/ 121202 w 607655"/>
              <a:gd name="connsiteY149" fmla="*/ 165354 h 399048"/>
              <a:gd name="connsiteX150" fmla="*/ 119907 w 607655"/>
              <a:gd name="connsiteY150" fmla="*/ 166312 h 399048"/>
              <a:gd name="connsiteX151" fmla="*/ 117316 w 607655"/>
              <a:gd name="connsiteY151" fmla="*/ 168371 h 399048"/>
              <a:gd name="connsiteX152" fmla="*/ 114342 w 607655"/>
              <a:gd name="connsiteY152" fmla="*/ 170718 h 399048"/>
              <a:gd name="connsiteX153" fmla="*/ 110984 w 607655"/>
              <a:gd name="connsiteY153" fmla="*/ 173592 h 399048"/>
              <a:gd name="connsiteX154" fmla="*/ 107386 w 607655"/>
              <a:gd name="connsiteY154" fmla="*/ 176705 h 399048"/>
              <a:gd name="connsiteX155" fmla="*/ 103548 w 607655"/>
              <a:gd name="connsiteY155" fmla="*/ 180201 h 399048"/>
              <a:gd name="connsiteX156" fmla="*/ 99614 w 607655"/>
              <a:gd name="connsiteY156" fmla="*/ 183937 h 399048"/>
              <a:gd name="connsiteX157" fmla="*/ 95537 w 607655"/>
              <a:gd name="connsiteY157" fmla="*/ 187912 h 399048"/>
              <a:gd name="connsiteX158" fmla="*/ 91411 w 607655"/>
              <a:gd name="connsiteY158" fmla="*/ 192175 h 399048"/>
              <a:gd name="connsiteX159" fmla="*/ 89396 w 607655"/>
              <a:gd name="connsiteY159" fmla="*/ 194330 h 399048"/>
              <a:gd name="connsiteX160" fmla="*/ 87333 w 607655"/>
              <a:gd name="connsiteY160" fmla="*/ 196629 h 399048"/>
              <a:gd name="connsiteX161" fmla="*/ 85270 w 607655"/>
              <a:gd name="connsiteY161" fmla="*/ 198880 h 399048"/>
              <a:gd name="connsiteX162" fmla="*/ 83256 w 607655"/>
              <a:gd name="connsiteY162" fmla="*/ 201227 h 399048"/>
              <a:gd name="connsiteX163" fmla="*/ 79226 w 607655"/>
              <a:gd name="connsiteY163" fmla="*/ 205968 h 399048"/>
              <a:gd name="connsiteX164" fmla="*/ 75340 w 607655"/>
              <a:gd name="connsiteY164" fmla="*/ 210854 h 399048"/>
              <a:gd name="connsiteX165" fmla="*/ 74381 w 607655"/>
              <a:gd name="connsiteY165" fmla="*/ 212051 h 399048"/>
              <a:gd name="connsiteX166" fmla="*/ 73469 w 607655"/>
              <a:gd name="connsiteY166" fmla="*/ 213296 h 399048"/>
              <a:gd name="connsiteX167" fmla="*/ 71598 w 607655"/>
              <a:gd name="connsiteY167" fmla="*/ 215787 h 399048"/>
              <a:gd name="connsiteX168" fmla="*/ 64642 w 607655"/>
              <a:gd name="connsiteY168" fmla="*/ 225605 h 399048"/>
              <a:gd name="connsiteX169" fmla="*/ 61476 w 607655"/>
              <a:gd name="connsiteY169" fmla="*/ 230490 h 399048"/>
              <a:gd name="connsiteX170" fmla="*/ 59941 w 607655"/>
              <a:gd name="connsiteY170" fmla="*/ 232837 h 399048"/>
              <a:gd name="connsiteX171" fmla="*/ 58550 w 607655"/>
              <a:gd name="connsiteY171" fmla="*/ 235184 h 399048"/>
              <a:gd name="connsiteX172" fmla="*/ 55815 w 607655"/>
              <a:gd name="connsiteY172" fmla="*/ 239686 h 399048"/>
              <a:gd name="connsiteX173" fmla="*/ 53417 w 607655"/>
              <a:gd name="connsiteY173" fmla="*/ 243948 h 399048"/>
              <a:gd name="connsiteX174" fmla="*/ 51210 w 607655"/>
              <a:gd name="connsiteY174" fmla="*/ 247924 h 399048"/>
              <a:gd name="connsiteX175" fmla="*/ 49339 w 607655"/>
              <a:gd name="connsiteY175" fmla="*/ 251516 h 399048"/>
              <a:gd name="connsiteX176" fmla="*/ 47660 w 607655"/>
              <a:gd name="connsiteY176" fmla="*/ 254725 h 399048"/>
              <a:gd name="connsiteX177" fmla="*/ 46365 w 607655"/>
              <a:gd name="connsiteY177" fmla="*/ 257503 h 399048"/>
              <a:gd name="connsiteX178" fmla="*/ 45069 w 607655"/>
              <a:gd name="connsiteY178" fmla="*/ 260089 h 399048"/>
              <a:gd name="connsiteX179" fmla="*/ 41136 w 607655"/>
              <a:gd name="connsiteY179" fmla="*/ 261669 h 399048"/>
              <a:gd name="connsiteX180" fmla="*/ 17006 w 607655"/>
              <a:gd name="connsiteY180" fmla="*/ 252426 h 399048"/>
              <a:gd name="connsiteX181" fmla="*/ 15135 w 607655"/>
              <a:gd name="connsiteY181" fmla="*/ 248498 h 399048"/>
              <a:gd name="connsiteX182" fmla="*/ 16238 w 607655"/>
              <a:gd name="connsiteY182" fmla="*/ 245194 h 399048"/>
              <a:gd name="connsiteX183" fmla="*/ 17341 w 607655"/>
              <a:gd name="connsiteY183" fmla="*/ 241985 h 399048"/>
              <a:gd name="connsiteX184" fmla="*/ 18780 w 607655"/>
              <a:gd name="connsiteY184" fmla="*/ 238153 h 399048"/>
              <a:gd name="connsiteX185" fmla="*/ 20412 w 607655"/>
              <a:gd name="connsiteY185" fmla="*/ 233843 h 399048"/>
              <a:gd name="connsiteX186" fmla="*/ 22330 w 607655"/>
              <a:gd name="connsiteY186" fmla="*/ 229149 h 399048"/>
              <a:gd name="connsiteX187" fmla="*/ 24441 w 607655"/>
              <a:gd name="connsiteY187" fmla="*/ 223977 h 399048"/>
              <a:gd name="connsiteX188" fmla="*/ 26888 w 607655"/>
              <a:gd name="connsiteY188" fmla="*/ 218565 h 399048"/>
              <a:gd name="connsiteX189" fmla="*/ 28183 w 607655"/>
              <a:gd name="connsiteY189" fmla="*/ 215739 h 399048"/>
              <a:gd name="connsiteX190" fmla="*/ 29574 w 607655"/>
              <a:gd name="connsiteY190" fmla="*/ 212865 h 399048"/>
              <a:gd name="connsiteX191" fmla="*/ 32453 w 607655"/>
              <a:gd name="connsiteY191" fmla="*/ 206926 h 399048"/>
              <a:gd name="connsiteX192" fmla="*/ 39025 w 607655"/>
              <a:gd name="connsiteY192" fmla="*/ 194809 h 399048"/>
              <a:gd name="connsiteX193" fmla="*/ 40800 w 607655"/>
              <a:gd name="connsiteY193" fmla="*/ 191744 h 399048"/>
              <a:gd name="connsiteX194" fmla="*/ 41663 w 607655"/>
              <a:gd name="connsiteY194" fmla="*/ 190163 h 399048"/>
              <a:gd name="connsiteX195" fmla="*/ 42623 w 607655"/>
              <a:gd name="connsiteY195" fmla="*/ 188631 h 399048"/>
              <a:gd name="connsiteX196" fmla="*/ 46365 w 607655"/>
              <a:gd name="connsiteY196" fmla="*/ 182548 h 399048"/>
              <a:gd name="connsiteX197" fmla="*/ 50346 w 607655"/>
              <a:gd name="connsiteY197" fmla="*/ 176513 h 399048"/>
              <a:gd name="connsiteX198" fmla="*/ 52313 w 607655"/>
              <a:gd name="connsiteY198" fmla="*/ 173544 h 399048"/>
              <a:gd name="connsiteX199" fmla="*/ 54376 w 607655"/>
              <a:gd name="connsiteY199" fmla="*/ 170622 h 399048"/>
              <a:gd name="connsiteX200" fmla="*/ 56439 w 607655"/>
              <a:gd name="connsiteY200" fmla="*/ 167749 h 399048"/>
              <a:gd name="connsiteX201" fmla="*/ 58502 w 607655"/>
              <a:gd name="connsiteY201" fmla="*/ 164875 h 399048"/>
              <a:gd name="connsiteX202" fmla="*/ 62675 w 607655"/>
              <a:gd name="connsiteY202" fmla="*/ 159415 h 399048"/>
              <a:gd name="connsiteX203" fmla="*/ 66801 w 607655"/>
              <a:gd name="connsiteY203" fmla="*/ 154195 h 399048"/>
              <a:gd name="connsiteX204" fmla="*/ 70879 w 607655"/>
              <a:gd name="connsiteY204" fmla="*/ 149261 h 399048"/>
              <a:gd name="connsiteX205" fmla="*/ 74860 w 607655"/>
              <a:gd name="connsiteY205" fmla="*/ 144664 h 399048"/>
              <a:gd name="connsiteX206" fmla="*/ 78698 w 607655"/>
              <a:gd name="connsiteY206" fmla="*/ 140497 h 399048"/>
              <a:gd name="connsiteX207" fmla="*/ 82248 w 607655"/>
              <a:gd name="connsiteY207" fmla="*/ 136617 h 399048"/>
              <a:gd name="connsiteX208" fmla="*/ 85702 w 607655"/>
              <a:gd name="connsiteY208" fmla="*/ 133121 h 399048"/>
              <a:gd name="connsiteX209" fmla="*/ 88724 w 607655"/>
              <a:gd name="connsiteY209" fmla="*/ 130056 h 399048"/>
              <a:gd name="connsiteX210" fmla="*/ 90020 w 607655"/>
              <a:gd name="connsiteY210" fmla="*/ 128811 h 399048"/>
              <a:gd name="connsiteX211" fmla="*/ 91123 w 607655"/>
              <a:gd name="connsiteY211" fmla="*/ 127757 h 399048"/>
              <a:gd name="connsiteX212" fmla="*/ 93138 w 607655"/>
              <a:gd name="connsiteY212" fmla="*/ 125793 h 399048"/>
              <a:gd name="connsiteX213" fmla="*/ 476526 w 607655"/>
              <a:gd name="connsiteY213" fmla="*/ 108336 h 399048"/>
              <a:gd name="connsiteX214" fmla="*/ 479836 w 607655"/>
              <a:gd name="connsiteY214" fmla="*/ 110875 h 399048"/>
              <a:gd name="connsiteX215" fmla="*/ 482858 w 607655"/>
              <a:gd name="connsiteY215" fmla="*/ 113223 h 399048"/>
              <a:gd name="connsiteX216" fmla="*/ 486312 w 607655"/>
              <a:gd name="connsiteY216" fmla="*/ 116049 h 399048"/>
              <a:gd name="connsiteX217" fmla="*/ 490246 w 607655"/>
              <a:gd name="connsiteY217" fmla="*/ 119307 h 399048"/>
              <a:gd name="connsiteX218" fmla="*/ 494516 w 607655"/>
              <a:gd name="connsiteY218" fmla="*/ 122996 h 399048"/>
              <a:gd name="connsiteX219" fmla="*/ 499121 w 607655"/>
              <a:gd name="connsiteY219" fmla="*/ 127116 h 399048"/>
              <a:gd name="connsiteX220" fmla="*/ 503919 w 607655"/>
              <a:gd name="connsiteY220" fmla="*/ 131571 h 399048"/>
              <a:gd name="connsiteX221" fmla="*/ 508908 w 607655"/>
              <a:gd name="connsiteY221" fmla="*/ 136458 h 399048"/>
              <a:gd name="connsiteX222" fmla="*/ 513993 w 607655"/>
              <a:gd name="connsiteY222" fmla="*/ 141632 h 399048"/>
              <a:gd name="connsiteX223" fmla="*/ 519174 w 607655"/>
              <a:gd name="connsiteY223" fmla="*/ 147093 h 399048"/>
              <a:gd name="connsiteX224" fmla="*/ 521765 w 607655"/>
              <a:gd name="connsiteY224" fmla="*/ 149920 h 399048"/>
              <a:gd name="connsiteX225" fmla="*/ 524307 w 607655"/>
              <a:gd name="connsiteY225" fmla="*/ 152842 h 399048"/>
              <a:gd name="connsiteX226" fmla="*/ 526898 w 607655"/>
              <a:gd name="connsiteY226" fmla="*/ 155812 h 399048"/>
              <a:gd name="connsiteX227" fmla="*/ 529441 w 607655"/>
              <a:gd name="connsiteY227" fmla="*/ 158830 h 399048"/>
              <a:gd name="connsiteX228" fmla="*/ 534430 w 607655"/>
              <a:gd name="connsiteY228" fmla="*/ 164915 h 399048"/>
              <a:gd name="connsiteX229" fmla="*/ 539275 w 607655"/>
              <a:gd name="connsiteY229" fmla="*/ 171191 h 399048"/>
              <a:gd name="connsiteX230" fmla="*/ 540522 w 607655"/>
              <a:gd name="connsiteY230" fmla="*/ 172771 h 399048"/>
              <a:gd name="connsiteX231" fmla="*/ 541674 w 607655"/>
              <a:gd name="connsiteY231" fmla="*/ 174352 h 399048"/>
              <a:gd name="connsiteX232" fmla="*/ 543977 w 607655"/>
              <a:gd name="connsiteY232" fmla="*/ 177562 h 399048"/>
              <a:gd name="connsiteX233" fmla="*/ 552660 w 607655"/>
              <a:gd name="connsiteY233" fmla="*/ 190162 h 399048"/>
              <a:gd name="connsiteX234" fmla="*/ 556546 w 607655"/>
              <a:gd name="connsiteY234" fmla="*/ 196342 h 399048"/>
              <a:gd name="connsiteX235" fmla="*/ 558465 w 607655"/>
              <a:gd name="connsiteY235" fmla="*/ 199360 h 399048"/>
              <a:gd name="connsiteX236" fmla="*/ 560192 w 607655"/>
              <a:gd name="connsiteY236" fmla="*/ 202378 h 399048"/>
              <a:gd name="connsiteX237" fmla="*/ 563550 w 607655"/>
              <a:gd name="connsiteY237" fmla="*/ 208127 h 399048"/>
              <a:gd name="connsiteX238" fmla="*/ 566572 w 607655"/>
              <a:gd name="connsiteY238" fmla="*/ 213589 h 399048"/>
              <a:gd name="connsiteX239" fmla="*/ 567963 w 607655"/>
              <a:gd name="connsiteY239" fmla="*/ 216176 h 399048"/>
              <a:gd name="connsiteX240" fmla="*/ 569307 w 607655"/>
              <a:gd name="connsiteY240" fmla="*/ 218715 h 399048"/>
              <a:gd name="connsiteX241" fmla="*/ 571801 w 607655"/>
              <a:gd name="connsiteY241" fmla="*/ 223697 h 399048"/>
              <a:gd name="connsiteX242" fmla="*/ 573960 w 607655"/>
              <a:gd name="connsiteY242" fmla="*/ 228104 h 399048"/>
              <a:gd name="connsiteX243" fmla="*/ 575399 w 607655"/>
              <a:gd name="connsiteY243" fmla="*/ 231123 h 399048"/>
              <a:gd name="connsiteX244" fmla="*/ 576599 w 607655"/>
              <a:gd name="connsiteY244" fmla="*/ 233662 h 399048"/>
              <a:gd name="connsiteX245" fmla="*/ 574919 w 607655"/>
              <a:gd name="connsiteY245" fmla="*/ 237925 h 399048"/>
              <a:gd name="connsiteX246" fmla="*/ 479308 w 607655"/>
              <a:gd name="connsiteY246" fmla="*/ 276299 h 399048"/>
              <a:gd name="connsiteX247" fmla="*/ 475135 w 607655"/>
              <a:gd name="connsiteY247" fmla="*/ 274383 h 399048"/>
              <a:gd name="connsiteX248" fmla="*/ 474271 w 607655"/>
              <a:gd name="connsiteY248" fmla="*/ 271700 h 399048"/>
              <a:gd name="connsiteX249" fmla="*/ 473264 w 607655"/>
              <a:gd name="connsiteY249" fmla="*/ 268682 h 399048"/>
              <a:gd name="connsiteX250" fmla="*/ 472352 w 607655"/>
              <a:gd name="connsiteY250" fmla="*/ 266143 h 399048"/>
              <a:gd name="connsiteX251" fmla="*/ 471345 w 607655"/>
              <a:gd name="connsiteY251" fmla="*/ 263173 h 399048"/>
              <a:gd name="connsiteX252" fmla="*/ 470673 w 607655"/>
              <a:gd name="connsiteY252" fmla="*/ 261448 h 399048"/>
              <a:gd name="connsiteX253" fmla="*/ 469953 w 607655"/>
              <a:gd name="connsiteY253" fmla="*/ 259628 h 399048"/>
              <a:gd name="connsiteX254" fmla="*/ 468418 w 607655"/>
              <a:gd name="connsiteY254" fmla="*/ 255651 h 399048"/>
              <a:gd name="connsiteX255" fmla="*/ 466595 w 607655"/>
              <a:gd name="connsiteY255" fmla="*/ 251483 h 399048"/>
              <a:gd name="connsiteX256" fmla="*/ 465684 w 607655"/>
              <a:gd name="connsiteY256" fmla="*/ 249280 h 399048"/>
              <a:gd name="connsiteX257" fmla="*/ 464628 w 607655"/>
              <a:gd name="connsiteY257" fmla="*/ 247076 h 399048"/>
              <a:gd name="connsiteX258" fmla="*/ 462517 w 607655"/>
              <a:gd name="connsiteY258" fmla="*/ 242477 h 399048"/>
              <a:gd name="connsiteX259" fmla="*/ 457624 w 607655"/>
              <a:gd name="connsiteY259" fmla="*/ 233135 h 399048"/>
              <a:gd name="connsiteX260" fmla="*/ 456329 w 607655"/>
              <a:gd name="connsiteY260" fmla="*/ 230739 h 399048"/>
              <a:gd name="connsiteX261" fmla="*/ 455657 w 607655"/>
              <a:gd name="connsiteY261" fmla="*/ 229542 h 399048"/>
              <a:gd name="connsiteX262" fmla="*/ 454986 w 607655"/>
              <a:gd name="connsiteY262" fmla="*/ 228392 h 399048"/>
              <a:gd name="connsiteX263" fmla="*/ 452155 w 607655"/>
              <a:gd name="connsiteY263" fmla="*/ 223649 h 399048"/>
              <a:gd name="connsiteX264" fmla="*/ 449229 w 607655"/>
              <a:gd name="connsiteY264" fmla="*/ 219002 h 399048"/>
              <a:gd name="connsiteX265" fmla="*/ 447742 w 607655"/>
              <a:gd name="connsiteY265" fmla="*/ 216703 h 399048"/>
              <a:gd name="connsiteX266" fmla="*/ 446206 w 607655"/>
              <a:gd name="connsiteY266" fmla="*/ 214451 h 399048"/>
              <a:gd name="connsiteX267" fmla="*/ 444719 w 607655"/>
              <a:gd name="connsiteY267" fmla="*/ 212199 h 399048"/>
              <a:gd name="connsiteX268" fmla="*/ 443136 w 607655"/>
              <a:gd name="connsiteY268" fmla="*/ 209995 h 399048"/>
              <a:gd name="connsiteX269" fmla="*/ 440066 w 607655"/>
              <a:gd name="connsiteY269" fmla="*/ 205732 h 399048"/>
              <a:gd name="connsiteX270" fmla="*/ 436948 w 607655"/>
              <a:gd name="connsiteY270" fmla="*/ 201708 h 399048"/>
              <a:gd name="connsiteX271" fmla="*/ 433877 w 607655"/>
              <a:gd name="connsiteY271" fmla="*/ 197923 h 399048"/>
              <a:gd name="connsiteX272" fmla="*/ 430903 w 607655"/>
              <a:gd name="connsiteY272" fmla="*/ 194330 h 399048"/>
              <a:gd name="connsiteX273" fmla="*/ 428072 w 607655"/>
              <a:gd name="connsiteY273" fmla="*/ 191072 h 399048"/>
              <a:gd name="connsiteX274" fmla="*/ 425386 w 607655"/>
              <a:gd name="connsiteY274" fmla="*/ 188102 h 399048"/>
              <a:gd name="connsiteX275" fmla="*/ 422939 w 607655"/>
              <a:gd name="connsiteY275" fmla="*/ 185515 h 399048"/>
              <a:gd name="connsiteX276" fmla="*/ 420733 w 607655"/>
              <a:gd name="connsiteY276" fmla="*/ 183215 h 399048"/>
              <a:gd name="connsiteX277" fmla="*/ 418862 w 607655"/>
              <a:gd name="connsiteY277" fmla="*/ 181299 h 399048"/>
              <a:gd name="connsiteX278" fmla="*/ 417230 w 607655"/>
              <a:gd name="connsiteY278" fmla="*/ 179718 h 399048"/>
              <a:gd name="connsiteX279" fmla="*/ 417039 w 607655"/>
              <a:gd name="connsiteY279" fmla="*/ 175502 h 399048"/>
              <a:gd name="connsiteX280" fmla="*/ 472160 w 607655"/>
              <a:gd name="connsiteY280" fmla="*/ 108815 h 399048"/>
              <a:gd name="connsiteX281" fmla="*/ 476526 w 607655"/>
              <a:gd name="connsiteY281" fmla="*/ 108336 h 399048"/>
              <a:gd name="connsiteX282" fmla="*/ 400772 w 607655"/>
              <a:gd name="connsiteY282" fmla="*/ 66120 h 399048"/>
              <a:gd name="connsiteX283" fmla="*/ 402547 w 607655"/>
              <a:gd name="connsiteY283" fmla="*/ 66790 h 399048"/>
              <a:gd name="connsiteX284" fmla="*/ 409169 w 607655"/>
              <a:gd name="connsiteY284" fmla="*/ 69471 h 399048"/>
              <a:gd name="connsiteX285" fmla="*/ 415503 w 607655"/>
              <a:gd name="connsiteY285" fmla="*/ 72200 h 399048"/>
              <a:gd name="connsiteX286" fmla="*/ 421453 w 607655"/>
              <a:gd name="connsiteY286" fmla="*/ 74929 h 399048"/>
              <a:gd name="connsiteX287" fmla="*/ 426923 w 607655"/>
              <a:gd name="connsiteY287" fmla="*/ 77610 h 399048"/>
              <a:gd name="connsiteX288" fmla="*/ 431962 w 607655"/>
              <a:gd name="connsiteY288" fmla="*/ 80100 h 399048"/>
              <a:gd name="connsiteX289" fmla="*/ 436712 w 607655"/>
              <a:gd name="connsiteY289" fmla="*/ 82733 h 399048"/>
              <a:gd name="connsiteX290" fmla="*/ 440887 w 607655"/>
              <a:gd name="connsiteY290" fmla="*/ 85031 h 399048"/>
              <a:gd name="connsiteX291" fmla="*/ 442518 w 607655"/>
              <a:gd name="connsiteY291" fmla="*/ 85941 h 399048"/>
              <a:gd name="connsiteX292" fmla="*/ 443862 w 607655"/>
              <a:gd name="connsiteY292" fmla="*/ 86707 h 399048"/>
              <a:gd name="connsiteX293" fmla="*/ 446309 w 607655"/>
              <a:gd name="connsiteY293" fmla="*/ 88095 h 399048"/>
              <a:gd name="connsiteX294" fmla="*/ 447364 w 607655"/>
              <a:gd name="connsiteY294" fmla="*/ 92548 h 399048"/>
              <a:gd name="connsiteX295" fmla="*/ 401923 w 607655"/>
              <a:gd name="connsiteY295" fmla="*/ 161633 h 399048"/>
              <a:gd name="connsiteX296" fmla="*/ 397365 w 607655"/>
              <a:gd name="connsiteY296" fmla="*/ 162399 h 399048"/>
              <a:gd name="connsiteX297" fmla="*/ 395110 w 607655"/>
              <a:gd name="connsiteY297" fmla="*/ 160723 h 399048"/>
              <a:gd name="connsiteX298" fmla="*/ 393862 w 607655"/>
              <a:gd name="connsiteY298" fmla="*/ 159814 h 399048"/>
              <a:gd name="connsiteX299" fmla="*/ 392614 w 607655"/>
              <a:gd name="connsiteY299" fmla="*/ 158904 h 399048"/>
              <a:gd name="connsiteX300" fmla="*/ 390311 w 607655"/>
              <a:gd name="connsiteY300" fmla="*/ 157228 h 399048"/>
              <a:gd name="connsiteX301" fmla="*/ 387624 w 607655"/>
              <a:gd name="connsiteY301" fmla="*/ 155265 h 399048"/>
              <a:gd name="connsiteX302" fmla="*/ 384265 w 607655"/>
              <a:gd name="connsiteY302" fmla="*/ 153063 h 399048"/>
              <a:gd name="connsiteX303" fmla="*/ 381194 w 607655"/>
              <a:gd name="connsiteY303" fmla="*/ 151004 h 399048"/>
              <a:gd name="connsiteX304" fmla="*/ 259999 w 607655"/>
              <a:gd name="connsiteY304" fmla="*/ 48013 h 399048"/>
              <a:gd name="connsiteX305" fmla="*/ 263502 w 607655"/>
              <a:gd name="connsiteY305" fmla="*/ 50935 h 399048"/>
              <a:gd name="connsiteX306" fmla="*/ 267581 w 607655"/>
              <a:gd name="connsiteY306" fmla="*/ 113266 h 399048"/>
              <a:gd name="connsiteX307" fmla="*/ 264462 w 607655"/>
              <a:gd name="connsiteY307" fmla="*/ 116620 h 399048"/>
              <a:gd name="connsiteX308" fmla="*/ 261678 w 607655"/>
              <a:gd name="connsiteY308" fmla="*/ 116620 h 399048"/>
              <a:gd name="connsiteX309" fmla="*/ 258463 w 607655"/>
              <a:gd name="connsiteY309" fmla="*/ 116668 h 399048"/>
              <a:gd name="connsiteX310" fmla="*/ 255392 w 607655"/>
              <a:gd name="connsiteY310" fmla="*/ 116763 h 399048"/>
              <a:gd name="connsiteX311" fmla="*/ 251888 w 607655"/>
              <a:gd name="connsiteY311" fmla="*/ 116859 h 399048"/>
              <a:gd name="connsiteX312" fmla="*/ 249873 w 607655"/>
              <a:gd name="connsiteY312" fmla="*/ 116955 h 399048"/>
              <a:gd name="connsiteX313" fmla="*/ 247713 w 607655"/>
              <a:gd name="connsiteY313" fmla="*/ 117099 h 399048"/>
              <a:gd name="connsiteX314" fmla="*/ 243154 w 607655"/>
              <a:gd name="connsiteY314" fmla="*/ 117434 h 399048"/>
              <a:gd name="connsiteX315" fmla="*/ 238259 w 607655"/>
              <a:gd name="connsiteY315" fmla="*/ 117913 h 399048"/>
              <a:gd name="connsiteX316" fmla="*/ 235715 w 607655"/>
              <a:gd name="connsiteY316" fmla="*/ 118153 h 399048"/>
              <a:gd name="connsiteX317" fmla="*/ 233124 w 607655"/>
              <a:gd name="connsiteY317" fmla="*/ 118536 h 399048"/>
              <a:gd name="connsiteX318" fmla="*/ 227749 w 607655"/>
              <a:gd name="connsiteY318" fmla="*/ 119255 h 399048"/>
              <a:gd name="connsiteX319" fmla="*/ 222230 w 607655"/>
              <a:gd name="connsiteY319" fmla="*/ 120213 h 399048"/>
              <a:gd name="connsiteX320" fmla="*/ 219398 w 607655"/>
              <a:gd name="connsiteY320" fmla="*/ 120740 h 399048"/>
              <a:gd name="connsiteX321" fmla="*/ 216567 w 607655"/>
              <a:gd name="connsiteY321" fmla="*/ 121315 h 399048"/>
              <a:gd name="connsiteX322" fmla="*/ 213688 w 607655"/>
              <a:gd name="connsiteY322" fmla="*/ 121938 h 399048"/>
              <a:gd name="connsiteX323" fmla="*/ 210808 w 607655"/>
              <a:gd name="connsiteY323" fmla="*/ 122561 h 399048"/>
              <a:gd name="connsiteX324" fmla="*/ 205049 w 607655"/>
              <a:gd name="connsiteY324" fmla="*/ 123998 h 399048"/>
              <a:gd name="connsiteX325" fmla="*/ 199338 w 607655"/>
              <a:gd name="connsiteY325" fmla="*/ 125579 h 399048"/>
              <a:gd name="connsiteX326" fmla="*/ 196507 w 607655"/>
              <a:gd name="connsiteY326" fmla="*/ 126393 h 399048"/>
              <a:gd name="connsiteX327" fmla="*/ 193723 w 607655"/>
              <a:gd name="connsiteY327" fmla="*/ 127304 h 399048"/>
              <a:gd name="connsiteX328" fmla="*/ 190940 w 607655"/>
              <a:gd name="connsiteY328" fmla="*/ 128214 h 399048"/>
              <a:gd name="connsiteX329" fmla="*/ 188156 w 607655"/>
              <a:gd name="connsiteY329" fmla="*/ 129124 h 399048"/>
              <a:gd name="connsiteX330" fmla="*/ 182829 w 607655"/>
              <a:gd name="connsiteY330" fmla="*/ 131041 h 399048"/>
              <a:gd name="connsiteX331" fmla="*/ 177694 w 607655"/>
              <a:gd name="connsiteY331" fmla="*/ 133053 h 399048"/>
              <a:gd name="connsiteX332" fmla="*/ 172799 w 607655"/>
              <a:gd name="connsiteY332" fmla="*/ 135113 h 399048"/>
              <a:gd name="connsiteX333" fmla="*/ 168192 w 607655"/>
              <a:gd name="connsiteY333" fmla="*/ 137125 h 399048"/>
              <a:gd name="connsiteX334" fmla="*/ 163921 w 607655"/>
              <a:gd name="connsiteY334" fmla="*/ 139090 h 399048"/>
              <a:gd name="connsiteX335" fmla="*/ 160034 w 607655"/>
              <a:gd name="connsiteY335" fmla="*/ 140958 h 399048"/>
              <a:gd name="connsiteX336" fmla="*/ 156578 w 607655"/>
              <a:gd name="connsiteY336" fmla="*/ 142779 h 399048"/>
              <a:gd name="connsiteX337" fmla="*/ 153507 w 607655"/>
              <a:gd name="connsiteY337" fmla="*/ 144360 h 399048"/>
              <a:gd name="connsiteX338" fmla="*/ 150963 w 607655"/>
              <a:gd name="connsiteY338" fmla="*/ 145797 h 399048"/>
              <a:gd name="connsiteX339" fmla="*/ 148612 w 607655"/>
              <a:gd name="connsiteY339" fmla="*/ 147091 h 399048"/>
              <a:gd name="connsiteX340" fmla="*/ 144485 w 607655"/>
              <a:gd name="connsiteY340" fmla="*/ 146132 h 399048"/>
              <a:gd name="connsiteX341" fmla="*/ 118522 w 607655"/>
              <a:gd name="connsiteY341" fmla="*/ 108092 h 399048"/>
              <a:gd name="connsiteX342" fmla="*/ 119290 w 607655"/>
              <a:gd name="connsiteY342" fmla="*/ 103780 h 399048"/>
              <a:gd name="connsiteX343" fmla="*/ 122265 w 607655"/>
              <a:gd name="connsiteY343" fmla="*/ 101576 h 399048"/>
              <a:gd name="connsiteX344" fmla="*/ 125144 w 607655"/>
              <a:gd name="connsiteY344" fmla="*/ 99468 h 399048"/>
              <a:gd name="connsiteX345" fmla="*/ 128648 w 607655"/>
              <a:gd name="connsiteY345" fmla="*/ 97072 h 399048"/>
              <a:gd name="connsiteX346" fmla="*/ 132583 w 607655"/>
              <a:gd name="connsiteY346" fmla="*/ 94389 h 399048"/>
              <a:gd name="connsiteX347" fmla="*/ 137046 w 607655"/>
              <a:gd name="connsiteY347" fmla="*/ 91515 h 399048"/>
              <a:gd name="connsiteX348" fmla="*/ 141989 w 607655"/>
              <a:gd name="connsiteY348" fmla="*/ 88449 h 399048"/>
              <a:gd name="connsiteX349" fmla="*/ 147316 w 607655"/>
              <a:gd name="connsiteY349" fmla="*/ 85287 h 399048"/>
              <a:gd name="connsiteX350" fmla="*/ 153027 w 607655"/>
              <a:gd name="connsiteY350" fmla="*/ 82029 h 399048"/>
              <a:gd name="connsiteX351" fmla="*/ 159074 w 607655"/>
              <a:gd name="connsiteY351" fmla="*/ 78819 h 399048"/>
              <a:gd name="connsiteX352" fmla="*/ 165409 w 607655"/>
              <a:gd name="connsiteY352" fmla="*/ 75609 h 399048"/>
              <a:gd name="connsiteX353" fmla="*/ 168672 w 607655"/>
              <a:gd name="connsiteY353" fmla="*/ 74028 h 399048"/>
              <a:gd name="connsiteX354" fmla="*/ 172031 w 607655"/>
              <a:gd name="connsiteY354" fmla="*/ 72495 h 399048"/>
              <a:gd name="connsiteX355" fmla="*/ 175391 w 607655"/>
              <a:gd name="connsiteY355" fmla="*/ 70961 h 399048"/>
              <a:gd name="connsiteX356" fmla="*/ 178798 w 607655"/>
              <a:gd name="connsiteY356" fmla="*/ 69476 h 399048"/>
              <a:gd name="connsiteX357" fmla="*/ 185709 w 607655"/>
              <a:gd name="connsiteY357" fmla="*/ 66602 h 399048"/>
              <a:gd name="connsiteX358" fmla="*/ 192715 w 607655"/>
              <a:gd name="connsiteY358" fmla="*/ 63919 h 399048"/>
              <a:gd name="connsiteX359" fmla="*/ 196267 w 607655"/>
              <a:gd name="connsiteY359" fmla="*/ 62673 h 399048"/>
              <a:gd name="connsiteX360" fmla="*/ 199770 w 607655"/>
              <a:gd name="connsiteY360" fmla="*/ 61475 h 399048"/>
              <a:gd name="connsiteX361" fmla="*/ 203273 w 607655"/>
              <a:gd name="connsiteY361" fmla="*/ 60278 h 399048"/>
              <a:gd name="connsiteX362" fmla="*/ 206777 w 607655"/>
              <a:gd name="connsiteY362" fmla="*/ 59224 h 399048"/>
              <a:gd name="connsiteX363" fmla="*/ 213640 w 607655"/>
              <a:gd name="connsiteY363" fmla="*/ 57115 h 399048"/>
              <a:gd name="connsiteX364" fmla="*/ 220358 w 607655"/>
              <a:gd name="connsiteY364" fmla="*/ 55343 h 399048"/>
              <a:gd name="connsiteX365" fmla="*/ 223670 w 607655"/>
              <a:gd name="connsiteY365" fmla="*/ 54480 h 399048"/>
              <a:gd name="connsiteX366" fmla="*/ 226837 w 607655"/>
              <a:gd name="connsiteY366" fmla="*/ 53762 h 399048"/>
              <a:gd name="connsiteX367" fmla="*/ 233028 w 607655"/>
              <a:gd name="connsiteY367" fmla="*/ 52372 h 399048"/>
              <a:gd name="connsiteX368" fmla="*/ 238835 w 607655"/>
              <a:gd name="connsiteY368" fmla="*/ 51223 h 399048"/>
              <a:gd name="connsiteX369" fmla="*/ 241570 w 607655"/>
              <a:gd name="connsiteY369" fmla="*/ 50696 h 399048"/>
              <a:gd name="connsiteX370" fmla="*/ 244258 w 607655"/>
              <a:gd name="connsiteY370" fmla="*/ 50264 h 399048"/>
              <a:gd name="connsiteX371" fmla="*/ 249393 w 607655"/>
              <a:gd name="connsiteY371" fmla="*/ 49450 h 399048"/>
              <a:gd name="connsiteX372" fmla="*/ 253904 w 607655"/>
              <a:gd name="connsiteY372" fmla="*/ 48779 h 399048"/>
              <a:gd name="connsiteX373" fmla="*/ 257167 w 607655"/>
              <a:gd name="connsiteY373" fmla="*/ 48396 h 399048"/>
              <a:gd name="connsiteX374" fmla="*/ 259999 w 607655"/>
              <a:gd name="connsiteY374" fmla="*/ 48013 h 399048"/>
              <a:gd name="connsiteX375" fmla="*/ 295372 w 607655"/>
              <a:gd name="connsiteY375" fmla="*/ 46150 h 399048"/>
              <a:gd name="connsiteX376" fmla="*/ 299306 w 607655"/>
              <a:gd name="connsiteY376" fmla="*/ 46198 h 399048"/>
              <a:gd name="connsiteX377" fmla="*/ 303048 w 607655"/>
              <a:gd name="connsiteY377" fmla="*/ 46246 h 399048"/>
              <a:gd name="connsiteX378" fmla="*/ 307414 w 607655"/>
              <a:gd name="connsiteY378" fmla="*/ 46485 h 399048"/>
              <a:gd name="connsiteX379" fmla="*/ 312356 w 607655"/>
              <a:gd name="connsiteY379" fmla="*/ 46724 h 399048"/>
              <a:gd name="connsiteX380" fmla="*/ 317873 w 607655"/>
              <a:gd name="connsiteY380" fmla="*/ 47155 h 399048"/>
              <a:gd name="connsiteX381" fmla="*/ 323870 w 607655"/>
              <a:gd name="connsiteY381" fmla="*/ 47634 h 399048"/>
              <a:gd name="connsiteX382" fmla="*/ 330251 w 607655"/>
              <a:gd name="connsiteY382" fmla="*/ 48400 h 399048"/>
              <a:gd name="connsiteX383" fmla="*/ 333561 w 607655"/>
              <a:gd name="connsiteY383" fmla="*/ 48831 h 399048"/>
              <a:gd name="connsiteX384" fmla="*/ 336968 w 607655"/>
              <a:gd name="connsiteY384" fmla="*/ 49309 h 399048"/>
              <a:gd name="connsiteX385" fmla="*/ 342101 w 607655"/>
              <a:gd name="connsiteY385" fmla="*/ 50123 h 399048"/>
              <a:gd name="connsiteX386" fmla="*/ 307318 w 607655"/>
              <a:gd name="connsiteY386" fmla="*/ 121161 h 399048"/>
              <a:gd name="connsiteX387" fmla="*/ 303816 w 607655"/>
              <a:gd name="connsiteY387" fmla="*/ 120443 h 399048"/>
              <a:gd name="connsiteX388" fmla="*/ 300122 w 607655"/>
              <a:gd name="connsiteY388" fmla="*/ 119821 h 399048"/>
              <a:gd name="connsiteX389" fmla="*/ 296859 w 607655"/>
              <a:gd name="connsiteY389" fmla="*/ 119246 h 399048"/>
              <a:gd name="connsiteX390" fmla="*/ 294125 w 607655"/>
              <a:gd name="connsiteY390" fmla="*/ 118863 h 399048"/>
              <a:gd name="connsiteX391" fmla="*/ 291726 w 607655"/>
              <a:gd name="connsiteY391" fmla="*/ 118528 h 399048"/>
              <a:gd name="connsiteX392" fmla="*/ 288991 w 607655"/>
              <a:gd name="connsiteY392" fmla="*/ 115273 h 399048"/>
              <a:gd name="connsiteX393" fmla="*/ 292158 w 607655"/>
              <a:gd name="connsiteY393" fmla="*/ 49166 h 399048"/>
              <a:gd name="connsiteX394" fmla="*/ 295372 w 607655"/>
              <a:gd name="connsiteY394" fmla="*/ 46150 h 399048"/>
              <a:gd name="connsiteX395" fmla="*/ 389289 w 607655"/>
              <a:gd name="connsiteY395" fmla="*/ 0 h 399048"/>
              <a:gd name="connsiteX396" fmla="*/ 397350 w 607655"/>
              <a:gd name="connsiteY396" fmla="*/ 9917 h 399048"/>
              <a:gd name="connsiteX397" fmla="*/ 385642 w 607655"/>
              <a:gd name="connsiteY397" fmla="*/ 60650 h 399048"/>
              <a:gd name="connsiteX398" fmla="*/ 366735 w 607655"/>
              <a:gd name="connsiteY398" fmla="*/ 142570 h 399048"/>
              <a:gd name="connsiteX399" fmla="*/ 317116 w 607655"/>
              <a:gd name="connsiteY399" fmla="*/ 357671 h 399048"/>
              <a:gd name="connsiteX400" fmla="*/ 313373 w 607655"/>
              <a:gd name="connsiteY400" fmla="*/ 368163 h 399048"/>
              <a:gd name="connsiteX401" fmla="*/ 269272 w 607655"/>
              <a:gd name="connsiteY401" fmla="*/ 395661 h 399048"/>
              <a:gd name="connsiteX402" fmla="*/ 247726 w 607655"/>
              <a:gd name="connsiteY402" fmla="*/ 390679 h 399048"/>
              <a:gd name="connsiteX403" fmla="*/ 225220 w 607655"/>
              <a:gd name="connsiteY403" fmla="*/ 325142 h 399048"/>
              <a:gd name="connsiteX404" fmla="*/ 323210 w 607655"/>
              <a:gd name="connsiteY404" fmla="*/ 124988 h 399048"/>
              <a:gd name="connsiteX405" fmla="*/ 358385 w 607655"/>
              <a:gd name="connsiteY405" fmla="*/ 53224 h 399048"/>
              <a:gd name="connsiteX406" fmla="*/ 382186 w 607655"/>
              <a:gd name="connsiteY406" fmla="*/ 4551 h 399048"/>
              <a:gd name="connsiteX407" fmla="*/ 389289 w 607655"/>
              <a:gd name="connsiteY407" fmla="*/ 0 h 39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607655" h="399048">
                <a:moveTo>
                  <a:pt x="271096" y="321406"/>
                </a:moveTo>
                <a:cubicBezTo>
                  <a:pt x="257803" y="321406"/>
                  <a:pt x="247006" y="332137"/>
                  <a:pt x="247006" y="345407"/>
                </a:cubicBezTo>
                <a:cubicBezTo>
                  <a:pt x="247006" y="358677"/>
                  <a:pt x="257803" y="369408"/>
                  <a:pt x="271096" y="369408"/>
                </a:cubicBezTo>
                <a:cubicBezTo>
                  <a:pt x="284340" y="369408"/>
                  <a:pt x="295138" y="358677"/>
                  <a:pt x="295138" y="345407"/>
                </a:cubicBezTo>
                <a:cubicBezTo>
                  <a:pt x="295138" y="332137"/>
                  <a:pt x="284340" y="321406"/>
                  <a:pt x="271096" y="321406"/>
                </a:cubicBezTo>
                <a:close/>
                <a:moveTo>
                  <a:pt x="10407" y="277943"/>
                </a:moveTo>
                <a:lnTo>
                  <a:pt x="31702" y="283598"/>
                </a:lnTo>
                <a:cubicBezTo>
                  <a:pt x="33477" y="284078"/>
                  <a:pt x="34436" y="285899"/>
                  <a:pt x="33908" y="287624"/>
                </a:cubicBezTo>
                <a:cubicBezTo>
                  <a:pt x="33621" y="288391"/>
                  <a:pt x="33333" y="289301"/>
                  <a:pt x="32997" y="290308"/>
                </a:cubicBezTo>
                <a:cubicBezTo>
                  <a:pt x="32709" y="291218"/>
                  <a:pt x="32326" y="292273"/>
                  <a:pt x="31990" y="293375"/>
                </a:cubicBezTo>
                <a:cubicBezTo>
                  <a:pt x="31606" y="294477"/>
                  <a:pt x="31318" y="295579"/>
                  <a:pt x="30935" y="296825"/>
                </a:cubicBezTo>
                <a:cubicBezTo>
                  <a:pt x="30599" y="298024"/>
                  <a:pt x="30167" y="299317"/>
                  <a:pt x="29784" y="300659"/>
                </a:cubicBezTo>
                <a:cubicBezTo>
                  <a:pt x="29592" y="301378"/>
                  <a:pt x="29352" y="302049"/>
                  <a:pt x="29160" y="302768"/>
                </a:cubicBezTo>
                <a:cubicBezTo>
                  <a:pt x="28968" y="303535"/>
                  <a:pt x="28776" y="304302"/>
                  <a:pt x="28585" y="305068"/>
                </a:cubicBezTo>
                <a:cubicBezTo>
                  <a:pt x="27769" y="308183"/>
                  <a:pt x="26810" y="311538"/>
                  <a:pt x="26091" y="315133"/>
                </a:cubicBezTo>
                <a:cubicBezTo>
                  <a:pt x="25659" y="316906"/>
                  <a:pt x="25275" y="318775"/>
                  <a:pt x="24844" y="320644"/>
                </a:cubicBezTo>
                <a:cubicBezTo>
                  <a:pt x="24460" y="322561"/>
                  <a:pt x="24124" y="324526"/>
                  <a:pt x="23741" y="326491"/>
                </a:cubicBezTo>
                <a:cubicBezTo>
                  <a:pt x="22925" y="330468"/>
                  <a:pt x="22398" y="334590"/>
                  <a:pt x="21726" y="338759"/>
                </a:cubicBezTo>
                <a:lnTo>
                  <a:pt x="21486" y="340341"/>
                </a:lnTo>
                <a:lnTo>
                  <a:pt x="21295" y="341922"/>
                </a:lnTo>
                <a:cubicBezTo>
                  <a:pt x="21199" y="343024"/>
                  <a:pt x="21055" y="344079"/>
                  <a:pt x="20959" y="345133"/>
                </a:cubicBezTo>
                <a:cubicBezTo>
                  <a:pt x="20815" y="346187"/>
                  <a:pt x="20719" y="347290"/>
                  <a:pt x="20575" y="348344"/>
                </a:cubicBezTo>
                <a:lnTo>
                  <a:pt x="20383" y="349973"/>
                </a:lnTo>
                <a:lnTo>
                  <a:pt x="20239" y="351555"/>
                </a:lnTo>
                <a:cubicBezTo>
                  <a:pt x="20096" y="353712"/>
                  <a:pt x="19904" y="355868"/>
                  <a:pt x="19760" y="358025"/>
                </a:cubicBezTo>
                <a:lnTo>
                  <a:pt x="19616" y="359654"/>
                </a:lnTo>
                <a:lnTo>
                  <a:pt x="19616" y="359846"/>
                </a:lnTo>
                <a:lnTo>
                  <a:pt x="19568" y="359942"/>
                </a:lnTo>
                <a:lnTo>
                  <a:pt x="19568" y="360325"/>
                </a:lnTo>
                <a:lnTo>
                  <a:pt x="19520" y="361188"/>
                </a:lnTo>
                <a:cubicBezTo>
                  <a:pt x="19472" y="362290"/>
                  <a:pt x="19424" y="363392"/>
                  <a:pt x="19376" y="364495"/>
                </a:cubicBezTo>
                <a:cubicBezTo>
                  <a:pt x="19328" y="365597"/>
                  <a:pt x="19280" y="366699"/>
                  <a:pt x="19232" y="367801"/>
                </a:cubicBezTo>
                <a:cubicBezTo>
                  <a:pt x="19184" y="368808"/>
                  <a:pt x="19184" y="369862"/>
                  <a:pt x="19136" y="370869"/>
                </a:cubicBezTo>
                <a:cubicBezTo>
                  <a:pt x="19136" y="371923"/>
                  <a:pt x="19088" y="372929"/>
                  <a:pt x="19088" y="373984"/>
                </a:cubicBezTo>
                <a:cubicBezTo>
                  <a:pt x="19088" y="374463"/>
                  <a:pt x="19040" y="374990"/>
                  <a:pt x="19040" y="375469"/>
                </a:cubicBezTo>
                <a:cubicBezTo>
                  <a:pt x="19040" y="375996"/>
                  <a:pt x="19040" y="376524"/>
                  <a:pt x="19040" y="377003"/>
                </a:cubicBezTo>
                <a:cubicBezTo>
                  <a:pt x="19040" y="379064"/>
                  <a:pt x="19088" y="381076"/>
                  <a:pt x="19088" y="383041"/>
                </a:cubicBezTo>
                <a:cubicBezTo>
                  <a:pt x="19136" y="385006"/>
                  <a:pt x="19232" y="386923"/>
                  <a:pt x="19280" y="388792"/>
                </a:cubicBezTo>
                <a:cubicBezTo>
                  <a:pt x="19328" y="390661"/>
                  <a:pt x="19424" y="392482"/>
                  <a:pt x="19568" y="394256"/>
                </a:cubicBezTo>
                <a:cubicBezTo>
                  <a:pt x="19568" y="394735"/>
                  <a:pt x="19616" y="395214"/>
                  <a:pt x="19664" y="395693"/>
                </a:cubicBezTo>
                <a:cubicBezTo>
                  <a:pt x="19760" y="397514"/>
                  <a:pt x="18321" y="399048"/>
                  <a:pt x="16498" y="399048"/>
                </a:cubicBezTo>
                <a:lnTo>
                  <a:pt x="8009" y="399048"/>
                </a:lnTo>
                <a:cubicBezTo>
                  <a:pt x="6475" y="399048"/>
                  <a:pt x="5180" y="397946"/>
                  <a:pt x="4892" y="396460"/>
                </a:cubicBezTo>
                <a:cubicBezTo>
                  <a:pt x="4892" y="396316"/>
                  <a:pt x="4844" y="396173"/>
                  <a:pt x="4796" y="396029"/>
                </a:cubicBezTo>
                <a:cubicBezTo>
                  <a:pt x="4460" y="394208"/>
                  <a:pt x="4125" y="392291"/>
                  <a:pt x="3837" y="390374"/>
                </a:cubicBezTo>
                <a:cubicBezTo>
                  <a:pt x="3549" y="388409"/>
                  <a:pt x="3213" y="386396"/>
                  <a:pt x="2925" y="384335"/>
                </a:cubicBezTo>
                <a:cubicBezTo>
                  <a:pt x="2638" y="382274"/>
                  <a:pt x="2398" y="380166"/>
                  <a:pt x="2110" y="378057"/>
                </a:cubicBezTo>
                <a:cubicBezTo>
                  <a:pt x="2062" y="377482"/>
                  <a:pt x="1966" y="376955"/>
                  <a:pt x="1918" y="376428"/>
                </a:cubicBezTo>
                <a:cubicBezTo>
                  <a:pt x="1870" y="375853"/>
                  <a:pt x="1774" y="375325"/>
                  <a:pt x="1726" y="374750"/>
                </a:cubicBezTo>
                <a:cubicBezTo>
                  <a:pt x="1631" y="373648"/>
                  <a:pt x="1535" y="372546"/>
                  <a:pt x="1391" y="371396"/>
                </a:cubicBezTo>
                <a:cubicBezTo>
                  <a:pt x="1295" y="370293"/>
                  <a:pt x="1199" y="369143"/>
                  <a:pt x="1055" y="368041"/>
                </a:cubicBezTo>
                <a:cubicBezTo>
                  <a:pt x="1007" y="366939"/>
                  <a:pt x="911" y="365836"/>
                  <a:pt x="815" y="364734"/>
                </a:cubicBezTo>
                <a:cubicBezTo>
                  <a:pt x="767" y="363632"/>
                  <a:pt x="671" y="362530"/>
                  <a:pt x="575" y="361427"/>
                </a:cubicBezTo>
                <a:lnTo>
                  <a:pt x="527" y="360613"/>
                </a:lnTo>
                <a:lnTo>
                  <a:pt x="479" y="360181"/>
                </a:lnTo>
                <a:lnTo>
                  <a:pt x="479" y="359606"/>
                </a:lnTo>
                <a:lnTo>
                  <a:pt x="384" y="357929"/>
                </a:lnTo>
                <a:cubicBezTo>
                  <a:pt x="336" y="355629"/>
                  <a:pt x="240" y="353280"/>
                  <a:pt x="144" y="350980"/>
                </a:cubicBezTo>
                <a:lnTo>
                  <a:pt x="48" y="349255"/>
                </a:lnTo>
                <a:lnTo>
                  <a:pt x="48" y="347529"/>
                </a:lnTo>
                <a:cubicBezTo>
                  <a:pt x="48" y="346331"/>
                  <a:pt x="48" y="345181"/>
                  <a:pt x="48" y="344031"/>
                </a:cubicBezTo>
                <a:cubicBezTo>
                  <a:pt x="0" y="342881"/>
                  <a:pt x="0" y="341731"/>
                  <a:pt x="0" y="340580"/>
                </a:cubicBezTo>
                <a:lnTo>
                  <a:pt x="0" y="338855"/>
                </a:lnTo>
                <a:lnTo>
                  <a:pt x="48" y="337130"/>
                </a:lnTo>
                <a:cubicBezTo>
                  <a:pt x="192" y="332577"/>
                  <a:pt x="240" y="328072"/>
                  <a:pt x="575" y="323711"/>
                </a:cubicBezTo>
                <a:cubicBezTo>
                  <a:pt x="767" y="321506"/>
                  <a:pt x="863" y="319398"/>
                  <a:pt x="1055" y="317289"/>
                </a:cubicBezTo>
                <a:cubicBezTo>
                  <a:pt x="1247" y="315180"/>
                  <a:pt x="1439" y="313120"/>
                  <a:pt x="1631" y="311155"/>
                </a:cubicBezTo>
                <a:cubicBezTo>
                  <a:pt x="1966" y="307129"/>
                  <a:pt x="2590" y="303391"/>
                  <a:pt x="3021" y="299893"/>
                </a:cubicBezTo>
                <a:cubicBezTo>
                  <a:pt x="3165" y="299030"/>
                  <a:pt x="3261" y="298167"/>
                  <a:pt x="3357" y="297353"/>
                </a:cubicBezTo>
                <a:cubicBezTo>
                  <a:pt x="3501" y="296490"/>
                  <a:pt x="3645" y="295675"/>
                  <a:pt x="3789" y="294861"/>
                </a:cubicBezTo>
                <a:cubicBezTo>
                  <a:pt x="4077" y="293279"/>
                  <a:pt x="4316" y="291745"/>
                  <a:pt x="4556" y="290308"/>
                </a:cubicBezTo>
                <a:cubicBezTo>
                  <a:pt x="4844" y="288870"/>
                  <a:pt x="5036" y="287480"/>
                  <a:pt x="5276" y="286282"/>
                </a:cubicBezTo>
                <a:cubicBezTo>
                  <a:pt x="5515" y="285132"/>
                  <a:pt x="5755" y="284078"/>
                  <a:pt x="5947" y="283119"/>
                </a:cubicBezTo>
                <a:cubicBezTo>
                  <a:pt x="6139" y="282065"/>
                  <a:pt x="6331" y="281106"/>
                  <a:pt x="6475" y="280339"/>
                </a:cubicBezTo>
                <a:cubicBezTo>
                  <a:pt x="6858" y="278566"/>
                  <a:pt x="8633" y="277464"/>
                  <a:pt x="10407" y="277943"/>
                </a:cubicBezTo>
                <a:close/>
                <a:moveTo>
                  <a:pt x="586319" y="266251"/>
                </a:moveTo>
                <a:cubicBezTo>
                  <a:pt x="587950" y="265820"/>
                  <a:pt x="589629" y="266730"/>
                  <a:pt x="590156" y="268311"/>
                </a:cubicBezTo>
                <a:cubicBezTo>
                  <a:pt x="590540" y="269413"/>
                  <a:pt x="590971" y="270802"/>
                  <a:pt x="591499" y="272431"/>
                </a:cubicBezTo>
                <a:cubicBezTo>
                  <a:pt x="591835" y="273581"/>
                  <a:pt x="592266" y="274826"/>
                  <a:pt x="592698" y="276168"/>
                </a:cubicBezTo>
                <a:cubicBezTo>
                  <a:pt x="593082" y="277509"/>
                  <a:pt x="593513" y="278994"/>
                  <a:pt x="593945" y="280575"/>
                </a:cubicBezTo>
                <a:cubicBezTo>
                  <a:pt x="594376" y="282108"/>
                  <a:pt x="594856" y="283785"/>
                  <a:pt x="595384" y="285557"/>
                </a:cubicBezTo>
                <a:cubicBezTo>
                  <a:pt x="595623" y="286468"/>
                  <a:pt x="595863" y="287378"/>
                  <a:pt x="596151" y="288288"/>
                </a:cubicBezTo>
                <a:cubicBezTo>
                  <a:pt x="596343" y="289246"/>
                  <a:pt x="596583" y="290204"/>
                  <a:pt x="596822" y="291163"/>
                </a:cubicBezTo>
                <a:cubicBezTo>
                  <a:pt x="597782" y="295091"/>
                  <a:pt x="598933" y="299307"/>
                  <a:pt x="599796" y="303858"/>
                </a:cubicBezTo>
                <a:cubicBezTo>
                  <a:pt x="600275" y="306109"/>
                  <a:pt x="600755" y="308457"/>
                  <a:pt x="601283" y="310804"/>
                </a:cubicBezTo>
                <a:cubicBezTo>
                  <a:pt x="601714" y="313200"/>
                  <a:pt x="602146" y="315643"/>
                  <a:pt x="602577" y="318134"/>
                </a:cubicBezTo>
                <a:cubicBezTo>
                  <a:pt x="603489" y="323116"/>
                  <a:pt x="604160" y="328290"/>
                  <a:pt x="604880" y="333560"/>
                </a:cubicBezTo>
                <a:cubicBezTo>
                  <a:pt x="604975" y="334230"/>
                  <a:pt x="605071" y="334901"/>
                  <a:pt x="605119" y="335524"/>
                </a:cubicBezTo>
                <a:cubicBezTo>
                  <a:pt x="605215" y="336243"/>
                  <a:pt x="605263" y="336961"/>
                  <a:pt x="605359" y="337680"/>
                </a:cubicBezTo>
                <a:cubicBezTo>
                  <a:pt x="605503" y="339165"/>
                  <a:pt x="605647" y="340602"/>
                  <a:pt x="605791" y="342039"/>
                </a:cubicBezTo>
                <a:cubicBezTo>
                  <a:pt x="605935" y="343476"/>
                  <a:pt x="606079" y="344962"/>
                  <a:pt x="606222" y="346399"/>
                </a:cubicBezTo>
                <a:lnTo>
                  <a:pt x="606414" y="348602"/>
                </a:lnTo>
                <a:lnTo>
                  <a:pt x="606510" y="350279"/>
                </a:lnTo>
                <a:cubicBezTo>
                  <a:pt x="606702" y="352531"/>
                  <a:pt x="606894" y="354734"/>
                  <a:pt x="607038" y="356986"/>
                </a:cubicBezTo>
                <a:lnTo>
                  <a:pt x="607182" y="358663"/>
                </a:lnTo>
                <a:lnTo>
                  <a:pt x="607182" y="358854"/>
                </a:lnTo>
                <a:lnTo>
                  <a:pt x="607182" y="358902"/>
                </a:lnTo>
                <a:lnTo>
                  <a:pt x="607230" y="360052"/>
                </a:lnTo>
                <a:lnTo>
                  <a:pt x="607230" y="360148"/>
                </a:lnTo>
                <a:lnTo>
                  <a:pt x="607230" y="360675"/>
                </a:lnTo>
                <a:lnTo>
                  <a:pt x="607277" y="361681"/>
                </a:lnTo>
                <a:cubicBezTo>
                  <a:pt x="607325" y="363022"/>
                  <a:pt x="607373" y="364316"/>
                  <a:pt x="607421" y="365657"/>
                </a:cubicBezTo>
                <a:cubicBezTo>
                  <a:pt x="607469" y="366999"/>
                  <a:pt x="607517" y="368340"/>
                  <a:pt x="607565" y="369633"/>
                </a:cubicBezTo>
                <a:cubicBezTo>
                  <a:pt x="607565" y="370975"/>
                  <a:pt x="607565" y="372268"/>
                  <a:pt x="607613" y="373562"/>
                </a:cubicBezTo>
                <a:cubicBezTo>
                  <a:pt x="607613" y="376197"/>
                  <a:pt x="607709" y="378784"/>
                  <a:pt x="607613" y="381323"/>
                </a:cubicBezTo>
                <a:cubicBezTo>
                  <a:pt x="607565" y="383862"/>
                  <a:pt x="607517" y="386353"/>
                  <a:pt x="607469" y="388844"/>
                </a:cubicBezTo>
                <a:cubicBezTo>
                  <a:pt x="607373" y="391287"/>
                  <a:pt x="607277" y="393682"/>
                  <a:pt x="607134" y="396030"/>
                </a:cubicBezTo>
                <a:cubicBezTo>
                  <a:pt x="607086" y="397707"/>
                  <a:pt x="605695" y="399048"/>
                  <a:pt x="604016" y="399048"/>
                </a:cubicBezTo>
                <a:lnTo>
                  <a:pt x="478363" y="399048"/>
                </a:lnTo>
                <a:cubicBezTo>
                  <a:pt x="478459" y="398761"/>
                  <a:pt x="478507" y="398521"/>
                  <a:pt x="478603" y="398281"/>
                </a:cubicBezTo>
                <a:cubicBezTo>
                  <a:pt x="478699" y="397802"/>
                  <a:pt x="478843" y="397371"/>
                  <a:pt x="478987" y="396892"/>
                </a:cubicBezTo>
                <a:cubicBezTo>
                  <a:pt x="479083" y="396365"/>
                  <a:pt x="479226" y="395790"/>
                  <a:pt x="479370" y="395215"/>
                </a:cubicBezTo>
                <a:cubicBezTo>
                  <a:pt x="479610" y="394066"/>
                  <a:pt x="479898" y="392820"/>
                  <a:pt x="480186" y="391575"/>
                </a:cubicBezTo>
                <a:cubicBezTo>
                  <a:pt x="480521" y="390281"/>
                  <a:pt x="480761" y="388940"/>
                  <a:pt x="481049" y="387550"/>
                </a:cubicBezTo>
                <a:cubicBezTo>
                  <a:pt x="481289" y="386161"/>
                  <a:pt x="481624" y="384724"/>
                  <a:pt x="481864" y="383239"/>
                </a:cubicBezTo>
                <a:cubicBezTo>
                  <a:pt x="482104" y="381754"/>
                  <a:pt x="482392" y="380221"/>
                  <a:pt x="482631" y="378688"/>
                </a:cubicBezTo>
                <a:cubicBezTo>
                  <a:pt x="482871" y="377107"/>
                  <a:pt x="483111" y="375478"/>
                  <a:pt x="483351" y="373849"/>
                </a:cubicBezTo>
                <a:cubicBezTo>
                  <a:pt x="483639" y="372220"/>
                  <a:pt x="483735" y="370544"/>
                  <a:pt x="483974" y="368867"/>
                </a:cubicBezTo>
                <a:cubicBezTo>
                  <a:pt x="484070" y="368005"/>
                  <a:pt x="484166" y="367142"/>
                  <a:pt x="484262" y="366280"/>
                </a:cubicBezTo>
                <a:cubicBezTo>
                  <a:pt x="484358" y="365418"/>
                  <a:pt x="484454" y="364555"/>
                  <a:pt x="484502" y="363693"/>
                </a:cubicBezTo>
                <a:cubicBezTo>
                  <a:pt x="484598" y="362831"/>
                  <a:pt x="484646" y="361968"/>
                  <a:pt x="484742" y="361106"/>
                </a:cubicBezTo>
                <a:lnTo>
                  <a:pt x="484790" y="360435"/>
                </a:lnTo>
                <a:lnTo>
                  <a:pt x="484838" y="360100"/>
                </a:lnTo>
                <a:lnTo>
                  <a:pt x="484838" y="360962"/>
                </a:lnTo>
                <a:lnTo>
                  <a:pt x="484886" y="360771"/>
                </a:lnTo>
                <a:lnTo>
                  <a:pt x="484934" y="359094"/>
                </a:lnTo>
                <a:cubicBezTo>
                  <a:pt x="485029" y="356890"/>
                  <a:pt x="485125" y="354639"/>
                  <a:pt x="485221" y="352387"/>
                </a:cubicBezTo>
                <a:lnTo>
                  <a:pt x="485317" y="350758"/>
                </a:lnTo>
                <a:lnTo>
                  <a:pt x="485317" y="349608"/>
                </a:lnTo>
                <a:cubicBezTo>
                  <a:pt x="485365" y="348842"/>
                  <a:pt x="485365" y="348028"/>
                  <a:pt x="485365" y="347261"/>
                </a:cubicBezTo>
                <a:cubicBezTo>
                  <a:pt x="485413" y="346495"/>
                  <a:pt x="485413" y="345728"/>
                  <a:pt x="485461" y="344962"/>
                </a:cubicBezTo>
                <a:lnTo>
                  <a:pt x="485509" y="343812"/>
                </a:lnTo>
                <a:lnTo>
                  <a:pt x="485509" y="342518"/>
                </a:lnTo>
                <a:cubicBezTo>
                  <a:pt x="485413" y="339021"/>
                  <a:pt x="485461" y="335572"/>
                  <a:pt x="485269" y="332218"/>
                </a:cubicBezTo>
                <a:cubicBezTo>
                  <a:pt x="485173" y="330542"/>
                  <a:pt x="485125" y="328913"/>
                  <a:pt x="485029" y="327284"/>
                </a:cubicBezTo>
                <a:cubicBezTo>
                  <a:pt x="484886" y="325703"/>
                  <a:pt x="484742" y="324122"/>
                  <a:pt x="484646" y="322589"/>
                </a:cubicBezTo>
                <a:cubicBezTo>
                  <a:pt x="484454" y="319523"/>
                  <a:pt x="484022" y="316649"/>
                  <a:pt x="483735" y="313966"/>
                </a:cubicBezTo>
                <a:cubicBezTo>
                  <a:pt x="483639" y="313295"/>
                  <a:pt x="483591" y="312673"/>
                  <a:pt x="483495" y="312002"/>
                </a:cubicBezTo>
                <a:cubicBezTo>
                  <a:pt x="483399" y="311379"/>
                  <a:pt x="483303" y="310756"/>
                  <a:pt x="483207" y="310181"/>
                </a:cubicBezTo>
                <a:cubicBezTo>
                  <a:pt x="483015" y="308936"/>
                  <a:pt x="482871" y="307786"/>
                  <a:pt x="482679" y="306732"/>
                </a:cubicBezTo>
                <a:cubicBezTo>
                  <a:pt x="482536" y="305630"/>
                  <a:pt x="482392" y="304624"/>
                  <a:pt x="482248" y="303714"/>
                </a:cubicBezTo>
                <a:cubicBezTo>
                  <a:pt x="482056" y="302756"/>
                  <a:pt x="481864" y="301894"/>
                  <a:pt x="481720" y="301127"/>
                </a:cubicBezTo>
                <a:cubicBezTo>
                  <a:pt x="481576" y="300361"/>
                  <a:pt x="481480" y="299690"/>
                  <a:pt x="481337" y="299115"/>
                </a:cubicBezTo>
                <a:cubicBezTo>
                  <a:pt x="481049" y="297486"/>
                  <a:pt x="482008" y="295953"/>
                  <a:pt x="483591" y="295522"/>
                </a:cubicBezTo>
                <a:close/>
                <a:moveTo>
                  <a:pt x="93138" y="125793"/>
                </a:moveTo>
                <a:cubicBezTo>
                  <a:pt x="94481" y="124548"/>
                  <a:pt x="96544" y="124644"/>
                  <a:pt x="97743" y="126033"/>
                </a:cubicBezTo>
                <a:lnTo>
                  <a:pt x="125184" y="158170"/>
                </a:lnTo>
                <a:cubicBezTo>
                  <a:pt x="126383" y="159511"/>
                  <a:pt x="126143" y="161618"/>
                  <a:pt x="124704" y="162720"/>
                </a:cubicBezTo>
                <a:cubicBezTo>
                  <a:pt x="124080" y="163199"/>
                  <a:pt x="123313" y="163773"/>
                  <a:pt x="122449" y="164396"/>
                </a:cubicBezTo>
                <a:cubicBezTo>
                  <a:pt x="122065" y="164683"/>
                  <a:pt x="121634" y="165019"/>
                  <a:pt x="121202" y="165354"/>
                </a:cubicBezTo>
                <a:cubicBezTo>
                  <a:pt x="120818" y="165641"/>
                  <a:pt x="120290" y="166024"/>
                  <a:pt x="119907" y="166312"/>
                </a:cubicBezTo>
                <a:cubicBezTo>
                  <a:pt x="119139" y="166934"/>
                  <a:pt x="118276" y="167653"/>
                  <a:pt x="117316" y="168371"/>
                </a:cubicBezTo>
                <a:cubicBezTo>
                  <a:pt x="116405" y="169138"/>
                  <a:pt x="115397" y="169904"/>
                  <a:pt x="114342" y="170718"/>
                </a:cubicBezTo>
                <a:cubicBezTo>
                  <a:pt x="113286" y="171628"/>
                  <a:pt x="112183" y="172586"/>
                  <a:pt x="110984" y="173592"/>
                </a:cubicBezTo>
                <a:cubicBezTo>
                  <a:pt x="109832" y="174598"/>
                  <a:pt x="108585" y="175603"/>
                  <a:pt x="107386" y="176705"/>
                </a:cubicBezTo>
                <a:cubicBezTo>
                  <a:pt x="106138" y="177854"/>
                  <a:pt x="104843" y="179004"/>
                  <a:pt x="103548" y="180201"/>
                </a:cubicBezTo>
                <a:cubicBezTo>
                  <a:pt x="102205" y="181351"/>
                  <a:pt x="100909" y="182644"/>
                  <a:pt x="99614" y="183937"/>
                </a:cubicBezTo>
                <a:cubicBezTo>
                  <a:pt x="98271" y="185230"/>
                  <a:pt x="96880" y="186523"/>
                  <a:pt x="95537" y="187912"/>
                </a:cubicBezTo>
                <a:cubicBezTo>
                  <a:pt x="94193" y="189301"/>
                  <a:pt x="92802" y="190738"/>
                  <a:pt x="91411" y="192175"/>
                </a:cubicBezTo>
                <a:cubicBezTo>
                  <a:pt x="90739" y="192845"/>
                  <a:pt x="90068" y="193612"/>
                  <a:pt x="89396" y="194330"/>
                </a:cubicBezTo>
                <a:cubicBezTo>
                  <a:pt x="88676" y="195096"/>
                  <a:pt x="88005" y="195863"/>
                  <a:pt x="87333" y="196629"/>
                </a:cubicBezTo>
                <a:cubicBezTo>
                  <a:pt x="86662" y="197347"/>
                  <a:pt x="85942" y="198114"/>
                  <a:pt x="85270" y="198880"/>
                </a:cubicBezTo>
                <a:cubicBezTo>
                  <a:pt x="84551" y="199646"/>
                  <a:pt x="83927" y="200460"/>
                  <a:pt x="83256" y="201227"/>
                </a:cubicBezTo>
                <a:cubicBezTo>
                  <a:pt x="81912" y="202807"/>
                  <a:pt x="80569" y="204388"/>
                  <a:pt x="79226" y="205968"/>
                </a:cubicBezTo>
                <a:cubicBezTo>
                  <a:pt x="77931" y="207597"/>
                  <a:pt x="76635" y="209225"/>
                  <a:pt x="75340" y="210854"/>
                </a:cubicBezTo>
                <a:lnTo>
                  <a:pt x="74381" y="212051"/>
                </a:lnTo>
                <a:lnTo>
                  <a:pt x="73469" y="213296"/>
                </a:lnTo>
                <a:cubicBezTo>
                  <a:pt x="72846" y="214158"/>
                  <a:pt x="72222" y="214972"/>
                  <a:pt x="71598" y="215787"/>
                </a:cubicBezTo>
                <a:cubicBezTo>
                  <a:pt x="69104" y="219043"/>
                  <a:pt x="66897" y="222396"/>
                  <a:pt x="64642" y="225605"/>
                </a:cubicBezTo>
                <a:cubicBezTo>
                  <a:pt x="63539" y="227281"/>
                  <a:pt x="62531" y="228910"/>
                  <a:pt x="61476" y="230490"/>
                </a:cubicBezTo>
                <a:cubicBezTo>
                  <a:pt x="60948" y="231256"/>
                  <a:pt x="60469" y="232071"/>
                  <a:pt x="59941" y="232837"/>
                </a:cubicBezTo>
                <a:cubicBezTo>
                  <a:pt x="59461" y="233603"/>
                  <a:pt x="59029" y="234418"/>
                  <a:pt x="58550" y="235184"/>
                </a:cubicBezTo>
                <a:cubicBezTo>
                  <a:pt x="57590" y="236716"/>
                  <a:pt x="56727" y="238201"/>
                  <a:pt x="55815" y="239686"/>
                </a:cubicBezTo>
                <a:cubicBezTo>
                  <a:pt x="55000" y="241171"/>
                  <a:pt x="54184" y="242560"/>
                  <a:pt x="53417" y="243948"/>
                </a:cubicBezTo>
                <a:cubicBezTo>
                  <a:pt x="52649" y="245337"/>
                  <a:pt x="51882" y="246631"/>
                  <a:pt x="51210" y="247924"/>
                </a:cubicBezTo>
                <a:cubicBezTo>
                  <a:pt x="50538" y="249169"/>
                  <a:pt x="49915" y="250414"/>
                  <a:pt x="49339" y="251516"/>
                </a:cubicBezTo>
                <a:cubicBezTo>
                  <a:pt x="48763" y="252665"/>
                  <a:pt x="48188" y="253719"/>
                  <a:pt x="47660" y="254725"/>
                </a:cubicBezTo>
                <a:cubicBezTo>
                  <a:pt x="47180" y="255730"/>
                  <a:pt x="46748" y="256640"/>
                  <a:pt x="46365" y="257503"/>
                </a:cubicBezTo>
                <a:cubicBezTo>
                  <a:pt x="45885" y="258508"/>
                  <a:pt x="45453" y="259370"/>
                  <a:pt x="45069" y="260089"/>
                </a:cubicBezTo>
                <a:cubicBezTo>
                  <a:pt x="44398" y="261574"/>
                  <a:pt x="42671" y="262292"/>
                  <a:pt x="41136" y="261669"/>
                </a:cubicBezTo>
                <a:lnTo>
                  <a:pt x="17006" y="252426"/>
                </a:lnTo>
                <a:cubicBezTo>
                  <a:pt x="15422" y="251851"/>
                  <a:pt x="14607" y="250127"/>
                  <a:pt x="15135" y="248498"/>
                </a:cubicBezTo>
                <a:cubicBezTo>
                  <a:pt x="15422" y="247588"/>
                  <a:pt x="15806" y="246487"/>
                  <a:pt x="16238" y="245194"/>
                </a:cubicBezTo>
                <a:cubicBezTo>
                  <a:pt x="16574" y="244236"/>
                  <a:pt x="16958" y="243134"/>
                  <a:pt x="17341" y="241985"/>
                </a:cubicBezTo>
                <a:cubicBezTo>
                  <a:pt x="17773" y="240787"/>
                  <a:pt x="18253" y="239542"/>
                  <a:pt x="18780" y="238153"/>
                </a:cubicBezTo>
                <a:cubicBezTo>
                  <a:pt x="19260" y="236812"/>
                  <a:pt x="19836" y="235375"/>
                  <a:pt x="20412" y="233843"/>
                </a:cubicBezTo>
                <a:cubicBezTo>
                  <a:pt x="20987" y="232358"/>
                  <a:pt x="21659" y="230778"/>
                  <a:pt x="22330" y="229149"/>
                </a:cubicBezTo>
                <a:cubicBezTo>
                  <a:pt x="23002" y="227473"/>
                  <a:pt x="23722" y="225749"/>
                  <a:pt x="24441" y="223977"/>
                </a:cubicBezTo>
                <a:cubicBezTo>
                  <a:pt x="25209" y="222252"/>
                  <a:pt x="26024" y="220432"/>
                  <a:pt x="26888" y="218565"/>
                </a:cubicBezTo>
                <a:cubicBezTo>
                  <a:pt x="27320" y="217607"/>
                  <a:pt x="27751" y="216697"/>
                  <a:pt x="28183" y="215739"/>
                </a:cubicBezTo>
                <a:cubicBezTo>
                  <a:pt x="28615" y="214781"/>
                  <a:pt x="29095" y="213823"/>
                  <a:pt x="29574" y="212865"/>
                </a:cubicBezTo>
                <a:cubicBezTo>
                  <a:pt x="30486" y="210949"/>
                  <a:pt x="31445" y="208938"/>
                  <a:pt x="32453" y="206926"/>
                </a:cubicBezTo>
                <a:cubicBezTo>
                  <a:pt x="34563" y="202999"/>
                  <a:pt x="36626" y="198880"/>
                  <a:pt x="39025" y="194809"/>
                </a:cubicBezTo>
                <a:cubicBezTo>
                  <a:pt x="39601" y="193803"/>
                  <a:pt x="40224" y="192749"/>
                  <a:pt x="40800" y="191744"/>
                </a:cubicBezTo>
                <a:lnTo>
                  <a:pt x="41663" y="190163"/>
                </a:lnTo>
                <a:lnTo>
                  <a:pt x="42623" y="188631"/>
                </a:lnTo>
                <a:cubicBezTo>
                  <a:pt x="43870" y="186619"/>
                  <a:pt x="45117" y="184560"/>
                  <a:pt x="46365" y="182548"/>
                </a:cubicBezTo>
                <a:cubicBezTo>
                  <a:pt x="47660" y="180489"/>
                  <a:pt x="49003" y="178525"/>
                  <a:pt x="50346" y="176513"/>
                </a:cubicBezTo>
                <a:cubicBezTo>
                  <a:pt x="50970" y="175508"/>
                  <a:pt x="51642" y="174502"/>
                  <a:pt x="52313" y="173544"/>
                </a:cubicBezTo>
                <a:cubicBezTo>
                  <a:pt x="52985" y="172538"/>
                  <a:pt x="53704" y="171580"/>
                  <a:pt x="54376" y="170622"/>
                </a:cubicBezTo>
                <a:cubicBezTo>
                  <a:pt x="55048" y="169664"/>
                  <a:pt x="55767" y="168707"/>
                  <a:pt x="56439" y="167749"/>
                </a:cubicBezTo>
                <a:cubicBezTo>
                  <a:pt x="57111" y="166743"/>
                  <a:pt x="57782" y="165833"/>
                  <a:pt x="58502" y="164875"/>
                </a:cubicBezTo>
                <a:cubicBezTo>
                  <a:pt x="59893" y="163055"/>
                  <a:pt x="61284" y="161187"/>
                  <a:pt x="62675" y="159415"/>
                </a:cubicBezTo>
                <a:cubicBezTo>
                  <a:pt x="64019" y="157595"/>
                  <a:pt x="65458" y="155919"/>
                  <a:pt x="66801" y="154195"/>
                </a:cubicBezTo>
                <a:cubicBezTo>
                  <a:pt x="68192" y="152470"/>
                  <a:pt x="69535" y="150842"/>
                  <a:pt x="70879" y="149261"/>
                </a:cubicBezTo>
                <a:cubicBezTo>
                  <a:pt x="72270" y="147681"/>
                  <a:pt x="73565" y="146148"/>
                  <a:pt x="74860" y="144664"/>
                </a:cubicBezTo>
                <a:cubicBezTo>
                  <a:pt x="76156" y="143179"/>
                  <a:pt x="77451" y="141838"/>
                  <a:pt x="78698" y="140497"/>
                </a:cubicBezTo>
                <a:cubicBezTo>
                  <a:pt x="79945" y="139156"/>
                  <a:pt x="81097" y="137863"/>
                  <a:pt x="82248" y="136617"/>
                </a:cubicBezTo>
                <a:cubicBezTo>
                  <a:pt x="83447" y="135420"/>
                  <a:pt x="84599" y="134223"/>
                  <a:pt x="85702" y="133121"/>
                </a:cubicBezTo>
                <a:cubicBezTo>
                  <a:pt x="86758" y="132020"/>
                  <a:pt x="87813" y="131014"/>
                  <a:pt x="88724" y="130056"/>
                </a:cubicBezTo>
                <a:cubicBezTo>
                  <a:pt x="89252" y="129577"/>
                  <a:pt x="89588" y="129194"/>
                  <a:pt x="90020" y="128811"/>
                </a:cubicBezTo>
                <a:cubicBezTo>
                  <a:pt x="90403" y="128475"/>
                  <a:pt x="90787" y="128092"/>
                  <a:pt x="91123" y="127757"/>
                </a:cubicBezTo>
                <a:cubicBezTo>
                  <a:pt x="91891" y="127039"/>
                  <a:pt x="92562" y="126368"/>
                  <a:pt x="93138" y="125793"/>
                </a:cubicBezTo>
                <a:close/>
                <a:moveTo>
                  <a:pt x="476526" y="108336"/>
                </a:moveTo>
                <a:cubicBezTo>
                  <a:pt x="477389" y="109007"/>
                  <a:pt x="478541" y="109869"/>
                  <a:pt x="479836" y="110875"/>
                </a:cubicBezTo>
                <a:cubicBezTo>
                  <a:pt x="480747" y="111594"/>
                  <a:pt x="481755" y="112360"/>
                  <a:pt x="482858" y="113223"/>
                </a:cubicBezTo>
                <a:cubicBezTo>
                  <a:pt x="483914" y="114085"/>
                  <a:pt x="485065" y="115043"/>
                  <a:pt x="486312" y="116049"/>
                </a:cubicBezTo>
                <a:cubicBezTo>
                  <a:pt x="487560" y="117055"/>
                  <a:pt x="488855" y="118157"/>
                  <a:pt x="490246" y="119307"/>
                </a:cubicBezTo>
                <a:cubicBezTo>
                  <a:pt x="491589" y="120457"/>
                  <a:pt x="493029" y="121702"/>
                  <a:pt x="494516" y="122996"/>
                </a:cubicBezTo>
                <a:cubicBezTo>
                  <a:pt x="495955" y="124337"/>
                  <a:pt x="497538" y="125631"/>
                  <a:pt x="499121" y="127116"/>
                </a:cubicBezTo>
                <a:cubicBezTo>
                  <a:pt x="500656" y="128553"/>
                  <a:pt x="502240" y="130038"/>
                  <a:pt x="503919" y="131571"/>
                </a:cubicBezTo>
                <a:cubicBezTo>
                  <a:pt x="505598" y="133104"/>
                  <a:pt x="507229" y="134781"/>
                  <a:pt x="508908" y="136458"/>
                </a:cubicBezTo>
                <a:cubicBezTo>
                  <a:pt x="510587" y="138134"/>
                  <a:pt x="512314" y="139811"/>
                  <a:pt x="513993" y="141632"/>
                </a:cubicBezTo>
                <a:cubicBezTo>
                  <a:pt x="515720" y="143404"/>
                  <a:pt x="517447" y="145225"/>
                  <a:pt x="519174" y="147093"/>
                </a:cubicBezTo>
                <a:cubicBezTo>
                  <a:pt x="520038" y="148003"/>
                  <a:pt x="520901" y="148962"/>
                  <a:pt x="521765" y="149920"/>
                </a:cubicBezTo>
                <a:cubicBezTo>
                  <a:pt x="522580" y="150926"/>
                  <a:pt x="523444" y="151884"/>
                  <a:pt x="524307" y="152842"/>
                </a:cubicBezTo>
                <a:cubicBezTo>
                  <a:pt x="525171" y="153848"/>
                  <a:pt x="526034" y="154806"/>
                  <a:pt x="526898" y="155812"/>
                </a:cubicBezTo>
                <a:cubicBezTo>
                  <a:pt x="527761" y="156770"/>
                  <a:pt x="528577" y="157824"/>
                  <a:pt x="529441" y="158830"/>
                </a:cubicBezTo>
                <a:cubicBezTo>
                  <a:pt x="531072" y="160843"/>
                  <a:pt x="532799" y="162855"/>
                  <a:pt x="534430" y="164915"/>
                </a:cubicBezTo>
                <a:cubicBezTo>
                  <a:pt x="536061" y="167023"/>
                  <a:pt x="537692" y="169131"/>
                  <a:pt x="539275" y="171191"/>
                </a:cubicBezTo>
                <a:lnTo>
                  <a:pt x="540522" y="172771"/>
                </a:lnTo>
                <a:lnTo>
                  <a:pt x="541674" y="174352"/>
                </a:lnTo>
                <a:cubicBezTo>
                  <a:pt x="542441" y="175406"/>
                  <a:pt x="543209" y="176508"/>
                  <a:pt x="543977" y="177562"/>
                </a:cubicBezTo>
                <a:cubicBezTo>
                  <a:pt x="547047" y="181730"/>
                  <a:pt x="549877" y="186042"/>
                  <a:pt x="552660" y="190162"/>
                </a:cubicBezTo>
                <a:cubicBezTo>
                  <a:pt x="554003" y="192270"/>
                  <a:pt x="555298" y="194330"/>
                  <a:pt x="556546" y="196342"/>
                </a:cubicBezTo>
                <a:cubicBezTo>
                  <a:pt x="557217" y="197396"/>
                  <a:pt x="557841" y="198402"/>
                  <a:pt x="558465" y="199360"/>
                </a:cubicBezTo>
                <a:cubicBezTo>
                  <a:pt x="559040" y="200366"/>
                  <a:pt x="559616" y="201372"/>
                  <a:pt x="560192" y="202378"/>
                </a:cubicBezTo>
                <a:cubicBezTo>
                  <a:pt x="561343" y="204342"/>
                  <a:pt x="562494" y="206259"/>
                  <a:pt x="563550" y="208127"/>
                </a:cubicBezTo>
                <a:cubicBezTo>
                  <a:pt x="564605" y="209995"/>
                  <a:pt x="565613" y="211816"/>
                  <a:pt x="566572" y="213589"/>
                </a:cubicBezTo>
                <a:cubicBezTo>
                  <a:pt x="567052" y="214451"/>
                  <a:pt x="567484" y="215313"/>
                  <a:pt x="567963" y="216176"/>
                </a:cubicBezTo>
                <a:cubicBezTo>
                  <a:pt x="568395" y="217038"/>
                  <a:pt x="568827" y="217756"/>
                  <a:pt x="569307" y="218715"/>
                </a:cubicBezTo>
                <a:cubicBezTo>
                  <a:pt x="570170" y="220439"/>
                  <a:pt x="570986" y="222116"/>
                  <a:pt x="571801" y="223697"/>
                </a:cubicBezTo>
                <a:cubicBezTo>
                  <a:pt x="572569" y="225278"/>
                  <a:pt x="573288" y="226763"/>
                  <a:pt x="573960" y="228104"/>
                </a:cubicBezTo>
                <a:cubicBezTo>
                  <a:pt x="574488" y="229206"/>
                  <a:pt x="574967" y="230212"/>
                  <a:pt x="575399" y="231123"/>
                </a:cubicBezTo>
                <a:cubicBezTo>
                  <a:pt x="575831" y="232081"/>
                  <a:pt x="576263" y="232943"/>
                  <a:pt x="576599" y="233662"/>
                </a:cubicBezTo>
                <a:cubicBezTo>
                  <a:pt x="577366" y="235291"/>
                  <a:pt x="576599" y="237255"/>
                  <a:pt x="574919" y="237925"/>
                </a:cubicBezTo>
                <a:lnTo>
                  <a:pt x="479308" y="276299"/>
                </a:lnTo>
                <a:cubicBezTo>
                  <a:pt x="477629" y="276970"/>
                  <a:pt x="475710" y="276108"/>
                  <a:pt x="475135" y="274383"/>
                </a:cubicBezTo>
                <a:cubicBezTo>
                  <a:pt x="474895" y="273616"/>
                  <a:pt x="474607" y="272706"/>
                  <a:pt x="474271" y="271700"/>
                </a:cubicBezTo>
                <a:cubicBezTo>
                  <a:pt x="473935" y="270790"/>
                  <a:pt x="473599" y="269784"/>
                  <a:pt x="473264" y="268682"/>
                </a:cubicBezTo>
                <a:cubicBezTo>
                  <a:pt x="472976" y="267915"/>
                  <a:pt x="472640" y="267053"/>
                  <a:pt x="472352" y="266143"/>
                </a:cubicBezTo>
                <a:cubicBezTo>
                  <a:pt x="472016" y="265185"/>
                  <a:pt x="471680" y="264227"/>
                  <a:pt x="471345" y="263173"/>
                </a:cubicBezTo>
                <a:cubicBezTo>
                  <a:pt x="471201" y="262694"/>
                  <a:pt x="470913" y="262071"/>
                  <a:pt x="470673" y="261448"/>
                </a:cubicBezTo>
                <a:cubicBezTo>
                  <a:pt x="470433" y="260873"/>
                  <a:pt x="470193" y="260250"/>
                  <a:pt x="469953" y="259628"/>
                </a:cubicBezTo>
                <a:cubicBezTo>
                  <a:pt x="469474" y="258334"/>
                  <a:pt x="468946" y="256993"/>
                  <a:pt x="468418" y="255651"/>
                </a:cubicBezTo>
                <a:cubicBezTo>
                  <a:pt x="467795" y="254310"/>
                  <a:pt x="467219" y="252921"/>
                  <a:pt x="466595" y="251483"/>
                </a:cubicBezTo>
                <a:cubicBezTo>
                  <a:pt x="466307" y="250765"/>
                  <a:pt x="465972" y="249998"/>
                  <a:pt x="465684" y="249280"/>
                </a:cubicBezTo>
                <a:cubicBezTo>
                  <a:pt x="465300" y="248561"/>
                  <a:pt x="464964" y="247794"/>
                  <a:pt x="464628" y="247076"/>
                </a:cubicBezTo>
                <a:cubicBezTo>
                  <a:pt x="463957" y="245591"/>
                  <a:pt x="463237" y="244058"/>
                  <a:pt x="462517" y="242477"/>
                </a:cubicBezTo>
                <a:cubicBezTo>
                  <a:pt x="460934" y="239459"/>
                  <a:pt x="459399" y="236249"/>
                  <a:pt x="457624" y="233135"/>
                </a:cubicBezTo>
                <a:cubicBezTo>
                  <a:pt x="457192" y="232320"/>
                  <a:pt x="456761" y="231554"/>
                  <a:pt x="456329" y="230739"/>
                </a:cubicBezTo>
                <a:lnTo>
                  <a:pt x="455657" y="229542"/>
                </a:lnTo>
                <a:lnTo>
                  <a:pt x="454986" y="228392"/>
                </a:lnTo>
                <a:cubicBezTo>
                  <a:pt x="454026" y="226811"/>
                  <a:pt x="453115" y="225230"/>
                  <a:pt x="452155" y="223649"/>
                </a:cubicBezTo>
                <a:cubicBezTo>
                  <a:pt x="451244" y="222068"/>
                  <a:pt x="450188" y="220535"/>
                  <a:pt x="449229" y="219002"/>
                </a:cubicBezTo>
                <a:cubicBezTo>
                  <a:pt x="448749" y="218236"/>
                  <a:pt x="448269" y="217421"/>
                  <a:pt x="447742" y="216703"/>
                </a:cubicBezTo>
                <a:cubicBezTo>
                  <a:pt x="447262" y="215936"/>
                  <a:pt x="446734" y="215169"/>
                  <a:pt x="446206" y="214451"/>
                </a:cubicBezTo>
                <a:cubicBezTo>
                  <a:pt x="445727" y="213684"/>
                  <a:pt x="445199" y="212918"/>
                  <a:pt x="444719" y="212199"/>
                </a:cubicBezTo>
                <a:cubicBezTo>
                  <a:pt x="444192" y="211433"/>
                  <a:pt x="443712" y="210714"/>
                  <a:pt x="443136" y="209995"/>
                </a:cubicBezTo>
                <a:cubicBezTo>
                  <a:pt x="442129" y="208558"/>
                  <a:pt x="441073" y="207169"/>
                  <a:pt x="440066" y="205732"/>
                </a:cubicBezTo>
                <a:cubicBezTo>
                  <a:pt x="439058" y="204342"/>
                  <a:pt x="437955" y="203049"/>
                  <a:pt x="436948" y="201708"/>
                </a:cubicBezTo>
                <a:cubicBezTo>
                  <a:pt x="435892" y="200414"/>
                  <a:pt x="434933" y="199121"/>
                  <a:pt x="433877" y="197923"/>
                </a:cubicBezTo>
                <a:cubicBezTo>
                  <a:pt x="432870" y="196677"/>
                  <a:pt x="431862" y="195480"/>
                  <a:pt x="430903" y="194330"/>
                </a:cubicBezTo>
                <a:cubicBezTo>
                  <a:pt x="429991" y="193180"/>
                  <a:pt x="428984" y="192126"/>
                  <a:pt x="428072" y="191072"/>
                </a:cubicBezTo>
                <a:cubicBezTo>
                  <a:pt x="427161" y="190066"/>
                  <a:pt x="426249" y="189060"/>
                  <a:pt x="425386" y="188102"/>
                </a:cubicBezTo>
                <a:cubicBezTo>
                  <a:pt x="424522" y="187192"/>
                  <a:pt x="423707" y="186329"/>
                  <a:pt x="422939" y="185515"/>
                </a:cubicBezTo>
                <a:cubicBezTo>
                  <a:pt x="422172" y="184700"/>
                  <a:pt x="421404" y="183934"/>
                  <a:pt x="420733" y="183215"/>
                </a:cubicBezTo>
                <a:cubicBezTo>
                  <a:pt x="420061" y="182497"/>
                  <a:pt x="419437" y="181874"/>
                  <a:pt x="418862" y="181299"/>
                </a:cubicBezTo>
                <a:cubicBezTo>
                  <a:pt x="418238" y="180724"/>
                  <a:pt x="417710" y="180197"/>
                  <a:pt x="417230" y="179718"/>
                </a:cubicBezTo>
                <a:cubicBezTo>
                  <a:pt x="416079" y="178568"/>
                  <a:pt x="415983" y="176748"/>
                  <a:pt x="417039" y="175502"/>
                </a:cubicBezTo>
                <a:lnTo>
                  <a:pt x="472160" y="108815"/>
                </a:lnTo>
                <a:cubicBezTo>
                  <a:pt x="473264" y="107522"/>
                  <a:pt x="475182" y="107330"/>
                  <a:pt x="476526" y="108336"/>
                </a:cubicBezTo>
                <a:close/>
                <a:moveTo>
                  <a:pt x="400772" y="66120"/>
                </a:moveTo>
                <a:cubicBezTo>
                  <a:pt x="401348" y="66359"/>
                  <a:pt x="401971" y="66551"/>
                  <a:pt x="402547" y="66790"/>
                </a:cubicBezTo>
                <a:cubicBezTo>
                  <a:pt x="404802" y="67652"/>
                  <a:pt x="407010" y="68610"/>
                  <a:pt x="409169" y="69471"/>
                </a:cubicBezTo>
                <a:cubicBezTo>
                  <a:pt x="411328" y="70381"/>
                  <a:pt x="413488" y="71291"/>
                  <a:pt x="415503" y="72200"/>
                </a:cubicBezTo>
                <a:cubicBezTo>
                  <a:pt x="417518" y="73158"/>
                  <a:pt x="419534" y="74067"/>
                  <a:pt x="421453" y="74929"/>
                </a:cubicBezTo>
                <a:cubicBezTo>
                  <a:pt x="423372" y="75791"/>
                  <a:pt x="425148" y="76748"/>
                  <a:pt x="426923" y="77610"/>
                </a:cubicBezTo>
                <a:cubicBezTo>
                  <a:pt x="428651" y="78472"/>
                  <a:pt x="430330" y="79334"/>
                  <a:pt x="431962" y="80100"/>
                </a:cubicBezTo>
                <a:cubicBezTo>
                  <a:pt x="433641" y="81057"/>
                  <a:pt x="435224" y="81919"/>
                  <a:pt x="436712" y="82733"/>
                </a:cubicBezTo>
                <a:cubicBezTo>
                  <a:pt x="438199" y="83547"/>
                  <a:pt x="439591" y="84313"/>
                  <a:pt x="440887" y="85031"/>
                </a:cubicBezTo>
                <a:cubicBezTo>
                  <a:pt x="441462" y="85318"/>
                  <a:pt x="441990" y="85653"/>
                  <a:pt x="442518" y="85941"/>
                </a:cubicBezTo>
                <a:cubicBezTo>
                  <a:pt x="442950" y="86180"/>
                  <a:pt x="443430" y="86467"/>
                  <a:pt x="443862" y="86707"/>
                </a:cubicBezTo>
                <a:cubicBezTo>
                  <a:pt x="444773" y="87233"/>
                  <a:pt x="445589" y="87664"/>
                  <a:pt x="446309" y="88095"/>
                </a:cubicBezTo>
                <a:cubicBezTo>
                  <a:pt x="447844" y="89005"/>
                  <a:pt x="448372" y="91016"/>
                  <a:pt x="447364" y="92548"/>
                </a:cubicBezTo>
                <a:lnTo>
                  <a:pt x="401923" y="161633"/>
                </a:lnTo>
                <a:cubicBezTo>
                  <a:pt x="400916" y="163117"/>
                  <a:pt x="398852" y="163500"/>
                  <a:pt x="397365" y="162399"/>
                </a:cubicBezTo>
                <a:cubicBezTo>
                  <a:pt x="396741" y="161920"/>
                  <a:pt x="395973" y="161346"/>
                  <a:pt x="395110" y="160723"/>
                </a:cubicBezTo>
                <a:cubicBezTo>
                  <a:pt x="394726" y="160436"/>
                  <a:pt x="394342" y="160149"/>
                  <a:pt x="393862" y="159814"/>
                </a:cubicBezTo>
                <a:cubicBezTo>
                  <a:pt x="393478" y="159478"/>
                  <a:pt x="392950" y="159095"/>
                  <a:pt x="392614" y="158904"/>
                </a:cubicBezTo>
                <a:cubicBezTo>
                  <a:pt x="391895" y="158377"/>
                  <a:pt x="391127" y="157803"/>
                  <a:pt x="390311" y="157228"/>
                </a:cubicBezTo>
                <a:cubicBezTo>
                  <a:pt x="389447" y="156606"/>
                  <a:pt x="388584" y="155983"/>
                  <a:pt x="387624" y="155265"/>
                </a:cubicBezTo>
                <a:cubicBezTo>
                  <a:pt x="386568" y="154595"/>
                  <a:pt x="385465" y="153829"/>
                  <a:pt x="384265" y="153063"/>
                </a:cubicBezTo>
                <a:cubicBezTo>
                  <a:pt x="383257" y="152393"/>
                  <a:pt x="382250" y="151675"/>
                  <a:pt x="381194" y="151004"/>
                </a:cubicBezTo>
                <a:close/>
                <a:moveTo>
                  <a:pt x="259999" y="48013"/>
                </a:moveTo>
                <a:cubicBezTo>
                  <a:pt x="261774" y="47773"/>
                  <a:pt x="263406" y="49114"/>
                  <a:pt x="263502" y="50935"/>
                </a:cubicBezTo>
                <a:lnTo>
                  <a:pt x="267581" y="113266"/>
                </a:lnTo>
                <a:cubicBezTo>
                  <a:pt x="267725" y="115087"/>
                  <a:pt x="266285" y="116620"/>
                  <a:pt x="264462" y="116620"/>
                </a:cubicBezTo>
                <a:cubicBezTo>
                  <a:pt x="263694" y="116620"/>
                  <a:pt x="262734" y="116620"/>
                  <a:pt x="261678" y="116620"/>
                </a:cubicBezTo>
                <a:cubicBezTo>
                  <a:pt x="260670" y="116668"/>
                  <a:pt x="259615" y="116668"/>
                  <a:pt x="258463" y="116668"/>
                </a:cubicBezTo>
                <a:cubicBezTo>
                  <a:pt x="257503" y="116716"/>
                  <a:pt x="256447" y="116716"/>
                  <a:pt x="255392" y="116763"/>
                </a:cubicBezTo>
                <a:cubicBezTo>
                  <a:pt x="254288" y="116811"/>
                  <a:pt x="253088" y="116811"/>
                  <a:pt x="251888" y="116859"/>
                </a:cubicBezTo>
                <a:cubicBezTo>
                  <a:pt x="251264" y="116859"/>
                  <a:pt x="250544" y="116907"/>
                  <a:pt x="249873" y="116955"/>
                </a:cubicBezTo>
                <a:cubicBezTo>
                  <a:pt x="249153" y="117003"/>
                  <a:pt x="248433" y="117051"/>
                  <a:pt x="247713" y="117099"/>
                </a:cubicBezTo>
                <a:cubicBezTo>
                  <a:pt x="246273" y="117195"/>
                  <a:pt x="244738" y="117290"/>
                  <a:pt x="243154" y="117434"/>
                </a:cubicBezTo>
                <a:cubicBezTo>
                  <a:pt x="241570" y="117578"/>
                  <a:pt x="239938" y="117722"/>
                  <a:pt x="238259" y="117913"/>
                </a:cubicBezTo>
                <a:cubicBezTo>
                  <a:pt x="237443" y="118009"/>
                  <a:pt x="236579" y="118105"/>
                  <a:pt x="235715" y="118153"/>
                </a:cubicBezTo>
                <a:cubicBezTo>
                  <a:pt x="234851" y="118249"/>
                  <a:pt x="233988" y="118392"/>
                  <a:pt x="233124" y="118536"/>
                </a:cubicBezTo>
                <a:cubicBezTo>
                  <a:pt x="231396" y="118776"/>
                  <a:pt x="229572" y="119015"/>
                  <a:pt x="227749" y="119255"/>
                </a:cubicBezTo>
                <a:cubicBezTo>
                  <a:pt x="225925" y="119590"/>
                  <a:pt x="224102" y="119878"/>
                  <a:pt x="222230" y="120213"/>
                </a:cubicBezTo>
                <a:cubicBezTo>
                  <a:pt x="221270" y="120405"/>
                  <a:pt x="220358" y="120548"/>
                  <a:pt x="219398" y="120740"/>
                </a:cubicBezTo>
                <a:cubicBezTo>
                  <a:pt x="218439" y="120932"/>
                  <a:pt x="217527" y="121123"/>
                  <a:pt x="216567" y="121315"/>
                </a:cubicBezTo>
                <a:cubicBezTo>
                  <a:pt x="215607" y="121507"/>
                  <a:pt x="214647" y="121746"/>
                  <a:pt x="213688" y="121938"/>
                </a:cubicBezTo>
                <a:cubicBezTo>
                  <a:pt x="212727" y="122129"/>
                  <a:pt x="211768" y="122321"/>
                  <a:pt x="210808" y="122561"/>
                </a:cubicBezTo>
                <a:cubicBezTo>
                  <a:pt x="208936" y="123040"/>
                  <a:pt x="206969" y="123519"/>
                  <a:pt x="205049" y="123998"/>
                </a:cubicBezTo>
                <a:cubicBezTo>
                  <a:pt x="203129" y="124477"/>
                  <a:pt x="201258" y="125052"/>
                  <a:pt x="199338" y="125579"/>
                </a:cubicBezTo>
                <a:cubicBezTo>
                  <a:pt x="198426" y="125866"/>
                  <a:pt x="197466" y="126106"/>
                  <a:pt x="196507" y="126393"/>
                </a:cubicBezTo>
                <a:cubicBezTo>
                  <a:pt x="195547" y="126729"/>
                  <a:pt x="194635" y="127016"/>
                  <a:pt x="193723" y="127304"/>
                </a:cubicBezTo>
                <a:cubicBezTo>
                  <a:pt x="192763" y="127591"/>
                  <a:pt x="191852" y="127927"/>
                  <a:pt x="190940" y="128214"/>
                </a:cubicBezTo>
                <a:cubicBezTo>
                  <a:pt x="189980" y="128501"/>
                  <a:pt x="189068" y="128789"/>
                  <a:pt x="188156" y="129124"/>
                </a:cubicBezTo>
                <a:cubicBezTo>
                  <a:pt x="186381" y="129795"/>
                  <a:pt x="184557" y="130418"/>
                  <a:pt x="182829" y="131041"/>
                </a:cubicBezTo>
                <a:cubicBezTo>
                  <a:pt x="181054" y="131663"/>
                  <a:pt x="179374" y="132430"/>
                  <a:pt x="177694" y="133053"/>
                </a:cubicBezTo>
                <a:cubicBezTo>
                  <a:pt x="176015" y="133724"/>
                  <a:pt x="174335" y="134394"/>
                  <a:pt x="172799" y="135113"/>
                </a:cubicBezTo>
                <a:cubicBezTo>
                  <a:pt x="171216" y="135784"/>
                  <a:pt x="169680" y="136455"/>
                  <a:pt x="168192" y="137125"/>
                </a:cubicBezTo>
                <a:cubicBezTo>
                  <a:pt x="166704" y="137748"/>
                  <a:pt x="165313" y="138467"/>
                  <a:pt x="163921" y="139090"/>
                </a:cubicBezTo>
                <a:cubicBezTo>
                  <a:pt x="162577" y="139760"/>
                  <a:pt x="161281" y="140383"/>
                  <a:pt x="160034" y="140958"/>
                </a:cubicBezTo>
                <a:cubicBezTo>
                  <a:pt x="158786" y="141629"/>
                  <a:pt x="157634" y="142204"/>
                  <a:pt x="156578" y="142779"/>
                </a:cubicBezTo>
                <a:cubicBezTo>
                  <a:pt x="155475" y="143354"/>
                  <a:pt x="154419" y="143881"/>
                  <a:pt x="153507" y="144360"/>
                </a:cubicBezTo>
                <a:cubicBezTo>
                  <a:pt x="152547" y="144887"/>
                  <a:pt x="151731" y="145366"/>
                  <a:pt x="150963" y="145797"/>
                </a:cubicBezTo>
                <a:cubicBezTo>
                  <a:pt x="150052" y="146276"/>
                  <a:pt x="149284" y="146755"/>
                  <a:pt x="148612" y="147091"/>
                </a:cubicBezTo>
                <a:cubicBezTo>
                  <a:pt x="147172" y="147905"/>
                  <a:pt x="145396" y="147474"/>
                  <a:pt x="144485" y="146132"/>
                </a:cubicBezTo>
                <a:lnTo>
                  <a:pt x="118522" y="108092"/>
                </a:lnTo>
                <a:cubicBezTo>
                  <a:pt x="117562" y="106702"/>
                  <a:pt x="117898" y="104786"/>
                  <a:pt x="119290" y="103780"/>
                </a:cubicBezTo>
                <a:cubicBezTo>
                  <a:pt x="120105" y="103157"/>
                  <a:pt x="121113" y="102438"/>
                  <a:pt x="122265" y="101576"/>
                </a:cubicBezTo>
                <a:cubicBezTo>
                  <a:pt x="123129" y="100953"/>
                  <a:pt x="124089" y="100187"/>
                  <a:pt x="125144" y="99468"/>
                </a:cubicBezTo>
                <a:cubicBezTo>
                  <a:pt x="126248" y="98749"/>
                  <a:pt x="127400" y="97935"/>
                  <a:pt x="128648" y="97072"/>
                </a:cubicBezTo>
                <a:cubicBezTo>
                  <a:pt x="129895" y="96210"/>
                  <a:pt x="131191" y="95348"/>
                  <a:pt x="132583" y="94389"/>
                </a:cubicBezTo>
                <a:cubicBezTo>
                  <a:pt x="134023" y="93479"/>
                  <a:pt x="135510" y="92521"/>
                  <a:pt x="137046" y="91515"/>
                </a:cubicBezTo>
                <a:cubicBezTo>
                  <a:pt x="138630" y="90509"/>
                  <a:pt x="140261" y="89455"/>
                  <a:pt x="141989" y="88449"/>
                </a:cubicBezTo>
                <a:cubicBezTo>
                  <a:pt x="143669" y="87395"/>
                  <a:pt x="145492" y="86341"/>
                  <a:pt x="147316" y="85287"/>
                </a:cubicBezTo>
                <a:cubicBezTo>
                  <a:pt x="149140" y="84137"/>
                  <a:pt x="151059" y="83131"/>
                  <a:pt x="153027" y="82029"/>
                </a:cubicBezTo>
                <a:cubicBezTo>
                  <a:pt x="154995" y="80975"/>
                  <a:pt x="156962" y="79825"/>
                  <a:pt x="159074" y="78819"/>
                </a:cubicBezTo>
                <a:cubicBezTo>
                  <a:pt x="161137" y="77765"/>
                  <a:pt x="163249" y="76663"/>
                  <a:pt x="165409" y="75609"/>
                </a:cubicBezTo>
                <a:cubicBezTo>
                  <a:pt x="166464" y="75034"/>
                  <a:pt x="167568" y="74555"/>
                  <a:pt x="168672" y="74028"/>
                </a:cubicBezTo>
                <a:cubicBezTo>
                  <a:pt x="169776" y="73501"/>
                  <a:pt x="170880" y="73022"/>
                  <a:pt x="172031" y="72495"/>
                </a:cubicBezTo>
                <a:cubicBezTo>
                  <a:pt x="173135" y="71968"/>
                  <a:pt x="174239" y="71441"/>
                  <a:pt x="175391" y="70961"/>
                </a:cubicBezTo>
                <a:cubicBezTo>
                  <a:pt x="176494" y="70434"/>
                  <a:pt x="177646" y="69955"/>
                  <a:pt x="178798" y="69476"/>
                </a:cubicBezTo>
                <a:cubicBezTo>
                  <a:pt x="181102" y="68518"/>
                  <a:pt x="183405" y="67512"/>
                  <a:pt x="185709" y="66602"/>
                </a:cubicBezTo>
                <a:cubicBezTo>
                  <a:pt x="188060" y="65739"/>
                  <a:pt x="190412" y="64829"/>
                  <a:pt x="192715" y="63919"/>
                </a:cubicBezTo>
                <a:cubicBezTo>
                  <a:pt x="193915" y="63487"/>
                  <a:pt x="195067" y="63056"/>
                  <a:pt x="196267" y="62673"/>
                </a:cubicBezTo>
                <a:cubicBezTo>
                  <a:pt x="197418" y="62290"/>
                  <a:pt x="198618" y="61859"/>
                  <a:pt x="199770" y="61475"/>
                </a:cubicBezTo>
                <a:cubicBezTo>
                  <a:pt x="200922" y="61092"/>
                  <a:pt x="202122" y="60661"/>
                  <a:pt x="203273" y="60278"/>
                </a:cubicBezTo>
                <a:cubicBezTo>
                  <a:pt x="204425" y="59894"/>
                  <a:pt x="205625" y="59559"/>
                  <a:pt x="206777" y="59224"/>
                </a:cubicBezTo>
                <a:cubicBezTo>
                  <a:pt x="209080" y="58505"/>
                  <a:pt x="211384" y="57834"/>
                  <a:pt x="213640" y="57115"/>
                </a:cubicBezTo>
                <a:cubicBezTo>
                  <a:pt x="215943" y="56541"/>
                  <a:pt x="218199" y="55918"/>
                  <a:pt x="220358" y="55343"/>
                </a:cubicBezTo>
                <a:cubicBezTo>
                  <a:pt x="221462" y="55055"/>
                  <a:pt x="222566" y="54768"/>
                  <a:pt x="223670" y="54480"/>
                </a:cubicBezTo>
                <a:cubicBezTo>
                  <a:pt x="224725" y="54241"/>
                  <a:pt x="225781" y="54001"/>
                  <a:pt x="226837" y="53762"/>
                </a:cubicBezTo>
                <a:cubicBezTo>
                  <a:pt x="228997" y="53283"/>
                  <a:pt x="231012" y="52804"/>
                  <a:pt x="233028" y="52372"/>
                </a:cubicBezTo>
                <a:cubicBezTo>
                  <a:pt x="235043" y="51989"/>
                  <a:pt x="236963" y="51606"/>
                  <a:pt x="238835" y="51223"/>
                </a:cubicBezTo>
                <a:cubicBezTo>
                  <a:pt x="239747" y="51079"/>
                  <a:pt x="240658" y="50887"/>
                  <a:pt x="241570" y="50696"/>
                </a:cubicBezTo>
                <a:cubicBezTo>
                  <a:pt x="242482" y="50552"/>
                  <a:pt x="243298" y="50360"/>
                  <a:pt x="244258" y="50264"/>
                </a:cubicBezTo>
                <a:cubicBezTo>
                  <a:pt x="246081" y="49977"/>
                  <a:pt x="247761" y="49689"/>
                  <a:pt x="249393" y="49450"/>
                </a:cubicBezTo>
                <a:cubicBezTo>
                  <a:pt x="251024" y="49210"/>
                  <a:pt x="252512" y="49019"/>
                  <a:pt x="253904" y="48779"/>
                </a:cubicBezTo>
                <a:cubicBezTo>
                  <a:pt x="255104" y="48635"/>
                  <a:pt x="256207" y="48492"/>
                  <a:pt x="257167" y="48396"/>
                </a:cubicBezTo>
                <a:cubicBezTo>
                  <a:pt x="258223" y="48252"/>
                  <a:pt x="259183" y="48108"/>
                  <a:pt x="259999" y="48013"/>
                </a:cubicBezTo>
                <a:close/>
                <a:moveTo>
                  <a:pt x="295372" y="46150"/>
                </a:moveTo>
                <a:cubicBezTo>
                  <a:pt x="296427" y="46150"/>
                  <a:pt x="297771" y="46198"/>
                  <a:pt x="299306" y="46198"/>
                </a:cubicBezTo>
                <a:cubicBezTo>
                  <a:pt x="300457" y="46246"/>
                  <a:pt x="301705" y="46246"/>
                  <a:pt x="303048" y="46246"/>
                </a:cubicBezTo>
                <a:cubicBezTo>
                  <a:pt x="304392" y="46341"/>
                  <a:pt x="305831" y="46389"/>
                  <a:pt x="307414" y="46485"/>
                </a:cubicBezTo>
                <a:cubicBezTo>
                  <a:pt x="308949" y="46533"/>
                  <a:pt x="310629" y="46629"/>
                  <a:pt x="312356" y="46724"/>
                </a:cubicBezTo>
                <a:cubicBezTo>
                  <a:pt x="314131" y="46820"/>
                  <a:pt x="315954" y="47012"/>
                  <a:pt x="317873" y="47155"/>
                </a:cubicBezTo>
                <a:cubicBezTo>
                  <a:pt x="319792" y="47299"/>
                  <a:pt x="321759" y="47490"/>
                  <a:pt x="323870" y="47634"/>
                </a:cubicBezTo>
                <a:cubicBezTo>
                  <a:pt x="325933" y="47873"/>
                  <a:pt x="328044" y="48161"/>
                  <a:pt x="330251" y="48400"/>
                </a:cubicBezTo>
                <a:cubicBezTo>
                  <a:pt x="331354" y="48543"/>
                  <a:pt x="332458" y="48687"/>
                  <a:pt x="333561" y="48831"/>
                </a:cubicBezTo>
                <a:cubicBezTo>
                  <a:pt x="334713" y="48974"/>
                  <a:pt x="335816" y="49166"/>
                  <a:pt x="336968" y="49309"/>
                </a:cubicBezTo>
                <a:cubicBezTo>
                  <a:pt x="338647" y="49597"/>
                  <a:pt x="340374" y="49836"/>
                  <a:pt x="342101" y="50123"/>
                </a:cubicBezTo>
                <a:lnTo>
                  <a:pt x="307318" y="121161"/>
                </a:lnTo>
                <a:cubicBezTo>
                  <a:pt x="306071" y="120874"/>
                  <a:pt x="304919" y="120634"/>
                  <a:pt x="303816" y="120443"/>
                </a:cubicBezTo>
                <a:cubicBezTo>
                  <a:pt x="302520" y="120204"/>
                  <a:pt x="301273" y="120012"/>
                  <a:pt x="300122" y="119821"/>
                </a:cubicBezTo>
                <a:cubicBezTo>
                  <a:pt x="298970" y="119581"/>
                  <a:pt x="297867" y="119390"/>
                  <a:pt x="296859" y="119246"/>
                </a:cubicBezTo>
                <a:cubicBezTo>
                  <a:pt x="295852" y="119103"/>
                  <a:pt x="294940" y="118959"/>
                  <a:pt x="294125" y="118863"/>
                </a:cubicBezTo>
                <a:cubicBezTo>
                  <a:pt x="293213" y="118720"/>
                  <a:pt x="292397" y="118624"/>
                  <a:pt x="291726" y="118528"/>
                </a:cubicBezTo>
                <a:cubicBezTo>
                  <a:pt x="290095" y="118289"/>
                  <a:pt x="288895" y="116901"/>
                  <a:pt x="288991" y="115273"/>
                </a:cubicBezTo>
                <a:lnTo>
                  <a:pt x="292158" y="49166"/>
                </a:lnTo>
                <a:cubicBezTo>
                  <a:pt x="292253" y="47442"/>
                  <a:pt x="293645" y="46150"/>
                  <a:pt x="295372" y="46150"/>
                </a:cubicBezTo>
                <a:close/>
                <a:moveTo>
                  <a:pt x="389289" y="0"/>
                </a:moveTo>
                <a:cubicBezTo>
                  <a:pt x="393991" y="0"/>
                  <a:pt x="398694" y="4024"/>
                  <a:pt x="397350" y="9917"/>
                </a:cubicBezTo>
                <a:lnTo>
                  <a:pt x="385642" y="60650"/>
                </a:lnTo>
                <a:lnTo>
                  <a:pt x="366735" y="142570"/>
                </a:lnTo>
                <a:lnTo>
                  <a:pt x="317116" y="357671"/>
                </a:lnTo>
                <a:cubicBezTo>
                  <a:pt x="316300" y="361120"/>
                  <a:pt x="315004" y="364809"/>
                  <a:pt x="313373" y="368163"/>
                </a:cubicBezTo>
                <a:cubicBezTo>
                  <a:pt x="304879" y="385553"/>
                  <a:pt x="287412" y="395661"/>
                  <a:pt x="269272" y="395661"/>
                </a:cubicBezTo>
                <a:cubicBezTo>
                  <a:pt x="262026" y="395661"/>
                  <a:pt x="254684" y="394032"/>
                  <a:pt x="247726" y="390679"/>
                </a:cubicBezTo>
                <a:cubicBezTo>
                  <a:pt x="223396" y="378798"/>
                  <a:pt x="213319" y="349431"/>
                  <a:pt x="225220" y="325142"/>
                </a:cubicBezTo>
                <a:lnTo>
                  <a:pt x="323210" y="124988"/>
                </a:lnTo>
                <a:lnTo>
                  <a:pt x="358385" y="53224"/>
                </a:lnTo>
                <a:lnTo>
                  <a:pt x="382186" y="4551"/>
                </a:lnTo>
                <a:cubicBezTo>
                  <a:pt x="383770" y="1389"/>
                  <a:pt x="386505" y="0"/>
                  <a:pt x="389289" y="0"/>
                </a:cubicBezTo>
                <a:close/>
              </a:path>
            </a:pathLst>
          </a:custGeom>
          <a:solidFill>
            <a:schemeClr val="bg1"/>
          </a:solidFill>
          <a:ln>
            <a:noFill/>
          </a:ln>
        </p:spPr>
        <p:txBody>
          <a:bodyPr/>
          <a:lstStyle/>
          <a:p>
            <a:endParaRPr lang="zh-CN" altLang="en-US">
              <a:cs typeface="+mn-ea"/>
              <a:sym typeface="+mn-lt"/>
            </a:endParaRPr>
          </a:p>
        </p:txBody>
      </p:sp>
      <p:sp>
        <p:nvSpPr>
          <p:cNvPr id="56" name="stats_150561">
            <a:extLst>
              <a:ext uri="{FF2B5EF4-FFF2-40B4-BE49-F238E27FC236}">
                <a16:creationId xmlns="" xmlns:a16="http://schemas.microsoft.com/office/drawing/2014/main" id="{FC4BD069-B26C-2C46-8228-6DEC1179BE20}"/>
              </a:ext>
            </a:extLst>
          </p:cNvPr>
          <p:cNvSpPr>
            <a:spLocks noChangeAspect="1"/>
          </p:cNvSpPr>
          <p:nvPr/>
        </p:nvSpPr>
        <p:spPr bwMode="auto">
          <a:xfrm>
            <a:off x="7206031" y="2740664"/>
            <a:ext cx="609685" cy="439970"/>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7" name="stats_150561">
            <a:extLst>
              <a:ext uri="{FF2B5EF4-FFF2-40B4-BE49-F238E27FC236}">
                <a16:creationId xmlns="" xmlns:a16="http://schemas.microsoft.com/office/drawing/2014/main" id="{F998EB48-63DA-C44E-8EBD-10D7E9854754}"/>
              </a:ext>
            </a:extLst>
          </p:cNvPr>
          <p:cNvSpPr>
            <a:spLocks noChangeAspect="1"/>
          </p:cNvSpPr>
          <p:nvPr/>
        </p:nvSpPr>
        <p:spPr bwMode="auto">
          <a:xfrm>
            <a:off x="10205427" y="2664171"/>
            <a:ext cx="471386" cy="609685"/>
          </a:xfrm>
          <a:custGeom>
            <a:avLst/>
            <a:gdLst>
              <a:gd name="T0" fmla="*/ 1843 w 1843"/>
              <a:gd name="T1" fmla="*/ 1337 h 2387"/>
              <a:gd name="T2" fmla="*/ 1581 w 1843"/>
              <a:gd name="T3" fmla="*/ 987 h 2387"/>
              <a:gd name="T4" fmla="*/ 1482 w 1843"/>
              <a:gd name="T5" fmla="*/ 723 h 2387"/>
              <a:gd name="T6" fmla="*/ 1050 w 1843"/>
              <a:gd name="T7" fmla="*/ 661 h 2387"/>
              <a:gd name="T8" fmla="*/ 793 w 1843"/>
              <a:gd name="T9" fmla="*/ 544 h 2387"/>
              <a:gd name="T10" fmla="*/ 443 w 1843"/>
              <a:gd name="T11" fmla="*/ 806 h 2387"/>
              <a:gd name="T12" fmla="*/ 179 w 1843"/>
              <a:gd name="T13" fmla="*/ 905 h 2387"/>
              <a:gd name="T14" fmla="*/ 117 w 1843"/>
              <a:gd name="T15" fmla="*/ 1337 h 2387"/>
              <a:gd name="T16" fmla="*/ 0 w 1843"/>
              <a:gd name="T17" fmla="*/ 1594 h 2387"/>
              <a:gd name="T18" fmla="*/ 262 w 1843"/>
              <a:gd name="T19" fmla="*/ 1944 h 2387"/>
              <a:gd name="T20" fmla="*/ 361 w 1843"/>
              <a:gd name="T21" fmla="*/ 2208 h 2387"/>
              <a:gd name="T22" fmla="*/ 793 w 1843"/>
              <a:gd name="T23" fmla="*/ 2270 h 2387"/>
              <a:gd name="T24" fmla="*/ 1050 w 1843"/>
              <a:gd name="T25" fmla="*/ 2387 h 2387"/>
              <a:gd name="T26" fmla="*/ 1399 w 1843"/>
              <a:gd name="T27" fmla="*/ 2125 h 2387"/>
              <a:gd name="T28" fmla="*/ 1664 w 1843"/>
              <a:gd name="T29" fmla="*/ 2026 h 2387"/>
              <a:gd name="T30" fmla="*/ 1726 w 1843"/>
              <a:gd name="T31" fmla="*/ 1594 h 2387"/>
              <a:gd name="T32" fmla="*/ 1480 w 1843"/>
              <a:gd name="T33" fmla="*/ 1466 h 2387"/>
              <a:gd name="T34" fmla="*/ 362 w 1843"/>
              <a:gd name="T35" fmla="*/ 1466 h 2387"/>
              <a:gd name="T36" fmla="*/ 1480 w 1843"/>
              <a:gd name="T37" fmla="*/ 1466 h 2387"/>
              <a:gd name="T38" fmla="*/ 466 w 1843"/>
              <a:gd name="T39" fmla="*/ 1466 h 2387"/>
              <a:gd name="T40" fmla="*/ 1376 w 1843"/>
              <a:gd name="T41" fmla="*/ 1466 h 2387"/>
              <a:gd name="T42" fmla="*/ 921 w 1843"/>
              <a:gd name="T43" fmla="*/ 1835 h 2387"/>
              <a:gd name="T44" fmla="*/ 921 w 1843"/>
              <a:gd name="T45" fmla="*/ 1096 h 2387"/>
              <a:gd name="T46" fmla="*/ 921 w 1843"/>
              <a:gd name="T47" fmla="*/ 1835 h 2387"/>
              <a:gd name="T48" fmla="*/ 1129 w 1843"/>
              <a:gd name="T49" fmla="*/ 520 h 2387"/>
              <a:gd name="T50" fmla="*/ 1241 w 1843"/>
              <a:gd name="T51" fmla="*/ 530 h 2387"/>
              <a:gd name="T52" fmla="*/ 1345 w 1843"/>
              <a:gd name="T53" fmla="*/ 645 h 2387"/>
              <a:gd name="T54" fmla="*/ 1431 w 1843"/>
              <a:gd name="T55" fmla="*/ 573 h 2387"/>
              <a:gd name="T56" fmla="*/ 1586 w 1843"/>
              <a:gd name="T57" fmla="*/ 581 h 2387"/>
              <a:gd name="T58" fmla="*/ 1595 w 1843"/>
              <a:gd name="T59" fmla="*/ 469 h 2387"/>
              <a:gd name="T60" fmla="*/ 1710 w 1843"/>
              <a:gd name="T61" fmla="*/ 365 h 2387"/>
              <a:gd name="T62" fmla="*/ 1638 w 1843"/>
              <a:gd name="T63" fmla="*/ 280 h 2387"/>
              <a:gd name="T64" fmla="*/ 1646 w 1843"/>
              <a:gd name="T65" fmla="*/ 125 h 2387"/>
              <a:gd name="T66" fmla="*/ 1535 w 1843"/>
              <a:gd name="T67" fmla="*/ 115 h 2387"/>
              <a:gd name="T68" fmla="*/ 1431 w 1843"/>
              <a:gd name="T69" fmla="*/ 0 h 2387"/>
              <a:gd name="T70" fmla="*/ 1345 w 1843"/>
              <a:gd name="T71" fmla="*/ 72 h 2387"/>
              <a:gd name="T72" fmla="*/ 1190 w 1843"/>
              <a:gd name="T73" fmla="*/ 64 h 2387"/>
              <a:gd name="T74" fmla="*/ 1181 w 1843"/>
              <a:gd name="T75" fmla="*/ 176 h 2387"/>
              <a:gd name="T76" fmla="*/ 1065 w 1843"/>
              <a:gd name="T77" fmla="*/ 280 h 2387"/>
              <a:gd name="T78" fmla="*/ 1138 w 1843"/>
              <a:gd name="T79" fmla="*/ 365 h 2387"/>
              <a:gd name="T80" fmla="*/ 1388 w 1843"/>
              <a:gd name="T81" fmla="*/ 197 h 2387"/>
              <a:gd name="T82" fmla="*/ 1388 w 1843"/>
              <a:gd name="T83" fmla="*/ 449 h 2387"/>
              <a:gd name="T84" fmla="*/ 1388 w 1843"/>
              <a:gd name="T85" fmla="*/ 197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3" h="2387">
                <a:moveTo>
                  <a:pt x="1843" y="1594"/>
                </a:moveTo>
                <a:lnTo>
                  <a:pt x="1843" y="1337"/>
                </a:lnTo>
                <a:lnTo>
                  <a:pt x="1726" y="1337"/>
                </a:lnTo>
                <a:cubicBezTo>
                  <a:pt x="1706" y="1208"/>
                  <a:pt x="1655" y="1089"/>
                  <a:pt x="1581" y="987"/>
                </a:cubicBezTo>
                <a:lnTo>
                  <a:pt x="1664" y="905"/>
                </a:lnTo>
                <a:lnTo>
                  <a:pt x="1482" y="723"/>
                </a:lnTo>
                <a:lnTo>
                  <a:pt x="1400" y="806"/>
                </a:lnTo>
                <a:cubicBezTo>
                  <a:pt x="1298" y="732"/>
                  <a:pt x="1179" y="681"/>
                  <a:pt x="1050" y="661"/>
                </a:cubicBezTo>
                <a:lnTo>
                  <a:pt x="1050" y="544"/>
                </a:lnTo>
                <a:lnTo>
                  <a:pt x="793" y="544"/>
                </a:lnTo>
                <a:lnTo>
                  <a:pt x="793" y="661"/>
                </a:lnTo>
                <a:cubicBezTo>
                  <a:pt x="664" y="681"/>
                  <a:pt x="545" y="732"/>
                  <a:pt x="443" y="806"/>
                </a:cubicBezTo>
                <a:lnTo>
                  <a:pt x="361" y="723"/>
                </a:lnTo>
                <a:lnTo>
                  <a:pt x="179" y="905"/>
                </a:lnTo>
                <a:lnTo>
                  <a:pt x="262" y="987"/>
                </a:lnTo>
                <a:cubicBezTo>
                  <a:pt x="188" y="1089"/>
                  <a:pt x="137" y="1208"/>
                  <a:pt x="117" y="1337"/>
                </a:cubicBezTo>
                <a:lnTo>
                  <a:pt x="0" y="1337"/>
                </a:lnTo>
                <a:lnTo>
                  <a:pt x="0" y="1594"/>
                </a:lnTo>
                <a:lnTo>
                  <a:pt x="117" y="1594"/>
                </a:lnTo>
                <a:cubicBezTo>
                  <a:pt x="137" y="1723"/>
                  <a:pt x="188" y="1842"/>
                  <a:pt x="262" y="1944"/>
                </a:cubicBezTo>
                <a:lnTo>
                  <a:pt x="179" y="2026"/>
                </a:lnTo>
                <a:lnTo>
                  <a:pt x="361" y="2208"/>
                </a:lnTo>
                <a:lnTo>
                  <a:pt x="443" y="2125"/>
                </a:lnTo>
                <a:cubicBezTo>
                  <a:pt x="545" y="2199"/>
                  <a:pt x="664" y="2250"/>
                  <a:pt x="793" y="2270"/>
                </a:cubicBezTo>
                <a:lnTo>
                  <a:pt x="793" y="2387"/>
                </a:lnTo>
                <a:lnTo>
                  <a:pt x="1050" y="2387"/>
                </a:lnTo>
                <a:lnTo>
                  <a:pt x="1050" y="2270"/>
                </a:lnTo>
                <a:cubicBezTo>
                  <a:pt x="1179" y="2250"/>
                  <a:pt x="1298" y="2199"/>
                  <a:pt x="1399" y="2125"/>
                </a:cubicBezTo>
                <a:lnTo>
                  <a:pt x="1482" y="2208"/>
                </a:lnTo>
                <a:lnTo>
                  <a:pt x="1664" y="2026"/>
                </a:lnTo>
                <a:lnTo>
                  <a:pt x="1581" y="1944"/>
                </a:lnTo>
                <a:cubicBezTo>
                  <a:pt x="1655" y="1842"/>
                  <a:pt x="1705" y="1723"/>
                  <a:pt x="1726" y="1594"/>
                </a:cubicBezTo>
                <a:lnTo>
                  <a:pt x="1843" y="1594"/>
                </a:lnTo>
                <a:close/>
                <a:moveTo>
                  <a:pt x="1480" y="1466"/>
                </a:moveTo>
                <a:cubicBezTo>
                  <a:pt x="1480" y="1774"/>
                  <a:pt x="1230" y="2025"/>
                  <a:pt x="921" y="2025"/>
                </a:cubicBezTo>
                <a:cubicBezTo>
                  <a:pt x="613" y="2025"/>
                  <a:pt x="362" y="1774"/>
                  <a:pt x="362" y="1466"/>
                </a:cubicBezTo>
                <a:cubicBezTo>
                  <a:pt x="362" y="1157"/>
                  <a:pt x="613" y="906"/>
                  <a:pt x="921" y="906"/>
                </a:cubicBezTo>
                <a:cubicBezTo>
                  <a:pt x="1230" y="906"/>
                  <a:pt x="1480" y="1157"/>
                  <a:pt x="1480" y="1466"/>
                </a:cubicBezTo>
                <a:close/>
                <a:moveTo>
                  <a:pt x="921" y="1010"/>
                </a:moveTo>
                <a:cubicBezTo>
                  <a:pt x="670" y="1010"/>
                  <a:pt x="466" y="1215"/>
                  <a:pt x="466" y="1466"/>
                </a:cubicBezTo>
                <a:cubicBezTo>
                  <a:pt x="466" y="1716"/>
                  <a:pt x="670" y="1921"/>
                  <a:pt x="921" y="1921"/>
                </a:cubicBezTo>
                <a:cubicBezTo>
                  <a:pt x="1172" y="1921"/>
                  <a:pt x="1376" y="1717"/>
                  <a:pt x="1376" y="1466"/>
                </a:cubicBezTo>
                <a:cubicBezTo>
                  <a:pt x="1377" y="1215"/>
                  <a:pt x="1172" y="1010"/>
                  <a:pt x="921" y="1010"/>
                </a:cubicBezTo>
                <a:close/>
                <a:moveTo>
                  <a:pt x="921" y="1835"/>
                </a:moveTo>
                <a:cubicBezTo>
                  <a:pt x="718" y="1835"/>
                  <a:pt x="552" y="1669"/>
                  <a:pt x="552" y="1465"/>
                </a:cubicBezTo>
                <a:cubicBezTo>
                  <a:pt x="552" y="1262"/>
                  <a:pt x="718" y="1096"/>
                  <a:pt x="921" y="1096"/>
                </a:cubicBezTo>
                <a:cubicBezTo>
                  <a:pt x="1125" y="1096"/>
                  <a:pt x="1291" y="1262"/>
                  <a:pt x="1291" y="1465"/>
                </a:cubicBezTo>
                <a:cubicBezTo>
                  <a:pt x="1291" y="1669"/>
                  <a:pt x="1125" y="1835"/>
                  <a:pt x="921" y="1835"/>
                </a:cubicBezTo>
                <a:close/>
                <a:moveTo>
                  <a:pt x="1181" y="469"/>
                </a:moveTo>
                <a:lnTo>
                  <a:pt x="1129" y="520"/>
                </a:lnTo>
                <a:lnTo>
                  <a:pt x="1190" y="581"/>
                </a:lnTo>
                <a:lnTo>
                  <a:pt x="1241" y="530"/>
                </a:lnTo>
                <a:cubicBezTo>
                  <a:pt x="1272" y="551"/>
                  <a:pt x="1307" y="566"/>
                  <a:pt x="1345" y="573"/>
                </a:cubicBezTo>
                <a:lnTo>
                  <a:pt x="1345" y="645"/>
                </a:lnTo>
                <a:lnTo>
                  <a:pt x="1431" y="645"/>
                </a:lnTo>
                <a:lnTo>
                  <a:pt x="1431" y="573"/>
                </a:lnTo>
                <a:cubicBezTo>
                  <a:pt x="1469" y="566"/>
                  <a:pt x="1504" y="551"/>
                  <a:pt x="1535" y="530"/>
                </a:cubicBezTo>
                <a:lnTo>
                  <a:pt x="1586" y="581"/>
                </a:lnTo>
                <a:lnTo>
                  <a:pt x="1646" y="520"/>
                </a:lnTo>
                <a:lnTo>
                  <a:pt x="1595" y="469"/>
                </a:lnTo>
                <a:cubicBezTo>
                  <a:pt x="1617" y="439"/>
                  <a:pt x="1631" y="404"/>
                  <a:pt x="1638" y="365"/>
                </a:cubicBezTo>
                <a:lnTo>
                  <a:pt x="1710" y="365"/>
                </a:lnTo>
                <a:lnTo>
                  <a:pt x="1710" y="280"/>
                </a:lnTo>
                <a:lnTo>
                  <a:pt x="1638" y="280"/>
                </a:lnTo>
                <a:cubicBezTo>
                  <a:pt x="1631" y="242"/>
                  <a:pt x="1617" y="206"/>
                  <a:pt x="1595" y="176"/>
                </a:cubicBezTo>
                <a:lnTo>
                  <a:pt x="1646" y="125"/>
                </a:lnTo>
                <a:lnTo>
                  <a:pt x="1586" y="64"/>
                </a:lnTo>
                <a:lnTo>
                  <a:pt x="1535" y="115"/>
                </a:lnTo>
                <a:cubicBezTo>
                  <a:pt x="1504" y="94"/>
                  <a:pt x="1469" y="79"/>
                  <a:pt x="1431" y="72"/>
                </a:cubicBezTo>
                <a:lnTo>
                  <a:pt x="1431" y="0"/>
                </a:lnTo>
                <a:lnTo>
                  <a:pt x="1345" y="0"/>
                </a:lnTo>
                <a:lnTo>
                  <a:pt x="1345" y="72"/>
                </a:lnTo>
                <a:cubicBezTo>
                  <a:pt x="1307" y="79"/>
                  <a:pt x="1272" y="94"/>
                  <a:pt x="1241" y="115"/>
                </a:cubicBezTo>
                <a:lnTo>
                  <a:pt x="1190" y="64"/>
                </a:lnTo>
                <a:lnTo>
                  <a:pt x="1129" y="125"/>
                </a:lnTo>
                <a:lnTo>
                  <a:pt x="1181" y="176"/>
                </a:lnTo>
                <a:cubicBezTo>
                  <a:pt x="1159" y="206"/>
                  <a:pt x="1144" y="241"/>
                  <a:pt x="1138" y="280"/>
                </a:cubicBezTo>
                <a:lnTo>
                  <a:pt x="1065" y="280"/>
                </a:lnTo>
                <a:lnTo>
                  <a:pt x="1065" y="365"/>
                </a:lnTo>
                <a:lnTo>
                  <a:pt x="1138" y="365"/>
                </a:lnTo>
                <a:cubicBezTo>
                  <a:pt x="1144" y="404"/>
                  <a:pt x="1159" y="439"/>
                  <a:pt x="1181" y="469"/>
                </a:cubicBezTo>
                <a:close/>
                <a:moveTo>
                  <a:pt x="1388" y="197"/>
                </a:moveTo>
                <a:cubicBezTo>
                  <a:pt x="1457" y="197"/>
                  <a:pt x="1514" y="253"/>
                  <a:pt x="1514" y="323"/>
                </a:cubicBezTo>
                <a:cubicBezTo>
                  <a:pt x="1514" y="392"/>
                  <a:pt x="1457" y="449"/>
                  <a:pt x="1388" y="449"/>
                </a:cubicBezTo>
                <a:cubicBezTo>
                  <a:pt x="1318" y="449"/>
                  <a:pt x="1262" y="392"/>
                  <a:pt x="1262" y="323"/>
                </a:cubicBezTo>
                <a:cubicBezTo>
                  <a:pt x="1262" y="253"/>
                  <a:pt x="1318" y="197"/>
                  <a:pt x="1388" y="19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8" name="文本框 57">
            <a:extLst>
              <a:ext uri="{FF2B5EF4-FFF2-40B4-BE49-F238E27FC236}">
                <a16:creationId xmlns="" xmlns:a16="http://schemas.microsoft.com/office/drawing/2014/main" id="{3B3BEAB0-D0C3-BA4F-99A8-56EDB773C93E}"/>
              </a:ext>
            </a:extLst>
          </p:cNvPr>
          <p:cNvSpPr txBox="1"/>
          <p:nvPr/>
        </p:nvSpPr>
        <p:spPr>
          <a:xfrm>
            <a:off x="1650599" y="1659185"/>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01</a:t>
            </a:r>
            <a:endParaRPr kumimoji="1" lang="zh-CN" altLang="en-US" sz="3600" b="1" dirty="0">
              <a:solidFill>
                <a:srgbClr val="8CBA5E"/>
              </a:solidFill>
              <a:cs typeface="+mn-ea"/>
              <a:sym typeface="+mn-lt"/>
            </a:endParaRPr>
          </a:p>
        </p:txBody>
      </p:sp>
      <p:sp>
        <p:nvSpPr>
          <p:cNvPr id="59" name="文本框 58">
            <a:extLst>
              <a:ext uri="{FF2B5EF4-FFF2-40B4-BE49-F238E27FC236}">
                <a16:creationId xmlns="" xmlns:a16="http://schemas.microsoft.com/office/drawing/2014/main" id="{E95749F4-4536-3142-B864-4E55BE31271B}"/>
              </a:ext>
            </a:extLst>
          </p:cNvPr>
          <p:cNvSpPr txBox="1"/>
          <p:nvPr/>
        </p:nvSpPr>
        <p:spPr>
          <a:xfrm>
            <a:off x="4580626" y="1675601"/>
            <a:ext cx="755335" cy="646331"/>
          </a:xfrm>
          <a:prstGeom prst="rect">
            <a:avLst/>
          </a:prstGeom>
          <a:noFill/>
        </p:spPr>
        <p:txBody>
          <a:bodyPr wrap="none" rtlCol="0">
            <a:spAutoFit/>
          </a:bodyPr>
          <a:lstStyle/>
          <a:p>
            <a:r>
              <a:rPr kumimoji="1" lang="en-US" altLang="zh-CN" sz="3600" b="1" dirty="0">
                <a:solidFill>
                  <a:srgbClr val="244E3B"/>
                </a:solidFill>
                <a:cs typeface="+mn-ea"/>
                <a:sym typeface="+mn-lt"/>
              </a:rPr>
              <a:t>02</a:t>
            </a:r>
            <a:endParaRPr kumimoji="1" lang="zh-CN" altLang="en-US" sz="3600" b="1" dirty="0">
              <a:solidFill>
                <a:srgbClr val="244E3B"/>
              </a:solidFill>
              <a:cs typeface="+mn-ea"/>
              <a:sym typeface="+mn-lt"/>
            </a:endParaRPr>
          </a:p>
        </p:txBody>
      </p:sp>
      <p:sp>
        <p:nvSpPr>
          <p:cNvPr id="62" name="文本框 61">
            <a:extLst>
              <a:ext uri="{FF2B5EF4-FFF2-40B4-BE49-F238E27FC236}">
                <a16:creationId xmlns="" xmlns:a16="http://schemas.microsoft.com/office/drawing/2014/main" id="{041DF063-19B8-AF43-A9DE-13F60FB54FFE}"/>
              </a:ext>
            </a:extLst>
          </p:cNvPr>
          <p:cNvSpPr txBox="1"/>
          <p:nvPr/>
        </p:nvSpPr>
        <p:spPr>
          <a:xfrm>
            <a:off x="7568824" y="1688408"/>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03</a:t>
            </a:r>
            <a:endParaRPr kumimoji="1" lang="zh-CN" altLang="en-US" sz="3600" b="1" dirty="0">
              <a:solidFill>
                <a:srgbClr val="8CBA5E"/>
              </a:solidFill>
              <a:cs typeface="+mn-ea"/>
              <a:sym typeface="+mn-lt"/>
            </a:endParaRPr>
          </a:p>
        </p:txBody>
      </p:sp>
      <p:sp>
        <p:nvSpPr>
          <p:cNvPr id="63" name="文本框 62">
            <a:extLst>
              <a:ext uri="{FF2B5EF4-FFF2-40B4-BE49-F238E27FC236}">
                <a16:creationId xmlns="" xmlns:a16="http://schemas.microsoft.com/office/drawing/2014/main" id="{824E2998-71BF-C346-A157-1CC0D7D56A06}"/>
              </a:ext>
            </a:extLst>
          </p:cNvPr>
          <p:cNvSpPr txBox="1"/>
          <p:nvPr/>
        </p:nvSpPr>
        <p:spPr>
          <a:xfrm>
            <a:off x="10498851" y="1704824"/>
            <a:ext cx="755335" cy="646331"/>
          </a:xfrm>
          <a:prstGeom prst="rect">
            <a:avLst/>
          </a:prstGeom>
          <a:noFill/>
        </p:spPr>
        <p:txBody>
          <a:bodyPr wrap="none" rtlCol="0">
            <a:spAutoFit/>
          </a:bodyPr>
          <a:lstStyle/>
          <a:p>
            <a:r>
              <a:rPr kumimoji="1" lang="en-US" altLang="zh-CN" sz="3600" b="1" dirty="0">
                <a:solidFill>
                  <a:srgbClr val="244E3B"/>
                </a:solidFill>
                <a:cs typeface="+mn-ea"/>
                <a:sym typeface="+mn-lt"/>
              </a:rPr>
              <a:t>04</a:t>
            </a:r>
            <a:endParaRPr kumimoji="1" lang="zh-CN" altLang="en-US" sz="3600" b="1" dirty="0">
              <a:solidFill>
                <a:srgbClr val="244E3B"/>
              </a:solidFill>
              <a:cs typeface="+mn-ea"/>
              <a:sym typeface="+mn-lt"/>
            </a:endParaRPr>
          </a:p>
        </p:txBody>
      </p:sp>
    </p:spTree>
    <p:extLst>
      <p:ext uri="{BB962C8B-B14F-4D97-AF65-F5344CB8AC3E}">
        <p14:creationId xmlns:p14="http://schemas.microsoft.com/office/powerpoint/2010/main" val="4025249933"/>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dissolv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ppt_y</p:attrName>
                                        </p:attrNameLst>
                                      </p:cBhvr>
                                      <p:tavLst>
                                        <p:tav tm="0">
                                          <p:val>
                                            <p:strVal val="#ppt_y+#ppt_h*1.125000"/>
                                          </p:val>
                                        </p:tav>
                                        <p:tav tm="100000">
                                          <p:val>
                                            <p:strVal val="#ppt_y"/>
                                          </p:val>
                                        </p:tav>
                                      </p:tavLst>
                                    </p:anim>
                                    <p:animEffect transition="in" filter="wipe(up)">
                                      <p:cBhvr>
                                        <p:cTn id="20" dur="500"/>
                                        <p:tgtEl>
                                          <p:spTgt spid="2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ppt_y</p:attrName>
                                        </p:attrNameLst>
                                      </p:cBhvr>
                                      <p:tavLst>
                                        <p:tav tm="0">
                                          <p:val>
                                            <p:strVal val="#ppt_y+#ppt_h*1.125000"/>
                                          </p:val>
                                        </p:tav>
                                        <p:tav tm="100000">
                                          <p:val>
                                            <p:strVal val="#ppt_y"/>
                                          </p:val>
                                        </p:tav>
                                      </p:tavLst>
                                    </p:anim>
                                    <p:animEffect transition="in" filter="wipe(up)">
                                      <p:cBhvr>
                                        <p:cTn id="24" dur="500"/>
                                        <p:tgtEl>
                                          <p:spTgt spid="2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ppt_y</p:attrName>
                                        </p:attrNameLst>
                                      </p:cBhvr>
                                      <p:tavLst>
                                        <p:tav tm="0">
                                          <p:val>
                                            <p:strVal val="#ppt_y+#ppt_h*1.125000"/>
                                          </p:val>
                                        </p:tav>
                                        <p:tav tm="100000">
                                          <p:val>
                                            <p:strVal val="#ppt_y"/>
                                          </p:val>
                                        </p:tav>
                                      </p:tavLst>
                                    </p:anim>
                                    <p:animEffect transition="in" filter="wipe(up)">
                                      <p:cBhvr>
                                        <p:cTn id="28" dur="500"/>
                                        <p:tgtEl>
                                          <p:spTgt spid="2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ppt_y</p:attrName>
                                        </p:attrNameLst>
                                      </p:cBhvr>
                                      <p:tavLst>
                                        <p:tav tm="0">
                                          <p:val>
                                            <p:strVal val="#ppt_y+#ppt_h*1.125000"/>
                                          </p:val>
                                        </p:tav>
                                        <p:tav tm="100000">
                                          <p:val>
                                            <p:strVal val="#ppt_y"/>
                                          </p:val>
                                        </p:tav>
                                      </p:tavLst>
                                    </p:anim>
                                    <p:animEffect transition="in" filter="wipe(up)">
                                      <p:cBhvr>
                                        <p:cTn id="32" dur="500"/>
                                        <p:tgtEl>
                                          <p:spTgt spid="27"/>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p:tgtEl>
                                          <p:spTgt spid="28"/>
                                        </p:tgtEl>
                                        <p:attrNameLst>
                                          <p:attrName>ppt_y</p:attrName>
                                        </p:attrNameLst>
                                      </p:cBhvr>
                                      <p:tavLst>
                                        <p:tav tm="0">
                                          <p:val>
                                            <p:strVal val="#ppt_y+#ppt_h*1.125000"/>
                                          </p:val>
                                        </p:tav>
                                        <p:tav tm="100000">
                                          <p:val>
                                            <p:strVal val="#ppt_y"/>
                                          </p:val>
                                        </p:tav>
                                      </p:tavLst>
                                    </p:anim>
                                    <p:animEffect transition="in" filter="wipe(up)">
                                      <p:cBhvr>
                                        <p:cTn id="36" dur="500"/>
                                        <p:tgtEl>
                                          <p:spTgt spid="28"/>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p:tgtEl>
                                          <p:spTgt spid="29"/>
                                        </p:tgtEl>
                                        <p:attrNameLst>
                                          <p:attrName>ppt_y</p:attrName>
                                        </p:attrNameLst>
                                      </p:cBhvr>
                                      <p:tavLst>
                                        <p:tav tm="0">
                                          <p:val>
                                            <p:strVal val="#ppt_y+#ppt_h*1.125000"/>
                                          </p:val>
                                        </p:tav>
                                        <p:tav tm="100000">
                                          <p:val>
                                            <p:strVal val="#ppt_y"/>
                                          </p:val>
                                        </p:tav>
                                      </p:tavLst>
                                    </p:anim>
                                    <p:animEffect transition="in" filter="wipe(up)">
                                      <p:cBhvr>
                                        <p:cTn id="40" dur="500"/>
                                        <p:tgtEl>
                                          <p:spTgt spid="29"/>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p:tgtEl>
                                          <p:spTgt spid="30"/>
                                        </p:tgtEl>
                                        <p:attrNameLst>
                                          <p:attrName>ppt_y</p:attrName>
                                        </p:attrNameLst>
                                      </p:cBhvr>
                                      <p:tavLst>
                                        <p:tav tm="0">
                                          <p:val>
                                            <p:strVal val="#ppt_y+#ppt_h*1.125000"/>
                                          </p:val>
                                        </p:tav>
                                        <p:tav tm="100000">
                                          <p:val>
                                            <p:strVal val="#ppt_y"/>
                                          </p:val>
                                        </p:tav>
                                      </p:tavLst>
                                    </p:anim>
                                    <p:animEffect transition="in" filter="wipe(up)">
                                      <p:cBhvr>
                                        <p:cTn id="44" dur="500"/>
                                        <p:tgtEl>
                                          <p:spTgt spid="30"/>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p:tgtEl>
                                          <p:spTgt spid="31"/>
                                        </p:tgtEl>
                                        <p:attrNameLst>
                                          <p:attrName>ppt_y</p:attrName>
                                        </p:attrNameLst>
                                      </p:cBhvr>
                                      <p:tavLst>
                                        <p:tav tm="0">
                                          <p:val>
                                            <p:strVal val="#ppt_y+#ppt_h*1.125000"/>
                                          </p:val>
                                        </p:tav>
                                        <p:tav tm="100000">
                                          <p:val>
                                            <p:strVal val="#ppt_y"/>
                                          </p:val>
                                        </p:tav>
                                      </p:tavLst>
                                    </p:anim>
                                    <p:animEffect transition="in" filter="wipe(up)">
                                      <p:cBhvr>
                                        <p:cTn id="48" dur="500"/>
                                        <p:tgtEl>
                                          <p:spTgt spid="3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p:tgtEl>
                                          <p:spTgt spid="32"/>
                                        </p:tgtEl>
                                        <p:attrNameLst>
                                          <p:attrName>ppt_y</p:attrName>
                                        </p:attrNameLst>
                                      </p:cBhvr>
                                      <p:tavLst>
                                        <p:tav tm="0">
                                          <p:val>
                                            <p:strVal val="#ppt_y+#ppt_h*1.125000"/>
                                          </p:val>
                                        </p:tav>
                                        <p:tav tm="100000">
                                          <p:val>
                                            <p:strVal val="#ppt_y"/>
                                          </p:val>
                                        </p:tav>
                                      </p:tavLst>
                                    </p:anim>
                                    <p:animEffect transition="in" filter="wipe(up)">
                                      <p:cBhvr>
                                        <p:cTn id="52" dur="500"/>
                                        <p:tgtEl>
                                          <p:spTgt spid="32"/>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p:tgtEl>
                                          <p:spTgt spid="48"/>
                                        </p:tgtEl>
                                        <p:attrNameLst>
                                          <p:attrName>ppt_y</p:attrName>
                                        </p:attrNameLst>
                                      </p:cBhvr>
                                      <p:tavLst>
                                        <p:tav tm="0">
                                          <p:val>
                                            <p:strVal val="#ppt_y+#ppt_h*1.125000"/>
                                          </p:val>
                                        </p:tav>
                                        <p:tav tm="100000">
                                          <p:val>
                                            <p:strVal val="#ppt_y"/>
                                          </p:val>
                                        </p:tav>
                                      </p:tavLst>
                                    </p:anim>
                                    <p:animEffect transition="in" filter="wipe(up)">
                                      <p:cBhvr>
                                        <p:cTn id="56" dur="500"/>
                                        <p:tgtEl>
                                          <p:spTgt spid="48"/>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p:tgtEl>
                                          <p:spTgt spid="49"/>
                                        </p:tgtEl>
                                        <p:attrNameLst>
                                          <p:attrName>ppt_y</p:attrName>
                                        </p:attrNameLst>
                                      </p:cBhvr>
                                      <p:tavLst>
                                        <p:tav tm="0">
                                          <p:val>
                                            <p:strVal val="#ppt_y+#ppt_h*1.125000"/>
                                          </p:val>
                                        </p:tav>
                                        <p:tav tm="100000">
                                          <p:val>
                                            <p:strVal val="#ppt_y"/>
                                          </p:val>
                                        </p:tav>
                                      </p:tavLst>
                                    </p:anim>
                                    <p:animEffect transition="in" filter="wipe(up)">
                                      <p:cBhvr>
                                        <p:cTn id="60" dur="500"/>
                                        <p:tgtEl>
                                          <p:spTgt spid="4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p:tgtEl>
                                          <p:spTgt spid="50"/>
                                        </p:tgtEl>
                                        <p:attrNameLst>
                                          <p:attrName>ppt_y</p:attrName>
                                        </p:attrNameLst>
                                      </p:cBhvr>
                                      <p:tavLst>
                                        <p:tav tm="0">
                                          <p:val>
                                            <p:strVal val="#ppt_y+#ppt_h*1.125000"/>
                                          </p:val>
                                        </p:tav>
                                        <p:tav tm="100000">
                                          <p:val>
                                            <p:strVal val="#ppt_y"/>
                                          </p:val>
                                        </p:tav>
                                      </p:tavLst>
                                    </p:anim>
                                    <p:animEffect transition="in" filter="wipe(up)">
                                      <p:cBhvr>
                                        <p:cTn id="64" dur="500"/>
                                        <p:tgtEl>
                                          <p:spTgt spid="50"/>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500"/>
                                        <p:tgtEl>
                                          <p:spTgt spid="51"/>
                                        </p:tgtEl>
                                        <p:attrNameLst>
                                          <p:attrName>ppt_y</p:attrName>
                                        </p:attrNameLst>
                                      </p:cBhvr>
                                      <p:tavLst>
                                        <p:tav tm="0">
                                          <p:val>
                                            <p:strVal val="#ppt_y+#ppt_h*1.125000"/>
                                          </p:val>
                                        </p:tav>
                                        <p:tav tm="100000">
                                          <p:val>
                                            <p:strVal val="#ppt_y"/>
                                          </p:val>
                                        </p:tav>
                                      </p:tavLst>
                                    </p:anim>
                                    <p:animEffect transition="in" filter="wipe(up)">
                                      <p:cBhvr>
                                        <p:cTn id="68" dur="500"/>
                                        <p:tgtEl>
                                          <p:spTgt spid="51"/>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500"/>
                                        <p:tgtEl>
                                          <p:spTgt spid="52"/>
                                        </p:tgtEl>
                                        <p:attrNameLst>
                                          <p:attrName>ppt_y</p:attrName>
                                        </p:attrNameLst>
                                      </p:cBhvr>
                                      <p:tavLst>
                                        <p:tav tm="0">
                                          <p:val>
                                            <p:strVal val="#ppt_y+#ppt_h*1.125000"/>
                                          </p:val>
                                        </p:tav>
                                        <p:tav tm="100000">
                                          <p:val>
                                            <p:strVal val="#ppt_y"/>
                                          </p:val>
                                        </p:tav>
                                      </p:tavLst>
                                    </p:anim>
                                    <p:animEffect transition="in" filter="wipe(up)">
                                      <p:cBhvr>
                                        <p:cTn id="72" dur="500"/>
                                        <p:tgtEl>
                                          <p:spTgt spid="52"/>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500"/>
                                        <p:tgtEl>
                                          <p:spTgt spid="53"/>
                                        </p:tgtEl>
                                        <p:attrNameLst>
                                          <p:attrName>ppt_y</p:attrName>
                                        </p:attrNameLst>
                                      </p:cBhvr>
                                      <p:tavLst>
                                        <p:tav tm="0">
                                          <p:val>
                                            <p:strVal val="#ppt_y+#ppt_h*1.125000"/>
                                          </p:val>
                                        </p:tav>
                                        <p:tav tm="100000">
                                          <p:val>
                                            <p:strVal val="#ppt_y"/>
                                          </p:val>
                                        </p:tav>
                                      </p:tavLst>
                                    </p:anim>
                                    <p:animEffect transition="in" filter="wipe(up)">
                                      <p:cBhvr>
                                        <p:cTn id="76" dur="500"/>
                                        <p:tgtEl>
                                          <p:spTgt spid="53"/>
                                        </p:tgtEl>
                                      </p:cBhvr>
                                    </p:animEffect>
                                  </p:childTnLst>
                                </p:cTn>
                              </p:par>
                              <p:par>
                                <p:cTn id="77" presetID="12" presetClass="entr" presetSubtype="4"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500"/>
                                        <p:tgtEl>
                                          <p:spTgt spid="54"/>
                                        </p:tgtEl>
                                        <p:attrNameLst>
                                          <p:attrName>ppt_y</p:attrName>
                                        </p:attrNameLst>
                                      </p:cBhvr>
                                      <p:tavLst>
                                        <p:tav tm="0">
                                          <p:val>
                                            <p:strVal val="#ppt_y+#ppt_h*1.125000"/>
                                          </p:val>
                                        </p:tav>
                                        <p:tav tm="100000">
                                          <p:val>
                                            <p:strVal val="#ppt_y"/>
                                          </p:val>
                                        </p:tav>
                                      </p:tavLst>
                                    </p:anim>
                                    <p:animEffect transition="in" filter="wipe(up)">
                                      <p:cBhvr>
                                        <p:cTn id="80" dur="500"/>
                                        <p:tgtEl>
                                          <p:spTgt spid="54"/>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500"/>
                                        <p:tgtEl>
                                          <p:spTgt spid="55"/>
                                        </p:tgtEl>
                                        <p:attrNameLst>
                                          <p:attrName>ppt_y</p:attrName>
                                        </p:attrNameLst>
                                      </p:cBhvr>
                                      <p:tavLst>
                                        <p:tav tm="0">
                                          <p:val>
                                            <p:strVal val="#ppt_y+#ppt_h*1.125000"/>
                                          </p:val>
                                        </p:tav>
                                        <p:tav tm="100000">
                                          <p:val>
                                            <p:strVal val="#ppt_y"/>
                                          </p:val>
                                        </p:tav>
                                      </p:tavLst>
                                    </p:anim>
                                    <p:animEffect transition="in" filter="wipe(up)">
                                      <p:cBhvr>
                                        <p:cTn id="84" dur="500"/>
                                        <p:tgtEl>
                                          <p:spTgt spid="55"/>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p:tgtEl>
                                          <p:spTgt spid="56"/>
                                        </p:tgtEl>
                                        <p:attrNameLst>
                                          <p:attrName>ppt_y</p:attrName>
                                        </p:attrNameLst>
                                      </p:cBhvr>
                                      <p:tavLst>
                                        <p:tav tm="0">
                                          <p:val>
                                            <p:strVal val="#ppt_y+#ppt_h*1.125000"/>
                                          </p:val>
                                        </p:tav>
                                        <p:tav tm="100000">
                                          <p:val>
                                            <p:strVal val="#ppt_y"/>
                                          </p:val>
                                        </p:tav>
                                      </p:tavLst>
                                    </p:anim>
                                    <p:animEffect transition="in" filter="wipe(up)">
                                      <p:cBhvr>
                                        <p:cTn id="88" dur="500"/>
                                        <p:tgtEl>
                                          <p:spTgt spid="56"/>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500"/>
                                        <p:tgtEl>
                                          <p:spTgt spid="57"/>
                                        </p:tgtEl>
                                        <p:attrNameLst>
                                          <p:attrName>ppt_y</p:attrName>
                                        </p:attrNameLst>
                                      </p:cBhvr>
                                      <p:tavLst>
                                        <p:tav tm="0">
                                          <p:val>
                                            <p:strVal val="#ppt_y+#ppt_h*1.125000"/>
                                          </p:val>
                                        </p:tav>
                                        <p:tav tm="100000">
                                          <p:val>
                                            <p:strVal val="#ppt_y"/>
                                          </p:val>
                                        </p:tav>
                                      </p:tavLst>
                                    </p:anim>
                                    <p:animEffect transition="in" filter="wipe(up)">
                                      <p:cBhvr>
                                        <p:cTn id="92" dur="500"/>
                                        <p:tgtEl>
                                          <p:spTgt spid="57"/>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additive="base">
                                        <p:cTn id="95" dur="500"/>
                                        <p:tgtEl>
                                          <p:spTgt spid="58"/>
                                        </p:tgtEl>
                                        <p:attrNameLst>
                                          <p:attrName>ppt_y</p:attrName>
                                        </p:attrNameLst>
                                      </p:cBhvr>
                                      <p:tavLst>
                                        <p:tav tm="0">
                                          <p:val>
                                            <p:strVal val="#ppt_y+#ppt_h*1.125000"/>
                                          </p:val>
                                        </p:tav>
                                        <p:tav tm="100000">
                                          <p:val>
                                            <p:strVal val="#ppt_y"/>
                                          </p:val>
                                        </p:tav>
                                      </p:tavLst>
                                    </p:anim>
                                    <p:animEffect transition="in" filter="wipe(up)">
                                      <p:cBhvr>
                                        <p:cTn id="96" dur="500"/>
                                        <p:tgtEl>
                                          <p:spTgt spid="58"/>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 calcmode="lin" valueType="num">
                                      <p:cBhvr additive="base">
                                        <p:cTn id="99" dur="500"/>
                                        <p:tgtEl>
                                          <p:spTgt spid="59"/>
                                        </p:tgtEl>
                                        <p:attrNameLst>
                                          <p:attrName>ppt_y</p:attrName>
                                        </p:attrNameLst>
                                      </p:cBhvr>
                                      <p:tavLst>
                                        <p:tav tm="0">
                                          <p:val>
                                            <p:strVal val="#ppt_y+#ppt_h*1.125000"/>
                                          </p:val>
                                        </p:tav>
                                        <p:tav tm="100000">
                                          <p:val>
                                            <p:strVal val="#ppt_y"/>
                                          </p:val>
                                        </p:tav>
                                      </p:tavLst>
                                    </p:anim>
                                    <p:animEffect transition="in" filter="wipe(up)">
                                      <p:cBhvr>
                                        <p:cTn id="100" dur="500"/>
                                        <p:tgtEl>
                                          <p:spTgt spid="59"/>
                                        </p:tgtEl>
                                      </p:cBhvr>
                                    </p:animEffect>
                                  </p:childTnLst>
                                </p:cTn>
                              </p:par>
                              <p:par>
                                <p:cTn id="101" presetID="12" presetClass="entr" presetSubtype="4"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additive="base">
                                        <p:cTn id="103" dur="500"/>
                                        <p:tgtEl>
                                          <p:spTgt spid="62"/>
                                        </p:tgtEl>
                                        <p:attrNameLst>
                                          <p:attrName>ppt_y</p:attrName>
                                        </p:attrNameLst>
                                      </p:cBhvr>
                                      <p:tavLst>
                                        <p:tav tm="0">
                                          <p:val>
                                            <p:strVal val="#ppt_y+#ppt_h*1.125000"/>
                                          </p:val>
                                        </p:tav>
                                        <p:tav tm="100000">
                                          <p:val>
                                            <p:strVal val="#ppt_y"/>
                                          </p:val>
                                        </p:tav>
                                      </p:tavLst>
                                    </p:anim>
                                    <p:animEffect transition="in" filter="wipe(up)">
                                      <p:cBhvr>
                                        <p:cTn id="104" dur="500"/>
                                        <p:tgtEl>
                                          <p:spTgt spid="62"/>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additive="base">
                                        <p:cTn id="107" dur="500"/>
                                        <p:tgtEl>
                                          <p:spTgt spid="63"/>
                                        </p:tgtEl>
                                        <p:attrNameLst>
                                          <p:attrName>ppt_y</p:attrName>
                                        </p:attrNameLst>
                                      </p:cBhvr>
                                      <p:tavLst>
                                        <p:tav tm="0">
                                          <p:val>
                                            <p:strVal val="#ppt_y+#ppt_h*1.125000"/>
                                          </p:val>
                                        </p:tav>
                                        <p:tav tm="100000">
                                          <p:val>
                                            <p:strVal val="#ppt_y"/>
                                          </p:val>
                                        </p:tav>
                                      </p:tavLst>
                                    </p:anim>
                                    <p:animEffect transition="in" filter="wipe(up)">
                                      <p:cBhvr>
                                        <p:cTn id="10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23" grpId="0" animBg="1"/>
      <p:bldP spid="24" grpId="0" animBg="1"/>
      <p:bldP spid="25" grpId="0" animBg="1"/>
      <p:bldP spid="26" grpId="0" animBg="1"/>
      <p:bldP spid="27" grpId="0"/>
      <p:bldP spid="28" grpId="0"/>
      <p:bldP spid="29" grpId="0"/>
      <p:bldP spid="30" grpId="0"/>
      <p:bldP spid="31" grpId="0"/>
      <p:bldP spid="32" grpId="0"/>
      <p:bldP spid="48" grpId="0"/>
      <p:bldP spid="49" grpId="0"/>
      <p:bldP spid="50" grpId="0" animBg="1"/>
      <p:bldP spid="51" grpId="0" animBg="1"/>
      <p:bldP spid="52" grpId="0" animBg="1"/>
      <p:bldP spid="53" grpId="0" animBg="1"/>
      <p:bldP spid="55" grpId="0" animBg="1"/>
      <p:bldP spid="56" grpId="0" animBg="1"/>
      <p:bldP spid="57" grpId="0" animBg="1"/>
      <p:bldP spid="58" grpId="0"/>
      <p:bldP spid="59" grpId="0"/>
      <p:bldP spid="62" grpId="0"/>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3" name="组合 92">
            <a:extLst>
              <a:ext uri="{FF2B5EF4-FFF2-40B4-BE49-F238E27FC236}">
                <a16:creationId xmlns="" xmlns:a16="http://schemas.microsoft.com/office/drawing/2014/main" id="{46BD7784-BE0E-DA4C-8DF3-4AD4C04C98A6}"/>
              </a:ext>
            </a:extLst>
          </p:cNvPr>
          <p:cNvGrpSpPr/>
          <p:nvPr/>
        </p:nvGrpSpPr>
        <p:grpSpPr>
          <a:xfrm>
            <a:off x="612573" y="625199"/>
            <a:ext cx="603468" cy="385836"/>
            <a:chOff x="5507206" y="1870053"/>
            <a:chExt cx="1167071" cy="746182"/>
          </a:xfrm>
          <a:solidFill>
            <a:srgbClr val="65BD0B"/>
          </a:solidFill>
        </p:grpSpPr>
        <p:pic>
          <p:nvPicPr>
            <p:cNvPr id="94" name="图形 93" descr="树叶 纯色填充">
              <a:extLst>
                <a:ext uri="{FF2B5EF4-FFF2-40B4-BE49-F238E27FC236}">
                  <a16:creationId xmlns="" xmlns:a16="http://schemas.microsoft.com/office/drawing/2014/main" id="{34FB5622-9B45-5648-ABF9-1E409DD618F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95" name="图形 94" descr="树叶 纯色填充">
              <a:extLst>
                <a:ext uri="{FF2B5EF4-FFF2-40B4-BE49-F238E27FC236}">
                  <a16:creationId xmlns="" xmlns:a16="http://schemas.microsoft.com/office/drawing/2014/main" id="{EEA6975F-8AA6-0644-8088-D0F5155216F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96" name="文本框 95">
            <a:extLst>
              <a:ext uri="{FF2B5EF4-FFF2-40B4-BE49-F238E27FC236}">
                <a16:creationId xmlns="" xmlns:a16="http://schemas.microsoft.com/office/drawing/2014/main" id="{CCF61A8B-9BF0-104E-84B6-BFABFA04C23F}"/>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低碳生活的举措</a:t>
            </a:r>
          </a:p>
        </p:txBody>
      </p:sp>
      <p:sp>
        <p:nvSpPr>
          <p:cNvPr id="8" name="îṥliḓé">
            <a:extLst>
              <a:ext uri="{FF2B5EF4-FFF2-40B4-BE49-F238E27FC236}">
                <a16:creationId xmlns="" xmlns:a16="http://schemas.microsoft.com/office/drawing/2014/main" id="{3811E8D2-9640-8141-9569-CE358EBC82AB}"/>
              </a:ext>
            </a:extLst>
          </p:cNvPr>
          <p:cNvSpPr>
            <a:spLocks/>
          </p:cNvSpPr>
          <p:nvPr/>
        </p:nvSpPr>
        <p:spPr bwMode="auto">
          <a:xfrm>
            <a:off x="4028783" y="1526662"/>
            <a:ext cx="2851898" cy="1893070"/>
          </a:xfrm>
          <a:custGeom>
            <a:avLst/>
            <a:gdLst/>
            <a:ahLst/>
            <a:cxnLst>
              <a:cxn ang="0">
                <a:pos x="121" y="436"/>
              </a:cxn>
              <a:cxn ang="0">
                <a:pos x="159" y="111"/>
              </a:cxn>
              <a:cxn ang="0">
                <a:pos x="657" y="249"/>
              </a:cxn>
              <a:cxn ang="0">
                <a:pos x="304" y="234"/>
              </a:cxn>
              <a:cxn ang="0">
                <a:pos x="121" y="436"/>
              </a:cxn>
            </a:cxnLst>
            <a:rect l="0" t="0" r="r" b="b"/>
            <a:pathLst>
              <a:path w="657" h="436">
                <a:moveTo>
                  <a:pt x="121" y="436"/>
                </a:moveTo>
                <a:cubicBezTo>
                  <a:pt x="121" y="436"/>
                  <a:pt x="0" y="202"/>
                  <a:pt x="159" y="111"/>
                </a:cubicBezTo>
                <a:cubicBezTo>
                  <a:pt x="352" y="0"/>
                  <a:pt x="657" y="249"/>
                  <a:pt x="657" y="249"/>
                </a:cubicBezTo>
                <a:cubicBezTo>
                  <a:pt x="657" y="249"/>
                  <a:pt x="475" y="167"/>
                  <a:pt x="304" y="234"/>
                </a:cubicBezTo>
                <a:cubicBezTo>
                  <a:pt x="185" y="281"/>
                  <a:pt x="121" y="436"/>
                  <a:pt x="121" y="436"/>
                </a:cubicBezTo>
                <a:close/>
              </a:path>
            </a:pathLst>
          </a:custGeom>
          <a:solidFill>
            <a:srgbClr val="8CBA5E"/>
          </a:solidFill>
          <a:ln w="9525">
            <a:noFill/>
            <a:round/>
            <a:headEnd/>
            <a:tailEnd/>
          </a:ln>
        </p:spPr>
        <p:txBody>
          <a:bodyPr anchor="ctr"/>
          <a:lstStyle/>
          <a:p>
            <a:pPr algn="ctr"/>
            <a:endParaRPr b="1">
              <a:cs typeface="+mn-ea"/>
              <a:sym typeface="+mn-lt"/>
            </a:endParaRPr>
          </a:p>
        </p:txBody>
      </p:sp>
      <p:sp>
        <p:nvSpPr>
          <p:cNvPr id="9" name="ïşļïďê">
            <a:extLst>
              <a:ext uri="{FF2B5EF4-FFF2-40B4-BE49-F238E27FC236}">
                <a16:creationId xmlns="" xmlns:a16="http://schemas.microsoft.com/office/drawing/2014/main" id="{D291B7DF-3C9A-2B4C-9ECB-3B27005678B8}"/>
              </a:ext>
            </a:extLst>
          </p:cNvPr>
          <p:cNvSpPr>
            <a:spLocks/>
          </p:cNvSpPr>
          <p:nvPr/>
        </p:nvSpPr>
        <p:spPr bwMode="auto">
          <a:xfrm>
            <a:off x="6307024" y="1567638"/>
            <a:ext cx="1893070" cy="2847801"/>
          </a:xfrm>
          <a:custGeom>
            <a:avLst/>
            <a:gdLst/>
            <a:ahLst/>
            <a:cxnLst>
              <a:cxn ang="0">
                <a:pos x="0" y="121"/>
              </a:cxn>
              <a:cxn ang="0">
                <a:pos x="325" y="159"/>
              </a:cxn>
              <a:cxn ang="0">
                <a:pos x="187" y="657"/>
              </a:cxn>
              <a:cxn ang="0">
                <a:pos x="202" y="305"/>
              </a:cxn>
              <a:cxn ang="0">
                <a:pos x="0" y="121"/>
              </a:cxn>
            </a:cxnLst>
            <a:rect l="0" t="0" r="r" b="b"/>
            <a:pathLst>
              <a:path w="436" h="657">
                <a:moveTo>
                  <a:pt x="0" y="121"/>
                </a:moveTo>
                <a:cubicBezTo>
                  <a:pt x="0" y="121"/>
                  <a:pt x="234" y="0"/>
                  <a:pt x="325" y="159"/>
                </a:cubicBezTo>
                <a:cubicBezTo>
                  <a:pt x="436" y="353"/>
                  <a:pt x="187" y="657"/>
                  <a:pt x="187" y="657"/>
                </a:cubicBezTo>
                <a:cubicBezTo>
                  <a:pt x="187" y="657"/>
                  <a:pt x="269" y="475"/>
                  <a:pt x="202" y="305"/>
                </a:cubicBezTo>
                <a:cubicBezTo>
                  <a:pt x="156" y="186"/>
                  <a:pt x="0" y="121"/>
                  <a:pt x="0" y="121"/>
                </a:cubicBezTo>
                <a:close/>
              </a:path>
            </a:pathLst>
          </a:custGeom>
          <a:solidFill>
            <a:srgbClr val="244E3B"/>
          </a:solidFill>
          <a:ln w="9525">
            <a:noFill/>
            <a:round/>
            <a:headEnd/>
            <a:tailEnd/>
          </a:ln>
        </p:spPr>
        <p:txBody>
          <a:bodyPr anchor="ctr"/>
          <a:lstStyle/>
          <a:p>
            <a:pPr algn="ctr"/>
            <a:endParaRPr b="1">
              <a:cs typeface="+mn-ea"/>
              <a:sym typeface="+mn-lt"/>
            </a:endParaRPr>
          </a:p>
        </p:txBody>
      </p:sp>
      <p:sp>
        <p:nvSpPr>
          <p:cNvPr id="10" name="ïṣḷîḓê">
            <a:extLst>
              <a:ext uri="{FF2B5EF4-FFF2-40B4-BE49-F238E27FC236}">
                <a16:creationId xmlns="" xmlns:a16="http://schemas.microsoft.com/office/drawing/2014/main" id="{9E763227-E9B1-844D-87F3-B2D57F1B1C6D}"/>
              </a:ext>
            </a:extLst>
          </p:cNvPr>
          <p:cNvSpPr>
            <a:spLocks/>
          </p:cNvSpPr>
          <p:nvPr/>
        </p:nvSpPr>
        <p:spPr bwMode="auto">
          <a:xfrm>
            <a:off x="5311317" y="3849977"/>
            <a:ext cx="2847801" cy="1884875"/>
          </a:xfrm>
          <a:custGeom>
            <a:avLst/>
            <a:gdLst/>
            <a:ahLst/>
            <a:cxnLst>
              <a:cxn ang="0">
                <a:pos x="536" y="0"/>
              </a:cxn>
              <a:cxn ang="0">
                <a:pos x="498" y="324"/>
              </a:cxn>
              <a:cxn ang="0">
                <a:pos x="0" y="187"/>
              </a:cxn>
              <a:cxn ang="0">
                <a:pos x="353" y="202"/>
              </a:cxn>
              <a:cxn ang="0">
                <a:pos x="536" y="0"/>
              </a:cxn>
            </a:cxnLst>
            <a:rect l="0" t="0" r="r" b="b"/>
            <a:pathLst>
              <a:path w="657" h="435">
                <a:moveTo>
                  <a:pt x="536" y="0"/>
                </a:moveTo>
                <a:cubicBezTo>
                  <a:pt x="536" y="0"/>
                  <a:pt x="657" y="233"/>
                  <a:pt x="498" y="324"/>
                </a:cubicBezTo>
                <a:cubicBezTo>
                  <a:pt x="305" y="435"/>
                  <a:pt x="0" y="187"/>
                  <a:pt x="0" y="187"/>
                </a:cubicBezTo>
                <a:cubicBezTo>
                  <a:pt x="0" y="187"/>
                  <a:pt x="182" y="269"/>
                  <a:pt x="353" y="202"/>
                </a:cubicBezTo>
                <a:cubicBezTo>
                  <a:pt x="472" y="155"/>
                  <a:pt x="536" y="0"/>
                  <a:pt x="536" y="0"/>
                </a:cubicBezTo>
                <a:close/>
              </a:path>
            </a:pathLst>
          </a:custGeom>
          <a:solidFill>
            <a:srgbClr val="8CBA5E"/>
          </a:solidFill>
          <a:ln w="9525">
            <a:noFill/>
            <a:round/>
            <a:headEnd/>
            <a:tailEnd/>
          </a:ln>
        </p:spPr>
        <p:txBody>
          <a:bodyPr anchor="ctr"/>
          <a:lstStyle/>
          <a:p>
            <a:pPr algn="ctr"/>
            <a:endParaRPr b="1">
              <a:cs typeface="+mn-ea"/>
              <a:sym typeface="+mn-lt"/>
            </a:endParaRPr>
          </a:p>
        </p:txBody>
      </p:sp>
      <p:sp>
        <p:nvSpPr>
          <p:cNvPr id="11" name="í$1îḓé">
            <a:extLst>
              <a:ext uri="{FF2B5EF4-FFF2-40B4-BE49-F238E27FC236}">
                <a16:creationId xmlns="" xmlns:a16="http://schemas.microsoft.com/office/drawing/2014/main" id="{05ACACE0-4B97-C34F-B57F-EA20E9B3EEA0}"/>
              </a:ext>
            </a:extLst>
          </p:cNvPr>
          <p:cNvSpPr>
            <a:spLocks/>
          </p:cNvSpPr>
          <p:nvPr/>
        </p:nvSpPr>
        <p:spPr bwMode="auto">
          <a:xfrm>
            <a:off x="3991904" y="2850173"/>
            <a:ext cx="1888973" cy="2851898"/>
          </a:xfrm>
          <a:custGeom>
            <a:avLst/>
            <a:gdLst/>
            <a:ahLst/>
            <a:cxnLst>
              <a:cxn ang="0">
                <a:pos x="436" y="536"/>
              </a:cxn>
              <a:cxn ang="0">
                <a:pos x="111" y="498"/>
              </a:cxn>
              <a:cxn ang="0">
                <a:pos x="249" y="0"/>
              </a:cxn>
              <a:cxn ang="0">
                <a:pos x="234" y="352"/>
              </a:cxn>
              <a:cxn ang="0">
                <a:pos x="436" y="536"/>
              </a:cxn>
            </a:cxnLst>
            <a:rect l="0" t="0" r="r" b="b"/>
            <a:pathLst>
              <a:path w="436" h="657">
                <a:moveTo>
                  <a:pt x="436" y="536"/>
                </a:moveTo>
                <a:cubicBezTo>
                  <a:pt x="436" y="536"/>
                  <a:pt x="202" y="657"/>
                  <a:pt x="111" y="498"/>
                </a:cubicBezTo>
                <a:cubicBezTo>
                  <a:pt x="0" y="304"/>
                  <a:pt x="249" y="0"/>
                  <a:pt x="249" y="0"/>
                </a:cubicBezTo>
                <a:cubicBezTo>
                  <a:pt x="249" y="0"/>
                  <a:pt x="167" y="182"/>
                  <a:pt x="234" y="352"/>
                </a:cubicBezTo>
                <a:cubicBezTo>
                  <a:pt x="280" y="471"/>
                  <a:pt x="436" y="536"/>
                  <a:pt x="436" y="536"/>
                </a:cubicBezTo>
                <a:close/>
              </a:path>
            </a:pathLst>
          </a:custGeom>
          <a:solidFill>
            <a:srgbClr val="244E3B"/>
          </a:solidFill>
          <a:ln w="9525">
            <a:noFill/>
            <a:round/>
            <a:headEnd/>
            <a:tailEnd/>
          </a:ln>
        </p:spPr>
        <p:txBody>
          <a:bodyPr anchor="ctr"/>
          <a:lstStyle/>
          <a:p>
            <a:pPr algn="ctr"/>
            <a:endParaRPr b="1">
              <a:cs typeface="+mn-ea"/>
              <a:sym typeface="+mn-lt"/>
            </a:endParaRPr>
          </a:p>
        </p:txBody>
      </p:sp>
      <p:sp>
        <p:nvSpPr>
          <p:cNvPr id="12" name="target_126420">
            <a:extLst>
              <a:ext uri="{FF2B5EF4-FFF2-40B4-BE49-F238E27FC236}">
                <a16:creationId xmlns="" xmlns:a16="http://schemas.microsoft.com/office/drawing/2014/main" id="{65148892-C725-B540-8121-AAACEFBBD875}"/>
              </a:ext>
            </a:extLst>
          </p:cNvPr>
          <p:cNvSpPr>
            <a:spLocks noChangeAspect="1"/>
          </p:cNvSpPr>
          <p:nvPr/>
        </p:nvSpPr>
        <p:spPr bwMode="auto">
          <a:xfrm>
            <a:off x="4739236" y="2129488"/>
            <a:ext cx="428667" cy="427864"/>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a:lstStyle/>
          <a:p>
            <a:endParaRPr lang="zh-CN" altLang="en-US">
              <a:cs typeface="+mn-ea"/>
              <a:sym typeface="+mn-lt"/>
            </a:endParaRPr>
          </a:p>
        </p:txBody>
      </p:sp>
      <p:sp>
        <p:nvSpPr>
          <p:cNvPr id="13" name="target_126420">
            <a:extLst>
              <a:ext uri="{FF2B5EF4-FFF2-40B4-BE49-F238E27FC236}">
                <a16:creationId xmlns="" xmlns:a16="http://schemas.microsoft.com/office/drawing/2014/main" id="{E3748F6F-D162-E34E-9ED2-1B6205A0ACE9}"/>
              </a:ext>
            </a:extLst>
          </p:cNvPr>
          <p:cNvSpPr>
            <a:spLocks noChangeAspect="1"/>
          </p:cNvSpPr>
          <p:nvPr/>
        </p:nvSpPr>
        <p:spPr bwMode="auto">
          <a:xfrm>
            <a:off x="7221822" y="2129488"/>
            <a:ext cx="369312" cy="368711"/>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txBody>
          <a:bodyPr/>
          <a:lstStyle/>
          <a:p>
            <a:endParaRPr lang="zh-CN" altLang="en-US" b="1">
              <a:cs typeface="+mn-ea"/>
              <a:sym typeface="+mn-lt"/>
            </a:endParaRPr>
          </a:p>
        </p:txBody>
      </p:sp>
      <p:sp>
        <p:nvSpPr>
          <p:cNvPr id="14" name="target_126420">
            <a:extLst>
              <a:ext uri="{FF2B5EF4-FFF2-40B4-BE49-F238E27FC236}">
                <a16:creationId xmlns="" xmlns:a16="http://schemas.microsoft.com/office/drawing/2014/main" id="{89875249-89A1-9244-9C0B-5214AB7FF5DF}"/>
              </a:ext>
            </a:extLst>
          </p:cNvPr>
          <p:cNvSpPr>
            <a:spLocks noChangeAspect="1"/>
          </p:cNvSpPr>
          <p:nvPr/>
        </p:nvSpPr>
        <p:spPr bwMode="auto">
          <a:xfrm>
            <a:off x="4670837" y="4680360"/>
            <a:ext cx="428666" cy="428017"/>
          </a:xfrm>
          <a:custGeom>
            <a:avLst/>
            <a:gdLst>
              <a:gd name="connsiteX0" fmla="*/ 309263 w 606439"/>
              <a:gd name="connsiteY0" fmla="*/ 306068 h 605522"/>
              <a:gd name="connsiteX1" fmla="*/ 293894 w 606439"/>
              <a:gd name="connsiteY1" fmla="*/ 322586 h 605522"/>
              <a:gd name="connsiteX2" fmla="*/ 310436 w 606439"/>
              <a:gd name="connsiteY2" fmla="*/ 337933 h 605522"/>
              <a:gd name="connsiteX3" fmla="*/ 325805 w 606439"/>
              <a:gd name="connsiteY3" fmla="*/ 321415 h 605522"/>
              <a:gd name="connsiteX4" fmla="*/ 309263 w 606439"/>
              <a:gd name="connsiteY4" fmla="*/ 306068 h 605522"/>
              <a:gd name="connsiteX5" fmla="*/ 40594 w 606439"/>
              <a:gd name="connsiteY5" fmla="*/ 245205 h 605522"/>
              <a:gd name="connsiteX6" fmla="*/ 52669 w 606439"/>
              <a:gd name="connsiteY6" fmla="*/ 247005 h 605522"/>
              <a:gd name="connsiteX7" fmla="*/ 59935 w 606439"/>
              <a:gd name="connsiteY7" fmla="*/ 256605 h 605522"/>
              <a:gd name="connsiteX8" fmla="*/ 60069 w 606439"/>
              <a:gd name="connsiteY8" fmla="*/ 256782 h 605522"/>
              <a:gd name="connsiteX9" fmla="*/ 58353 w 606439"/>
              <a:gd name="connsiteY9" fmla="*/ 268980 h 605522"/>
              <a:gd name="connsiteX10" fmla="*/ 48456 w 606439"/>
              <a:gd name="connsiteY10" fmla="*/ 276344 h 605522"/>
              <a:gd name="connsiteX11" fmla="*/ 38313 w 606439"/>
              <a:gd name="connsiteY11" fmla="*/ 274843 h 605522"/>
              <a:gd name="connsiteX12" fmla="*/ 36297 w 606439"/>
              <a:gd name="connsiteY12" fmla="*/ 274544 h 605522"/>
              <a:gd name="connsiteX13" fmla="*/ 28979 w 606439"/>
              <a:gd name="connsiteY13" fmla="*/ 264748 h 605522"/>
              <a:gd name="connsiteX14" fmla="*/ 30692 w 606439"/>
              <a:gd name="connsiteY14" fmla="*/ 252608 h 605522"/>
              <a:gd name="connsiteX15" fmla="*/ 40594 w 606439"/>
              <a:gd name="connsiteY15" fmla="*/ 245185 h 605522"/>
              <a:gd name="connsiteX16" fmla="*/ 30695 w 606439"/>
              <a:gd name="connsiteY16" fmla="*/ 252594 h 605522"/>
              <a:gd name="connsiteX17" fmla="*/ 30692 w 606439"/>
              <a:gd name="connsiteY17" fmla="*/ 252608 h 605522"/>
              <a:gd name="connsiteX18" fmla="*/ 30691 w 606439"/>
              <a:gd name="connsiteY18" fmla="*/ 252610 h 605522"/>
              <a:gd name="connsiteX19" fmla="*/ 28974 w 606439"/>
              <a:gd name="connsiteY19" fmla="*/ 264755 h 605522"/>
              <a:gd name="connsiteX20" fmla="*/ 36296 w 606439"/>
              <a:gd name="connsiteY20" fmla="*/ 274544 h 605522"/>
              <a:gd name="connsiteX21" fmla="*/ 38313 w 606439"/>
              <a:gd name="connsiteY21" fmla="*/ 274843 h 605522"/>
              <a:gd name="connsiteX22" fmla="*/ 48454 w 606439"/>
              <a:gd name="connsiteY22" fmla="*/ 276345 h 605522"/>
              <a:gd name="connsiteX23" fmla="*/ 48456 w 606439"/>
              <a:gd name="connsiteY23" fmla="*/ 276344 h 605522"/>
              <a:gd name="connsiteX24" fmla="*/ 48459 w 606439"/>
              <a:gd name="connsiteY24" fmla="*/ 276344 h 605522"/>
              <a:gd name="connsiteX25" fmla="*/ 60079 w 606439"/>
              <a:gd name="connsiteY25" fmla="*/ 256795 h 605522"/>
              <a:gd name="connsiteX26" fmla="*/ 59935 w 606439"/>
              <a:gd name="connsiteY26" fmla="*/ 256605 h 605522"/>
              <a:gd name="connsiteX27" fmla="*/ 52663 w 606439"/>
              <a:gd name="connsiteY27" fmla="*/ 246986 h 605522"/>
              <a:gd name="connsiteX28" fmla="*/ 40594 w 606439"/>
              <a:gd name="connsiteY28" fmla="*/ 245185 h 605522"/>
              <a:gd name="connsiteX29" fmla="*/ 435733 w 606439"/>
              <a:gd name="connsiteY29" fmla="*/ 181800 h 605522"/>
              <a:gd name="connsiteX30" fmla="*/ 446058 w 606439"/>
              <a:gd name="connsiteY30" fmla="*/ 186106 h 605522"/>
              <a:gd name="connsiteX31" fmla="*/ 446058 w 606439"/>
              <a:gd name="connsiteY31" fmla="*/ 206607 h 605522"/>
              <a:gd name="connsiteX32" fmla="*/ 340705 w 606439"/>
              <a:gd name="connsiteY32" fmla="*/ 346251 h 605522"/>
              <a:gd name="connsiteX33" fmla="*/ 340470 w 606439"/>
              <a:gd name="connsiteY33" fmla="*/ 346016 h 605522"/>
              <a:gd name="connsiteX34" fmla="*/ 335895 w 606439"/>
              <a:gd name="connsiteY34" fmla="*/ 351640 h 605522"/>
              <a:gd name="connsiteX35" fmla="*/ 280285 w 606439"/>
              <a:gd name="connsiteY35" fmla="*/ 351640 h 605522"/>
              <a:gd name="connsiteX36" fmla="*/ 269492 w 606439"/>
              <a:gd name="connsiteY36" fmla="*/ 316846 h 605522"/>
              <a:gd name="connsiteX37" fmla="*/ 208251 w 606439"/>
              <a:gd name="connsiteY37" fmla="*/ 241401 h 605522"/>
              <a:gd name="connsiteX38" fmla="*/ 207665 w 606439"/>
              <a:gd name="connsiteY38" fmla="*/ 226874 h 605522"/>
              <a:gd name="connsiteX39" fmla="*/ 222212 w 606439"/>
              <a:gd name="connsiteY39" fmla="*/ 226405 h 605522"/>
              <a:gd name="connsiteX40" fmla="*/ 299878 w 606439"/>
              <a:gd name="connsiteY40" fmla="*/ 280529 h 605522"/>
              <a:gd name="connsiteX41" fmla="*/ 425409 w 606439"/>
              <a:gd name="connsiteY41" fmla="*/ 186106 h 605522"/>
              <a:gd name="connsiteX42" fmla="*/ 435733 w 606439"/>
              <a:gd name="connsiteY42" fmla="*/ 181800 h 605522"/>
              <a:gd name="connsiteX43" fmla="*/ 303278 w 606439"/>
              <a:gd name="connsiteY43" fmla="*/ 74972 h 605522"/>
              <a:gd name="connsiteX44" fmla="*/ 78841 w 606439"/>
              <a:gd name="connsiteY44" fmla="*/ 299071 h 605522"/>
              <a:gd name="connsiteX45" fmla="*/ 303278 w 606439"/>
              <a:gd name="connsiteY45" fmla="*/ 523169 h 605522"/>
              <a:gd name="connsiteX46" fmla="*/ 527598 w 606439"/>
              <a:gd name="connsiteY46" fmla="*/ 299071 h 605522"/>
              <a:gd name="connsiteX47" fmla="*/ 303278 w 606439"/>
              <a:gd name="connsiteY47" fmla="*/ 74972 h 605522"/>
              <a:gd name="connsiteX48" fmla="*/ 303278 w 606439"/>
              <a:gd name="connsiteY48" fmla="*/ 0 h 605522"/>
              <a:gd name="connsiteX49" fmla="*/ 496977 w 606439"/>
              <a:gd name="connsiteY49" fmla="*/ 70052 h 605522"/>
              <a:gd name="connsiteX50" fmla="*/ 510235 w 606439"/>
              <a:gd name="connsiteY50" fmla="*/ 56815 h 605522"/>
              <a:gd name="connsiteX51" fmla="*/ 505190 w 606439"/>
              <a:gd name="connsiteY51" fmla="*/ 51778 h 605522"/>
              <a:gd name="connsiteX52" fmla="*/ 505190 w 606439"/>
              <a:gd name="connsiteY52" fmla="*/ 36432 h 605522"/>
              <a:gd name="connsiteX53" fmla="*/ 524431 w 606439"/>
              <a:gd name="connsiteY53" fmla="*/ 17220 h 605522"/>
              <a:gd name="connsiteX54" fmla="*/ 539917 w 606439"/>
              <a:gd name="connsiteY54" fmla="*/ 17220 h 605522"/>
              <a:gd name="connsiteX55" fmla="*/ 585673 w 606439"/>
              <a:gd name="connsiteY55" fmla="*/ 63024 h 605522"/>
              <a:gd name="connsiteX56" fmla="*/ 585908 w 606439"/>
              <a:gd name="connsiteY56" fmla="*/ 63141 h 605522"/>
              <a:gd name="connsiteX57" fmla="*/ 585908 w 606439"/>
              <a:gd name="connsiteY57" fmla="*/ 78487 h 605522"/>
              <a:gd name="connsiteX58" fmla="*/ 566549 w 606439"/>
              <a:gd name="connsiteY58" fmla="*/ 97699 h 605522"/>
              <a:gd name="connsiteX59" fmla="*/ 551180 w 606439"/>
              <a:gd name="connsiteY59" fmla="*/ 97699 h 605522"/>
              <a:gd name="connsiteX60" fmla="*/ 546135 w 606439"/>
              <a:gd name="connsiteY60" fmla="*/ 92661 h 605522"/>
              <a:gd name="connsiteX61" fmla="*/ 533113 w 606439"/>
              <a:gd name="connsiteY61" fmla="*/ 105664 h 605522"/>
              <a:gd name="connsiteX62" fmla="*/ 606439 w 606439"/>
              <a:gd name="connsiteY62" fmla="*/ 302703 h 605522"/>
              <a:gd name="connsiteX63" fmla="*/ 303278 w 606439"/>
              <a:gd name="connsiteY63" fmla="*/ 605522 h 605522"/>
              <a:gd name="connsiteX64" fmla="*/ 0 w 606439"/>
              <a:gd name="connsiteY64" fmla="*/ 302703 h 605522"/>
              <a:gd name="connsiteX65" fmla="*/ 73326 w 606439"/>
              <a:gd name="connsiteY65" fmla="*/ 105664 h 605522"/>
              <a:gd name="connsiteX66" fmla="*/ 60304 w 606439"/>
              <a:gd name="connsiteY66" fmla="*/ 92544 h 605522"/>
              <a:gd name="connsiteX67" fmla="*/ 55259 w 606439"/>
              <a:gd name="connsiteY67" fmla="*/ 97699 h 605522"/>
              <a:gd name="connsiteX68" fmla="*/ 39890 w 606439"/>
              <a:gd name="connsiteY68" fmla="*/ 97699 h 605522"/>
              <a:gd name="connsiteX69" fmla="*/ 20649 w 606439"/>
              <a:gd name="connsiteY69" fmla="*/ 78487 h 605522"/>
              <a:gd name="connsiteX70" fmla="*/ 20649 w 606439"/>
              <a:gd name="connsiteY70" fmla="*/ 63141 h 605522"/>
              <a:gd name="connsiteX71" fmla="*/ 20766 w 606439"/>
              <a:gd name="connsiteY71" fmla="*/ 63024 h 605522"/>
              <a:gd name="connsiteX72" fmla="*/ 66522 w 606439"/>
              <a:gd name="connsiteY72" fmla="*/ 17220 h 605522"/>
              <a:gd name="connsiteX73" fmla="*/ 81891 w 606439"/>
              <a:gd name="connsiteY73" fmla="*/ 17220 h 605522"/>
              <a:gd name="connsiteX74" fmla="*/ 101249 w 606439"/>
              <a:gd name="connsiteY74" fmla="*/ 36432 h 605522"/>
              <a:gd name="connsiteX75" fmla="*/ 101249 w 606439"/>
              <a:gd name="connsiteY75" fmla="*/ 51778 h 605522"/>
              <a:gd name="connsiteX76" fmla="*/ 96204 w 606439"/>
              <a:gd name="connsiteY76" fmla="*/ 56815 h 605522"/>
              <a:gd name="connsiteX77" fmla="*/ 109462 w 606439"/>
              <a:gd name="connsiteY77" fmla="*/ 69935 h 605522"/>
              <a:gd name="connsiteX78" fmla="*/ 303278 w 606439"/>
              <a:gd name="connsiteY78"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6439" h="605522">
                <a:moveTo>
                  <a:pt x="309263" y="306068"/>
                </a:moveTo>
                <a:cubicBezTo>
                  <a:pt x="300464" y="306302"/>
                  <a:pt x="293542" y="313683"/>
                  <a:pt x="293894" y="322586"/>
                </a:cubicBezTo>
                <a:cubicBezTo>
                  <a:pt x="294246" y="331373"/>
                  <a:pt x="301637" y="338284"/>
                  <a:pt x="310436" y="337933"/>
                </a:cubicBezTo>
                <a:cubicBezTo>
                  <a:pt x="319235" y="337582"/>
                  <a:pt x="326157" y="330201"/>
                  <a:pt x="325805" y="321415"/>
                </a:cubicBezTo>
                <a:cubicBezTo>
                  <a:pt x="325571" y="312628"/>
                  <a:pt x="318062" y="305717"/>
                  <a:pt x="309263" y="306068"/>
                </a:cubicBezTo>
                <a:close/>
                <a:moveTo>
                  <a:pt x="40594" y="245205"/>
                </a:moveTo>
                <a:cubicBezTo>
                  <a:pt x="44820" y="244152"/>
                  <a:pt x="49133" y="244913"/>
                  <a:pt x="52669" y="247005"/>
                </a:cubicBezTo>
                <a:lnTo>
                  <a:pt x="59935" y="256605"/>
                </a:lnTo>
                <a:lnTo>
                  <a:pt x="60069" y="256782"/>
                </a:lnTo>
                <a:cubicBezTo>
                  <a:pt x="61184" y="261116"/>
                  <a:pt x="60450" y="265451"/>
                  <a:pt x="58353" y="268980"/>
                </a:cubicBezTo>
                <a:lnTo>
                  <a:pt x="48456" y="276344"/>
                </a:lnTo>
                <a:lnTo>
                  <a:pt x="38313" y="274843"/>
                </a:lnTo>
                <a:lnTo>
                  <a:pt x="36297" y="274544"/>
                </a:lnTo>
                <a:cubicBezTo>
                  <a:pt x="32762" y="272450"/>
                  <a:pt x="30035" y="269024"/>
                  <a:pt x="28979" y="264748"/>
                </a:cubicBezTo>
                <a:lnTo>
                  <a:pt x="30692" y="252608"/>
                </a:lnTo>
                <a:close/>
                <a:moveTo>
                  <a:pt x="40594" y="245185"/>
                </a:moveTo>
                <a:cubicBezTo>
                  <a:pt x="36253" y="246298"/>
                  <a:pt x="32792" y="249050"/>
                  <a:pt x="30695" y="252594"/>
                </a:cubicBezTo>
                <a:lnTo>
                  <a:pt x="30692" y="252608"/>
                </a:lnTo>
                <a:lnTo>
                  <a:pt x="30691" y="252610"/>
                </a:lnTo>
                <a:cubicBezTo>
                  <a:pt x="28593" y="256151"/>
                  <a:pt x="27859" y="260482"/>
                  <a:pt x="28974" y="264755"/>
                </a:cubicBezTo>
                <a:cubicBezTo>
                  <a:pt x="30031" y="269028"/>
                  <a:pt x="32760" y="272452"/>
                  <a:pt x="36296" y="274544"/>
                </a:cubicBezTo>
                <a:lnTo>
                  <a:pt x="38313" y="274843"/>
                </a:lnTo>
                <a:lnTo>
                  <a:pt x="48454" y="276345"/>
                </a:lnTo>
                <a:lnTo>
                  <a:pt x="48456" y="276344"/>
                </a:lnTo>
                <a:lnTo>
                  <a:pt x="48459" y="276344"/>
                </a:lnTo>
                <a:cubicBezTo>
                  <a:pt x="57144" y="274120"/>
                  <a:pt x="62309" y="265457"/>
                  <a:pt x="60079" y="256795"/>
                </a:cubicBezTo>
                <a:lnTo>
                  <a:pt x="59935" y="256605"/>
                </a:lnTo>
                <a:lnTo>
                  <a:pt x="52663" y="246986"/>
                </a:lnTo>
                <a:cubicBezTo>
                  <a:pt x="49129" y="244892"/>
                  <a:pt x="44818" y="244130"/>
                  <a:pt x="40594" y="245185"/>
                </a:cubicBezTo>
                <a:close/>
                <a:moveTo>
                  <a:pt x="435733" y="181800"/>
                </a:moveTo>
                <a:cubicBezTo>
                  <a:pt x="439458" y="181800"/>
                  <a:pt x="443184" y="183236"/>
                  <a:pt x="446058" y="186106"/>
                </a:cubicBezTo>
                <a:cubicBezTo>
                  <a:pt x="451689" y="191729"/>
                  <a:pt x="451689" y="200984"/>
                  <a:pt x="446058" y="206607"/>
                </a:cubicBezTo>
                <a:lnTo>
                  <a:pt x="340705" y="346251"/>
                </a:lnTo>
                <a:lnTo>
                  <a:pt x="340470" y="346016"/>
                </a:lnTo>
                <a:cubicBezTo>
                  <a:pt x="339180" y="348008"/>
                  <a:pt x="337654" y="349882"/>
                  <a:pt x="335895" y="351640"/>
                </a:cubicBezTo>
                <a:cubicBezTo>
                  <a:pt x="320643" y="366869"/>
                  <a:pt x="295654" y="366869"/>
                  <a:pt x="280285" y="351640"/>
                </a:cubicBezTo>
                <a:cubicBezTo>
                  <a:pt x="270900" y="342150"/>
                  <a:pt x="267263" y="329030"/>
                  <a:pt x="269492" y="316846"/>
                </a:cubicBezTo>
                <a:lnTo>
                  <a:pt x="208251" y="241401"/>
                </a:lnTo>
                <a:cubicBezTo>
                  <a:pt x="204028" y="237535"/>
                  <a:pt x="203793" y="231092"/>
                  <a:pt x="207665" y="226874"/>
                </a:cubicBezTo>
                <a:cubicBezTo>
                  <a:pt x="211536" y="222657"/>
                  <a:pt x="218106" y="222422"/>
                  <a:pt x="222212" y="226405"/>
                </a:cubicBezTo>
                <a:lnTo>
                  <a:pt x="299878" y="280529"/>
                </a:lnTo>
                <a:lnTo>
                  <a:pt x="425409" y="186106"/>
                </a:lnTo>
                <a:cubicBezTo>
                  <a:pt x="428284" y="183236"/>
                  <a:pt x="432008" y="181800"/>
                  <a:pt x="435733" y="181800"/>
                </a:cubicBezTo>
                <a:close/>
                <a:moveTo>
                  <a:pt x="303278" y="74972"/>
                </a:moveTo>
                <a:cubicBezTo>
                  <a:pt x="179268" y="74972"/>
                  <a:pt x="78841" y="175366"/>
                  <a:pt x="78841" y="299071"/>
                </a:cubicBezTo>
                <a:cubicBezTo>
                  <a:pt x="78841" y="422893"/>
                  <a:pt x="179268" y="523169"/>
                  <a:pt x="303278" y="523169"/>
                </a:cubicBezTo>
                <a:cubicBezTo>
                  <a:pt x="427171" y="523169"/>
                  <a:pt x="527598" y="422893"/>
                  <a:pt x="527598" y="299071"/>
                </a:cubicBezTo>
                <a:cubicBezTo>
                  <a:pt x="527598" y="175366"/>
                  <a:pt x="427171" y="74972"/>
                  <a:pt x="303278" y="74972"/>
                </a:cubicBezTo>
                <a:close/>
                <a:moveTo>
                  <a:pt x="303278" y="0"/>
                </a:moveTo>
                <a:cubicBezTo>
                  <a:pt x="376957" y="0"/>
                  <a:pt x="444417" y="26357"/>
                  <a:pt x="496977" y="70052"/>
                </a:cubicBezTo>
                <a:lnTo>
                  <a:pt x="510235" y="56815"/>
                </a:lnTo>
                <a:lnTo>
                  <a:pt x="505190" y="51778"/>
                </a:lnTo>
                <a:cubicBezTo>
                  <a:pt x="500966" y="47561"/>
                  <a:pt x="500966" y="40649"/>
                  <a:pt x="505190" y="36432"/>
                </a:cubicBezTo>
                <a:lnTo>
                  <a:pt x="524431" y="17220"/>
                </a:lnTo>
                <a:cubicBezTo>
                  <a:pt x="528772" y="13003"/>
                  <a:pt x="535694" y="13003"/>
                  <a:pt x="539917" y="17220"/>
                </a:cubicBezTo>
                <a:lnTo>
                  <a:pt x="585673" y="63024"/>
                </a:lnTo>
                <a:lnTo>
                  <a:pt x="585908" y="63141"/>
                </a:lnTo>
                <a:cubicBezTo>
                  <a:pt x="590131" y="67358"/>
                  <a:pt x="590131" y="74270"/>
                  <a:pt x="585908" y="78487"/>
                </a:cubicBezTo>
                <a:lnTo>
                  <a:pt x="566549" y="97699"/>
                </a:lnTo>
                <a:cubicBezTo>
                  <a:pt x="562326" y="101916"/>
                  <a:pt x="555404" y="101916"/>
                  <a:pt x="551180" y="97699"/>
                </a:cubicBezTo>
                <a:lnTo>
                  <a:pt x="546135" y="92661"/>
                </a:lnTo>
                <a:lnTo>
                  <a:pt x="533113" y="105664"/>
                </a:lnTo>
                <a:cubicBezTo>
                  <a:pt x="578751" y="158614"/>
                  <a:pt x="606439" y="227378"/>
                  <a:pt x="606439" y="302703"/>
                </a:cubicBezTo>
                <a:cubicBezTo>
                  <a:pt x="606439" y="469986"/>
                  <a:pt x="470697" y="605522"/>
                  <a:pt x="303278" y="605522"/>
                </a:cubicBezTo>
                <a:cubicBezTo>
                  <a:pt x="135742" y="605522"/>
                  <a:pt x="0" y="469986"/>
                  <a:pt x="0" y="302703"/>
                </a:cubicBezTo>
                <a:cubicBezTo>
                  <a:pt x="0" y="227378"/>
                  <a:pt x="27688" y="158614"/>
                  <a:pt x="73326" y="105664"/>
                </a:cubicBezTo>
                <a:lnTo>
                  <a:pt x="60304" y="92544"/>
                </a:lnTo>
                <a:lnTo>
                  <a:pt x="55259" y="97699"/>
                </a:lnTo>
                <a:cubicBezTo>
                  <a:pt x="51035" y="101916"/>
                  <a:pt x="44113" y="101916"/>
                  <a:pt x="39890" y="97699"/>
                </a:cubicBezTo>
                <a:lnTo>
                  <a:pt x="20649" y="78487"/>
                </a:lnTo>
                <a:cubicBezTo>
                  <a:pt x="16308" y="74270"/>
                  <a:pt x="16308" y="67358"/>
                  <a:pt x="20649" y="63141"/>
                </a:cubicBezTo>
                <a:lnTo>
                  <a:pt x="20766" y="63024"/>
                </a:lnTo>
                <a:lnTo>
                  <a:pt x="66522" y="17220"/>
                </a:lnTo>
                <a:cubicBezTo>
                  <a:pt x="70863" y="13003"/>
                  <a:pt x="77667" y="13003"/>
                  <a:pt x="81891" y="17220"/>
                </a:cubicBezTo>
                <a:lnTo>
                  <a:pt x="101249" y="36432"/>
                </a:lnTo>
                <a:cubicBezTo>
                  <a:pt x="105355" y="40649"/>
                  <a:pt x="105355" y="47561"/>
                  <a:pt x="101249" y="51778"/>
                </a:cubicBezTo>
                <a:lnTo>
                  <a:pt x="96204" y="56815"/>
                </a:lnTo>
                <a:lnTo>
                  <a:pt x="109462" y="69935"/>
                </a:lnTo>
                <a:cubicBezTo>
                  <a:pt x="162022" y="26357"/>
                  <a:pt x="229482" y="0"/>
                  <a:pt x="30327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cs typeface="+mn-ea"/>
              <a:sym typeface="+mn-lt"/>
            </a:endParaRPr>
          </a:p>
        </p:txBody>
      </p:sp>
      <p:sp>
        <p:nvSpPr>
          <p:cNvPr id="15" name="target_126420">
            <a:extLst>
              <a:ext uri="{FF2B5EF4-FFF2-40B4-BE49-F238E27FC236}">
                <a16:creationId xmlns="" xmlns:a16="http://schemas.microsoft.com/office/drawing/2014/main" id="{5ECB649F-A7A6-D748-A62E-6C48FD27863C}"/>
              </a:ext>
            </a:extLst>
          </p:cNvPr>
          <p:cNvSpPr>
            <a:spLocks noChangeAspect="1"/>
          </p:cNvSpPr>
          <p:nvPr/>
        </p:nvSpPr>
        <p:spPr bwMode="auto">
          <a:xfrm>
            <a:off x="7179252" y="4662986"/>
            <a:ext cx="395097" cy="428666"/>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cs typeface="+mn-ea"/>
              <a:sym typeface="+mn-lt"/>
            </a:endParaRPr>
          </a:p>
        </p:txBody>
      </p:sp>
      <p:sp>
        <p:nvSpPr>
          <p:cNvPr id="16" name="文本框 15">
            <a:extLst>
              <a:ext uri="{FF2B5EF4-FFF2-40B4-BE49-F238E27FC236}">
                <a16:creationId xmlns="" xmlns:a16="http://schemas.microsoft.com/office/drawing/2014/main" id="{A2379142-C49E-E942-8C5F-6B74B3FDEB47}"/>
              </a:ext>
            </a:extLst>
          </p:cNvPr>
          <p:cNvSpPr txBox="1"/>
          <p:nvPr/>
        </p:nvSpPr>
        <p:spPr>
          <a:xfrm>
            <a:off x="8253540" y="1858863"/>
            <a:ext cx="3663345"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244E3B"/>
                </a:solidFill>
                <a:latin typeface="+mn-lt"/>
                <a:ea typeface="+mn-ea"/>
                <a:cs typeface="+mn-ea"/>
                <a:sym typeface="+mn-lt"/>
              </a:rPr>
              <a:t>添加文本信息</a:t>
            </a:r>
          </a:p>
        </p:txBody>
      </p:sp>
      <p:sp>
        <p:nvSpPr>
          <p:cNvPr id="17" name="矩形 16">
            <a:extLst>
              <a:ext uri="{FF2B5EF4-FFF2-40B4-BE49-F238E27FC236}">
                <a16:creationId xmlns="" xmlns:a16="http://schemas.microsoft.com/office/drawing/2014/main" id="{68E65A36-300B-9941-A0CF-7FAF2277DF19}"/>
              </a:ext>
            </a:extLst>
          </p:cNvPr>
          <p:cNvSpPr/>
          <p:nvPr/>
        </p:nvSpPr>
        <p:spPr>
          <a:xfrm>
            <a:off x="8256833" y="2229266"/>
            <a:ext cx="2896639" cy="1061829"/>
          </a:xfrm>
          <a:prstGeom prst="rect">
            <a:avLst/>
          </a:prstGeom>
        </p:spPr>
        <p:txBody>
          <a:bodyPr wrap="square">
            <a:spAutoFit/>
          </a:bodyPr>
          <a:lstStyle/>
          <a:p>
            <a:pPr>
              <a:lnSpc>
                <a:spcPct val="150000"/>
              </a:lnSpc>
            </a:pPr>
            <a:r>
              <a:rPr lang="zh-CN" altLang="en-US" sz="1400" dirty="0">
                <a:solidFill>
                  <a:srgbClr val="244E3B"/>
                </a:solidFill>
                <a:cs typeface="+mn-ea"/>
                <a:sym typeface="+mn-lt"/>
              </a:rPr>
              <a:t>标题数字等都可以通过点击和重新输入进行更改。文字数字大小颜色参考此模板</a:t>
            </a:r>
            <a:endParaRPr kumimoji="1" lang="zh-CN" altLang="en-US" sz="1400" dirty="0">
              <a:solidFill>
                <a:srgbClr val="244E3B"/>
              </a:solidFill>
              <a:cs typeface="+mn-ea"/>
              <a:sym typeface="+mn-lt"/>
            </a:endParaRPr>
          </a:p>
        </p:txBody>
      </p:sp>
      <p:sp>
        <p:nvSpPr>
          <p:cNvPr id="18" name="文本框 17">
            <a:extLst>
              <a:ext uri="{FF2B5EF4-FFF2-40B4-BE49-F238E27FC236}">
                <a16:creationId xmlns="" xmlns:a16="http://schemas.microsoft.com/office/drawing/2014/main" id="{E3E18EEC-E4C5-924E-8958-2B9DB0F8DB4A}"/>
              </a:ext>
            </a:extLst>
          </p:cNvPr>
          <p:cNvSpPr txBox="1"/>
          <p:nvPr/>
        </p:nvSpPr>
        <p:spPr>
          <a:xfrm>
            <a:off x="8290353" y="4365239"/>
            <a:ext cx="3663345"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8CBA5E"/>
                </a:solidFill>
                <a:latin typeface="+mn-lt"/>
                <a:ea typeface="+mn-ea"/>
                <a:cs typeface="+mn-ea"/>
                <a:sym typeface="+mn-lt"/>
              </a:rPr>
              <a:t>添加文本信息</a:t>
            </a:r>
          </a:p>
        </p:txBody>
      </p:sp>
      <p:sp>
        <p:nvSpPr>
          <p:cNvPr id="19" name="矩形 18">
            <a:extLst>
              <a:ext uri="{FF2B5EF4-FFF2-40B4-BE49-F238E27FC236}">
                <a16:creationId xmlns="" xmlns:a16="http://schemas.microsoft.com/office/drawing/2014/main" id="{B8E31D06-71E2-1A41-9694-6498380E1B71}"/>
              </a:ext>
            </a:extLst>
          </p:cNvPr>
          <p:cNvSpPr/>
          <p:nvPr/>
        </p:nvSpPr>
        <p:spPr>
          <a:xfrm>
            <a:off x="8291015" y="4711110"/>
            <a:ext cx="2896639" cy="1061829"/>
          </a:xfrm>
          <a:prstGeom prst="rect">
            <a:avLst/>
          </a:prstGeom>
        </p:spPr>
        <p:txBody>
          <a:bodyPr wrap="square">
            <a:spAutoFit/>
          </a:bodyPr>
          <a:lstStyle/>
          <a:p>
            <a:pPr>
              <a:lnSpc>
                <a:spcPct val="150000"/>
              </a:lnSpc>
            </a:pPr>
            <a:r>
              <a:rPr lang="zh-CN" altLang="en-US" sz="1400" dirty="0">
                <a:solidFill>
                  <a:srgbClr val="244E3B"/>
                </a:solidFill>
                <a:cs typeface="+mn-ea"/>
                <a:sym typeface="+mn-lt"/>
              </a:rPr>
              <a:t>标题数字等都可以通过点击和重新输入进行更改。文字数字大小颜色参考此模板</a:t>
            </a:r>
            <a:endParaRPr kumimoji="1" lang="zh-CN" altLang="en-US" sz="1400" dirty="0">
              <a:solidFill>
                <a:srgbClr val="244E3B"/>
              </a:solidFill>
              <a:cs typeface="+mn-ea"/>
              <a:sym typeface="+mn-lt"/>
            </a:endParaRPr>
          </a:p>
        </p:txBody>
      </p:sp>
      <p:sp>
        <p:nvSpPr>
          <p:cNvPr id="20" name="文本框 19">
            <a:extLst>
              <a:ext uri="{FF2B5EF4-FFF2-40B4-BE49-F238E27FC236}">
                <a16:creationId xmlns="" xmlns:a16="http://schemas.microsoft.com/office/drawing/2014/main" id="{0E53842F-FF3F-9441-B4E3-CCB9328A9DB5}"/>
              </a:ext>
            </a:extLst>
          </p:cNvPr>
          <p:cNvSpPr txBox="1"/>
          <p:nvPr/>
        </p:nvSpPr>
        <p:spPr>
          <a:xfrm>
            <a:off x="2272818" y="1954731"/>
            <a:ext cx="3663345"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8CBA5E"/>
                </a:solidFill>
                <a:latin typeface="+mn-lt"/>
                <a:ea typeface="+mn-ea"/>
                <a:cs typeface="+mn-ea"/>
                <a:sym typeface="+mn-lt"/>
              </a:rPr>
              <a:t>添加文本信息</a:t>
            </a:r>
          </a:p>
        </p:txBody>
      </p:sp>
      <p:sp>
        <p:nvSpPr>
          <p:cNvPr id="21" name="矩形 20">
            <a:extLst>
              <a:ext uri="{FF2B5EF4-FFF2-40B4-BE49-F238E27FC236}">
                <a16:creationId xmlns="" xmlns:a16="http://schemas.microsoft.com/office/drawing/2014/main" id="{6A28ACCE-E335-6743-A1FA-7457135491AB}"/>
              </a:ext>
            </a:extLst>
          </p:cNvPr>
          <p:cNvSpPr/>
          <p:nvPr/>
        </p:nvSpPr>
        <p:spPr>
          <a:xfrm>
            <a:off x="1013050" y="2330812"/>
            <a:ext cx="2896639" cy="1061829"/>
          </a:xfrm>
          <a:prstGeom prst="rect">
            <a:avLst/>
          </a:prstGeom>
        </p:spPr>
        <p:txBody>
          <a:bodyPr wrap="square">
            <a:spAutoFit/>
          </a:bodyPr>
          <a:lstStyle/>
          <a:p>
            <a:pPr algn="r">
              <a:lnSpc>
                <a:spcPct val="150000"/>
              </a:lnSpc>
            </a:pPr>
            <a:r>
              <a:rPr lang="zh-CN" altLang="en-US" sz="1400" dirty="0">
                <a:solidFill>
                  <a:srgbClr val="244E3B"/>
                </a:solidFill>
                <a:cs typeface="+mn-ea"/>
                <a:sym typeface="+mn-lt"/>
              </a:rPr>
              <a:t>标题数字等都可以通过点击和重新输入进行更改。文字数字大小颜色参考此模板</a:t>
            </a:r>
            <a:endParaRPr kumimoji="1" lang="zh-CN" altLang="en-US" sz="1400" dirty="0">
              <a:solidFill>
                <a:srgbClr val="244E3B"/>
              </a:solidFill>
              <a:cs typeface="+mn-ea"/>
              <a:sym typeface="+mn-lt"/>
            </a:endParaRPr>
          </a:p>
        </p:txBody>
      </p:sp>
      <p:sp>
        <p:nvSpPr>
          <p:cNvPr id="22" name="文本框 21">
            <a:extLst>
              <a:ext uri="{FF2B5EF4-FFF2-40B4-BE49-F238E27FC236}">
                <a16:creationId xmlns="" xmlns:a16="http://schemas.microsoft.com/office/drawing/2014/main" id="{39D21981-2D08-EF41-8899-7C4A52B71229}"/>
              </a:ext>
            </a:extLst>
          </p:cNvPr>
          <p:cNvSpPr txBox="1"/>
          <p:nvPr/>
        </p:nvSpPr>
        <p:spPr>
          <a:xfrm>
            <a:off x="2232958" y="4351926"/>
            <a:ext cx="3663345"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244E3B"/>
                </a:solidFill>
                <a:latin typeface="+mn-lt"/>
                <a:ea typeface="+mn-ea"/>
                <a:cs typeface="+mn-ea"/>
                <a:sym typeface="+mn-lt"/>
              </a:rPr>
              <a:t>添加文本信息</a:t>
            </a:r>
          </a:p>
        </p:txBody>
      </p:sp>
      <p:sp>
        <p:nvSpPr>
          <p:cNvPr id="23" name="矩形 22">
            <a:extLst>
              <a:ext uri="{FF2B5EF4-FFF2-40B4-BE49-F238E27FC236}">
                <a16:creationId xmlns="" xmlns:a16="http://schemas.microsoft.com/office/drawing/2014/main" id="{549A1FFA-7EAB-9C48-850B-5383EECA2DEC}"/>
              </a:ext>
            </a:extLst>
          </p:cNvPr>
          <p:cNvSpPr/>
          <p:nvPr/>
        </p:nvSpPr>
        <p:spPr>
          <a:xfrm>
            <a:off x="973190" y="4728007"/>
            <a:ext cx="2896639" cy="1061829"/>
          </a:xfrm>
          <a:prstGeom prst="rect">
            <a:avLst/>
          </a:prstGeom>
        </p:spPr>
        <p:txBody>
          <a:bodyPr wrap="square">
            <a:spAutoFit/>
          </a:bodyPr>
          <a:lstStyle/>
          <a:p>
            <a:pPr algn="r">
              <a:lnSpc>
                <a:spcPct val="150000"/>
              </a:lnSpc>
            </a:pPr>
            <a:r>
              <a:rPr lang="zh-CN" altLang="en-US" sz="1400" dirty="0">
                <a:solidFill>
                  <a:srgbClr val="244E3B"/>
                </a:solidFill>
                <a:cs typeface="+mn-ea"/>
                <a:sym typeface="+mn-lt"/>
              </a:rPr>
              <a:t>标题数字等都可以通过点击和重新输入进行</a:t>
            </a:r>
            <a:r>
              <a:rPr lang="zh-CN" altLang="en-US" sz="1400">
                <a:solidFill>
                  <a:srgbClr val="244E3B"/>
                </a:solidFill>
                <a:cs typeface="+mn-ea"/>
                <a:sym typeface="+mn-lt"/>
              </a:rPr>
              <a:t>更改。文字数字大小颜色参考此模板</a:t>
            </a:r>
            <a:endParaRPr kumimoji="1" lang="zh-CN" altLang="en-US" sz="1400" dirty="0">
              <a:solidFill>
                <a:srgbClr val="244E3B"/>
              </a:solidFill>
              <a:cs typeface="+mn-ea"/>
              <a:sym typeface="+mn-lt"/>
            </a:endParaRPr>
          </a:p>
        </p:txBody>
      </p:sp>
      <p:sp>
        <p:nvSpPr>
          <p:cNvPr id="24" name="文本框 23">
            <a:extLst>
              <a:ext uri="{FF2B5EF4-FFF2-40B4-BE49-F238E27FC236}">
                <a16:creationId xmlns="" xmlns:a16="http://schemas.microsoft.com/office/drawing/2014/main" id="{3E78D982-4206-844B-AE0E-A099864F2417}"/>
              </a:ext>
            </a:extLst>
          </p:cNvPr>
          <p:cNvSpPr txBox="1"/>
          <p:nvPr/>
        </p:nvSpPr>
        <p:spPr>
          <a:xfrm>
            <a:off x="3225512" y="1462329"/>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01</a:t>
            </a:r>
            <a:endParaRPr kumimoji="1" lang="zh-CN" altLang="en-US" sz="3600" b="1" dirty="0">
              <a:solidFill>
                <a:srgbClr val="8CBA5E"/>
              </a:solidFill>
              <a:cs typeface="+mn-ea"/>
              <a:sym typeface="+mn-lt"/>
            </a:endParaRPr>
          </a:p>
        </p:txBody>
      </p:sp>
      <p:sp>
        <p:nvSpPr>
          <p:cNvPr id="25" name="文本框 24">
            <a:extLst>
              <a:ext uri="{FF2B5EF4-FFF2-40B4-BE49-F238E27FC236}">
                <a16:creationId xmlns="" xmlns:a16="http://schemas.microsoft.com/office/drawing/2014/main" id="{D6C96590-E3A0-2041-9D4E-015E57DE7E27}"/>
              </a:ext>
            </a:extLst>
          </p:cNvPr>
          <p:cNvSpPr txBox="1"/>
          <p:nvPr/>
        </p:nvSpPr>
        <p:spPr>
          <a:xfrm>
            <a:off x="8192171" y="1377238"/>
            <a:ext cx="755335" cy="646331"/>
          </a:xfrm>
          <a:prstGeom prst="rect">
            <a:avLst/>
          </a:prstGeom>
          <a:noFill/>
        </p:spPr>
        <p:txBody>
          <a:bodyPr wrap="none" rtlCol="0">
            <a:spAutoFit/>
          </a:bodyPr>
          <a:lstStyle/>
          <a:p>
            <a:r>
              <a:rPr kumimoji="1" lang="en-US" altLang="zh-CN" sz="3600" b="1" dirty="0">
                <a:solidFill>
                  <a:srgbClr val="244E3B"/>
                </a:solidFill>
                <a:cs typeface="+mn-ea"/>
                <a:sym typeface="+mn-lt"/>
              </a:rPr>
              <a:t>02</a:t>
            </a:r>
            <a:endParaRPr kumimoji="1" lang="zh-CN" altLang="en-US" sz="3600" b="1" dirty="0">
              <a:solidFill>
                <a:srgbClr val="244E3B"/>
              </a:solidFill>
              <a:cs typeface="+mn-ea"/>
              <a:sym typeface="+mn-lt"/>
            </a:endParaRPr>
          </a:p>
        </p:txBody>
      </p:sp>
      <p:sp>
        <p:nvSpPr>
          <p:cNvPr id="26" name="文本框 25">
            <a:extLst>
              <a:ext uri="{FF2B5EF4-FFF2-40B4-BE49-F238E27FC236}">
                <a16:creationId xmlns="" xmlns:a16="http://schemas.microsoft.com/office/drawing/2014/main" id="{42323652-BAA7-5B42-A5BF-AB1FE1A1AD09}"/>
              </a:ext>
            </a:extLst>
          </p:cNvPr>
          <p:cNvSpPr txBox="1"/>
          <p:nvPr/>
        </p:nvSpPr>
        <p:spPr>
          <a:xfrm>
            <a:off x="3154355" y="3889652"/>
            <a:ext cx="755335" cy="646331"/>
          </a:xfrm>
          <a:prstGeom prst="rect">
            <a:avLst/>
          </a:prstGeom>
          <a:noFill/>
        </p:spPr>
        <p:txBody>
          <a:bodyPr wrap="none" rtlCol="0">
            <a:spAutoFit/>
          </a:bodyPr>
          <a:lstStyle/>
          <a:p>
            <a:r>
              <a:rPr kumimoji="1" lang="en-US" altLang="zh-CN" sz="3600" b="1" dirty="0">
                <a:solidFill>
                  <a:srgbClr val="244E3B"/>
                </a:solidFill>
                <a:cs typeface="+mn-ea"/>
                <a:sym typeface="+mn-lt"/>
              </a:rPr>
              <a:t>03</a:t>
            </a:r>
            <a:endParaRPr kumimoji="1" lang="zh-CN" altLang="en-US" sz="3600" b="1" dirty="0">
              <a:solidFill>
                <a:srgbClr val="244E3B"/>
              </a:solidFill>
              <a:cs typeface="+mn-ea"/>
              <a:sym typeface="+mn-lt"/>
            </a:endParaRPr>
          </a:p>
        </p:txBody>
      </p:sp>
      <p:sp>
        <p:nvSpPr>
          <p:cNvPr id="27" name="文本框 26">
            <a:extLst>
              <a:ext uri="{FF2B5EF4-FFF2-40B4-BE49-F238E27FC236}">
                <a16:creationId xmlns="" xmlns:a16="http://schemas.microsoft.com/office/drawing/2014/main" id="{3B841008-483F-8844-9EFA-FE9A95319711}"/>
              </a:ext>
            </a:extLst>
          </p:cNvPr>
          <p:cNvSpPr txBox="1"/>
          <p:nvPr/>
        </p:nvSpPr>
        <p:spPr>
          <a:xfrm>
            <a:off x="8290352" y="3856291"/>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04</a:t>
            </a:r>
            <a:endParaRPr kumimoji="1" lang="zh-CN" altLang="en-US" sz="3600" b="1" dirty="0">
              <a:solidFill>
                <a:srgbClr val="8CBA5E"/>
              </a:solidFill>
              <a:cs typeface="+mn-ea"/>
              <a:sym typeface="+mn-lt"/>
            </a:endParaRPr>
          </a:p>
        </p:txBody>
      </p:sp>
      <p:pic>
        <p:nvPicPr>
          <p:cNvPr id="3" name="图形 2" descr="带根的树 纯色填充">
            <a:extLst>
              <a:ext uri="{FF2B5EF4-FFF2-40B4-BE49-F238E27FC236}">
                <a16:creationId xmlns="" xmlns:a16="http://schemas.microsoft.com/office/drawing/2014/main" id="{C330844E-A6AF-2142-8AC2-1E57511BBEF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636751" y="3144742"/>
            <a:ext cx="914400" cy="914400"/>
          </a:xfrm>
          <a:prstGeom prst="rect">
            <a:avLst/>
          </a:prstGeom>
        </p:spPr>
      </p:pic>
    </p:spTree>
    <p:extLst>
      <p:ext uri="{BB962C8B-B14F-4D97-AF65-F5344CB8AC3E}">
        <p14:creationId xmlns:p14="http://schemas.microsoft.com/office/powerpoint/2010/main" val="3633361679"/>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dissolv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par>
                                <p:cTn id="29" presetID="1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ppt_y</p:attrName>
                                        </p:attrNameLst>
                                      </p:cBhvr>
                                      <p:tavLst>
                                        <p:tav tm="0">
                                          <p:val>
                                            <p:strVal val="#ppt_y+#ppt_h*1.125000"/>
                                          </p:val>
                                        </p:tav>
                                        <p:tav tm="100000">
                                          <p:val>
                                            <p:strVal val="#ppt_y"/>
                                          </p:val>
                                        </p:tav>
                                      </p:tavLst>
                                    </p:anim>
                                    <p:animEffect transition="in" filter="wipe(up)">
                                      <p:cBhvr>
                                        <p:cTn id="36" dur="500"/>
                                        <p:tgtEl>
                                          <p:spTgt spid="13"/>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ppt_y</p:attrName>
                                        </p:attrNameLst>
                                      </p:cBhvr>
                                      <p:tavLst>
                                        <p:tav tm="0">
                                          <p:val>
                                            <p:strVal val="#ppt_y+#ppt_h*1.125000"/>
                                          </p:val>
                                        </p:tav>
                                        <p:tav tm="100000">
                                          <p:val>
                                            <p:strVal val="#ppt_y"/>
                                          </p:val>
                                        </p:tav>
                                      </p:tavLst>
                                    </p:anim>
                                    <p:animEffect transition="in" filter="wipe(up)">
                                      <p:cBhvr>
                                        <p:cTn id="40" dur="500"/>
                                        <p:tgtEl>
                                          <p:spTgt spid="1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p:tgtEl>
                                          <p:spTgt spid="16"/>
                                        </p:tgtEl>
                                        <p:attrNameLst>
                                          <p:attrName>ppt_y</p:attrName>
                                        </p:attrNameLst>
                                      </p:cBhvr>
                                      <p:tavLst>
                                        <p:tav tm="0">
                                          <p:val>
                                            <p:strVal val="#ppt_y+#ppt_h*1.125000"/>
                                          </p:val>
                                        </p:tav>
                                        <p:tav tm="100000">
                                          <p:val>
                                            <p:strVal val="#ppt_y"/>
                                          </p:val>
                                        </p:tav>
                                      </p:tavLst>
                                    </p:anim>
                                    <p:animEffect transition="in" filter="wipe(up)">
                                      <p:cBhvr>
                                        <p:cTn id="48" dur="500"/>
                                        <p:tgtEl>
                                          <p:spTgt spid="16"/>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ppt_y</p:attrName>
                                        </p:attrNameLst>
                                      </p:cBhvr>
                                      <p:tavLst>
                                        <p:tav tm="0">
                                          <p:val>
                                            <p:strVal val="#ppt_y+#ppt_h*1.125000"/>
                                          </p:val>
                                        </p:tav>
                                        <p:tav tm="100000">
                                          <p:val>
                                            <p:strVal val="#ppt_y"/>
                                          </p:val>
                                        </p:tav>
                                      </p:tavLst>
                                    </p:anim>
                                    <p:animEffect transition="in" filter="wipe(up)">
                                      <p:cBhvr>
                                        <p:cTn id="52" dur="500"/>
                                        <p:tgtEl>
                                          <p:spTgt spid="17"/>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ppt_y</p:attrName>
                                        </p:attrNameLst>
                                      </p:cBhvr>
                                      <p:tavLst>
                                        <p:tav tm="0">
                                          <p:val>
                                            <p:strVal val="#ppt_y+#ppt_h*1.125000"/>
                                          </p:val>
                                        </p:tav>
                                        <p:tav tm="100000">
                                          <p:val>
                                            <p:strVal val="#ppt_y"/>
                                          </p:val>
                                        </p:tav>
                                      </p:tavLst>
                                    </p:anim>
                                    <p:animEffect transition="in" filter="wipe(up)">
                                      <p:cBhvr>
                                        <p:cTn id="56" dur="500"/>
                                        <p:tgtEl>
                                          <p:spTgt spid="18"/>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p:tgtEl>
                                          <p:spTgt spid="19"/>
                                        </p:tgtEl>
                                        <p:attrNameLst>
                                          <p:attrName>ppt_y</p:attrName>
                                        </p:attrNameLst>
                                      </p:cBhvr>
                                      <p:tavLst>
                                        <p:tav tm="0">
                                          <p:val>
                                            <p:strVal val="#ppt_y+#ppt_h*1.125000"/>
                                          </p:val>
                                        </p:tav>
                                        <p:tav tm="100000">
                                          <p:val>
                                            <p:strVal val="#ppt_y"/>
                                          </p:val>
                                        </p:tav>
                                      </p:tavLst>
                                    </p:anim>
                                    <p:animEffect transition="in" filter="wipe(up)">
                                      <p:cBhvr>
                                        <p:cTn id="60" dur="500"/>
                                        <p:tgtEl>
                                          <p:spTgt spid="1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p:tgtEl>
                                          <p:spTgt spid="20"/>
                                        </p:tgtEl>
                                        <p:attrNameLst>
                                          <p:attrName>ppt_y</p:attrName>
                                        </p:attrNameLst>
                                      </p:cBhvr>
                                      <p:tavLst>
                                        <p:tav tm="0">
                                          <p:val>
                                            <p:strVal val="#ppt_y+#ppt_h*1.125000"/>
                                          </p:val>
                                        </p:tav>
                                        <p:tav tm="100000">
                                          <p:val>
                                            <p:strVal val="#ppt_y"/>
                                          </p:val>
                                        </p:tav>
                                      </p:tavLst>
                                    </p:anim>
                                    <p:animEffect transition="in" filter="wipe(up)">
                                      <p:cBhvr>
                                        <p:cTn id="64" dur="500"/>
                                        <p:tgtEl>
                                          <p:spTgt spid="20"/>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p:tgtEl>
                                          <p:spTgt spid="21"/>
                                        </p:tgtEl>
                                        <p:attrNameLst>
                                          <p:attrName>ppt_y</p:attrName>
                                        </p:attrNameLst>
                                      </p:cBhvr>
                                      <p:tavLst>
                                        <p:tav tm="0">
                                          <p:val>
                                            <p:strVal val="#ppt_y+#ppt_h*1.125000"/>
                                          </p:val>
                                        </p:tav>
                                        <p:tav tm="100000">
                                          <p:val>
                                            <p:strVal val="#ppt_y"/>
                                          </p:val>
                                        </p:tav>
                                      </p:tavLst>
                                    </p:anim>
                                    <p:animEffect transition="in" filter="wipe(up)">
                                      <p:cBhvr>
                                        <p:cTn id="68" dur="500"/>
                                        <p:tgtEl>
                                          <p:spTgt spid="21"/>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p:tgtEl>
                                          <p:spTgt spid="22"/>
                                        </p:tgtEl>
                                        <p:attrNameLst>
                                          <p:attrName>ppt_y</p:attrName>
                                        </p:attrNameLst>
                                      </p:cBhvr>
                                      <p:tavLst>
                                        <p:tav tm="0">
                                          <p:val>
                                            <p:strVal val="#ppt_y+#ppt_h*1.125000"/>
                                          </p:val>
                                        </p:tav>
                                        <p:tav tm="100000">
                                          <p:val>
                                            <p:strVal val="#ppt_y"/>
                                          </p:val>
                                        </p:tav>
                                      </p:tavLst>
                                    </p:anim>
                                    <p:animEffect transition="in" filter="wipe(up)">
                                      <p:cBhvr>
                                        <p:cTn id="72" dur="500"/>
                                        <p:tgtEl>
                                          <p:spTgt spid="22"/>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p:tgtEl>
                                          <p:spTgt spid="23"/>
                                        </p:tgtEl>
                                        <p:attrNameLst>
                                          <p:attrName>ppt_y</p:attrName>
                                        </p:attrNameLst>
                                      </p:cBhvr>
                                      <p:tavLst>
                                        <p:tav tm="0">
                                          <p:val>
                                            <p:strVal val="#ppt_y+#ppt_h*1.125000"/>
                                          </p:val>
                                        </p:tav>
                                        <p:tav tm="100000">
                                          <p:val>
                                            <p:strVal val="#ppt_y"/>
                                          </p:val>
                                        </p:tav>
                                      </p:tavLst>
                                    </p:anim>
                                    <p:animEffect transition="in" filter="wipe(up)">
                                      <p:cBhvr>
                                        <p:cTn id="76" dur="500"/>
                                        <p:tgtEl>
                                          <p:spTgt spid="23"/>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p:tgtEl>
                                          <p:spTgt spid="24"/>
                                        </p:tgtEl>
                                        <p:attrNameLst>
                                          <p:attrName>ppt_y</p:attrName>
                                        </p:attrNameLst>
                                      </p:cBhvr>
                                      <p:tavLst>
                                        <p:tav tm="0">
                                          <p:val>
                                            <p:strVal val="#ppt_y+#ppt_h*1.125000"/>
                                          </p:val>
                                        </p:tav>
                                        <p:tav tm="100000">
                                          <p:val>
                                            <p:strVal val="#ppt_y"/>
                                          </p:val>
                                        </p:tav>
                                      </p:tavLst>
                                    </p:anim>
                                    <p:animEffect transition="in" filter="wipe(up)">
                                      <p:cBhvr>
                                        <p:cTn id="80" dur="500"/>
                                        <p:tgtEl>
                                          <p:spTgt spid="24"/>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p:tgtEl>
                                          <p:spTgt spid="25"/>
                                        </p:tgtEl>
                                        <p:attrNameLst>
                                          <p:attrName>ppt_y</p:attrName>
                                        </p:attrNameLst>
                                      </p:cBhvr>
                                      <p:tavLst>
                                        <p:tav tm="0">
                                          <p:val>
                                            <p:strVal val="#ppt_y+#ppt_h*1.125000"/>
                                          </p:val>
                                        </p:tav>
                                        <p:tav tm="100000">
                                          <p:val>
                                            <p:strVal val="#ppt_y"/>
                                          </p:val>
                                        </p:tav>
                                      </p:tavLst>
                                    </p:anim>
                                    <p:animEffect transition="in" filter="wipe(up)">
                                      <p:cBhvr>
                                        <p:cTn id="84" dur="500"/>
                                        <p:tgtEl>
                                          <p:spTgt spid="25"/>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p:tgtEl>
                                          <p:spTgt spid="26"/>
                                        </p:tgtEl>
                                        <p:attrNameLst>
                                          <p:attrName>ppt_y</p:attrName>
                                        </p:attrNameLst>
                                      </p:cBhvr>
                                      <p:tavLst>
                                        <p:tav tm="0">
                                          <p:val>
                                            <p:strVal val="#ppt_y+#ppt_h*1.125000"/>
                                          </p:val>
                                        </p:tav>
                                        <p:tav tm="100000">
                                          <p:val>
                                            <p:strVal val="#ppt_y"/>
                                          </p:val>
                                        </p:tav>
                                      </p:tavLst>
                                    </p:anim>
                                    <p:animEffect transition="in" filter="wipe(up)">
                                      <p:cBhvr>
                                        <p:cTn id="88" dur="500"/>
                                        <p:tgtEl>
                                          <p:spTgt spid="26"/>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p:tgtEl>
                                          <p:spTgt spid="27"/>
                                        </p:tgtEl>
                                        <p:attrNameLst>
                                          <p:attrName>ppt_y</p:attrName>
                                        </p:attrNameLst>
                                      </p:cBhvr>
                                      <p:tavLst>
                                        <p:tav tm="0">
                                          <p:val>
                                            <p:strVal val="#ppt_y+#ppt_h*1.125000"/>
                                          </p:val>
                                        </p:tav>
                                        <p:tav tm="100000">
                                          <p:val>
                                            <p:strVal val="#ppt_y"/>
                                          </p:val>
                                        </p:tav>
                                      </p:tavLst>
                                    </p:anim>
                                    <p:animEffect transition="in" filter="wipe(up)">
                                      <p:cBhvr>
                                        <p:cTn id="92" dur="500"/>
                                        <p:tgtEl>
                                          <p:spTgt spid="27"/>
                                        </p:tgtEl>
                                      </p:cBhvr>
                                    </p:animEffect>
                                  </p:childTnLst>
                                </p:cTn>
                              </p:par>
                              <p:par>
                                <p:cTn id="93" presetID="12" presetClass="entr" presetSubtype="4" fill="hold" nodeType="withEffect">
                                  <p:stCondLst>
                                    <p:cond delay="0"/>
                                  </p:stCondLst>
                                  <p:childTnLst>
                                    <p:set>
                                      <p:cBhvr>
                                        <p:cTn id="94" dur="1" fill="hold">
                                          <p:stCondLst>
                                            <p:cond delay="0"/>
                                          </p:stCondLst>
                                        </p:cTn>
                                        <p:tgtEl>
                                          <p:spTgt spid="3"/>
                                        </p:tgtEl>
                                        <p:attrNameLst>
                                          <p:attrName>style.visibility</p:attrName>
                                        </p:attrNameLst>
                                      </p:cBhvr>
                                      <p:to>
                                        <p:strVal val="visible"/>
                                      </p:to>
                                    </p:set>
                                    <p:anim calcmode="lin" valueType="num">
                                      <p:cBhvr additive="base">
                                        <p:cTn id="95" dur="500"/>
                                        <p:tgtEl>
                                          <p:spTgt spid="3"/>
                                        </p:tgtEl>
                                        <p:attrNameLst>
                                          <p:attrName>ppt_y</p:attrName>
                                        </p:attrNameLst>
                                      </p:cBhvr>
                                      <p:tavLst>
                                        <p:tav tm="0">
                                          <p:val>
                                            <p:strVal val="#ppt_y+#ppt_h*1.125000"/>
                                          </p:val>
                                        </p:tav>
                                        <p:tav tm="100000">
                                          <p:val>
                                            <p:strVal val="#ppt_y"/>
                                          </p:val>
                                        </p:tav>
                                      </p:tavLst>
                                    </p:anim>
                                    <p:animEffect transition="in" filter="wipe(up)">
                                      <p:cBhvr>
                                        <p:cTn id="9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8" grpId="0" animBg="1"/>
      <p:bldP spid="9" grpId="0" animBg="1"/>
      <p:bldP spid="10" grpId="0" animBg="1"/>
      <p:bldP spid="11"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a:extLst>
              <a:ext uri="{FF2B5EF4-FFF2-40B4-BE49-F238E27FC236}">
                <a16:creationId xmlns="" xmlns:a16="http://schemas.microsoft.com/office/drawing/2014/main" id="{8B21CEDA-5553-D548-B0CE-F4FF49888360}"/>
              </a:ext>
            </a:extLst>
          </p:cNvPr>
          <p:cNvSpPr/>
          <p:nvPr/>
        </p:nvSpPr>
        <p:spPr>
          <a:xfrm>
            <a:off x="0" y="3097403"/>
            <a:ext cx="12192000" cy="3829340"/>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46" name="图片 45" descr="绿色的草地&#10;&#10;描述已自动生成">
            <a:extLst>
              <a:ext uri="{FF2B5EF4-FFF2-40B4-BE49-F238E27FC236}">
                <a16:creationId xmlns="" xmlns:a16="http://schemas.microsoft.com/office/drawing/2014/main" id="{62659A5E-408C-164C-84DA-90280F69D1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73"/>
            <a:ext cx="12192000" cy="3119276"/>
          </a:xfrm>
          <a:prstGeom prst="rect">
            <a:avLst/>
          </a:prstGeom>
        </p:spPr>
      </p:pic>
      <p:sp>
        <p:nvSpPr>
          <p:cNvPr id="48" name="矩形 47">
            <a:extLst>
              <a:ext uri="{FF2B5EF4-FFF2-40B4-BE49-F238E27FC236}">
                <a16:creationId xmlns="" xmlns:a16="http://schemas.microsoft.com/office/drawing/2014/main" id="{C196353E-1F77-664D-95CD-849291A677FA}"/>
              </a:ext>
            </a:extLst>
          </p:cNvPr>
          <p:cNvSpPr/>
          <p:nvPr/>
        </p:nvSpPr>
        <p:spPr>
          <a:xfrm>
            <a:off x="208547" y="3120849"/>
            <a:ext cx="11774905" cy="3584751"/>
          </a:xfrm>
          <a:prstGeom prst="rect">
            <a:avLst/>
          </a:prstGeom>
          <a:solidFill>
            <a:srgbClr val="8CBA5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矩形 6">
            <a:extLst>
              <a:ext uri="{FF2B5EF4-FFF2-40B4-BE49-F238E27FC236}">
                <a16:creationId xmlns="" xmlns:a16="http://schemas.microsoft.com/office/drawing/2014/main" id="{4A74ABC7-7AEB-4849-B608-96DEC0D78BE4}"/>
              </a:ext>
            </a:extLst>
          </p:cNvPr>
          <p:cNvSpPr/>
          <p:nvPr/>
        </p:nvSpPr>
        <p:spPr>
          <a:xfrm>
            <a:off x="2057378" y="3813189"/>
            <a:ext cx="1808868" cy="290913"/>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7">
            <a:extLst>
              <a:ext uri="{FF2B5EF4-FFF2-40B4-BE49-F238E27FC236}">
                <a16:creationId xmlns="" xmlns:a16="http://schemas.microsoft.com/office/drawing/2014/main" id="{FCD8EC25-C739-4AC0-859C-25F88F4A137B}"/>
              </a:ext>
            </a:extLst>
          </p:cNvPr>
          <p:cNvSpPr txBox="1"/>
          <p:nvPr/>
        </p:nvSpPr>
        <p:spPr>
          <a:xfrm>
            <a:off x="1970201" y="4249773"/>
            <a:ext cx="2948858" cy="430887"/>
          </a:xfrm>
          <a:prstGeom prst="rect">
            <a:avLst/>
          </a:prstGeom>
          <a:noFill/>
        </p:spPr>
        <p:txBody>
          <a:bodyPr wrap="square" rtlCol="0">
            <a:spAutoFit/>
          </a:bodyPr>
          <a:lstStyle/>
          <a:p>
            <a:r>
              <a:rPr lang="zh-CN" altLang="en-US" sz="2200" b="1" spc="300" dirty="0">
                <a:solidFill>
                  <a:schemeClr val="bg1"/>
                </a:solidFill>
                <a:cs typeface="+mn-ea"/>
                <a:sym typeface="+mn-lt"/>
              </a:rPr>
              <a:t>低碳生活的简介</a:t>
            </a:r>
          </a:p>
        </p:txBody>
      </p:sp>
      <p:sp>
        <p:nvSpPr>
          <p:cNvPr id="10" name="矩形 9">
            <a:extLst>
              <a:ext uri="{FF2B5EF4-FFF2-40B4-BE49-F238E27FC236}">
                <a16:creationId xmlns="" xmlns:a16="http://schemas.microsoft.com/office/drawing/2014/main" id="{4FC14E41-E962-49D6-9B2D-CF03DF3E90F5}"/>
              </a:ext>
            </a:extLst>
          </p:cNvPr>
          <p:cNvSpPr/>
          <p:nvPr/>
        </p:nvSpPr>
        <p:spPr>
          <a:xfrm>
            <a:off x="2173049" y="3820428"/>
            <a:ext cx="1808868" cy="276999"/>
          </a:xfrm>
          <a:prstGeom prst="rect">
            <a:avLst/>
          </a:prstGeom>
        </p:spPr>
        <p:txBody>
          <a:bodyPr wrap="square">
            <a:spAutoFit/>
          </a:bodyPr>
          <a:lstStyle/>
          <a:p>
            <a:r>
              <a:rPr lang="en-US" altLang="zh-CN" sz="1200" spc="300" dirty="0">
                <a:solidFill>
                  <a:schemeClr val="bg1"/>
                </a:solidFill>
                <a:cs typeface="+mn-ea"/>
                <a:sym typeface="+mn-lt"/>
              </a:rPr>
              <a:t>PART  ONE</a:t>
            </a:r>
            <a:endParaRPr lang="zh-CN" altLang="en-US" sz="1200" spc="300" dirty="0">
              <a:solidFill>
                <a:schemeClr val="bg1"/>
              </a:solidFill>
              <a:cs typeface="+mn-ea"/>
              <a:sym typeface="+mn-lt"/>
            </a:endParaRPr>
          </a:p>
        </p:txBody>
      </p:sp>
      <p:sp>
        <p:nvSpPr>
          <p:cNvPr id="11" name="矩形 10">
            <a:extLst>
              <a:ext uri="{FF2B5EF4-FFF2-40B4-BE49-F238E27FC236}">
                <a16:creationId xmlns="" xmlns:a16="http://schemas.microsoft.com/office/drawing/2014/main" id="{34989B12-C5E5-469E-A598-ECFDDE9B5DDF}"/>
              </a:ext>
            </a:extLst>
          </p:cNvPr>
          <p:cNvSpPr/>
          <p:nvPr/>
        </p:nvSpPr>
        <p:spPr>
          <a:xfrm>
            <a:off x="2070986" y="5140572"/>
            <a:ext cx="1808868" cy="290913"/>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13">
            <a:extLst>
              <a:ext uri="{FF2B5EF4-FFF2-40B4-BE49-F238E27FC236}">
                <a16:creationId xmlns="" xmlns:a16="http://schemas.microsoft.com/office/drawing/2014/main" id="{8070FB11-7FD1-40BC-884D-F03BAE1D7B18}"/>
              </a:ext>
            </a:extLst>
          </p:cNvPr>
          <p:cNvSpPr/>
          <p:nvPr/>
        </p:nvSpPr>
        <p:spPr>
          <a:xfrm>
            <a:off x="7372894" y="3794765"/>
            <a:ext cx="1808868" cy="290913"/>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矩形 16">
            <a:extLst>
              <a:ext uri="{FF2B5EF4-FFF2-40B4-BE49-F238E27FC236}">
                <a16:creationId xmlns="" xmlns:a16="http://schemas.microsoft.com/office/drawing/2014/main" id="{E7CA92A1-D431-4881-AF5B-5590EDE73462}"/>
              </a:ext>
            </a:extLst>
          </p:cNvPr>
          <p:cNvSpPr/>
          <p:nvPr/>
        </p:nvSpPr>
        <p:spPr>
          <a:xfrm>
            <a:off x="7386502" y="5122148"/>
            <a:ext cx="1808868" cy="290913"/>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19">
            <a:extLst>
              <a:ext uri="{FF2B5EF4-FFF2-40B4-BE49-F238E27FC236}">
                <a16:creationId xmlns="" xmlns:a16="http://schemas.microsoft.com/office/drawing/2014/main" id="{7A00496C-8B3A-43EB-94E3-F22F3CF08DAB}"/>
              </a:ext>
            </a:extLst>
          </p:cNvPr>
          <p:cNvSpPr/>
          <p:nvPr/>
        </p:nvSpPr>
        <p:spPr>
          <a:xfrm>
            <a:off x="2186657" y="5167218"/>
            <a:ext cx="1808868" cy="276999"/>
          </a:xfrm>
          <a:prstGeom prst="rect">
            <a:avLst/>
          </a:prstGeom>
        </p:spPr>
        <p:txBody>
          <a:bodyPr wrap="square">
            <a:spAutoFit/>
          </a:bodyPr>
          <a:lstStyle/>
          <a:p>
            <a:r>
              <a:rPr lang="en-US" altLang="zh-CN" sz="1200" spc="300" dirty="0">
                <a:solidFill>
                  <a:schemeClr val="bg1"/>
                </a:solidFill>
                <a:cs typeface="+mn-ea"/>
                <a:sym typeface="+mn-lt"/>
              </a:rPr>
              <a:t>PART  TWO</a:t>
            </a:r>
            <a:endParaRPr lang="zh-CN" altLang="en-US" sz="1200" spc="300" dirty="0">
              <a:solidFill>
                <a:schemeClr val="bg1"/>
              </a:solidFill>
              <a:cs typeface="+mn-ea"/>
              <a:sym typeface="+mn-lt"/>
            </a:endParaRPr>
          </a:p>
        </p:txBody>
      </p:sp>
      <p:sp>
        <p:nvSpPr>
          <p:cNvPr id="21" name="矩形 20">
            <a:extLst>
              <a:ext uri="{FF2B5EF4-FFF2-40B4-BE49-F238E27FC236}">
                <a16:creationId xmlns="" xmlns:a16="http://schemas.microsoft.com/office/drawing/2014/main" id="{E9B739B8-44CF-4A55-93F1-1080BFD982B6}"/>
              </a:ext>
            </a:extLst>
          </p:cNvPr>
          <p:cNvSpPr/>
          <p:nvPr/>
        </p:nvSpPr>
        <p:spPr>
          <a:xfrm>
            <a:off x="7512911" y="3813189"/>
            <a:ext cx="1808868" cy="276999"/>
          </a:xfrm>
          <a:prstGeom prst="rect">
            <a:avLst/>
          </a:prstGeom>
        </p:spPr>
        <p:txBody>
          <a:bodyPr wrap="square">
            <a:spAutoFit/>
          </a:bodyPr>
          <a:lstStyle/>
          <a:p>
            <a:r>
              <a:rPr lang="en-US" altLang="zh-CN" sz="1200" spc="300" dirty="0">
                <a:solidFill>
                  <a:schemeClr val="bg1"/>
                </a:solidFill>
                <a:cs typeface="+mn-ea"/>
                <a:sym typeface="+mn-lt"/>
              </a:rPr>
              <a:t>PART  THREE</a:t>
            </a:r>
            <a:endParaRPr lang="zh-CN" altLang="en-US" sz="1200" spc="300" dirty="0">
              <a:solidFill>
                <a:schemeClr val="bg1"/>
              </a:solidFill>
              <a:cs typeface="+mn-ea"/>
              <a:sym typeface="+mn-lt"/>
            </a:endParaRPr>
          </a:p>
        </p:txBody>
      </p:sp>
      <p:sp>
        <p:nvSpPr>
          <p:cNvPr id="22" name="矩形 21">
            <a:extLst>
              <a:ext uri="{FF2B5EF4-FFF2-40B4-BE49-F238E27FC236}">
                <a16:creationId xmlns="" xmlns:a16="http://schemas.microsoft.com/office/drawing/2014/main" id="{F2486080-9DB9-4E39-9DAB-454C59A8C73C}"/>
              </a:ext>
            </a:extLst>
          </p:cNvPr>
          <p:cNvSpPr/>
          <p:nvPr/>
        </p:nvSpPr>
        <p:spPr>
          <a:xfrm>
            <a:off x="7526519" y="5140572"/>
            <a:ext cx="1808868" cy="276999"/>
          </a:xfrm>
          <a:prstGeom prst="rect">
            <a:avLst/>
          </a:prstGeom>
        </p:spPr>
        <p:txBody>
          <a:bodyPr wrap="square">
            <a:spAutoFit/>
          </a:bodyPr>
          <a:lstStyle/>
          <a:p>
            <a:r>
              <a:rPr lang="en-US" altLang="zh-CN" sz="1200" spc="300" dirty="0">
                <a:solidFill>
                  <a:schemeClr val="bg1"/>
                </a:solidFill>
                <a:cs typeface="+mn-ea"/>
                <a:sym typeface="+mn-lt"/>
              </a:rPr>
              <a:t>PART  FOUR</a:t>
            </a:r>
            <a:endParaRPr lang="zh-CN" altLang="en-US" sz="1200" spc="300" dirty="0">
              <a:solidFill>
                <a:schemeClr val="bg1"/>
              </a:solidFill>
              <a:cs typeface="+mn-ea"/>
              <a:sym typeface="+mn-lt"/>
            </a:endParaRPr>
          </a:p>
        </p:txBody>
      </p:sp>
      <p:sp>
        <p:nvSpPr>
          <p:cNvPr id="23" name="矩形 22">
            <a:extLst>
              <a:ext uri="{FF2B5EF4-FFF2-40B4-BE49-F238E27FC236}">
                <a16:creationId xmlns="" xmlns:a16="http://schemas.microsoft.com/office/drawing/2014/main" id="{B63C8F6E-4812-4893-B7F8-518B28BBB10F}"/>
              </a:ext>
            </a:extLst>
          </p:cNvPr>
          <p:cNvSpPr/>
          <p:nvPr/>
        </p:nvSpPr>
        <p:spPr>
          <a:xfrm>
            <a:off x="1992503" y="4621915"/>
            <a:ext cx="3978828" cy="272895"/>
          </a:xfrm>
          <a:prstGeom prst="rect">
            <a:avLst/>
          </a:prstGeom>
        </p:spPr>
        <p:txBody>
          <a:bodyPr wrap="square">
            <a:spAutoFit/>
          </a:bodyPr>
          <a:lstStyle/>
          <a:p>
            <a:pPr>
              <a:lnSpc>
                <a:spcPct val="130000"/>
              </a:lnSpc>
            </a:pPr>
            <a:r>
              <a:rPr lang="zh-CN" altLang="en-US" sz="1000" spc="300" dirty="0">
                <a:solidFill>
                  <a:schemeClr val="bg1"/>
                </a:solidFill>
                <a:cs typeface="+mn-ea"/>
                <a:sym typeface="+mn-lt"/>
              </a:rPr>
              <a:t>标题数字等都可以通过点击和重新输入进行更改</a:t>
            </a:r>
            <a:endParaRPr lang="en-US" altLang="zh-CN" sz="1000" spc="300" dirty="0">
              <a:solidFill>
                <a:schemeClr val="bg1"/>
              </a:solidFill>
              <a:cs typeface="+mn-ea"/>
              <a:sym typeface="+mn-lt"/>
            </a:endParaRPr>
          </a:p>
        </p:txBody>
      </p:sp>
      <p:sp>
        <p:nvSpPr>
          <p:cNvPr id="24" name="矩形 23">
            <a:extLst>
              <a:ext uri="{FF2B5EF4-FFF2-40B4-BE49-F238E27FC236}">
                <a16:creationId xmlns="" xmlns:a16="http://schemas.microsoft.com/office/drawing/2014/main" id="{FD564F4B-5413-4801-ADF7-32A1E3A01D14}"/>
              </a:ext>
            </a:extLst>
          </p:cNvPr>
          <p:cNvSpPr/>
          <p:nvPr/>
        </p:nvSpPr>
        <p:spPr>
          <a:xfrm>
            <a:off x="2020637" y="5945453"/>
            <a:ext cx="3978828" cy="272895"/>
          </a:xfrm>
          <a:prstGeom prst="rect">
            <a:avLst/>
          </a:prstGeom>
        </p:spPr>
        <p:txBody>
          <a:bodyPr wrap="square">
            <a:spAutoFit/>
          </a:bodyPr>
          <a:lstStyle/>
          <a:p>
            <a:pPr>
              <a:lnSpc>
                <a:spcPct val="130000"/>
              </a:lnSpc>
            </a:pPr>
            <a:r>
              <a:rPr lang="zh-CN" altLang="en-US" sz="1000" spc="300" dirty="0">
                <a:solidFill>
                  <a:schemeClr val="bg1"/>
                </a:solidFill>
                <a:cs typeface="+mn-ea"/>
                <a:sym typeface="+mn-lt"/>
              </a:rPr>
              <a:t>标题数字等都可以通过点击和重新输入进行更改</a:t>
            </a:r>
            <a:endParaRPr lang="en-US" altLang="zh-CN" sz="1000" spc="300" dirty="0">
              <a:solidFill>
                <a:schemeClr val="bg1"/>
              </a:solidFill>
              <a:cs typeface="+mn-ea"/>
              <a:sym typeface="+mn-lt"/>
            </a:endParaRPr>
          </a:p>
        </p:txBody>
      </p:sp>
      <p:sp>
        <p:nvSpPr>
          <p:cNvPr id="25" name="矩形 24">
            <a:extLst>
              <a:ext uri="{FF2B5EF4-FFF2-40B4-BE49-F238E27FC236}">
                <a16:creationId xmlns="" xmlns:a16="http://schemas.microsoft.com/office/drawing/2014/main" id="{390B881E-1AC7-4893-AF7B-2B58E9038B21}"/>
              </a:ext>
            </a:extLst>
          </p:cNvPr>
          <p:cNvSpPr/>
          <p:nvPr/>
        </p:nvSpPr>
        <p:spPr>
          <a:xfrm>
            <a:off x="7314332" y="4596253"/>
            <a:ext cx="3978828" cy="272895"/>
          </a:xfrm>
          <a:prstGeom prst="rect">
            <a:avLst/>
          </a:prstGeom>
        </p:spPr>
        <p:txBody>
          <a:bodyPr wrap="square">
            <a:spAutoFit/>
          </a:bodyPr>
          <a:lstStyle/>
          <a:p>
            <a:pPr>
              <a:lnSpc>
                <a:spcPct val="130000"/>
              </a:lnSpc>
            </a:pPr>
            <a:r>
              <a:rPr lang="zh-CN" altLang="en-US" sz="1000" spc="300" dirty="0">
                <a:solidFill>
                  <a:schemeClr val="bg1"/>
                </a:solidFill>
                <a:cs typeface="+mn-ea"/>
                <a:sym typeface="+mn-lt"/>
              </a:rPr>
              <a:t>标题数字等都可以通过点击和重新输入进行更改</a:t>
            </a:r>
            <a:endParaRPr lang="en-US" altLang="zh-CN" sz="1000" spc="300" dirty="0">
              <a:solidFill>
                <a:schemeClr val="bg1"/>
              </a:solidFill>
              <a:cs typeface="+mn-ea"/>
              <a:sym typeface="+mn-lt"/>
            </a:endParaRPr>
          </a:p>
        </p:txBody>
      </p:sp>
      <p:sp>
        <p:nvSpPr>
          <p:cNvPr id="26" name="矩形 25">
            <a:extLst>
              <a:ext uri="{FF2B5EF4-FFF2-40B4-BE49-F238E27FC236}">
                <a16:creationId xmlns="" xmlns:a16="http://schemas.microsoft.com/office/drawing/2014/main" id="{D7B28567-8E4B-42F9-A7D9-CC445D9147E1}"/>
              </a:ext>
            </a:extLst>
          </p:cNvPr>
          <p:cNvSpPr/>
          <p:nvPr/>
        </p:nvSpPr>
        <p:spPr>
          <a:xfrm>
            <a:off x="7352255" y="5960033"/>
            <a:ext cx="3978828" cy="272895"/>
          </a:xfrm>
          <a:prstGeom prst="rect">
            <a:avLst/>
          </a:prstGeom>
        </p:spPr>
        <p:txBody>
          <a:bodyPr wrap="square">
            <a:spAutoFit/>
          </a:bodyPr>
          <a:lstStyle/>
          <a:p>
            <a:pPr>
              <a:lnSpc>
                <a:spcPct val="130000"/>
              </a:lnSpc>
            </a:pPr>
            <a:r>
              <a:rPr lang="zh-CN" altLang="en-US" sz="1000" spc="300" dirty="0">
                <a:solidFill>
                  <a:schemeClr val="bg1"/>
                </a:solidFill>
                <a:cs typeface="+mn-ea"/>
                <a:sym typeface="+mn-lt"/>
              </a:rPr>
              <a:t>标题数字等都可以通过点击和重新输入进行更改</a:t>
            </a:r>
            <a:endParaRPr lang="en-US" altLang="zh-CN" sz="1000" spc="300" dirty="0">
              <a:solidFill>
                <a:schemeClr val="bg1"/>
              </a:solidFill>
              <a:cs typeface="+mn-ea"/>
              <a:sym typeface="+mn-lt"/>
            </a:endParaRPr>
          </a:p>
        </p:txBody>
      </p:sp>
      <p:sp>
        <p:nvSpPr>
          <p:cNvPr id="30" name="文本框 29">
            <a:extLst>
              <a:ext uri="{FF2B5EF4-FFF2-40B4-BE49-F238E27FC236}">
                <a16:creationId xmlns="" xmlns:a16="http://schemas.microsoft.com/office/drawing/2014/main" id="{3223BC10-5B81-4065-9675-A7923502972B}"/>
              </a:ext>
            </a:extLst>
          </p:cNvPr>
          <p:cNvSpPr txBox="1"/>
          <p:nvPr/>
        </p:nvSpPr>
        <p:spPr>
          <a:xfrm>
            <a:off x="5634335" y="525600"/>
            <a:ext cx="923330" cy="2201037"/>
          </a:xfrm>
          <a:prstGeom prst="rect">
            <a:avLst/>
          </a:prstGeom>
          <a:noFill/>
        </p:spPr>
        <p:txBody>
          <a:bodyPr vert="eaVert" wrap="square" rtlCol="0">
            <a:spAutoFit/>
          </a:bodyPr>
          <a:lstStyle/>
          <a:p>
            <a:pPr algn="dist"/>
            <a:r>
              <a:rPr lang="zh-CN" altLang="en-US" sz="4800" b="1" spc="200" dirty="0">
                <a:solidFill>
                  <a:srgbClr val="8CBA5E"/>
                </a:solidFill>
                <a:cs typeface="+mn-ea"/>
                <a:sym typeface="+mn-lt"/>
              </a:rPr>
              <a:t>目录</a:t>
            </a:r>
          </a:p>
        </p:txBody>
      </p:sp>
      <p:sp>
        <p:nvSpPr>
          <p:cNvPr id="31" name="文本框 30">
            <a:extLst>
              <a:ext uri="{FF2B5EF4-FFF2-40B4-BE49-F238E27FC236}">
                <a16:creationId xmlns="" xmlns:a16="http://schemas.microsoft.com/office/drawing/2014/main" id="{306524E5-4245-4A4D-B5FC-F28CDB831D3D}"/>
              </a:ext>
            </a:extLst>
          </p:cNvPr>
          <p:cNvSpPr txBox="1"/>
          <p:nvPr/>
        </p:nvSpPr>
        <p:spPr>
          <a:xfrm>
            <a:off x="3981917" y="1363679"/>
            <a:ext cx="4269174" cy="646331"/>
          </a:xfrm>
          <a:prstGeom prst="rect">
            <a:avLst/>
          </a:prstGeom>
          <a:noFill/>
        </p:spPr>
        <p:txBody>
          <a:bodyPr wrap="square" rtlCol="0">
            <a:spAutoFit/>
          </a:bodyPr>
          <a:lstStyle/>
          <a:p>
            <a:pPr algn="ctr"/>
            <a:r>
              <a:rPr lang="en-US" altLang="zh-CN" sz="3600" b="1" spc="600" dirty="0">
                <a:solidFill>
                  <a:srgbClr val="244E3B"/>
                </a:solidFill>
                <a:cs typeface="+mn-ea"/>
                <a:sym typeface="+mn-lt"/>
              </a:rPr>
              <a:t>CONTENTS</a:t>
            </a:r>
            <a:endParaRPr lang="zh-CN" altLang="en-US" sz="3600" b="1" spc="600" dirty="0">
              <a:solidFill>
                <a:srgbClr val="244E3B"/>
              </a:solidFill>
              <a:cs typeface="+mn-ea"/>
              <a:sym typeface="+mn-lt"/>
            </a:endParaRPr>
          </a:p>
        </p:txBody>
      </p:sp>
      <p:sp>
        <p:nvSpPr>
          <p:cNvPr id="37" name="文本框 36">
            <a:extLst>
              <a:ext uri="{FF2B5EF4-FFF2-40B4-BE49-F238E27FC236}">
                <a16:creationId xmlns="" xmlns:a16="http://schemas.microsoft.com/office/drawing/2014/main" id="{CB421522-59A6-A94A-AF9A-70F558E9F635}"/>
              </a:ext>
            </a:extLst>
          </p:cNvPr>
          <p:cNvSpPr txBox="1"/>
          <p:nvPr/>
        </p:nvSpPr>
        <p:spPr>
          <a:xfrm>
            <a:off x="1998335" y="5607887"/>
            <a:ext cx="2948858" cy="430887"/>
          </a:xfrm>
          <a:prstGeom prst="rect">
            <a:avLst/>
          </a:prstGeom>
          <a:noFill/>
        </p:spPr>
        <p:txBody>
          <a:bodyPr wrap="square" rtlCol="0">
            <a:spAutoFit/>
          </a:bodyPr>
          <a:lstStyle/>
          <a:p>
            <a:r>
              <a:rPr lang="zh-CN" altLang="en-US" sz="2200" b="1" spc="300" dirty="0">
                <a:solidFill>
                  <a:schemeClr val="bg1"/>
                </a:solidFill>
                <a:cs typeface="+mn-ea"/>
                <a:sym typeface="+mn-lt"/>
              </a:rPr>
              <a:t>低碳生活的意义</a:t>
            </a:r>
          </a:p>
        </p:txBody>
      </p:sp>
      <p:sp>
        <p:nvSpPr>
          <p:cNvPr id="38" name="文本框 37">
            <a:extLst>
              <a:ext uri="{FF2B5EF4-FFF2-40B4-BE49-F238E27FC236}">
                <a16:creationId xmlns="" xmlns:a16="http://schemas.microsoft.com/office/drawing/2014/main" id="{27254D4D-C7F6-A446-B7D2-65525241BA92}"/>
              </a:ext>
            </a:extLst>
          </p:cNvPr>
          <p:cNvSpPr txBox="1"/>
          <p:nvPr/>
        </p:nvSpPr>
        <p:spPr>
          <a:xfrm>
            <a:off x="7273997" y="4241925"/>
            <a:ext cx="2948858" cy="430887"/>
          </a:xfrm>
          <a:prstGeom prst="rect">
            <a:avLst/>
          </a:prstGeom>
          <a:noFill/>
        </p:spPr>
        <p:txBody>
          <a:bodyPr wrap="square" rtlCol="0">
            <a:spAutoFit/>
          </a:bodyPr>
          <a:lstStyle/>
          <a:p>
            <a:r>
              <a:rPr lang="zh-CN" altLang="en-US" sz="2200" b="1" spc="300" dirty="0">
                <a:solidFill>
                  <a:schemeClr val="bg1"/>
                </a:solidFill>
                <a:cs typeface="+mn-ea"/>
                <a:sym typeface="+mn-lt"/>
              </a:rPr>
              <a:t>低碳生活的背景</a:t>
            </a:r>
          </a:p>
        </p:txBody>
      </p:sp>
      <p:sp>
        <p:nvSpPr>
          <p:cNvPr id="39" name="文本框 38">
            <a:extLst>
              <a:ext uri="{FF2B5EF4-FFF2-40B4-BE49-F238E27FC236}">
                <a16:creationId xmlns="" xmlns:a16="http://schemas.microsoft.com/office/drawing/2014/main" id="{9C1C3263-E54C-7148-BE1F-28D21DD38FE4}"/>
              </a:ext>
            </a:extLst>
          </p:cNvPr>
          <p:cNvSpPr txBox="1"/>
          <p:nvPr/>
        </p:nvSpPr>
        <p:spPr>
          <a:xfrm>
            <a:off x="7302131" y="5600039"/>
            <a:ext cx="2948858" cy="430887"/>
          </a:xfrm>
          <a:prstGeom prst="rect">
            <a:avLst/>
          </a:prstGeom>
          <a:noFill/>
        </p:spPr>
        <p:txBody>
          <a:bodyPr wrap="square" rtlCol="0">
            <a:spAutoFit/>
          </a:bodyPr>
          <a:lstStyle/>
          <a:p>
            <a:r>
              <a:rPr lang="zh-CN" altLang="en-US" sz="2200" b="1" spc="300" dirty="0">
                <a:solidFill>
                  <a:schemeClr val="bg1"/>
                </a:solidFill>
                <a:cs typeface="+mn-ea"/>
                <a:sym typeface="+mn-lt"/>
              </a:rPr>
              <a:t>低碳生活的举措</a:t>
            </a:r>
          </a:p>
        </p:txBody>
      </p:sp>
      <p:sp>
        <p:nvSpPr>
          <p:cNvPr id="40" name="文本框 39">
            <a:extLst>
              <a:ext uri="{FF2B5EF4-FFF2-40B4-BE49-F238E27FC236}">
                <a16:creationId xmlns="" xmlns:a16="http://schemas.microsoft.com/office/drawing/2014/main" id="{ACAEB7CA-98D7-0D44-94AB-24857C15BB6B}"/>
              </a:ext>
            </a:extLst>
          </p:cNvPr>
          <p:cNvSpPr txBox="1"/>
          <p:nvPr/>
        </p:nvSpPr>
        <p:spPr>
          <a:xfrm>
            <a:off x="950415" y="3636451"/>
            <a:ext cx="1021433" cy="830997"/>
          </a:xfrm>
          <a:prstGeom prst="rect">
            <a:avLst/>
          </a:prstGeom>
          <a:noFill/>
        </p:spPr>
        <p:txBody>
          <a:bodyPr wrap="none" rtlCol="0">
            <a:spAutoFit/>
          </a:bodyPr>
          <a:lstStyle/>
          <a:p>
            <a:r>
              <a:rPr kumimoji="1" lang="en-US" altLang="zh-CN" sz="4800" b="1" spc="300" dirty="0">
                <a:solidFill>
                  <a:schemeClr val="bg1"/>
                </a:solidFill>
                <a:cs typeface="+mn-ea"/>
                <a:sym typeface="+mn-lt"/>
              </a:rPr>
              <a:t>01</a:t>
            </a:r>
            <a:endParaRPr kumimoji="1" lang="zh-CN" altLang="en-US" sz="4800" b="1" spc="300" dirty="0">
              <a:solidFill>
                <a:schemeClr val="bg1"/>
              </a:solidFill>
              <a:cs typeface="+mn-ea"/>
              <a:sym typeface="+mn-lt"/>
            </a:endParaRPr>
          </a:p>
        </p:txBody>
      </p:sp>
      <p:sp>
        <p:nvSpPr>
          <p:cNvPr id="41" name="文本框 40">
            <a:extLst>
              <a:ext uri="{FF2B5EF4-FFF2-40B4-BE49-F238E27FC236}">
                <a16:creationId xmlns="" xmlns:a16="http://schemas.microsoft.com/office/drawing/2014/main" id="{F2CD2734-2CD1-A047-A70D-2929B7518476}"/>
              </a:ext>
            </a:extLst>
          </p:cNvPr>
          <p:cNvSpPr txBox="1"/>
          <p:nvPr/>
        </p:nvSpPr>
        <p:spPr>
          <a:xfrm>
            <a:off x="948768" y="4981974"/>
            <a:ext cx="1021433" cy="830997"/>
          </a:xfrm>
          <a:prstGeom prst="rect">
            <a:avLst/>
          </a:prstGeom>
          <a:noFill/>
        </p:spPr>
        <p:txBody>
          <a:bodyPr wrap="none" rtlCol="0">
            <a:spAutoFit/>
          </a:bodyPr>
          <a:lstStyle/>
          <a:p>
            <a:r>
              <a:rPr kumimoji="1" lang="en-US" altLang="zh-CN" sz="4800" b="1" spc="300" dirty="0">
                <a:solidFill>
                  <a:schemeClr val="bg1"/>
                </a:solidFill>
                <a:cs typeface="+mn-ea"/>
                <a:sym typeface="+mn-lt"/>
              </a:rPr>
              <a:t>02</a:t>
            </a:r>
            <a:endParaRPr kumimoji="1" lang="zh-CN" altLang="en-US" sz="4800" b="1" spc="300" dirty="0">
              <a:solidFill>
                <a:schemeClr val="bg1"/>
              </a:solidFill>
              <a:cs typeface="+mn-ea"/>
              <a:sym typeface="+mn-lt"/>
            </a:endParaRPr>
          </a:p>
        </p:txBody>
      </p:sp>
      <p:sp>
        <p:nvSpPr>
          <p:cNvPr id="42" name="文本框 41">
            <a:extLst>
              <a:ext uri="{FF2B5EF4-FFF2-40B4-BE49-F238E27FC236}">
                <a16:creationId xmlns="" xmlns:a16="http://schemas.microsoft.com/office/drawing/2014/main" id="{120065C2-0ECC-204A-B5DB-739A985FB4DB}"/>
              </a:ext>
            </a:extLst>
          </p:cNvPr>
          <p:cNvSpPr txBox="1"/>
          <p:nvPr/>
        </p:nvSpPr>
        <p:spPr>
          <a:xfrm>
            <a:off x="6231840" y="3652869"/>
            <a:ext cx="1021433" cy="830997"/>
          </a:xfrm>
          <a:prstGeom prst="rect">
            <a:avLst/>
          </a:prstGeom>
          <a:noFill/>
        </p:spPr>
        <p:txBody>
          <a:bodyPr wrap="none" rtlCol="0">
            <a:spAutoFit/>
          </a:bodyPr>
          <a:lstStyle/>
          <a:p>
            <a:r>
              <a:rPr kumimoji="1" lang="en-US" altLang="zh-CN" sz="4800" b="1" spc="300" dirty="0">
                <a:solidFill>
                  <a:schemeClr val="bg1"/>
                </a:solidFill>
                <a:cs typeface="+mn-ea"/>
                <a:sym typeface="+mn-lt"/>
              </a:rPr>
              <a:t>03</a:t>
            </a:r>
            <a:endParaRPr kumimoji="1" lang="zh-CN" altLang="en-US" sz="4800" b="1" spc="300" dirty="0">
              <a:solidFill>
                <a:schemeClr val="bg1"/>
              </a:solidFill>
              <a:cs typeface="+mn-ea"/>
              <a:sym typeface="+mn-lt"/>
            </a:endParaRPr>
          </a:p>
        </p:txBody>
      </p:sp>
      <p:sp>
        <p:nvSpPr>
          <p:cNvPr id="43" name="文本框 42">
            <a:extLst>
              <a:ext uri="{FF2B5EF4-FFF2-40B4-BE49-F238E27FC236}">
                <a16:creationId xmlns="" xmlns:a16="http://schemas.microsoft.com/office/drawing/2014/main" id="{0CE1A541-9D28-7C4F-9B98-534397BDD481}"/>
              </a:ext>
            </a:extLst>
          </p:cNvPr>
          <p:cNvSpPr txBox="1"/>
          <p:nvPr/>
        </p:nvSpPr>
        <p:spPr>
          <a:xfrm>
            <a:off x="6230193" y="4998392"/>
            <a:ext cx="1021433" cy="830997"/>
          </a:xfrm>
          <a:prstGeom prst="rect">
            <a:avLst/>
          </a:prstGeom>
          <a:noFill/>
        </p:spPr>
        <p:txBody>
          <a:bodyPr wrap="none" rtlCol="0">
            <a:spAutoFit/>
          </a:bodyPr>
          <a:lstStyle/>
          <a:p>
            <a:r>
              <a:rPr kumimoji="1" lang="en-US" altLang="zh-CN" sz="4800" b="1" spc="300" dirty="0">
                <a:solidFill>
                  <a:schemeClr val="bg1"/>
                </a:solidFill>
                <a:cs typeface="+mn-ea"/>
                <a:sym typeface="+mn-lt"/>
              </a:rPr>
              <a:t>04</a:t>
            </a:r>
            <a:endParaRPr kumimoji="1" lang="zh-CN" altLang="en-US" sz="4800" b="1" spc="300" dirty="0">
              <a:solidFill>
                <a:schemeClr val="bg1"/>
              </a:solidFill>
              <a:cs typeface="+mn-ea"/>
              <a:sym typeface="+mn-lt"/>
            </a:endParaRPr>
          </a:p>
        </p:txBody>
      </p:sp>
    </p:spTree>
    <p:extLst>
      <p:ext uri="{BB962C8B-B14F-4D97-AF65-F5344CB8AC3E}">
        <p14:creationId xmlns:p14="http://schemas.microsoft.com/office/powerpoint/2010/main" val="2471734872"/>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ppt_x"/>
                                          </p:val>
                                        </p:tav>
                                        <p:tav tm="100000">
                                          <p:val>
                                            <p:strVal val="#ppt_x"/>
                                          </p:val>
                                        </p:tav>
                                      </p:tavLst>
                                    </p:anim>
                                    <p:anim calcmode="lin" valueType="num">
                                      <p:cBhvr additive="base">
                                        <p:cTn id="82" dur="500" fill="hold"/>
                                        <p:tgtEl>
                                          <p:spTgt spid="3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ppt_x"/>
                                          </p:val>
                                        </p:tav>
                                        <p:tav tm="100000">
                                          <p:val>
                                            <p:strVal val="#ppt_x"/>
                                          </p:val>
                                        </p:tav>
                                      </p:tavLst>
                                    </p:anim>
                                    <p:anim calcmode="lin" valueType="num">
                                      <p:cBhvr additive="base">
                                        <p:cTn id="90" dur="500" fill="hold"/>
                                        <p:tgtEl>
                                          <p:spTgt spid="4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animBg="1"/>
      <p:bldP spid="14" grpId="0" animBg="1"/>
      <p:bldP spid="17" grpId="0" animBg="1"/>
      <p:bldP spid="20" grpId="0"/>
      <p:bldP spid="21" grpId="0"/>
      <p:bldP spid="22" grpId="0"/>
      <p:bldP spid="23" grpId="0"/>
      <p:bldP spid="24" grpId="0"/>
      <p:bldP spid="25" grpId="0"/>
      <p:bldP spid="26" grpId="0"/>
      <p:bldP spid="30" grpId="0"/>
      <p:bldP spid="31" grpId="0"/>
      <p:bldP spid="37" grpId="0"/>
      <p:bldP spid="38" grpId="0"/>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3" name="组合 92">
            <a:extLst>
              <a:ext uri="{FF2B5EF4-FFF2-40B4-BE49-F238E27FC236}">
                <a16:creationId xmlns="" xmlns:a16="http://schemas.microsoft.com/office/drawing/2014/main" id="{46BD7784-BE0E-DA4C-8DF3-4AD4C04C98A6}"/>
              </a:ext>
            </a:extLst>
          </p:cNvPr>
          <p:cNvGrpSpPr/>
          <p:nvPr/>
        </p:nvGrpSpPr>
        <p:grpSpPr>
          <a:xfrm>
            <a:off x="612573" y="625199"/>
            <a:ext cx="603468" cy="385836"/>
            <a:chOff x="5507206" y="1870053"/>
            <a:chExt cx="1167071" cy="746182"/>
          </a:xfrm>
          <a:solidFill>
            <a:srgbClr val="65BD0B"/>
          </a:solidFill>
        </p:grpSpPr>
        <p:pic>
          <p:nvPicPr>
            <p:cNvPr id="94" name="图形 93" descr="树叶 纯色填充">
              <a:extLst>
                <a:ext uri="{FF2B5EF4-FFF2-40B4-BE49-F238E27FC236}">
                  <a16:creationId xmlns="" xmlns:a16="http://schemas.microsoft.com/office/drawing/2014/main" id="{34FB5622-9B45-5648-ABF9-1E409DD618F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95" name="图形 94" descr="树叶 纯色填充">
              <a:extLst>
                <a:ext uri="{FF2B5EF4-FFF2-40B4-BE49-F238E27FC236}">
                  <a16:creationId xmlns="" xmlns:a16="http://schemas.microsoft.com/office/drawing/2014/main" id="{EEA6975F-8AA6-0644-8088-D0F5155216F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96" name="文本框 95">
            <a:extLst>
              <a:ext uri="{FF2B5EF4-FFF2-40B4-BE49-F238E27FC236}">
                <a16:creationId xmlns="" xmlns:a16="http://schemas.microsoft.com/office/drawing/2014/main" id="{CCF61A8B-9BF0-104E-84B6-BFABFA04C23F}"/>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低碳生活的举措</a:t>
            </a:r>
          </a:p>
        </p:txBody>
      </p:sp>
      <p:sp>
        <p:nvSpPr>
          <p:cNvPr id="50" name="Freeform 5">
            <a:extLst>
              <a:ext uri="{FF2B5EF4-FFF2-40B4-BE49-F238E27FC236}">
                <a16:creationId xmlns="" xmlns:a16="http://schemas.microsoft.com/office/drawing/2014/main" id="{550E5D85-48BF-8647-96D8-F414C666F917}"/>
              </a:ext>
            </a:extLst>
          </p:cNvPr>
          <p:cNvSpPr/>
          <p:nvPr/>
        </p:nvSpPr>
        <p:spPr bwMode="auto">
          <a:xfrm>
            <a:off x="871298" y="1737077"/>
            <a:ext cx="3217722" cy="3199260"/>
          </a:xfrm>
          <a:custGeom>
            <a:avLst/>
            <a:gdLst>
              <a:gd name="T0" fmla="*/ 2100 w 2100"/>
              <a:gd name="T1" fmla="*/ 630 h 2147"/>
              <a:gd name="T2" fmla="*/ 634 w 2100"/>
              <a:gd name="T3" fmla="*/ 510 h 2147"/>
              <a:gd name="T4" fmla="*/ 1574 w 2100"/>
              <a:gd name="T5" fmla="*/ 1621 h 2147"/>
              <a:gd name="T6" fmla="*/ 991 w 2100"/>
              <a:gd name="T7" fmla="*/ 1572 h 2147"/>
              <a:gd name="T8" fmla="*/ 2100 w 2100"/>
              <a:gd name="T9" fmla="*/ 630 h 2147"/>
            </a:gdLst>
            <a:ahLst/>
            <a:cxnLst>
              <a:cxn ang="0">
                <a:pos x="T0" y="T1"/>
              </a:cxn>
              <a:cxn ang="0">
                <a:pos x="T2" y="T3"/>
              </a:cxn>
              <a:cxn ang="0">
                <a:pos x="T4" y="T5"/>
              </a:cxn>
              <a:cxn ang="0">
                <a:pos x="T6" y="T7"/>
              </a:cxn>
              <a:cxn ang="0">
                <a:pos x="T8" y="T9"/>
              </a:cxn>
            </a:cxnLst>
            <a:rect l="0" t="0" r="r" b="b"/>
            <a:pathLst>
              <a:path w="2100" h="2147">
                <a:moveTo>
                  <a:pt x="2100" y="630"/>
                </a:moveTo>
                <a:cubicBezTo>
                  <a:pt x="1728" y="193"/>
                  <a:pt x="1072" y="139"/>
                  <a:pt x="634" y="510"/>
                </a:cubicBezTo>
                <a:cubicBezTo>
                  <a:pt x="0" y="1047"/>
                  <a:pt x="953" y="2147"/>
                  <a:pt x="1574" y="1621"/>
                </a:cubicBezTo>
                <a:cubicBezTo>
                  <a:pt x="1400" y="1768"/>
                  <a:pt x="1139" y="1747"/>
                  <a:pt x="991" y="1572"/>
                </a:cubicBezTo>
                <a:cubicBezTo>
                  <a:pt x="466" y="952"/>
                  <a:pt x="1563" y="0"/>
                  <a:pt x="2100" y="630"/>
                </a:cubicBezTo>
                <a:close/>
              </a:path>
            </a:pathLst>
          </a:custGeom>
          <a:solidFill>
            <a:srgbClr val="8CBA5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bg1"/>
              </a:solidFill>
              <a:cs typeface="+mn-ea"/>
              <a:sym typeface="+mn-lt"/>
            </a:endParaRPr>
          </a:p>
        </p:txBody>
      </p:sp>
      <p:sp>
        <p:nvSpPr>
          <p:cNvPr id="51" name="Freeform 6">
            <a:extLst>
              <a:ext uri="{FF2B5EF4-FFF2-40B4-BE49-F238E27FC236}">
                <a16:creationId xmlns="" xmlns:a16="http://schemas.microsoft.com/office/drawing/2014/main" id="{201778BA-8FE3-F543-8255-B8E1F63E625B}"/>
              </a:ext>
            </a:extLst>
          </p:cNvPr>
          <p:cNvSpPr/>
          <p:nvPr/>
        </p:nvSpPr>
        <p:spPr bwMode="auto">
          <a:xfrm>
            <a:off x="1655222" y="1811003"/>
            <a:ext cx="3281684" cy="3125336"/>
          </a:xfrm>
          <a:custGeom>
            <a:avLst/>
            <a:gdLst>
              <a:gd name="T0" fmla="*/ 1521 w 2142"/>
              <a:gd name="T1" fmla="*/ 2097 h 2097"/>
              <a:gd name="T2" fmla="*/ 1637 w 2142"/>
              <a:gd name="T3" fmla="*/ 634 h 2097"/>
              <a:gd name="T4" fmla="*/ 526 w 2142"/>
              <a:gd name="T5" fmla="*/ 1574 h 2097"/>
              <a:gd name="T6" fmla="*/ 575 w 2142"/>
              <a:gd name="T7" fmla="*/ 991 h 2097"/>
              <a:gd name="T8" fmla="*/ 1521 w 2142"/>
              <a:gd name="T9" fmla="*/ 2097 h 2097"/>
            </a:gdLst>
            <a:ahLst/>
            <a:cxnLst>
              <a:cxn ang="0">
                <a:pos x="T0" y="T1"/>
              </a:cxn>
              <a:cxn ang="0">
                <a:pos x="T2" y="T3"/>
              </a:cxn>
              <a:cxn ang="0">
                <a:pos x="T4" y="T5"/>
              </a:cxn>
              <a:cxn ang="0">
                <a:pos x="T6" y="T7"/>
              </a:cxn>
              <a:cxn ang="0">
                <a:pos x="T8" y="T9"/>
              </a:cxn>
            </a:cxnLst>
            <a:rect l="0" t="0" r="r" b="b"/>
            <a:pathLst>
              <a:path w="2142" h="2097">
                <a:moveTo>
                  <a:pt x="1521" y="2097"/>
                </a:moveTo>
                <a:cubicBezTo>
                  <a:pt x="1954" y="1724"/>
                  <a:pt x="2007" y="1071"/>
                  <a:pt x="1637" y="634"/>
                </a:cubicBezTo>
                <a:cubicBezTo>
                  <a:pt x="1100" y="0"/>
                  <a:pt x="0" y="953"/>
                  <a:pt x="526" y="1574"/>
                </a:cubicBezTo>
                <a:cubicBezTo>
                  <a:pt x="379" y="1400"/>
                  <a:pt x="400" y="1139"/>
                  <a:pt x="575" y="991"/>
                </a:cubicBezTo>
                <a:cubicBezTo>
                  <a:pt x="1194" y="467"/>
                  <a:pt x="2142" y="1558"/>
                  <a:pt x="1521" y="2097"/>
                </a:cubicBezTo>
                <a:close/>
              </a:path>
            </a:pathLst>
          </a:custGeom>
          <a:solidFill>
            <a:srgbClr val="244E3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bg1"/>
              </a:solidFill>
              <a:cs typeface="+mn-ea"/>
              <a:sym typeface="+mn-lt"/>
            </a:endParaRPr>
          </a:p>
        </p:txBody>
      </p:sp>
      <p:sp>
        <p:nvSpPr>
          <p:cNvPr id="52" name="Freeform 7">
            <a:extLst>
              <a:ext uri="{FF2B5EF4-FFF2-40B4-BE49-F238E27FC236}">
                <a16:creationId xmlns="" xmlns:a16="http://schemas.microsoft.com/office/drawing/2014/main" id="{56552C08-13CA-904C-B976-16D6C165A630}"/>
              </a:ext>
            </a:extLst>
          </p:cNvPr>
          <p:cNvSpPr/>
          <p:nvPr/>
        </p:nvSpPr>
        <p:spPr bwMode="auto">
          <a:xfrm>
            <a:off x="797553" y="2603133"/>
            <a:ext cx="3291466" cy="3131191"/>
          </a:xfrm>
          <a:custGeom>
            <a:avLst/>
            <a:gdLst>
              <a:gd name="T0" fmla="*/ 633 w 2148"/>
              <a:gd name="T1" fmla="*/ 0 h 2101"/>
              <a:gd name="T2" fmla="*/ 512 w 2148"/>
              <a:gd name="T3" fmla="*/ 1467 h 2101"/>
              <a:gd name="T4" fmla="*/ 1623 w 2148"/>
              <a:gd name="T5" fmla="*/ 527 h 2101"/>
              <a:gd name="T6" fmla="*/ 1574 w 2148"/>
              <a:gd name="T7" fmla="*/ 1110 h 2101"/>
              <a:gd name="T8" fmla="*/ 633 w 2148"/>
              <a:gd name="T9" fmla="*/ 0 h 2101"/>
            </a:gdLst>
            <a:ahLst/>
            <a:cxnLst>
              <a:cxn ang="0">
                <a:pos x="T0" y="T1"/>
              </a:cxn>
              <a:cxn ang="0">
                <a:pos x="T2" y="T3"/>
              </a:cxn>
              <a:cxn ang="0">
                <a:pos x="T4" y="T5"/>
              </a:cxn>
              <a:cxn ang="0">
                <a:pos x="T6" y="T7"/>
              </a:cxn>
              <a:cxn ang="0">
                <a:pos x="T8" y="T9"/>
              </a:cxn>
            </a:cxnLst>
            <a:rect l="0" t="0" r="r" b="b"/>
            <a:pathLst>
              <a:path w="2148" h="2101">
                <a:moveTo>
                  <a:pt x="633" y="0"/>
                </a:moveTo>
                <a:cubicBezTo>
                  <a:pt x="195" y="371"/>
                  <a:pt x="140" y="1028"/>
                  <a:pt x="512" y="1467"/>
                </a:cubicBezTo>
                <a:cubicBezTo>
                  <a:pt x="1048" y="2101"/>
                  <a:pt x="2148" y="1148"/>
                  <a:pt x="1623" y="527"/>
                </a:cubicBezTo>
                <a:cubicBezTo>
                  <a:pt x="1770" y="701"/>
                  <a:pt x="1748" y="962"/>
                  <a:pt x="1574" y="1110"/>
                </a:cubicBezTo>
                <a:cubicBezTo>
                  <a:pt x="953" y="1636"/>
                  <a:pt x="0" y="536"/>
                  <a:pt x="633" y="0"/>
                </a:cubicBezTo>
                <a:close/>
              </a:path>
            </a:pathLst>
          </a:custGeom>
          <a:solidFill>
            <a:srgbClr val="244E3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bg1"/>
              </a:solidFill>
              <a:cs typeface="+mn-ea"/>
              <a:sym typeface="+mn-lt"/>
            </a:endParaRPr>
          </a:p>
        </p:txBody>
      </p:sp>
      <p:sp>
        <p:nvSpPr>
          <p:cNvPr id="53" name="Freeform 8">
            <a:extLst>
              <a:ext uri="{FF2B5EF4-FFF2-40B4-BE49-F238E27FC236}">
                <a16:creationId xmlns="" xmlns:a16="http://schemas.microsoft.com/office/drawing/2014/main" id="{63F89D8F-3F23-A74E-9D56-F1AFBF2C1442}"/>
              </a:ext>
            </a:extLst>
          </p:cNvPr>
          <p:cNvSpPr/>
          <p:nvPr/>
        </p:nvSpPr>
        <p:spPr bwMode="auto">
          <a:xfrm>
            <a:off x="1645440" y="2585201"/>
            <a:ext cx="3213207" cy="3192674"/>
          </a:xfrm>
          <a:custGeom>
            <a:avLst/>
            <a:gdLst>
              <a:gd name="T0" fmla="*/ 0 w 2097"/>
              <a:gd name="T1" fmla="*/ 1520 h 2142"/>
              <a:gd name="T2" fmla="*/ 1463 w 2097"/>
              <a:gd name="T3" fmla="*/ 1636 h 2142"/>
              <a:gd name="T4" fmla="*/ 523 w 2097"/>
              <a:gd name="T5" fmla="*/ 525 h 2142"/>
              <a:gd name="T6" fmla="*/ 1106 w 2097"/>
              <a:gd name="T7" fmla="*/ 574 h 2142"/>
              <a:gd name="T8" fmla="*/ 0 w 2097"/>
              <a:gd name="T9" fmla="*/ 1520 h 2142"/>
            </a:gdLst>
            <a:ahLst/>
            <a:cxnLst>
              <a:cxn ang="0">
                <a:pos x="T0" y="T1"/>
              </a:cxn>
              <a:cxn ang="0">
                <a:pos x="T2" y="T3"/>
              </a:cxn>
              <a:cxn ang="0">
                <a:pos x="T4" y="T5"/>
              </a:cxn>
              <a:cxn ang="0">
                <a:pos x="T6" y="T7"/>
              </a:cxn>
              <a:cxn ang="0">
                <a:pos x="T8" y="T9"/>
              </a:cxn>
            </a:cxnLst>
            <a:rect l="0" t="0" r="r" b="b"/>
            <a:pathLst>
              <a:path w="2097" h="2142">
                <a:moveTo>
                  <a:pt x="0" y="1520"/>
                </a:moveTo>
                <a:cubicBezTo>
                  <a:pt x="373" y="1954"/>
                  <a:pt x="1026" y="2006"/>
                  <a:pt x="1463" y="1636"/>
                </a:cubicBezTo>
                <a:cubicBezTo>
                  <a:pt x="2097" y="1100"/>
                  <a:pt x="1144" y="0"/>
                  <a:pt x="523" y="525"/>
                </a:cubicBezTo>
                <a:cubicBezTo>
                  <a:pt x="697" y="378"/>
                  <a:pt x="958" y="400"/>
                  <a:pt x="1106" y="574"/>
                </a:cubicBezTo>
                <a:cubicBezTo>
                  <a:pt x="1630" y="1193"/>
                  <a:pt x="539" y="2142"/>
                  <a:pt x="0" y="1520"/>
                </a:cubicBezTo>
                <a:close/>
              </a:path>
            </a:pathLst>
          </a:custGeom>
          <a:solidFill>
            <a:srgbClr val="8CBA5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chemeClr val="bg1"/>
              </a:solidFill>
              <a:cs typeface="+mn-ea"/>
              <a:sym typeface="+mn-lt"/>
            </a:endParaRPr>
          </a:p>
        </p:txBody>
      </p:sp>
      <p:sp>
        <p:nvSpPr>
          <p:cNvPr id="67" name="矩形 66">
            <a:extLst>
              <a:ext uri="{FF2B5EF4-FFF2-40B4-BE49-F238E27FC236}">
                <a16:creationId xmlns="" xmlns:a16="http://schemas.microsoft.com/office/drawing/2014/main" id="{0EB32B98-59B6-8045-BE6E-2F9BFF19B783}"/>
              </a:ext>
            </a:extLst>
          </p:cNvPr>
          <p:cNvSpPr/>
          <p:nvPr/>
        </p:nvSpPr>
        <p:spPr>
          <a:xfrm>
            <a:off x="5706534" y="1770475"/>
            <a:ext cx="3069857" cy="1629452"/>
          </a:xfrm>
          <a:prstGeom prst="rect">
            <a:avLst/>
          </a:prstGeom>
          <a:solidFill>
            <a:schemeClr val="bg1"/>
          </a:solidFill>
          <a:ln w="31750">
            <a:solidFill>
              <a:srgbClr val="8CB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8" name="矩形 67">
            <a:extLst>
              <a:ext uri="{FF2B5EF4-FFF2-40B4-BE49-F238E27FC236}">
                <a16:creationId xmlns="" xmlns:a16="http://schemas.microsoft.com/office/drawing/2014/main" id="{BC6D8888-3338-D64F-BE52-A1D2222A1D15}"/>
              </a:ext>
            </a:extLst>
          </p:cNvPr>
          <p:cNvSpPr/>
          <p:nvPr/>
        </p:nvSpPr>
        <p:spPr>
          <a:xfrm>
            <a:off x="7728774" y="3937804"/>
            <a:ext cx="3069857" cy="1629452"/>
          </a:xfrm>
          <a:prstGeom prst="rect">
            <a:avLst/>
          </a:prstGeom>
          <a:solidFill>
            <a:schemeClr val="bg1"/>
          </a:solidFill>
          <a:ln w="31750">
            <a:solidFill>
              <a:srgbClr val="8CB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a:extLst>
              <a:ext uri="{FF2B5EF4-FFF2-40B4-BE49-F238E27FC236}">
                <a16:creationId xmlns="" xmlns:a16="http://schemas.microsoft.com/office/drawing/2014/main" id="{D74D090C-F575-BB40-98D1-4A60BD721D5E}"/>
              </a:ext>
            </a:extLst>
          </p:cNvPr>
          <p:cNvSpPr/>
          <p:nvPr/>
        </p:nvSpPr>
        <p:spPr>
          <a:xfrm>
            <a:off x="6240973" y="2376065"/>
            <a:ext cx="2332160"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rgbClr val="244E3B"/>
                </a:solidFill>
                <a:cs typeface="+mn-ea"/>
                <a:sym typeface="+mn-lt"/>
              </a:rPr>
              <a:t>标题数字等都可以通过点击和重新输入进行更改。文字数字大小颜色参考此模板</a:t>
            </a:r>
            <a:endParaRPr kumimoji="1" lang="zh-CN" altLang="en-US" sz="1200" dirty="0">
              <a:solidFill>
                <a:srgbClr val="244E3B"/>
              </a:solidFill>
              <a:cs typeface="+mn-ea"/>
              <a:sym typeface="+mn-lt"/>
            </a:endParaRPr>
          </a:p>
        </p:txBody>
      </p:sp>
      <p:sp>
        <p:nvSpPr>
          <p:cNvPr id="70" name="文本框 15">
            <a:extLst>
              <a:ext uri="{FF2B5EF4-FFF2-40B4-BE49-F238E27FC236}">
                <a16:creationId xmlns="" xmlns:a16="http://schemas.microsoft.com/office/drawing/2014/main" id="{7F6AEA48-2598-914D-8792-0F4AE91E16C8}"/>
              </a:ext>
            </a:extLst>
          </p:cNvPr>
          <p:cNvSpPr txBox="1"/>
          <p:nvPr/>
        </p:nvSpPr>
        <p:spPr>
          <a:xfrm>
            <a:off x="6100051" y="1962107"/>
            <a:ext cx="2048925"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b="1" spc="300" dirty="0">
                <a:solidFill>
                  <a:srgbClr val="244E3B"/>
                </a:solidFill>
                <a:cs typeface="+mn-ea"/>
                <a:sym typeface="+mn-lt"/>
              </a:rPr>
              <a:t>添加标题文本</a:t>
            </a:r>
          </a:p>
        </p:txBody>
      </p:sp>
      <p:sp>
        <p:nvSpPr>
          <p:cNvPr id="71" name="worker_50874">
            <a:extLst>
              <a:ext uri="{FF2B5EF4-FFF2-40B4-BE49-F238E27FC236}">
                <a16:creationId xmlns="" xmlns:a16="http://schemas.microsoft.com/office/drawing/2014/main" id="{5A945255-ED1C-3745-A035-884171872ED7}"/>
              </a:ext>
            </a:extLst>
          </p:cNvPr>
          <p:cNvSpPr>
            <a:spLocks noChangeAspect="1"/>
          </p:cNvSpPr>
          <p:nvPr/>
        </p:nvSpPr>
        <p:spPr bwMode="auto">
          <a:xfrm>
            <a:off x="4993106" y="2255661"/>
            <a:ext cx="393516" cy="394294"/>
          </a:xfrm>
          <a:custGeom>
            <a:avLst/>
            <a:gdLst>
              <a:gd name="T0" fmla="*/ 3717 w 3906"/>
              <a:gd name="T1" fmla="*/ 1560 h 3920"/>
              <a:gd name="T2" fmla="*/ 3475 w 3906"/>
              <a:gd name="T3" fmla="*/ 1560 h 3920"/>
              <a:gd name="T4" fmla="*/ 3313 w 3906"/>
              <a:gd name="T5" fmla="*/ 1170 h 3920"/>
              <a:gd name="T6" fmla="*/ 3491 w 3906"/>
              <a:gd name="T7" fmla="*/ 992 h 3920"/>
              <a:gd name="T8" fmla="*/ 3491 w 3906"/>
              <a:gd name="T9" fmla="*/ 709 h 3920"/>
              <a:gd name="T10" fmla="*/ 3215 w 3906"/>
              <a:gd name="T11" fmla="*/ 433 h 3920"/>
              <a:gd name="T12" fmla="*/ 3074 w 3906"/>
              <a:gd name="T13" fmla="*/ 374 h 3920"/>
              <a:gd name="T14" fmla="*/ 2932 w 3906"/>
              <a:gd name="T15" fmla="*/ 433 h 3920"/>
              <a:gd name="T16" fmla="*/ 2752 w 3906"/>
              <a:gd name="T17" fmla="*/ 609 h 3920"/>
              <a:gd name="T18" fmla="*/ 2346 w 3906"/>
              <a:gd name="T19" fmla="*/ 442 h 3920"/>
              <a:gd name="T20" fmla="*/ 2346 w 3906"/>
              <a:gd name="T21" fmla="*/ 200 h 3920"/>
              <a:gd name="T22" fmla="*/ 2153 w 3906"/>
              <a:gd name="T23" fmla="*/ 0 h 3920"/>
              <a:gd name="T24" fmla="*/ 1762 w 3906"/>
              <a:gd name="T25" fmla="*/ 0 h 3920"/>
              <a:gd name="T26" fmla="*/ 1560 w 3906"/>
              <a:gd name="T27" fmla="*/ 200 h 3920"/>
              <a:gd name="T28" fmla="*/ 1560 w 3906"/>
              <a:gd name="T29" fmla="*/ 442 h 3920"/>
              <a:gd name="T30" fmla="*/ 1174 w 3906"/>
              <a:gd name="T31" fmla="*/ 601 h 3920"/>
              <a:gd name="T32" fmla="*/ 1009 w 3906"/>
              <a:gd name="T33" fmla="*/ 435 h 3920"/>
              <a:gd name="T34" fmla="*/ 726 w 3906"/>
              <a:gd name="T35" fmla="*/ 435 h 3920"/>
              <a:gd name="T36" fmla="*/ 450 w 3906"/>
              <a:gd name="T37" fmla="*/ 711 h 3920"/>
              <a:gd name="T38" fmla="*/ 450 w 3906"/>
              <a:gd name="T39" fmla="*/ 994 h 3920"/>
              <a:gd name="T40" fmla="*/ 611 w 3906"/>
              <a:gd name="T41" fmla="*/ 1155 h 3920"/>
              <a:gd name="T42" fmla="*/ 441 w 3906"/>
              <a:gd name="T43" fmla="*/ 1560 h 3920"/>
              <a:gd name="T44" fmla="*/ 204 w 3906"/>
              <a:gd name="T45" fmla="*/ 1560 h 3920"/>
              <a:gd name="T46" fmla="*/ 0 w 3906"/>
              <a:gd name="T47" fmla="*/ 1761 h 3920"/>
              <a:gd name="T48" fmla="*/ 0 w 3906"/>
              <a:gd name="T49" fmla="*/ 2152 h 3920"/>
              <a:gd name="T50" fmla="*/ 204 w 3906"/>
              <a:gd name="T51" fmla="*/ 2347 h 3920"/>
              <a:gd name="T52" fmla="*/ 439 w 3906"/>
              <a:gd name="T53" fmla="*/ 2347 h 3920"/>
              <a:gd name="T54" fmla="*/ 608 w 3906"/>
              <a:gd name="T55" fmla="*/ 2754 h 3920"/>
              <a:gd name="T56" fmla="*/ 448 w 3906"/>
              <a:gd name="T57" fmla="*/ 2916 h 3920"/>
              <a:gd name="T58" fmla="*/ 448 w 3906"/>
              <a:gd name="T59" fmla="*/ 3199 h 3920"/>
              <a:gd name="T60" fmla="*/ 724 w 3906"/>
              <a:gd name="T61" fmla="*/ 3476 h 3920"/>
              <a:gd name="T62" fmla="*/ 866 w 3906"/>
              <a:gd name="T63" fmla="*/ 3535 h 3920"/>
              <a:gd name="T64" fmla="*/ 1007 w 3906"/>
              <a:gd name="T65" fmla="*/ 3476 h 3920"/>
              <a:gd name="T66" fmla="*/ 1167 w 3906"/>
              <a:gd name="T67" fmla="*/ 3315 h 3920"/>
              <a:gd name="T68" fmla="*/ 1560 w 3906"/>
              <a:gd name="T69" fmla="*/ 3478 h 3920"/>
              <a:gd name="T70" fmla="*/ 1560 w 3906"/>
              <a:gd name="T71" fmla="*/ 3713 h 3920"/>
              <a:gd name="T72" fmla="*/ 1762 w 3906"/>
              <a:gd name="T73" fmla="*/ 3920 h 3920"/>
              <a:gd name="T74" fmla="*/ 2153 w 3906"/>
              <a:gd name="T75" fmla="*/ 3920 h 3920"/>
              <a:gd name="T76" fmla="*/ 2346 w 3906"/>
              <a:gd name="T77" fmla="*/ 3713 h 3920"/>
              <a:gd name="T78" fmla="*/ 2346 w 3906"/>
              <a:gd name="T79" fmla="*/ 3478 h 3920"/>
              <a:gd name="T80" fmla="*/ 2758 w 3906"/>
              <a:gd name="T81" fmla="*/ 3306 h 3920"/>
              <a:gd name="T82" fmla="*/ 2932 w 3906"/>
              <a:gd name="T83" fmla="*/ 3478 h 3920"/>
              <a:gd name="T84" fmla="*/ 3075 w 3906"/>
              <a:gd name="T85" fmla="*/ 3537 h 3920"/>
              <a:gd name="T86" fmla="*/ 3217 w 3906"/>
              <a:gd name="T87" fmla="*/ 3478 h 3920"/>
              <a:gd name="T88" fmla="*/ 3493 w 3906"/>
              <a:gd name="T89" fmla="*/ 3202 h 3920"/>
              <a:gd name="T90" fmla="*/ 3493 w 3906"/>
              <a:gd name="T91" fmla="*/ 2919 h 3920"/>
              <a:gd name="T92" fmla="*/ 3317 w 3906"/>
              <a:gd name="T93" fmla="*/ 2740 h 3920"/>
              <a:gd name="T94" fmla="*/ 3477 w 3906"/>
              <a:gd name="T95" fmla="*/ 2347 h 3920"/>
              <a:gd name="T96" fmla="*/ 3717 w 3906"/>
              <a:gd name="T97" fmla="*/ 2347 h 3920"/>
              <a:gd name="T98" fmla="*/ 3906 w 3906"/>
              <a:gd name="T99" fmla="*/ 2152 h 3920"/>
              <a:gd name="T100" fmla="*/ 3906 w 3906"/>
              <a:gd name="T101" fmla="*/ 1761 h 3920"/>
              <a:gd name="T102" fmla="*/ 3717 w 3906"/>
              <a:gd name="T103" fmla="*/ 1560 h 3920"/>
              <a:gd name="T104" fmla="*/ 2540 w 3906"/>
              <a:gd name="T105" fmla="*/ 1960 h 3920"/>
              <a:gd name="T106" fmla="*/ 1958 w 3906"/>
              <a:gd name="T107" fmla="*/ 2542 h 3920"/>
              <a:gd name="T108" fmla="*/ 1376 w 3906"/>
              <a:gd name="T109" fmla="*/ 1960 h 3920"/>
              <a:gd name="T110" fmla="*/ 1958 w 3906"/>
              <a:gd name="T111" fmla="*/ 1378 h 3920"/>
              <a:gd name="T112" fmla="*/ 2540 w 3906"/>
              <a:gd name="T113" fmla="*/ 1960 h 3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06" h="3920">
                <a:moveTo>
                  <a:pt x="3717" y="1560"/>
                </a:moveTo>
                <a:lnTo>
                  <a:pt x="3475" y="1560"/>
                </a:lnTo>
                <a:cubicBezTo>
                  <a:pt x="3439" y="1427"/>
                  <a:pt x="3384" y="1291"/>
                  <a:pt x="3313" y="1170"/>
                </a:cubicBezTo>
                <a:lnTo>
                  <a:pt x="3491" y="992"/>
                </a:lnTo>
                <a:cubicBezTo>
                  <a:pt x="3570" y="914"/>
                  <a:pt x="3570" y="787"/>
                  <a:pt x="3491" y="709"/>
                </a:cubicBezTo>
                <a:lnTo>
                  <a:pt x="3215" y="433"/>
                </a:lnTo>
                <a:cubicBezTo>
                  <a:pt x="3177" y="395"/>
                  <a:pt x="3127" y="374"/>
                  <a:pt x="3074" y="374"/>
                </a:cubicBezTo>
                <a:cubicBezTo>
                  <a:pt x="3020" y="374"/>
                  <a:pt x="2970" y="395"/>
                  <a:pt x="2932" y="433"/>
                </a:cubicBezTo>
                <a:lnTo>
                  <a:pt x="2752" y="609"/>
                </a:lnTo>
                <a:cubicBezTo>
                  <a:pt x="2628" y="536"/>
                  <a:pt x="2493" y="479"/>
                  <a:pt x="2346" y="442"/>
                </a:cubicBezTo>
                <a:lnTo>
                  <a:pt x="2346" y="200"/>
                </a:lnTo>
                <a:cubicBezTo>
                  <a:pt x="2346" y="90"/>
                  <a:pt x="2264" y="0"/>
                  <a:pt x="2153" y="0"/>
                </a:cubicBezTo>
                <a:lnTo>
                  <a:pt x="1762" y="0"/>
                </a:lnTo>
                <a:cubicBezTo>
                  <a:pt x="1652" y="0"/>
                  <a:pt x="1560" y="90"/>
                  <a:pt x="1560" y="200"/>
                </a:cubicBezTo>
                <a:lnTo>
                  <a:pt x="1560" y="442"/>
                </a:lnTo>
                <a:cubicBezTo>
                  <a:pt x="1426" y="477"/>
                  <a:pt x="1294" y="531"/>
                  <a:pt x="1174" y="601"/>
                </a:cubicBezTo>
                <a:lnTo>
                  <a:pt x="1009" y="435"/>
                </a:lnTo>
                <a:cubicBezTo>
                  <a:pt x="930" y="357"/>
                  <a:pt x="804" y="357"/>
                  <a:pt x="726" y="435"/>
                </a:cubicBezTo>
                <a:lnTo>
                  <a:pt x="450" y="711"/>
                </a:lnTo>
                <a:cubicBezTo>
                  <a:pt x="372" y="789"/>
                  <a:pt x="372" y="916"/>
                  <a:pt x="450" y="994"/>
                </a:cubicBezTo>
                <a:lnTo>
                  <a:pt x="611" y="1155"/>
                </a:lnTo>
                <a:cubicBezTo>
                  <a:pt x="536" y="1280"/>
                  <a:pt x="478" y="1413"/>
                  <a:pt x="441" y="1560"/>
                </a:cubicBezTo>
                <a:lnTo>
                  <a:pt x="204" y="1560"/>
                </a:lnTo>
                <a:cubicBezTo>
                  <a:pt x="94" y="1560"/>
                  <a:pt x="0" y="1651"/>
                  <a:pt x="0" y="1761"/>
                </a:cubicBezTo>
                <a:lnTo>
                  <a:pt x="0" y="2152"/>
                </a:lnTo>
                <a:cubicBezTo>
                  <a:pt x="0" y="2263"/>
                  <a:pt x="94" y="2347"/>
                  <a:pt x="204" y="2347"/>
                </a:cubicBezTo>
                <a:lnTo>
                  <a:pt x="439" y="2347"/>
                </a:lnTo>
                <a:cubicBezTo>
                  <a:pt x="476" y="2493"/>
                  <a:pt x="534" y="2629"/>
                  <a:pt x="608" y="2754"/>
                </a:cubicBezTo>
                <a:lnTo>
                  <a:pt x="448" y="2916"/>
                </a:lnTo>
                <a:cubicBezTo>
                  <a:pt x="370" y="2994"/>
                  <a:pt x="370" y="3121"/>
                  <a:pt x="448" y="3199"/>
                </a:cubicBezTo>
                <a:lnTo>
                  <a:pt x="724" y="3476"/>
                </a:lnTo>
                <a:cubicBezTo>
                  <a:pt x="763" y="3515"/>
                  <a:pt x="815" y="3535"/>
                  <a:pt x="866" y="3535"/>
                </a:cubicBezTo>
                <a:cubicBezTo>
                  <a:pt x="917" y="3535"/>
                  <a:pt x="968" y="3515"/>
                  <a:pt x="1007" y="3476"/>
                </a:cubicBezTo>
                <a:lnTo>
                  <a:pt x="1167" y="3315"/>
                </a:lnTo>
                <a:cubicBezTo>
                  <a:pt x="1289" y="3386"/>
                  <a:pt x="1413" y="3441"/>
                  <a:pt x="1560" y="3478"/>
                </a:cubicBezTo>
                <a:lnTo>
                  <a:pt x="1560" y="3713"/>
                </a:lnTo>
                <a:cubicBezTo>
                  <a:pt x="1560" y="3824"/>
                  <a:pt x="1652" y="3920"/>
                  <a:pt x="1762" y="3920"/>
                </a:cubicBezTo>
                <a:lnTo>
                  <a:pt x="2153" y="3920"/>
                </a:lnTo>
                <a:cubicBezTo>
                  <a:pt x="2264" y="3920"/>
                  <a:pt x="2346" y="3824"/>
                  <a:pt x="2346" y="3713"/>
                </a:cubicBezTo>
                <a:lnTo>
                  <a:pt x="2346" y="3478"/>
                </a:lnTo>
                <a:cubicBezTo>
                  <a:pt x="2493" y="3440"/>
                  <a:pt x="2632" y="3381"/>
                  <a:pt x="2758" y="3306"/>
                </a:cubicBezTo>
                <a:lnTo>
                  <a:pt x="2932" y="3478"/>
                </a:lnTo>
                <a:cubicBezTo>
                  <a:pt x="2971" y="3518"/>
                  <a:pt x="3024" y="3537"/>
                  <a:pt x="3075" y="3537"/>
                </a:cubicBezTo>
                <a:cubicBezTo>
                  <a:pt x="3126" y="3537"/>
                  <a:pt x="3178" y="3518"/>
                  <a:pt x="3217" y="3478"/>
                </a:cubicBezTo>
                <a:lnTo>
                  <a:pt x="3493" y="3202"/>
                </a:lnTo>
                <a:cubicBezTo>
                  <a:pt x="3571" y="3124"/>
                  <a:pt x="3572" y="2997"/>
                  <a:pt x="3493" y="2919"/>
                </a:cubicBezTo>
                <a:lnTo>
                  <a:pt x="3317" y="2740"/>
                </a:lnTo>
                <a:cubicBezTo>
                  <a:pt x="3387" y="2619"/>
                  <a:pt x="3441" y="2493"/>
                  <a:pt x="3477" y="2347"/>
                </a:cubicBezTo>
                <a:lnTo>
                  <a:pt x="3717" y="2347"/>
                </a:lnTo>
                <a:cubicBezTo>
                  <a:pt x="3828" y="2347"/>
                  <a:pt x="3906" y="2263"/>
                  <a:pt x="3906" y="2152"/>
                </a:cubicBezTo>
                <a:lnTo>
                  <a:pt x="3906" y="1761"/>
                </a:lnTo>
                <a:cubicBezTo>
                  <a:pt x="3906" y="1651"/>
                  <a:pt x="3828" y="1560"/>
                  <a:pt x="3717" y="1560"/>
                </a:cubicBezTo>
                <a:close/>
                <a:moveTo>
                  <a:pt x="2540" y="1960"/>
                </a:moveTo>
                <a:cubicBezTo>
                  <a:pt x="2540" y="2281"/>
                  <a:pt x="2279" y="2542"/>
                  <a:pt x="1958" y="2542"/>
                </a:cubicBezTo>
                <a:cubicBezTo>
                  <a:pt x="1637" y="2542"/>
                  <a:pt x="1376" y="2281"/>
                  <a:pt x="1376" y="1960"/>
                </a:cubicBezTo>
                <a:cubicBezTo>
                  <a:pt x="1376" y="1639"/>
                  <a:pt x="1637" y="1378"/>
                  <a:pt x="1958" y="1378"/>
                </a:cubicBezTo>
                <a:cubicBezTo>
                  <a:pt x="2279" y="1378"/>
                  <a:pt x="2540" y="1639"/>
                  <a:pt x="2540" y="1960"/>
                </a:cubicBezTo>
                <a:close/>
              </a:path>
            </a:pathLst>
          </a:custGeom>
          <a:solidFill>
            <a:srgbClr val="8CBA5E"/>
          </a:solidFill>
          <a:ln>
            <a:noFill/>
          </a:ln>
        </p:spPr>
        <p:txBody>
          <a:bodyPr/>
          <a:lstStyle/>
          <a:p>
            <a:endParaRPr lang="zh-CN" altLang="en-US">
              <a:solidFill>
                <a:srgbClr val="244E3B"/>
              </a:solidFill>
              <a:cs typeface="+mn-ea"/>
              <a:sym typeface="+mn-lt"/>
            </a:endParaRPr>
          </a:p>
        </p:txBody>
      </p:sp>
      <p:sp>
        <p:nvSpPr>
          <p:cNvPr id="72" name="矩形 71">
            <a:extLst>
              <a:ext uri="{FF2B5EF4-FFF2-40B4-BE49-F238E27FC236}">
                <a16:creationId xmlns="" xmlns:a16="http://schemas.microsoft.com/office/drawing/2014/main" id="{3DDD8DEC-5242-3E4D-9864-AC8FF4352068}"/>
              </a:ext>
            </a:extLst>
          </p:cNvPr>
          <p:cNvSpPr/>
          <p:nvPr/>
        </p:nvSpPr>
        <p:spPr>
          <a:xfrm>
            <a:off x="8263408" y="4541684"/>
            <a:ext cx="2332160"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rgbClr val="244E3B"/>
                </a:solidFill>
                <a:cs typeface="+mn-ea"/>
                <a:sym typeface="+mn-lt"/>
              </a:rPr>
              <a:t>标题数字等都可以通过点击和重新输入进行</a:t>
            </a:r>
            <a:r>
              <a:rPr lang="zh-CN" altLang="en-US" sz="1200">
                <a:solidFill>
                  <a:srgbClr val="244E3B"/>
                </a:solidFill>
                <a:cs typeface="+mn-ea"/>
                <a:sym typeface="+mn-lt"/>
              </a:rPr>
              <a:t>更改。文字数字大小颜色参考此模板</a:t>
            </a:r>
            <a:endParaRPr kumimoji="1" lang="zh-CN" altLang="en-US" sz="1200" dirty="0">
              <a:solidFill>
                <a:srgbClr val="244E3B"/>
              </a:solidFill>
              <a:cs typeface="+mn-ea"/>
              <a:sym typeface="+mn-lt"/>
            </a:endParaRPr>
          </a:p>
        </p:txBody>
      </p:sp>
      <p:sp>
        <p:nvSpPr>
          <p:cNvPr id="73" name="文本框 20">
            <a:extLst>
              <a:ext uri="{FF2B5EF4-FFF2-40B4-BE49-F238E27FC236}">
                <a16:creationId xmlns="" xmlns:a16="http://schemas.microsoft.com/office/drawing/2014/main" id="{0E471214-213B-A44E-82A4-A6F85CC48A21}"/>
              </a:ext>
            </a:extLst>
          </p:cNvPr>
          <p:cNvSpPr txBox="1"/>
          <p:nvPr/>
        </p:nvSpPr>
        <p:spPr>
          <a:xfrm>
            <a:off x="8122875" y="4127726"/>
            <a:ext cx="2048925"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a:solidFill>
                  <a:srgbClr val="244E3B"/>
                </a:solidFill>
                <a:cs typeface="+mn-ea"/>
                <a:sym typeface="+mn-lt"/>
              </a:rPr>
              <a:t>添加标题文本</a:t>
            </a:r>
          </a:p>
        </p:txBody>
      </p:sp>
      <p:sp>
        <p:nvSpPr>
          <p:cNvPr id="74" name="worker_50874">
            <a:extLst>
              <a:ext uri="{FF2B5EF4-FFF2-40B4-BE49-F238E27FC236}">
                <a16:creationId xmlns="" xmlns:a16="http://schemas.microsoft.com/office/drawing/2014/main" id="{FD602EB7-3BBD-114C-A086-0C65E54B13DC}"/>
              </a:ext>
            </a:extLst>
          </p:cNvPr>
          <p:cNvSpPr>
            <a:spLocks noChangeAspect="1"/>
          </p:cNvSpPr>
          <p:nvPr/>
        </p:nvSpPr>
        <p:spPr bwMode="auto">
          <a:xfrm>
            <a:off x="7015151" y="4422400"/>
            <a:ext cx="394294" cy="392053"/>
          </a:xfrm>
          <a:custGeom>
            <a:avLst/>
            <a:gdLst>
              <a:gd name="T0" fmla="*/ 3682 w 4808"/>
              <a:gd name="T1" fmla="*/ 2763 h 4789"/>
              <a:gd name="T2" fmla="*/ 3420 w 4808"/>
              <a:gd name="T3" fmla="*/ 2703 h 4789"/>
              <a:gd name="T4" fmla="*/ 3026 w 4808"/>
              <a:gd name="T5" fmla="*/ 2392 h 4789"/>
              <a:gd name="T6" fmla="*/ 2818 w 4808"/>
              <a:gd name="T7" fmla="*/ 2517 h 4789"/>
              <a:gd name="T8" fmla="*/ 3219 w 4808"/>
              <a:gd name="T9" fmla="*/ 1876 h 4789"/>
              <a:gd name="T10" fmla="*/ 3609 w 4808"/>
              <a:gd name="T11" fmla="*/ 1953 h 4789"/>
              <a:gd name="T12" fmla="*/ 4553 w 4808"/>
              <a:gd name="T13" fmla="*/ 720 h 4789"/>
              <a:gd name="T14" fmla="*/ 4388 w 4808"/>
              <a:gd name="T15" fmla="*/ 680 h 4789"/>
              <a:gd name="T16" fmla="*/ 3872 w 4808"/>
              <a:gd name="T17" fmla="*/ 1161 h 4789"/>
              <a:gd name="T18" fmla="*/ 3859 w 4808"/>
              <a:gd name="T19" fmla="*/ 1160 h 4789"/>
              <a:gd name="T20" fmla="*/ 3491 w 4808"/>
              <a:gd name="T21" fmla="*/ 1099 h 4789"/>
              <a:gd name="T22" fmla="*/ 3432 w 4808"/>
              <a:gd name="T23" fmla="*/ 731 h 4789"/>
              <a:gd name="T24" fmla="*/ 3454 w 4808"/>
              <a:gd name="T25" fmla="*/ 658 h 4789"/>
              <a:gd name="T26" fmla="*/ 3938 w 4808"/>
              <a:gd name="T27" fmla="*/ 104 h 4789"/>
              <a:gd name="T28" fmla="*/ 3609 w 4808"/>
              <a:gd name="T29" fmla="*/ 0 h 4789"/>
              <a:gd name="T30" fmla="*/ 2710 w 4808"/>
              <a:gd name="T31" fmla="*/ 1369 h 4789"/>
              <a:gd name="T32" fmla="*/ 1300 w 4808"/>
              <a:gd name="T33" fmla="*/ 999 h 4789"/>
              <a:gd name="T34" fmla="*/ 1309 w 4808"/>
              <a:gd name="T35" fmla="*/ 892 h 4789"/>
              <a:gd name="T36" fmla="*/ 865 w 4808"/>
              <a:gd name="T37" fmla="*/ 294 h 4789"/>
              <a:gd name="T38" fmla="*/ 665 w 4808"/>
              <a:gd name="T39" fmla="*/ 298 h 4789"/>
              <a:gd name="T40" fmla="*/ 278 w 4808"/>
              <a:gd name="T41" fmla="*/ 787 h 4789"/>
              <a:gd name="T42" fmla="*/ 630 w 4808"/>
              <a:gd name="T43" fmla="*/ 1163 h 4789"/>
              <a:gd name="T44" fmla="*/ 926 w 4808"/>
              <a:gd name="T45" fmla="*/ 1291 h 4789"/>
              <a:gd name="T46" fmla="*/ 1018 w 4808"/>
              <a:gd name="T47" fmla="*/ 1282 h 4789"/>
              <a:gd name="T48" fmla="*/ 1485 w 4808"/>
              <a:gd name="T49" fmla="*/ 2594 h 4789"/>
              <a:gd name="T50" fmla="*/ 1037 w 4808"/>
              <a:gd name="T51" fmla="*/ 2572 h 4789"/>
              <a:gd name="T52" fmla="*/ 92 w 4808"/>
              <a:gd name="T53" fmla="*/ 3809 h 4789"/>
              <a:gd name="T54" fmla="*/ 186 w 4808"/>
              <a:gd name="T55" fmla="*/ 3882 h 4789"/>
              <a:gd name="T56" fmla="*/ 727 w 4808"/>
              <a:gd name="T57" fmla="*/ 3384 h 4789"/>
              <a:gd name="T58" fmla="*/ 789 w 4808"/>
              <a:gd name="T59" fmla="*/ 3371 h 4789"/>
              <a:gd name="T60" fmla="*/ 796 w 4808"/>
              <a:gd name="T61" fmla="*/ 3372 h 4789"/>
              <a:gd name="T62" fmla="*/ 1218 w 4808"/>
              <a:gd name="T63" fmla="*/ 3798 h 4789"/>
              <a:gd name="T64" fmla="*/ 1192 w 4808"/>
              <a:gd name="T65" fmla="*/ 3873 h 4789"/>
              <a:gd name="T66" fmla="*/ 707 w 4808"/>
              <a:gd name="T67" fmla="*/ 4427 h 4789"/>
              <a:gd name="T68" fmla="*/ 1037 w 4808"/>
              <a:gd name="T69" fmla="*/ 4531 h 4789"/>
              <a:gd name="T70" fmla="*/ 2016 w 4808"/>
              <a:gd name="T71" fmla="*/ 3551 h 4789"/>
              <a:gd name="T72" fmla="*/ 1994 w 4808"/>
              <a:gd name="T73" fmla="*/ 3103 h 4789"/>
              <a:gd name="T74" fmla="*/ 2535 w 4808"/>
              <a:gd name="T75" fmla="*/ 2799 h 4789"/>
              <a:gd name="T76" fmla="*/ 2410 w 4808"/>
              <a:gd name="T77" fmla="*/ 3007 h 4789"/>
              <a:gd name="T78" fmla="*/ 2721 w 4808"/>
              <a:gd name="T79" fmla="*/ 3401 h 4789"/>
              <a:gd name="T80" fmla="*/ 2781 w 4808"/>
              <a:gd name="T81" fmla="*/ 3663 h 4789"/>
              <a:gd name="T82" fmla="*/ 4013 w 4808"/>
              <a:gd name="T83" fmla="*/ 4789 h 4789"/>
              <a:gd name="T84" fmla="*/ 4734 w 4808"/>
              <a:gd name="T85" fmla="*/ 4173 h 4789"/>
              <a:gd name="T86" fmla="*/ 4734 w 4808"/>
              <a:gd name="T87" fmla="*/ 3815 h 4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08" h="4789">
                <a:moveTo>
                  <a:pt x="4734" y="3815"/>
                </a:moveTo>
                <a:lnTo>
                  <a:pt x="3682" y="2763"/>
                </a:lnTo>
                <a:cubicBezTo>
                  <a:pt x="3634" y="2715"/>
                  <a:pt x="3570" y="2689"/>
                  <a:pt x="3502" y="2689"/>
                </a:cubicBezTo>
                <a:cubicBezTo>
                  <a:pt x="3474" y="2689"/>
                  <a:pt x="3446" y="2694"/>
                  <a:pt x="3420" y="2703"/>
                </a:cubicBezTo>
                <a:lnTo>
                  <a:pt x="3167" y="2450"/>
                </a:lnTo>
                <a:cubicBezTo>
                  <a:pt x="3130" y="2413"/>
                  <a:pt x="3079" y="2392"/>
                  <a:pt x="3026" y="2392"/>
                </a:cubicBezTo>
                <a:cubicBezTo>
                  <a:pt x="2972" y="2392"/>
                  <a:pt x="2922" y="2413"/>
                  <a:pt x="2884" y="2450"/>
                </a:cubicBezTo>
                <a:lnTo>
                  <a:pt x="2818" y="2517"/>
                </a:lnTo>
                <a:lnTo>
                  <a:pt x="2699" y="2398"/>
                </a:lnTo>
                <a:lnTo>
                  <a:pt x="3219" y="1876"/>
                </a:lnTo>
                <a:cubicBezTo>
                  <a:pt x="3340" y="1928"/>
                  <a:pt x="3472" y="1953"/>
                  <a:pt x="3609" y="1953"/>
                </a:cubicBezTo>
                <a:lnTo>
                  <a:pt x="3609" y="1953"/>
                </a:lnTo>
                <a:cubicBezTo>
                  <a:pt x="3870" y="1953"/>
                  <a:pt x="4116" y="1854"/>
                  <a:pt x="4301" y="1669"/>
                </a:cubicBezTo>
                <a:cubicBezTo>
                  <a:pt x="4549" y="1421"/>
                  <a:pt x="4646" y="1059"/>
                  <a:pt x="4553" y="720"/>
                </a:cubicBezTo>
                <a:cubicBezTo>
                  <a:pt x="4542" y="678"/>
                  <a:pt x="4502" y="648"/>
                  <a:pt x="4459" y="648"/>
                </a:cubicBezTo>
                <a:cubicBezTo>
                  <a:pt x="4441" y="648"/>
                  <a:pt x="4413" y="654"/>
                  <a:pt x="4388" y="680"/>
                </a:cubicBezTo>
                <a:cubicBezTo>
                  <a:pt x="4384" y="683"/>
                  <a:pt x="4034" y="1030"/>
                  <a:pt x="3918" y="1146"/>
                </a:cubicBezTo>
                <a:cubicBezTo>
                  <a:pt x="3906" y="1159"/>
                  <a:pt x="3885" y="1161"/>
                  <a:pt x="3872" y="1161"/>
                </a:cubicBezTo>
                <a:cubicBezTo>
                  <a:pt x="3864" y="1161"/>
                  <a:pt x="3859" y="1160"/>
                  <a:pt x="3859" y="1160"/>
                </a:cubicBezTo>
                <a:lnTo>
                  <a:pt x="3859" y="1160"/>
                </a:lnTo>
                <a:lnTo>
                  <a:pt x="3851" y="1159"/>
                </a:lnTo>
                <a:cubicBezTo>
                  <a:pt x="3707" y="1146"/>
                  <a:pt x="3535" y="1119"/>
                  <a:pt x="3491" y="1099"/>
                </a:cubicBezTo>
                <a:cubicBezTo>
                  <a:pt x="3470" y="1055"/>
                  <a:pt x="3445" y="879"/>
                  <a:pt x="3432" y="733"/>
                </a:cubicBezTo>
                <a:lnTo>
                  <a:pt x="3432" y="731"/>
                </a:lnTo>
                <a:lnTo>
                  <a:pt x="3429" y="727"/>
                </a:lnTo>
                <a:cubicBezTo>
                  <a:pt x="3428" y="720"/>
                  <a:pt x="3425" y="687"/>
                  <a:pt x="3454" y="658"/>
                </a:cubicBezTo>
                <a:cubicBezTo>
                  <a:pt x="3574" y="538"/>
                  <a:pt x="3905" y="204"/>
                  <a:pt x="3908" y="201"/>
                </a:cubicBezTo>
                <a:cubicBezTo>
                  <a:pt x="3936" y="173"/>
                  <a:pt x="3947" y="138"/>
                  <a:pt x="3938" y="104"/>
                </a:cubicBezTo>
                <a:cubicBezTo>
                  <a:pt x="3927" y="64"/>
                  <a:pt x="3893" y="42"/>
                  <a:pt x="3865" y="34"/>
                </a:cubicBezTo>
                <a:cubicBezTo>
                  <a:pt x="3782" y="11"/>
                  <a:pt x="3695" y="0"/>
                  <a:pt x="3609" y="0"/>
                </a:cubicBezTo>
                <a:cubicBezTo>
                  <a:pt x="3347" y="0"/>
                  <a:pt x="3101" y="102"/>
                  <a:pt x="2916" y="287"/>
                </a:cubicBezTo>
                <a:cubicBezTo>
                  <a:pt x="2624" y="579"/>
                  <a:pt x="2555" y="1011"/>
                  <a:pt x="2710" y="1369"/>
                </a:cubicBezTo>
                <a:lnTo>
                  <a:pt x="2190" y="1889"/>
                </a:lnTo>
                <a:lnTo>
                  <a:pt x="1300" y="999"/>
                </a:lnTo>
                <a:cubicBezTo>
                  <a:pt x="1300" y="998"/>
                  <a:pt x="1299" y="998"/>
                  <a:pt x="1299" y="997"/>
                </a:cubicBezTo>
                <a:cubicBezTo>
                  <a:pt x="1307" y="963"/>
                  <a:pt x="1311" y="928"/>
                  <a:pt x="1309" y="892"/>
                </a:cubicBezTo>
                <a:cubicBezTo>
                  <a:pt x="1305" y="788"/>
                  <a:pt x="1260" y="689"/>
                  <a:pt x="1182" y="611"/>
                </a:cubicBezTo>
                <a:lnTo>
                  <a:pt x="865" y="294"/>
                </a:lnTo>
                <a:cubicBezTo>
                  <a:pt x="858" y="288"/>
                  <a:pt x="821" y="253"/>
                  <a:pt x="766" y="253"/>
                </a:cubicBezTo>
                <a:cubicBezTo>
                  <a:pt x="740" y="253"/>
                  <a:pt x="702" y="261"/>
                  <a:pt x="665" y="298"/>
                </a:cubicBezTo>
                <a:lnTo>
                  <a:pt x="318" y="645"/>
                </a:lnTo>
                <a:cubicBezTo>
                  <a:pt x="277" y="685"/>
                  <a:pt x="263" y="737"/>
                  <a:pt x="278" y="787"/>
                </a:cubicBezTo>
                <a:cubicBezTo>
                  <a:pt x="288" y="820"/>
                  <a:pt x="308" y="842"/>
                  <a:pt x="314" y="848"/>
                </a:cubicBezTo>
                <a:lnTo>
                  <a:pt x="630" y="1163"/>
                </a:lnTo>
                <a:cubicBezTo>
                  <a:pt x="712" y="1246"/>
                  <a:pt x="817" y="1291"/>
                  <a:pt x="926" y="1291"/>
                </a:cubicBezTo>
                <a:lnTo>
                  <a:pt x="926" y="1291"/>
                </a:lnTo>
                <a:cubicBezTo>
                  <a:pt x="957" y="1291"/>
                  <a:pt x="987" y="1287"/>
                  <a:pt x="1016" y="1280"/>
                </a:cubicBezTo>
                <a:cubicBezTo>
                  <a:pt x="1017" y="1281"/>
                  <a:pt x="1017" y="1281"/>
                  <a:pt x="1018" y="1282"/>
                </a:cubicBezTo>
                <a:lnTo>
                  <a:pt x="1907" y="2171"/>
                </a:lnTo>
                <a:lnTo>
                  <a:pt x="1485" y="2594"/>
                </a:lnTo>
                <a:cubicBezTo>
                  <a:pt x="1466" y="2613"/>
                  <a:pt x="1449" y="2634"/>
                  <a:pt x="1435" y="2656"/>
                </a:cubicBezTo>
                <a:cubicBezTo>
                  <a:pt x="1311" y="2601"/>
                  <a:pt x="1176" y="2572"/>
                  <a:pt x="1037" y="2572"/>
                </a:cubicBezTo>
                <a:cubicBezTo>
                  <a:pt x="775" y="2572"/>
                  <a:pt x="529" y="2674"/>
                  <a:pt x="344" y="2859"/>
                </a:cubicBezTo>
                <a:cubicBezTo>
                  <a:pt x="96" y="3106"/>
                  <a:pt x="0" y="3471"/>
                  <a:pt x="92" y="3809"/>
                </a:cubicBezTo>
                <a:cubicBezTo>
                  <a:pt x="103" y="3852"/>
                  <a:pt x="143" y="3882"/>
                  <a:pt x="186" y="3882"/>
                </a:cubicBezTo>
                <a:lnTo>
                  <a:pt x="186" y="3882"/>
                </a:lnTo>
                <a:cubicBezTo>
                  <a:pt x="204" y="3882"/>
                  <a:pt x="232" y="3877"/>
                  <a:pt x="258" y="3851"/>
                </a:cubicBezTo>
                <a:cubicBezTo>
                  <a:pt x="261" y="3847"/>
                  <a:pt x="611" y="3500"/>
                  <a:pt x="727" y="3384"/>
                </a:cubicBezTo>
                <a:cubicBezTo>
                  <a:pt x="740" y="3372"/>
                  <a:pt x="762" y="3370"/>
                  <a:pt x="774" y="3370"/>
                </a:cubicBezTo>
                <a:cubicBezTo>
                  <a:pt x="783" y="3370"/>
                  <a:pt x="789" y="3371"/>
                  <a:pt x="789" y="3371"/>
                </a:cubicBezTo>
                <a:lnTo>
                  <a:pt x="789" y="3371"/>
                </a:lnTo>
                <a:lnTo>
                  <a:pt x="796" y="3372"/>
                </a:lnTo>
                <a:cubicBezTo>
                  <a:pt x="940" y="3385"/>
                  <a:pt x="1113" y="3411"/>
                  <a:pt x="1157" y="3431"/>
                </a:cubicBezTo>
                <a:cubicBezTo>
                  <a:pt x="1178" y="3475"/>
                  <a:pt x="1205" y="3652"/>
                  <a:pt x="1218" y="3798"/>
                </a:cubicBezTo>
                <a:lnTo>
                  <a:pt x="1219" y="3805"/>
                </a:lnTo>
                <a:cubicBezTo>
                  <a:pt x="1219" y="3805"/>
                  <a:pt x="1223" y="3842"/>
                  <a:pt x="1192" y="3873"/>
                </a:cubicBezTo>
                <a:cubicBezTo>
                  <a:pt x="1072" y="3993"/>
                  <a:pt x="741" y="4327"/>
                  <a:pt x="738" y="4330"/>
                </a:cubicBezTo>
                <a:cubicBezTo>
                  <a:pt x="710" y="4358"/>
                  <a:pt x="699" y="4393"/>
                  <a:pt x="707" y="4427"/>
                </a:cubicBezTo>
                <a:cubicBezTo>
                  <a:pt x="718" y="4467"/>
                  <a:pt x="752" y="4489"/>
                  <a:pt x="780" y="4497"/>
                </a:cubicBezTo>
                <a:cubicBezTo>
                  <a:pt x="864" y="4519"/>
                  <a:pt x="950" y="4531"/>
                  <a:pt x="1037" y="4531"/>
                </a:cubicBezTo>
                <a:cubicBezTo>
                  <a:pt x="1298" y="4531"/>
                  <a:pt x="1544" y="4429"/>
                  <a:pt x="1729" y="4244"/>
                </a:cubicBezTo>
                <a:cubicBezTo>
                  <a:pt x="1914" y="4059"/>
                  <a:pt x="2016" y="3813"/>
                  <a:pt x="2016" y="3551"/>
                </a:cubicBezTo>
                <a:cubicBezTo>
                  <a:pt x="2016" y="3412"/>
                  <a:pt x="1987" y="3277"/>
                  <a:pt x="1932" y="3153"/>
                </a:cubicBezTo>
                <a:cubicBezTo>
                  <a:pt x="1954" y="3139"/>
                  <a:pt x="1975" y="3122"/>
                  <a:pt x="1994" y="3103"/>
                </a:cubicBezTo>
                <a:lnTo>
                  <a:pt x="2417" y="2681"/>
                </a:lnTo>
                <a:lnTo>
                  <a:pt x="2535" y="2799"/>
                </a:lnTo>
                <a:lnTo>
                  <a:pt x="2469" y="2866"/>
                </a:lnTo>
                <a:cubicBezTo>
                  <a:pt x="2431" y="2904"/>
                  <a:pt x="2410" y="2954"/>
                  <a:pt x="2410" y="3007"/>
                </a:cubicBezTo>
                <a:cubicBezTo>
                  <a:pt x="2410" y="3061"/>
                  <a:pt x="2431" y="3111"/>
                  <a:pt x="2469" y="3149"/>
                </a:cubicBezTo>
                <a:lnTo>
                  <a:pt x="2721" y="3401"/>
                </a:lnTo>
                <a:cubicBezTo>
                  <a:pt x="2712" y="3427"/>
                  <a:pt x="2707" y="3455"/>
                  <a:pt x="2707" y="3484"/>
                </a:cubicBezTo>
                <a:cubicBezTo>
                  <a:pt x="2707" y="3552"/>
                  <a:pt x="2734" y="3615"/>
                  <a:pt x="2781" y="3663"/>
                </a:cubicBezTo>
                <a:lnTo>
                  <a:pt x="3834" y="4715"/>
                </a:lnTo>
                <a:cubicBezTo>
                  <a:pt x="3881" y="4763"/>
                  <a:pt x="3945" y="4789"/>
                  <a:pt x="4013" y="4789"/>
                </a:cubicBezTo>
                <a:cubicBezTo>
                  <a:pt x="4081" y="4789"/>
                  <a:pt x="4144" y="4763"/>
                  <a:pt x="4192" y="4715"/>
                </a:cubicBezTo>
                <a:lnTo>
                  <a:pt x="4734" y="4173"/>
                </a:lnTo>
                <a:cubicBezTo>
                  <a:pt x="4782" y="4126"/>
                  <a:pt x="4808" y="4062"/>
                  <a:pt x="4808" y="3994"/>
                </a:cubicBezTo>
                <a:cubicBezTo>
                  <a:pt x="4808" y="3926"/>
                  <a:pt x="4782" y="3863"/>
                  <a:pt x="4734" y="3815"/>
                </a:cubicBezTo>
                <a:close/>
              </a:path>
            </a:pathLst>
          </a:custGeom>
          <a:solidFill>
            <a:srgbClr val="8CBA5E"/>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244E3B"/>
              </a:solidFill>
              <a:cs typeface="+mn-ea"/>
              <a:sym typeface="+mn-lt"/>
            </a:endParaRPr>
          </a:p>
        </p:txBody>
      </p:sp>
      <p:sp>
        <p:nvSpPr>
          <p:cNvPr id="75" name="文本框 74">
            <a:extLst>
              <a:ext uri="{FF2B5EF4-FFF2-40B4-BE49-F238E27FC236}">
                <a16:creationId xmlns="" xmlns:a16="http://schemas.microsoft.com/office/drawing/2014/main" id="{5F609CB4-4DD5-C34B-A1C9-31300EFC108A}"/>
              </a:ext>
            </a:extLst>
          </p:cNvPr>
          <p:cNvSpPr txBox="1"/>
          <p:nvPr/>
        </p:nvSpPr>
        <p:spPr>
          <a:xfrm>
            <a:off x="8231609" y="1081451"/>
            <a:ext cx="704039" cy="523220"/>
          </a:xfrm>
          <a:prstGeom prst="rect">
            <a:avLst/>
          </a:prstGeom>
          <a:noFill/>
        </p:spPr>
        <p:txBody>
          <a:bodyPr wrap="none" rtlCol="0">
            <a:spAutoFit/>
          </a:bodyPr>
          <a:lstStyle/>
          <a:p>
            <a:r>
              <a:rPr kumimoji="1" lang="en-US" altLang="zh-CN" sz="2800" b="1" spc="300" dirty="0">
                <a:solidFill>
                  <a:srgbClr val="8CBA5E"/>
                </a:solidFill>
                <a:cs typeface="+mn-ea"/>
                <a:sym typeface="+mn-lt"/>
              </a:rPr>
              <a:t>01</a:t>
            </a:r>
            <a:endParaRPr kumimoji="1" lang="zh-CN" altLang="en-US" sz="2800" b="1" spc="300" dirty="0">
              <a:solidFill>
                <a:srgbClr val="8CBA5E"/>
              </a:solidFill>
              <a:cs typeface="+mn-ea"/>
              <a:sym typeface="+mn-lt"/>
            </a:endParaRPr>
          </a:p>
        </p:txBody>
      </p:sp>
      <p:sp>
        <p:nvSpPr>
          <p:cNvPr id="76" name="文本框 75">
            <a:extLst>
              <a:ext uri="{FF2B5EF4-FFF2-40B4-BE49-F238E27FC236}">
                <a16:creationId xmlns="" xmlns:a16="http://schemas.microsoft.com/office/drawing/2014/main" id="{12BE49EB-4C08-D247-8CE0-DA4DC02EC333}"/>
              </a:ext>
            </a:extLst>
          </p:cNvPr>
          <p:cNvSpPr txBox="1"/>
          <p:nvPr/>
        </p:nvSpPr>
        <p:spPr>
          <a:xfrm>
            <a:off x="10257636" y="3255947"/>
            <a:ext cx="704039" cy="523220"/>
          </a:xfrm>
          <a:prstGeom prst="rect">
            <a:avLst/>
          </a:prstGeom>
          <a:noFill/>
        </p:spPr>
        <p:txBody>
          <a:bodyPr wrap="none" rtlCol="0">
            <a:spAutoFit/>
          </a:bodyPr>
          <a:lstStyle/>
          <a:p>
            <a:r>
              <a:rPr kumimoji="1" lang="en-US" altLang="zh-CN" sz="2800" b="1" spc="300" dirty="0">
                <a:solidFill>
                  <a:srgbClr val="8CBA5E"/>
                </a:solidFill>
                <a:cs typeface="+mn-ea"/>
                <a:sym typeface="+mn-lt"/>
              </a:rPr>
              <a:t>02</a:t>
            </a:r>
            <a:endParaRPr kumimoji="1" lang="zh-CN" altLang="en-US" sz="2800" b="1" spc="300" dirty="0">
              <a:solidFill>
                <a:srgbClr val="8CBA5E"/>
              </a:solidFill>
              <a:cs typeface="+mn-ea"/>
              <a:sym typeface="+mn-lt"/>
            </a:endParaRPr>
          </a:p>
        </p:txBody>
      </p:sp>
    </p:spTree>
    <p:extLst>
      <p:ext uri="{BB962C8B-B14F-4D97-AF65-F5344CB8AC3E}">
        <p14:creationId xmlns:p14="http://schemas.microsoft.com/office/powerpoint/2010/main" val="184026953"/>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dissolv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p:tgtEl>
                                          <p:spTgt spid="50"/>
                                        </p:tgtEl>
                                        <p:attrNameLst>
                                          <p:attrName>ppt_y</p:attrName>
                                        </p:attrNameLst>
                                      </p:cBhvr>
                                      <p:tavLst>
                                        <p:tav tm="0">
                                          <p:val>
                                            <p:strVal val="#ppt_y+#ppt_h*1.125000"/>
                                          </p:val>
                                        </p:tav>
                                        <p:tav tm="100000">
                                          <p:val>
                                            <p:strVal val="#ppt_y"/>
                                          </p:val>
                                        </p:tav>
                                      </p:tavLst>
                                    </p:anim>
                                    <p:animEffect transition="in" filter="wipe(up)">
                                      <p:cBhvr>
                                        <p:cTn id="16" dur="500"/>
                                        <p:tgtEl>
                                          <p:spTgt spid="5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p:tgtEl>
                                          <p:spTgt spid="51"/>
                                        </p:tgtEl>
                                        <p:attrNameLst>
                                          <p:attrName>ppt_y</p:attrName>
                                        </p:attrNameLst>
                                      </p:cBhvr>
                                      <p:tavLst>
                                        <p:tav tm="0">
                                          <p:val>
                                            <p:strVal val="#ppt_y+#ppt_h*1.125000"/>
                                          </p:val>
                                        </p:tav>
                                        <p:tav tm="100000">
                                          <p:val>
                                            <p:strVal val="#ppt_y"/>
                                          </p:val>
                                        </p:tav>
                                      </p:tavLst>
                                    </p:anim>
                                    <p:animEffect transition="in" filter="wipe(up)">
                                      <p:cBhvr>
                                        <p:cTn id="20" dur="500"/>
                                        <p:tgtEl>
                                          <p:spTgt spid="51"/>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p:tgtEl>
                                          <p:spTgt spid="52"/>
                                        </p:tgtEl>
                                        <p:attrNameLst>
                                          <p:attrName>ppt_y</p:attrName>
                                        </p:attrNameLst>
                                      </p:cBhvr>
                                      <p:tavLst>
                                        <p:tav tm="0">
                                          <p:val>
                                            <p:strVal val="#ppt_y+#ppt_h*1.125000"/>
                                          </p:val>
                                        </p:tav>
                                        <p:tav tm="100000">
                                          <p:val>
                                            <p:strVal val="#ppt_y"/>
                                          </p:val>
                                        </p:tav>
                                      </p:tavLst>
                                    </p:anim>
                                    <p:animEffect transition="in" filter="wipe(up)">
                                      <p:cBhvr>
                                        <p:cTn id="24" dur="500"/>
                                        <p:tgtEl>
                                          <p:spTgt spid="5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p:tgtEl>
                                          <p:spTgt spid="53"/>
                                        </p:tgtEl>
                                        <p:attrNameLst>
                                          <p:attrName>ppt_y</p:attrName>
                                        </p:attrNameLst>
                                      </p:cBhvr>
                                      <p:tavLst>
                                        <p:tav tm="0">
                                          <p:val>
                                            <p:strVal val="#ppt_y+#ppt_h*1.125000"/>
                                          </p:val>
                                        </p:tav>
                                        <p:tav tm="100000">
                                          <p:val>
                                            <p:strVal val="#ppt_y"/>
                                          </p:val>
                                        </p:tav>
                                      </p:tavLst>
                                    </p:anim>
                                    <p:animEffect transition="in" filter="wipe(up)">
                                      <p:cBhvr>
                                        <p:cTn id="28" dur="500"/>
                                        <p:tgtEl>
                                          <p:spTgt spid="53"/>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p:tgtEl>
                                          <p:spTgt spid="67"/>
                                        </p:tgtEl>
                                        <p:attrNameLst>
                                          <p:attrName>ppt_y</p:attrName>
                                        </p:attrNameLst>
                                      </p:cBhvr>
                                      <p:tavLst>
                                        <p:tav tm="0">
                                          <p:val>
                                            <p:strVal val="#ppt_y+#ppt_h*1.125000"/>
                                          </p:val>
                                        </p:tav>
                                        <p:tav tm="100000">
                                          <p:val>
                                            <p:strVal val="#ppt_y"/>
                                          </p:val>
                                        </p:tav>
                                      </p:tavLst>
                                    </p:anim>
                                    <p:animEffect transition="in" filter="wipe(up)">
                                      <p:cBhvr>
                                        <p:cTn id="32" dur="500"/>
                                        <p:tgtEl>
                                          <p:spTgt spid="67"/>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p:tgtEl>
                                          <p:spTgt spid="68"/>
                                        </p:tgtEl>
                                        <p:attrNameLst>
                                          <p:attrName>ppt_y</p:attrName>
                                        </p:attrNameLst>
                                      </p:cBhvr>
                                      <p:tavLst>
                                        <p:tav tm="0">
                                          <p:val>
                                            <p:strVal val="#ppt_y+#ppt_h*1.125000"/>
                                          </p:val>
                                        </p:tav>
                                        <p:tav tm="100000">
                                          <p:val>
                                            <p:strVal val="#ppt_y"/>
                                          </p:val>
                                        </p:tav>
                                      </p:tavLst>
                                    </p:anim>
                                    <p:animEffect transition="in" filter="wipe(up)">
                                      <p:cBhvr>
                                        <p:cTn id="36" dur="500"/>
                                        <p:tgtEl>
                                          <p:spTgt spid="68"/>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p:tgtEl>
                                          <p:spTgt spid="69"/>
                                        </p:tgtEl>
                                        <p:attrNameLst>
                                          <p:attrName>ppt_y</p:attrName>
                                        </p:attrNameLst>
                                      </p:cBhvr>
                                      <p:tavLst>
                                        <p:tav tm="0">
                                          <p:val>
                                            <p:strVal val="#ppt_y+#ppt_h*1.125000"/>
                                          </p:val>
                                        </p:tav>
                                        <p:tav tm="100000">
                                          <p:val>
                                            <p:strVal val="#ppt_y"/>
                                          </p:val>
                                        </p:tav>
                                      </p:tavLst>
                                    </p:anim>
                                    <p:animEffect transition="in" filter="wipe(up)">
                                      <p:cBhvr>
                                        <p:cTn id="40" dur="500"/>
                                        <p:tgtEl>
                                          <p:spTgt spid="69"/>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p:tgtEl>
                                          <p:spTgt spid="70"/>
                                        </p:tgtEl>
                                        <p:attrNameLst>
                                          <p:attrName>ppt_y</p:attrName>
                                        </p:attrNameLst>
                                      </p:cBhvr>
                                      <p:tavLst>
                                        <p:tav tm="0">
                                          <p:val>
                                            <p:strVal val="#ppt_y+#ppt_h*1.125000"/>
                                          </p:val>
                                        </p:tav>
                                        <p:tav tm="100000">
                                          <p:val>
                                            <p:strVal val="#ppt_y"/>
                                          </p:val>
                                        </p:tav>
                                      </p:tavLst>
                                    </p:anim>
                                    <p:animEffect transition="in" filter="wipe(up)">
                                      <p:cBhvr>
                                        <p:cTn id="44" dur="500"/>
                                        <p:tgtEl>
                                          <p:spTgt spid="70"/>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p:tgtEl>
                                          <p:spTgt spid="71"/>
                                        </p:tgtEl>
                                        <p:attrNameLst>
                                          <p:attrName>ppt_y</p:attrName>
                                        </p:attrNameLst>
                                      </p:cBhvr>
                                      <p:tavLst>
                                        <p:tav tm="0">
                                          <p:val>
                                            <p:strVal val="#ppt_y+#ppt_h*1.125000"/>
                                          </p:val>
                                        </p:tav>
                                        <p:tav tm="100000">
                                          <p:val>
                                            <p:strVal val="#ppt_y"/>
                                          </p:val>
                                        </p:tav>
                                      </p:tavLst>
                                    </p:anim>
                                    <p:animEffect transition="in" filter="wipe(up)">
                                      <p:cBhvr>
                                        <p:cTn id="48" dur="500"/>
                                        <p:tgtEl>
                                          <p:spTgt spid="7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p:tgtEl>
                                          <p:spTgt spid="72"/>
                                        </p:tgtEl>
                                        <p:attrNameLst>
                                          <p:attrName>ppt_y</p:attrName>
                                        </p:attrNameLst>
                                      </p:cBhvr>
                                      <p:tavLst>
                                        <p:tav tm="0">
                                          <p:val>
                                            <p:strVal val="#ppt_y+#ppt_h*1.125000"/>
                                          </p:val>
                                        </p:tav>
                                        <p:tav tm="100000">
                                          <p:val>
                                            <p:strVal val="#ppt_y"/>
                                          </p:val>
                                        </p:tav>
                                      </p:tavLst>
                                    </p:anim>
                                    <p:animEffect transition="in" filter="wipe(up)">
                                      <p:cBhvr>
                                        <p:cTn id="52" dur="500"/>
                                        <p:tgtEl>
                                          <p:spTgt spid="72"/>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additive="base">
                                        <p:cTn id="55" dur="500"/>
                                        <p:tgtEl>
                                          <p:spTgt spid="73"/>
                                        </p:tgtEl>
                                        <p:attrNameLst>
                                          <p:attrName>ppt_y</p:attrName>
                                        </p:attrNameLst>
                                      </p:cBhvr>
                                      <p:tavLst>
                                        <p:tav tm="0">
                                          <p:val>
                                            <p:strVal val="#ppt_y+#ppt_h*1.125000"/>
                                          </p:val>
                                        </p:tav>
                                        <p:tav tm="100000">
                                          <p:val>
                                            <p:strVal val="#ppt_y"/>
                                          </p:val>
                                        </p:tav>
                                      </p:tavLst>
                                    </p:anim>
                                    <p:animEffect transition="in" filter="wipe(up)">
                                      <p:cBhvr>
                                        <p:cTn id="56" dur="500"/>
                                        <p:tgtEl>
                                          <p:spTgt spid="73"/>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p:tgtEl>
                                          <p:spTgt spid="74"/>
                                        </p:tgtEl>
                                        <p:attrNameLst>
                                          <p:attrName>ppt_y</p:attrName>
                                        </p:attrNameLst>
                                      </p:cBhvr>
                                      <p:tavLst>
                                        <p:tav tm="0">
                                          <p:val>
                                            <p:strVal val="#ppt_y+#ppt_h*1.125000"/>
                                          </p:val>
                                        </p:tav>
                                        <p:tav tm="100000">
                                          <p:val>
                                            <p:strVal val="#ppt_y"/>
                                          </p:val>
                                        </p:tav>
                                      </p:tavLst>
                                    </p:anim>
                                    <p:animEffect transition="in" filter="wipe(up)">
                                      <p:cBhvr>
                                        <p:cTn id="60" dur="500"/>
                                        <p:tgtEl>
                                          <p:spTgt spid="74"/>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anim calcmode="lin" valueType="num">
                                      <p:cBhvr additive="base">
                                        <p:cTn id="63" dur="500"/>
                                        <p:tgtEl>
                                          <p:spTgt spid="75"/>
                                        </p:tgtEl>
                                        <p:attrNameLst>
                                          <p:attrName>ppt_y</p:attrName>
                                        </p:attrNameLst>
                                      </p:cBhvr>
                                      <p:tavLst>
                                        <p:tav tm="0">
                                          <p:val>
                                            <p:strVal val="#ppt_y+#ppt_h*1.125000"/>
                                          </p:val>
                                        </p:tav>
                                        <p:tav tm="100000">
                                          <p:val>
                                            <p:strVal val="#ppt_y"/>
                                          </p:val>
                                        </p:tav>
                                      </p:tavLst>
                                    </p:anim>
                                    <p:animEffect transition="in" filter="wipe(up)">
                                      <p:cBhvr>
                                        <p:cTn id="64" dur="500"/>
                                        <p:tgtEl>
                                          <p:spTgt spid="75"/>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500"/>
                                        <p:tgtEl>
                                          <p:spTgt spid="76"/>
                                        </p:tgtEl>
                                        <p:attrNameLst>
                                          <p:attrName>ppt_y</p:attrName>
                                        </p:attrNameLst>
                                      </p:cBhvr>
                                      <p:tavLst>
                                        <p:tav tm="0">
                                          <p:val>
                                            <p:strVal val="#ppt_y+#ppt_h*1.125000"/>
                                          </p:val>
                                        </p:tav>
                                        <p:tav tm="100000">
                                          <p:val>
                                            <p:strVal val="#ppt_y"/>
                                          </p:val>
                                        </p:tav>
                                      </p:tavLst>
                                    </p:anim>
                                    <p:animEffect transition="in" filter="wipe(up)">
                                      <p:cBhvr>
                                        <p:cTn id="6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50" grpId="0" animBg="1"/>
      <p:bldP spid="51" grpId="0" animBg="1"/>
      <p:bldP spid="52" grpId="0" animBg="1"/>
      <p:bldP spid="53" grpId="0" animBg="1"/>
      <p:bldP spid="67" grpId="0" animBg="1"/>
      <p:bldP spid="68" grpId="0" animBg="1"/>
      <p:bldP spid="69" grpId="0"/>
      <p:bldP spid="70" grpId="0"/>
      <p:bldP spid="71" grpId="0" animBg="1"/>
      <p:bldP spid="72" grpId="0"/>
      <p:bldP spid="73" grpId="0"/>
      <p:bldP spid="74" grpId="0" animBg="1"/>
      <p:bldP spid="75" grpId="0"/>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3" name="组合 92">
            <a:extLst>
              <a:ext uri="{FF2B5EF4-FFF2-40B4-BE49-F238E27FC236}">
                <a16:creationId xmlns="" xmlns:a16="http://schemas.microsoft.com/office/drawing/2014/main" id="{46BD7784-BE0E-DA4C-8DF3-4AD4C04C98A6}"/>
              </a:ext>
            </a:extLst>
          </p:cNvPr>
          <p:cNvGrpSpPr/>
          <p:nvPr/>
        </p:nvGrpSpPr>
        <p:grpSpPr>
          <a:xfrm>
            <a:off x="612573" y="625199"/>
            <a:ext cx="603468" cy="385836"/>
            <a:chOff x="5507206" y="1870053"/>
            <a:chExt cx="1167071" cy="746182"/>
          </a:xfrm>
          <a:solidFill>
            <a:srgbClr val="65BD0B"/>
          </a:solidFill>
        </p:grpSpPr>
        <p:pic>
          <p:nvPicPr>
            <p:cNvPr id="94" name="图形 93" descr="树叶 纯色填充">
              <a:extLst>
                <a:ext uri="{FF2B5EF4-FFF2-40B4-BE49-F238E27FC236}">
                  <a16:creationId xmlns="" xmlns:a16="http://schemas.microsoft.com/office/drawing/2014/main" id="{34FB5622-9B45-5648-ABF9-1E409DD618F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95" name="图形 94" descr="树叶 纯色填充">
              <a:extLst>
                <a:ext uri="{FF2B5EF4-FFF2-40B4-BE49-F238E27FC236}">
                  <a16:creationId xmlns="" xmlns:a16="http://schemas.microsoft.com/office/drawing/2014/main" id="{EEA6975F-8AA6-0644-8088-D0F5155216F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96" name="文本框 95">
            <a:extLst>
              <a:ext uri="{FF2B5EF4-FFF2-40B4-BE49-F238E27FC236}">
                <a16:creationId xmlns="" xmlns:a16="http://schemas.microsoft.com/office/drawing/2014/main" id="{CCF61A8B-9BF0-104E-84B6-BFABFA04C23F}"/>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低碳生活的举措</a:t>
            </a:r>
          </a:p>
        </p:txBody>
      </p:sp>
      <p:grpSp>
        <p:nvGrpSpPr>
          <p:cNvPr id="50" name="Group 20">
            <a:extLst>
              <a:ext uri="{FF2B5EF4-FFF2-40B4-BE49-F238E27FC236}">
                <a16:creationId xmlns="" xmlns:a16="http://schemas.microsoft.com/office/drawing/2014/main" id="{31F6C4B6-42DF-E045-8675-2346655C43BC}"/>
              </a:ext>
            </a:extLst>
          </p:cNvPr>
          <p:cNvGrpSpPr/>
          <p:nvPr/>
        </p:nvGrpSpPr>
        <p:grpSpPr>
          <a:xfrm flipH="1">
            <a:off x="4881876" y="3284787"/>
            <a:ext cx="2579043" cy="2251902"/>
            <a:chOff x="6219825" y="5249863"/>
            <a:chExt cx="1765300" cy="1541463"/>
          </a:xfrm>
          <a:solidFill>
            <a:srgbClr val="244E3B"/>
          </a:solidFill>
        </p:grpSpPr>
        <p:sp>
          <p:nvSpPr>
            <p:cNvPr id="51" name="Freeform 7">
              <a:extLst>
                <a:ext uri="{FF2B5EF4-FFF2-40B4-BE49-F238E27FC236}">
                  <a16:creationId xmlns="" xmlns:a16="http://schemas.microsoft.com/office/drawing/2014/main" id="{BEA8DCCE-F512-1749-858A-FE3F32C34E1C}"/>
                </a:ext>
              </a:extLst>
            </p:cNvPr>
            <p:cNvSpPr>
              <a:spLocks/>
            </p:cNvSpPr>
            <p:nvPr/>
          </p:nvSpPr>
          <p:spPr bwMode="auto">
            <a:xfrm>
              <a:off x="7086600" y="5249863"/>
              <a:ext cx="31750" cy="1452563"/>
            </a:xfrm>
            <a:custGeom>
              <a:avLst/>
              <a:gdLst>
                <a:gd name="T0" fmla="*/ 6 w 12"/>
                <a:gd name="T1" fmla="*/ 0 h 560"/>
                <a:gd name="T2" fmla="*/ 6 w 12"/>
                <a:gd name="T3" fmla="*/ 0 h 560"/>
                <a:gd name="T4" fmla="*/ 12 w 12"/>
                <a:gd name="T5" fmla="*/ 6 h 560"/>
                <a:gd name="T6" fmla="*/ 12 w 12"/>
                <a:gd name="T7" fmla="*/ 554 h 560"/>
                <a:gd name="T8" fmla="*/ 6 w 12"/>
                <a:gd name="T9" fmla="*/ 560 h 560"/>
                <a:gd name="T10" fmla="*/ 6 w 12"/>
                <a:gd name="T11" fmla="*/ 560 h 560"/>
                <a:gd name="T12" fmla="*/ 0 w 12"/>
                <a:gd name="T13" fmla="*/ 554 h 560"/>
                <a:gd name="T14" fmla="*/ 0 w 12"/>
                <a:gd name="T15" fmla="*/ 6 h 560"/>
                <a:gd name="T16" fmla="*/ 6 w 12"/>
                <a:gd name="T17"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60">
                  <a:moveTo>
                    <a:pt x="6" y="0"/>
                  </a:moveTo>
                  <a:cubicBezTo>
                    <a:pt x="6" y="0"/>
                    <a:pt x="6" y="0"/>
                    <a:pt x="6" y="0"/>
                  </a:cubicBezTo>
                  <a:cubicBezTo>
                    <a:pt x="9" y="0"/>
                    <a:pt x="12" y="3"/>
                    <a:pt x="12" y="6"/>
                  </a:cubicBezTo>
                  <a:cubicBezTo>
                    <a:pt x="12" y="554"/>
                    <a:pt x="12" y="554"/>
                    <a:pt x="12" y="554"/>
                  </a:cubicBezTo>
                  <a:cubicBezTo>
                    <a:pt x="12" y="557"/>
                    <a:pt x="9" y="560"/>
                    <a:pt x="6" y="560"/>
                  </a:cubicBezTo>
                  <a:cubicBezTo>
                    <a:pt x="6" y="560"/>
                    <a:pt x="6" y="560"/>
                    <a:pt x="6" y="560"/>
                  </a:cubicBezTo>
                  <a:cubicBezTo>
                    <a:pt x="3" y="560"/>
                    <a:pt x="0" y="557"/>
                    <a:pt x="0" y="554"/>
                  </a:cubicBezTo>
                  <a:cubicBezTo>
                    <a:pt x="0" y="6"/>
                    <a:pt x="0" y="6"/>
                    <a:pt x="0" y="6"/>
                  </a:cubicBezTo>
                  <a:cubicBezTo>
                    <a:pt x="0" y="3"/>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2" name="Freeform 8">
              <a:extLst>
                <a:ext uri="{FF2B5EF4-FFF2-40B4-BE49-F238E27FC236}">
                  <a16:creationId xmlns="" xmlns:a16="http://schemas.microsoft.com/office/drawing/2014/main" id="{34ED60BE-148C-2242-9787-1613CEF48A1A}"/>
                </a:ext>
              </a:extLst>
            </p:cNvPr>
            <p:cNvSpPr>
              <a:spLocks/>
            </p:cNvSpPr>
            <p:nvPr/>
          </p:nvSpPr>
          <p:spPr bwMode="auto">
            <a:xfrm>
              <a:off x="6219825" y="5294313"/>
              <a:ext cx="1765300" cy="754063"/>
            </a:xfrm>
            <a:custGeom>
              <a:avLst/>
              <a:gdLst>
                <a:gd name="T0" fmla="*/ 340 w 680"/>
                <a:gd name="T1" fmla="*/ 0 h 291"/>
                <a:gd name="T2" fmla="*/ 680 w 680"/>
                <a:gd name="T3" fmla="*/ 291 h 291"/>
                <a:gd name="T4" fmla="*/ 620 w 680"/>
                <a:gd name="T5" fmla="*/ 251 h 291"/>
                <a:gd name="T6" fmla="*/ 564 w 680"/>
                <a:gd name="T7" fmla="*/ 283 h 291"/>
                <a:gd name="T8" fmla="*/ 508 w 680"/>
                <a:gd name="T9" fmla="*/ 251 h 291"/>
                <a:gd name="T10" fmla="*/ 452 w 680"/>
                <a:gd name="T11" fmla="*/ 283 h 291"/>
                <a:gd name="T12" fmla="*/ 396 w 680"/>
                <a:gd name="T13" fmla="*/ 251 h 291"/>
                <a:gd name="T14" fmla="*/ 340 w 680"/>
                <a:gd name="T15" fmla="*/ 283 h 291"/>
                <a:gd name="T16" fmla="*/ 284 w 680"/>
                <a:gd name="T17" fmla="*/ 251 h 291"/>
                <a:gd name="T18" fmla="*/ 228 w 680"/>
                <a:gd name="T19" fmla="*/ 283 h 291"/>
                <a:gd name="T20" fmla="*/ 172 w 680"/>
                <a:gd name="T21" fmla="*/ 251 h 291"/>
                <a:gd name="T22" fmla="*/ 116 w 680"/>
                <a:gd name="T23" fmla="*/ 283 h 291"/>
                <a:gd name="T24" fmla="*/ 60 w 680"/>
                <a:gd name="T25" fmla="*/ 251 h 291"/>
                <a:gd name="T26" fmla="*/ 0 w 680"/>
                <a:gd name="T27" fmla="*/ 291 h 291"/>
                <a:gd name="T28" fmla="*/ 340 w 680"/>
                <a:gd name="T2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291">
                  <a:moveTo>
                    <a:pt x="340" y="0"/>
                  </a:moveTo>
                  <a:cubicBezTo>
                    <a:pt x="512" y="0"/>
                    <a:pt x="655" y="127"/>
                    <a:pt x="680" y="291"/>
                  </a:cubicBezTo>
                  <a:cubicBezTo>
                    <a:pt x="671" y="268"/>
                    <a:pt x="647" y="251"/>
                    <a:pt x="620" y="251"/>
                  </a:cubicBezTo>
                  <a:cubicBezTo>
                    <a:pt x="596" y="251"/>
                    <a:pt x="575" y="264"/>
                    <a:pt x="564" y="283"/>
                  </a:cubicBezTo>
                  <a:cubicBezTo>
                    <a:pt x="553" y="264"/>
                    <a:pt x="532" y="251"/>
                    <a:pt x="508" y="251"/>
                  </a:cubicBezTo>
                  <a:cubicBezTo>
                    <a:pt x="484" y="251"/>
                    <a:pt x="463" y="264"/>
                    <a:pt x="452" y="283"/>
                  </a:cubicBezTo>
                  <a:cubicBezTo>
                    <a:pt x="441" y="264"/>
                    <a:pt x="420" y="251"/>
                    <a:pt x="396" y="251"/>
                  </a:cubicBezTo>
                  <a:cubicBezTo>
                    <a:pt x="372" y="251"/>
                    <a:pt x="351" y="264"/>
                    <a:pt x="340" y="283"/>
                  </a:cubicBezTo>
                  <a:cubicBezTo>
                    <a:pt x="329" y="264"/>
                    <a:pt x="308" y="251"/>
                    <a:pt x="284" y="251"/>
                  </a:cubicBezTo>
                  <a:cubicBezTo>
                    <a:pt x="260" y="251"/>
                    <a:pt x="239" y="264"/>
                    <a:pt x="228" y="283"/>
                  </a:cubicBezTo>
                  <a:cubicBezTo>
                    <a:pt x="217" y="264"/>
                    <a:pt x="196" y="251"/>
                    <a:pt x="172" y="251"/>
                  </a:cubicBezTo>
                  <a:cubicBezTo>
                    <a:pt x="148" y="251"/>
                    <a:pt x="127" y="264"/>
                    <a:pt x="116" y="283"/>
                  </a:cubicBezTo>
                  <a:cubicBezTo>
                    <a:pt x="104" y="264"/>
                    <a:pt x="84" y="251"/>
                    <a:pt x="60" y="251"/>
                  </a:cubicBezTo>
                  <a:cubicBezTo>
                    <a:pt x="33" y="251"/>
                    <a:pt x="9" y="268"/>
                    <a:pt x="0" y="291"/>
                  </a:cubicBezTo>
                  <a:cubicBezTo>
                    <a:pt x="25" y="127"/>
                    <a:pt x="168" y="0"/>
                    <a:pt x="3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3" name="Freeform 9">
              <a:extLst>
                <a:ext uri="{FF2B5EF4-FFF2-40B4-BE49-F238E27FC236}">
                  <a16:creationId xmlns="" xmlns:a16="http://schemas.microsoft.com/office/drawing/2014/main" id="{AE0D7F57-3FE4-5442-AAF8-C12FDB22E9FD}"/>
                </a:ext>
              </a:extLst>
            </p:cNvPr>
            <p:cNvSpPr>
              <a:spLocks/>
            </p:cNvSpPr>
            <p:nvPr/>
          </p:nvSpPr>
          <p:spPr bwMode="auto">
            <a:xfrm>
              <a:off x="6272213" y="5294313"/>
              <a:ext cx="1660525" cy="609600"/>
            </a:xfrm>
            <a:custGeom>
              <a:avLst/>
              <a:gdLst>
                <a:gd name="T0" fmla="*/ 320 w 640"/>
                <a:gd name="T1" fmla="*/ 0 h 235"/>
                <a:gd name="T2" fmla="*/ 640 w 640"/>
                <a:gd name="T3" fmla="*/ 217 h 235"/>
                <a:gd name="T4" fmla="*/ 600 w 640"/>
                <a:gd name="T5" fmla="*/ 203 h 235"/>
                <a:gd name="T6" fmla="*/ 544 w 640"/>
                <a:gd name="T7" fmla="*/ 235 h 235"/>
                <a:gd name="T8" fmla="*/ 488 w 640"/>
                <a:gd name="T9" fmla="*/ 203 h 235"/>
                <a:gd name="T10" fmla="*/ 432 w 640"/>
                <a:gd name="T11" fmla="*/ 235 h 235"/>
                <a:gd name="T12" fmla="*/ 376 w 640"/>
                <a:gd name="T13" fmla="*/ 203 h 235"/>
                <a:gd name="T14" fmla="*/ 320 w 640"/>
                <a:gd name="T15" fmla="*/ 235 h 235"/>
                <a:gd name="T16" fmla="*/ 264 w 640"/>
                <a:gd name="T17" fmla="*/ 203 h 235"/>
                <a:gd name="T18" fmla="*/ 208 w 640"/>
                <a:gd name="T19" fmla="*/ 235 h 235"/>
                <a:gd name="T20" fmla="*/ 152 w 640"/>
                <a:gd name="T21" fmla="*/ 203 h 235"/>
                <a:gd name="T22" fmla="*/ 96 w 640"/>
                <a:gd name="T23" fmla="*/ 235 h 235"/>
                <a:gd name="T24" fmla="*/ 40 w 640"/>
                <a:gd name="T25" fmla="*/ 203 h 235"/>
                <a:gd name="T26" fmla="*/ 0 w 640"/>
                <a:gd name="T27" fmla="*/ 217 h 235"/>
                <a:gd name="T28" fmla="*/ 320 w 640"/>
                <a:gd name="T2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0" h="235">
                  <a:moveTo>
                    <a:pt x="320" y="0"/>
                  </a:moveTo>
                  <a:cubicBezTo>
                    <a:pt x="465" y="0"/>
                    <a:pt x="589" y="90"/>
                    <a:pt x="640" y="217"/>
                  </a:cubicBezTo>
                  <a:cubicBezTo>
                    <a:pt x="629" y="208"/>
                    <a:pt x="615" y="203"/>
                    <a:pt x="600" y="203"/>
                  </a:cubicBezTo>
                  <a:cubicBezTo>
                    <a:pt x="576" y="203"/>
                    <a:pt x="555" y="216"/>
                    <a:pt x="544" y="235"/>
                  </a:cubicBezTo>
                  <a:cubicBezTo>
                    <a:pt x="533" y="216"/>
                    <a:pt x="512" y="203"/>
                    <a:pt x="488" y="203"/>
                  </a:cubicBezTo>
                  <a:cubicBezTo>
                    <a:pt x="464" y="203"/>
                    <a:pt x="443" y="216"/>
                    <a:pt x="432" y="235"/>
                  </a:cubicBezTo>
                  <a:cubicBezTo>
                    <a:pt x="421" y="216"/>
                    <a:pt x="400" y="203"/>
                    <a:pt x="376" y="203"/>
                  </a:cubicBezTo>
                  <a:cubicBezTo>
                    <a:pt x="352" y="203"/>
                    <a:pt x="331" y="216"/>
                    <a:pt x="320" y="235"/>
                  </a:cubicBezTo>
                  <a:cubicBezTo>
                    <a:pt x="309" y="216"/>
                    <a:pt x="288" y="203"/>
                    <a:pt x="264" y="203"/>
                  </a:cubicBezTo>
                  <a:cubicBezTo>
                    <a:pt x="240" y="203"/>
                    <a:pt x="219" y="216"/>
                    <a:pt x="208" y="235"/>
                  </a:cubicBezTo>
                  <a:cubicBezTo>
                    <a:pt x="197" y="216"/>
                    <a:pt x="176" y="203"/>
                    <a:pt x="152" y="203"/>
                  </a:cubicBezTo>
                  <a:cubicBezTo>
                    <a:pt x="128" y="203"/>
                    <a:pt x="107" y="216"/>
                    <a:pt x="96" y="235"/>
                  </a:cubicBezTo>
                  <a:cubicBezTo>
                    <a:pt x="84" y="216"/>
                    <a:pt x="64" y="203"/>
                    <a:pt x="40" y="203"/>
                  </a:cubicBezTo>
                  <a:cubicBezTo>
                    <a:pt x="25" y="203"/>
                    <a:pt x="11" y="208"/>
                    <a:pt x="0" y="217"/>
                  </a:cubicBezTo>
                  <a:cubicBezTo>
                    <a:pt x="51" y="90"/>
                    <a:pt x="175" y="0"/>
                    <a:pt x="320" y="0"/>
                  </a:cubicBezTo>
                  <a:close/>
                </a:path>
              </a:pathLst>
            </a:custGeom>
            <a:solidFill>
              <a:srgbClr val="8CB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54" name="Freeform 10">
              <a:extLst>
                <a:ext uri="{FF2B5EF4-FFF2-40B4-BE49-F238E27FC236}">
                  <a16:creationId xmlns="" xmlns:a16="http://schemas.microsoft.com/office/drawing/2014/main" id="{3CFB479A-F97A-9C4F-89B8-E5C4ABED7F3A}"/>
                </a:ext>
              </a:extLst>
            </p:cNvPr>
            <p:cNvSpPr>
              <a:spLocks/>
            </p:cNvSpPr>
            <p:nvPr/>
          </p:nvSpPr>
          <p:spPr bwMode="auto">
            <a:xfrm>
              <a:off x="7077075" y="6529388"/>
              <a:ext cx="269875" cy="261938"/>
            </a:xfrm>
            <a:custGeom>
              <a:avLst/>
              <a:gdLst>
                <a:gd name="T0" fmla="*/ 104 w 104"/>
                <a:gd name="T1" fmla="*/ 45 h 101"/>
                <a:gd name="T2" fmla="*/ 104 w 104"/>
                <a:gd name="T3" fmla="*/ 49 h 101"/>
                <a:gd name="T4" fmla="*/ 52 w 104"/>
                <a:gd name="T5" fmla="*/ 101 h 101"/>
                <a:gd name="T6" fmla="*/ 0 w 104"/>
                <a:gd name="T7" fmla="*/ 49 h 101"/>
                <a:gd name="T8" fmla="*/ 0 w 104"/>
                <a:gd name="T9" fmla="*/ 6 h 101"/>
                <a:gd name="T10" fmla="*/ 6 w 104"/>
                <a:gd name="T11" fmla="*/ 0 h 101"/>
                <a:gd name="T12" fmla="*/ 14 w 104"/>
                <a:gd name="T13" fmla="*/ 0 h 101"/>
                <a:gd name="T14" fmla="*/ 20 w 104"/>
                <a:gd name="T15" fmla="*/ 6 h 101"/>
                <a:gd name="T16" fmla="*/ 20 w 104"/>
                <a:gd name="T17" fmla="*/ 49 h 101"/>
                <a:gd name="T18" fmla="*/ 52 w 104"/>
                <a:gd name="T19" fmla="*/ 82 h 101"/>
                <a:gd name="T20" fmla="*/ 52 w 104"/>
                <a:gd name="T21" fmla="*/ 82 h 101"/>
                <a:gd name="T22" fmla="*/ 84 w 104"/>
                <a:gd name="T23" fmla="*/ 49 h 101"/>
                <a:gd name="T24" fmla="*/ 84 w 104"/>
                <a:gd name="T25" fmla="*/ 45 h 101"/>
                <a:gd name="T26" fmla="*/ 90 w 104"/>
                <a:gd name="T27" fmla="*/ 39 h 101"/>
                <a:gd name="T28" fmla="*/ 98 w 104"/>
                <a:gd name="T29" fmla="*/ 39 h 101"/>
                <a:gd name="T30" fmla="*/ 104 w 104"/>
                <a:gd name="T31" fmla="*/ 4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01">
                  <a:moveTo>
                    <a:pt x="104" y="45"/>
                  </a:moveTo>
                  <a:cubicBezTo>
                    <a:pt x="104" y="49"/>
                    <a:pt x="104" y="49"/>
                    <a:pt x="104" y="49"/>
                  </a:cubicBezTo>
                  <a:cubicBezTo>
                    <a:pt x="104" y="78"/>
                    <a:pt x="80" y="101"/>
                    <a:pt x="52" y="101"/>
                  </a:cubicBezTo>
                  <a:cubicBezTo>
                    <a:pt x="23" y="101"/>
                    <a:pt x="0" y="78"/>
                    <a:pt x="0" y="49"/>
                  </a:cubicBezTo>
                  <a:cubicBezTo>
                    <a:pt x="0" y="6"/>
                    <a:pt x="0" y="6"/>
                    <a:pt x="0" y="6"/>
                  </a:cubicBezTo>
                  <a:cubicBezTo>
                    <a:pt x="0" y="2"/>
                    <a:pt x="3" y="0"/>
                    <a:pt x="6" y="0"/>
                  </a:cubicBezTo>
                  <a:cubicBezTo>
                    <a:pt x="14" y="0"/>
                    <a:pt x="14" y="0"/>
                    <a:pt x="14" y="0"/>
                  </a:cubicBezTo>
                  <a:cubicBezTo>
                    <a:pt x="17" y="0"/>
                    <a:pt x="20" y="2"/>
                    <a:pt x="20" y="6"/>
                  </a:cubicBezTo>
                  <a:cubicBezTo>
                    <a:pt x="20" y="49"/>
                    <a:pt x="20" y="49"/>
                    <a:pt x="20" y="49"/>
                  </a:cubicBezTo>
                  <a:cubicBezTo>
                    <a:pt x="20" y="67"/>
                    <a:pt x="34" y="82"/>
                    <a:pt x="52" y="82"/>
                  </a:cubicBezTo>
                  <a:cubicBezTo>
                    <a:pt x="52" y="82"/>
                    <a:pt x="52" y="82"/>
                    <a:pt x="52" y="82"/>
                  </a:cubicBezTo>
                  <a:cubicBezTo>
                    <a:pt x="70" y="82"/>
                    <a:pt x="84" y="67"/>
                    <a:pt x="84" y="49"/>
                  </a:cubicBezTo>
                  <a:cubicBezTo>
                    <a:pt x="84" y="45"/>
                    <a:pt x="84" y="45"/>
                    <a:pt x="84" y="45"/>
                  </a:cubicBezTo>
                  <a:cubicBezTo>
                    <a:pt x="84" y="42"/>
                    <a:pt x="87" y="39"/>
                    <a:pt x="90" y="39"/>
                  </a:cubicBezTo>
                  <a:cubicBezTo>
                    <a:pt x="98" y="39"/>
                    <a:pt x="98" y="39"/>
                    <a:pt x="98" y="39"/>
                  </a:cubicBezTo>
                  <a:cubicBezTo>
                    <a:pt x="101" y="39"/>
                    <a:pt x="104" y="42"/>
                    <a:pt x="104" y="45"/>
                  </a:cubicBezTo>
                  <a:close/>
                </a:path>
              </a:pathLst>
            </a:custGeom>
            <a:solidFill>
              <a:srgbClr val="8CB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55" name="Group 4">
            <a:extLst>
              <a:ext uri="{FF2B5EF4-FFF2-40B4-BE49-F238E27FC236}">
                <a16:creationId xmlns="" xmlns:a16="http://schemas.microsoft.com/office/drawing/2014/main" id="{E24D7AA7-8E91-4942-A78C-E8EBDB924FA5}"/>
              </a:ext>
            </a:extLst>
          </p:cNvPr>
          <p:cNvGrpSpPr/>
          <p:nvPr/>
        </p:nvGrpSpPr>
        <p:grpSpPr>
          <a:xfrm>
            <a:off x="4903696" y="2649128"/>
            <a:ext cx="462908" cy="912909"/>
            <a:chOff x="8090975" y="3655183"/>
            <a:chExt cx="438905" cy="865620"/>
          </a:xfrm>
          <a:solidFill>
            <a:srgbClr val="8CBA5E"/>
          </a:solidFill>
        </p:grpSpPr>
        <p:sp>
          <p:nvSpPr>
            <p:cNvPr id="56" name="Freeform 17">
              <a:extLst>
                <a:ext uri="{FF2B5EF4-FFF2-40B4-BE49-F238E27FC236}">
                  <a16:creationId xmlns="" xmlns:a16="http://schemas.microsoft.com/office/drawing/2014/main" id="{311A691C-0174-0346-95C6-D8552841C9C9}"/>
                </a:ext>
              </a:extLst>
            </p:cNvPr>
            <p:cNvSpPr>
              <a:spLocks/>
            </p:cNvSpPr>
            <p:nvPr/>
          </p:nvSpPr>
          <p:spPr bwMode="auto">
            <a:xfrm>
              <a:off x="8090975" y="3655183"/>
              <a:ext cx="438905" cy="865620"/>
            </a:xfrm>
            <a:custGeom>
              <a:avLst/>
              <a:gdLst>
                <a:gd name="T0" fmla="*/ 44 w 44"/>
                <a:gd name="T1" fmla="*/ 64 h 87"/>
                <a:gd name="T2" fmla="*/ 22 w 44"/>
                <a:gd name="T3" fmla="*/ 87 h 87"/>
                <a:gd name="T4" fmla="*/ 0 w 44"/>
                <a:gd name="T5" fmla="*/ 64 h 87"/>
                <a:gd name="T6" fmla="*/ 11 w 44"/>
                <a:gd name="T7" fmla="*/ 31 h 87"/>
                <a:gd name="T8" fmla="*/ 22 w 44"/>
                <a:gd name="T9" fmla="*/ 0 h 87"/>
                <a:gd name="T10" fmla="*/ 33 w 44"/>
                <a:gd name="T11" fmla="*/ 31 h 87"/>
                <a:gd name="T12" fmla="*/ 44 w 44"/>
                <a:gd name="T13" fmla="*/ 64 h 87"/>
              </a:gdLst>
              <a:ahLst/>
              <a:cxnLst>
                <a:cxn ang="0">
                  <a:pos x="T0" y="T1"/>
                </a:cxn>
                <a:cxn ang="0">
                  <a:pos x="T2" y="T3"/>
                </a:cxn>
                <a:cxn ang="0">
                  <a:pos x="T4" y="T5"/>
                </a:cxn>
                <a:cxn ang="0">
                  <a:pos x="T6" y="T7"/>
                </a:cxn>
                <a:cxn ang="0">
                  <a:pos x="T8" y="T9"/>
                </a:cxn>
                <a:cxn ang="0">
                  <a:pos x="T10" y="T11"/>
                </a:cxn>
                <a:cxn ang="0">
                  <a:pos x="T12" y="T13"/>
                </a:cxn>
              </a:cxnLst>
              <a:rect l="0" t="0" r="r" b="b"/>
              <a:pathLst>
                <a:path w="44" h="87">
                  <a:moveTo>
                    <a:pt x="44" y="64"/>
                  </a:moveTo>
                  <a:cubicBezTo>
                    <a:pt x="44" y="77"/>
                    <a:pt x="34" y="87"/>
                    <a:pt x="22" y="87"/>
                  </a:cubicBezTo>
                  <a:cubicBezTo>
                    <a:pt x="10" y="87"/>
                    <a:pt x="0" y="77"/>
                    <a:pt x="0" y="64"/>
                  </a:cubicBezTo>
                  <a:cubicBezTo>
                    <a:pt x="0" y="58"/>
                    <a:pt x="8" y="38"/>
                    <a:pt x="11" y="31"/>
                  </a:cubicBezTo>
                  <a:cubicBezTo>
                    <a:pt x="22" y="0"/>
                    <a:pt x="22" y="0"/>
                    <a:pt x="22" y="0"/>
                  </a:cubicBezTo>
                  <a:cubicBezTo>
                    <a:pt x="33" y="31"/>
                    <a:pt x="33" y="31"/>
                    <a:pt x="33" y="31"/>
                  </a:cubicBezTo>
                  <a:cubicBezTo>
                    <a:pt x="36" y="38"/>
                    <a:pt x="44" y="58"/>
                    <a:pt x="4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7" name="Oval 35">
              <a:extLst>
                <a:ext uri="{FF2B5EF4-FFF2-40B4-BE49-F238E27FC236}">
                  <a16:creationId xmlns="" xmlns:a16="http://schemas.microsoft.com/office/drawing/2014/main" id="{55E816AA-7AC8-914F-AF37-CF843D0F035F}"/>
                </a:ext>
              </a:extLst>
            </p:cNvPr>
            <p:cNvSpPr/>
            <p:nvPr/>
          </p:nvSpPr>
          <p:spPr>
            <a:xfrm>
              <a:off x="8119986" y="4110134"/>
              <a:ext cx="380882" cy="380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58" name="Group 5">
            <a:extLst>
              <a:ext uri="{FF2B5EF4-FFF2-40B4-BE49-F238E27FC236}">
                <a16:creationId xmlns="" xmlns:a16="http://schemas.microsoft.com/office/drawing/2014/main" id="{1B7DEC09-E44D-AC40-BE11-C27D11F2CEA9}"/>
              </a:ext>
            </a:extLst>
          </p:cNvPr>
          <p:cNvGrpSpPr/>
          <p:nvPr/>
        </p:nvGrpSpPr>
        <p:grpSpPr>
          <a:xfrm>
            <a:off x="5594526" y="2348900"/>
            <a:ext cx="462908" cy="912909"/>
            <a:chOff x="8745985" y="3370507"/>
            <a:chExt cx="438905" cy="865620"/>
          </a:xfrm>
          <a:solidFill>
            <a:srgbClr val="8CBA5E"/>
          </a:solidFill>
        </p:grpSpPr>
        <p:sp>
          <p:nvSpPr>
            <p:cNvPr id="59" name="Freeform 17">
              <a:extLst>
                <a:ext uri="{FF2B5EF4-FFF2-40B4-BE49-F238E27FC236}">
                  <a16:creationId xmlns="" xmlns:a16="http://schemas.microsoft.com/office/drawing/2014/main" id="{B4EE4D3D-C656-1E4F-AA08-F470ABB6D1AA}"/>
                </a:ext>
              </a:extLst>
            </p:cNvPr>
            <p:cNvSpPr>
              <a:spLocks/>
            </p:cNvSpPr>
            <p:nvPr/>
          </p:nvSpPr>
          <p:spPr bwMode="auto">
            <a:xfrm>
              <a:off x="8745985" y="3370507"/>
              <a:ext cx="438905" cy="865620"/>
            </a:xfrm>
            <a:custGeom>
              <a:avLst/>
              <a:gdLst>
                <a:gd name="T0" fmla="*/ 44 w 44"/>
                <a:gd name="T1" fmla="*/ 64 h 87"/>
                <a:gd name="T2" fmla="*/ 22 w 44"/>
                <a:gd name="T3" fmla="*/ 87 h 87"/>
                <a:gd name="T4" fmla="*/ 0 w 44"/>
                <a:gd name="T5" fmla="*/ 64 h 87"/>
                <a:gd name="T6" fmla="*/ 11 w 44"/>
                <a:gd name="T7" fmla="*/ 31 h 87"/>
                <a:gd name="T8" fmla="*/ 22 w 44"/>
                <a:gd name="T9" fmla="*/ 0 h 87"/>
                <a:gd name="T10" fmla="*/ 33 w 44"/>
                <a:gd name="T11" fmla="*/ 31 h 87"/>
                <a:gd name="T12" fmla="*/ 44 w 44"/>
                <a:gd name="T13" fmla="*/ 64 h 87"/>
              </a:gdLst>
              <a:ahLst/>
              <a:cxnLst>
                <a:cxn ang="0">
                  <a:pos x="T0" y="T1"/>
                </a:cxn>
                <a:cxn ang="0">
                  <a:pos x="T2" y="T3"/>
                </a:cxn>
                <a:cxn ang="0">
                  <a:pos x="T4" y="T5"/>
                </a:cxn>
                <a:cxn ang="0">
                  <a:pos x="T6" y="T7"/>
                </a:cxn>
                <a:cxn ang="0">
                  <a:pos x="T8" y="T9"/>
                </a:cxn>
                <a:cxn ang="0">
                  <a:pos x="T10" y="T11"/>
                </a:cxn>
                <a:cxn ang="0">
                  <a:pos x="T12" y="T13"/>
                </a:cxn>
              </a:cxnLst>
              <a:rect l="0" t="0" r="r" b="b"/>
              <a:pathLst>
                <a:path w="44" h="87">
                  <a:moveTo>
                    <a:pt x="44" y="64"/>
                  </a:moveTo>
                  <a:cubicBezTo>
                    <a:pt x="44" y="77"/>
                    <a:pt x="34" y="87"/>
                    <a:pt x="22" y="87"/>
                  </a:cubicBezTo>
                  <a:cubicBezTo>
                    <a:pt x="10" y="87"/>
                    <a:pt x="0" y="77"/>
                    <a:pt x="0" y="64"/>
                  </a:cubicBezTo>
                  <a:cubicBezTo>
                    <a:pt x="0" y="58"/>
                    <a:pt x="8" y="38"/>
                    <a:pt x="11" y="31"/>
                  </a:cubicBezTo>
                  <a:cubicBezTo>
                    <a:pt x="22" y="0"/>
                    <a:pt x="22" y="0"/>
                    <a:pt x="22" y="0"/>
                  </a:cubicBezTo>
                  <a:cubicBezTo>
                    <a:pt x="33" y="31"/>
                    <a:pt x="33" y="31"/>
                    <a:pt x="33" y="31"/>
                  </a:cubicBezTo>
                  <a:cubicBezTo>
                    <a:pt x="36" y="38"/>
                    <a:pt x="44" y="58"/>
                    <a:pt x="4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0" name="Oval 39">
              <a:extLst>
                <a:ext uri="{FF2B5EF4-FFF2-40B4-BE49-F238E27FC236}">
                  <a16:creationId xmlns="" xmlns:a16="http://schemas.microsoft.com/office/drawing/2014/main" id="{58618776-03C3-E142-896F-83A66A7B1581}"/>
                </a:ext>
              </a:extLst>
            </p:cNvPr>
            <p:cNvSpPr/>
            <p:nvPr/>
          </p:nvSpPr>
          <p:spPr>
            <a:xfrm>
              <a:off x="8774996" y="3825458"/>
              <a:ext cx="380882" cy="380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61" name="Group 8">
            <a:extLst>
              <a:ext uri="{FF2B5EF4-FFF2-40B4-BE49-F238E27FC236}">
                <a16:creationId xmlns="" xmlns:a16="http://schemas.microsoft.com/office/drawing/2014/main" id="{D899C962-7EE9-6B4D-BC51-27DECB399ECE}"/>
              </a:ext>
            </a:extLst>
          </p:cNvPr>
          <p:cNvGrpSpPr/>
          <p:nvPr/>
        </p:nvGrpSpPr>
        <p:grpSpPr>
          <a:xfrm>
            <a:off x="6976187" y="2649128"/>
            <a:ext cx="462908" cy="912909"/>
            <a:chOff x="10056004" y="3655183"/>
            <a:chExt cx="438905" cy="865620"/>
          </a:xfrm>
          <a:solidFill>
            <a:srgbClr val="8CBA5E"/>
          </a:solidFill>
        </p:grpSpPr>
        <p:sp>
          <p:nvSpPr>
            <p:cNvPr id="62" name="Freeform 17">
              <a:extLst>
                <a:ext uri="{FF2B5EF4-FFF2-40B4-BE49-F238E27FC236}">
                  <a16:creationId xmlns="" xmlns:a16="http://schemas.microsoft.com/office/drawing/2014/main" id="{D12173CD-1920-B84A-96CF-C0C02A9E3C7E}"/>
                </a:ext>
              </a:extLst>
            </p:cNvPr>
            <p:cNvSpPr>
              <a:spLocks/>
            </p:cNvSpPr>
            <p:nvPr/>
          </p:nvSpPr>
          <p:spPr bwMode="auto">
            <a:xfrm>
              <a:off x="10056004" y="3655183"/>
              <a:ext cx="438905" cy="865620"/>
            </a:xfrm>
            <a:custGeom>
              <a:avLst/>
              <a:gdLst>
                <a:gd name="T0" fmla="*/ 44 w 44"/>
                <a:gd name="T1" fmla="*/ 64 h 87"/>
                <a:gd name="T2" fmla="*/ 22 w 44"/>
                <a:gd name="T3" fmla="*/ 87 h 87"/>
                <a:gd name="T4" fmla="*/ 0 w 44"/>
                <a:gd name="T5" fmla="*/ 64 h 87"/>
                <a:gd name="T6" fmla="*/ 11 w 44"/>
                <a:gd name="T7" fmla="*/ 31 h 87"/>
                <a:gd name="T8" fmla="*/ 22 w 44"/>
                <a:gd name="T9" fmla="*/ 0 h 87"/>
                <a:gd name="T10" fmla="*/ 33 w 44"/>
                <a:gd name="T11" fmla="*/ 31 h 87"/>
                <a:gd name="T12" fmla="*/ 44 w 44"/>
                <a:gd name="T13" fmla="*/ 64 h 87"/>
              </a:gdLst>
              <a:ahLst/>
              <a:cxnLst>
                <a:cxn ang="0">
                  <a:pos x="T0" y="T1"/>
                </a:cxn>
                <a:cxn ang="0">
                  <a:pos x="T2" y="T3"/>
                </a:cxn>
                <a:cxn ang="0">
                  <a:pos x="T4" y="T5"/>
                </a:cxn>
                <a:cxn ang="0">
                  <a:pos x="T6" y="T7"/>
                </a:cxn>
                <a:cxn ang="0">
                  <a:pos x="T8" y="T9"/>
                </a:cxn>
                <a:cxn ang="0">
                  <a:pos x="T10" y="T11"/>
                </a:cxn>
                <a:cxn ang="0">
                  <a:pos x="T12" y="T13"/>
                </a:cxn>
              </a:cxnLst>
              <a:rect l="0" t="0" r="r" b="b"/>
              <a:pathLst>
                <a:path w="44" h="87">
                  <a:moveTo>
                    <a:pt x="44" y="64"/>
                  </a:moveTo>
                  <a:cubicBezTo>
                    <a:pt x="44" y="77"/>
                    <a:pt x="34" y="87"/>
                    <a:pt x="22" y="87"/>
                  </a:cubicBezTo>
                  <a:cubicBezTo>
                    <a:pt x="10" y="87"/>
                    <a:pt x="0" y="77"/>
                    <a:pt x="0" y="64"/>
                  </a:cubicBezTo>
                  <a:cubicBezTo>
                    <a:pt x="0" y="58"/>
                    <a:pt x="8" y="38"/>
                    <a:pt x="11" y="31"/>
                  </a:cubicBezTo>
                  <a:cubicBezTo>
                    <a:pt x="22" y="0"/>
                    <a:pt x="22" y="0"/>
                    <a:pt x="22" y="0"/>
                  </a:cubicBezTo>
                  <a:cubicBezTo>
                    <a:pt x="33" y="31"/>
                    <a:pt x="33" y="31"/>
                    <a:pt x="33" y="31"/>
                  </a:cubicBezTo>
                  <a:cubicBezTo>
                    <a:pt x="36" y="38"/>
                    <a:pt x="44" y="58"/>
                    <a:pt x="4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3" name="Oval 42">
              <a:extLst>
                <a:ext uri="{FF2B5EF4-FFF2-40B4-BE49-F238E27FC236}">
                  <a16:creationId xmlns="" xmlns:a16="http://schemas.microsoft.com/office/drawing/2014/main" id="{47A1059D-6F27-D54D-B912-0F32564E1263}"/>
                </a:ext>
              </a:extLst>
            </p:cNvPr>
            <p:cNvSpPr/>
            <p:nvPr/>
          </p:nvSpPr>
          <p:spPr>
            <a:xfrm>
              <a:off x="10085015" y="4110134"/>
              <a:ext cx="380882" cy="380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64" name="Group 7">
            <a:extLst>
              <a:ext uri="{FF2B5EF4-FFF2-40B4-BE49-F238E27FC236}">
                <a16:creationId xmlns="" xmlns:a16="http://schemas.microsoft.com/office/drawing/2014/main" id="{F7151FC9-2272-D045-AADD-3D9107A6FB42}"/>
              </a:ext>
            </a:extLst>
          </p:cNvPr>
          <p:cNvGrpSpPr/>
          <p:nvPr/>
        </p:nvGrpSpPr>
        <p:grpSpPr>
          <a:xfrm>
            <a:off x="6285356" y="2348900"/>
            <a:ext cx="462908" cy="912909"/>
            <a:chOff x="9400994" y="3370507"/>
            <a:chExt cx="438905" cy="865620"/>
          </a:xfrm>
          <a:solidFill>
            <a:srgbClr val="8CBA5E"/>
          </a:solidFill>
        </p:grpSpPr>
        <p:sp>
          <p:nvSpPr>
            <p:cNvPr id="65" name="Freeform 17">
              <a:extLst>
                <a:ext uri="{FF2B5EF4-FFF2-40B4-BE49-F238E27FC236}">
                  <a16:creationId xmlns="" xmlns:a16="http://schemas.microsoft.com/office/drawing/2014/main" id="{3FD2AD19-A92A-044F-84DF-32AB8DBC34B0}"/>
                </a:ext>
              </a:extLst>
            </p:cNvPr>
            <p:cNvSpPr>
              <a:spLocks/>
            </p:cNvSpPr>
            <p:nvPr/>
          </p:nvSpPr>
          <p:spPr bwMode="auto">
            <a:xfrm>
              <a:off x="9400994" y="3370507"/>
              <a:ext cx="438905" cy="865620"/>
            </a:xfrm>
            <a:custGeom>
              <a:avLst/>
              <a:gdLst>
                <a:gd name="T0" fmla="*/ 44 w 44"/>
                <a:gd name="T1" fmla="*/ 64 h 87"/>
                <a:gd name="T2" fmla="*/ 22 w 44"/>
                <a:gd name="T3" fmla="*/ 87 h 87"/>
                <a:gd name="T4" fmla="*/ 0 w 44"/>
                <a:gd name="T5" fmla="*/ 64 h 87"/>
                <a:gd name="T6" fmla="*/ 11 w 44"/>
                <a:gd name="T7" fmla="*/ 31 h 87"/>
                <a:gd name="T8" fmla="*/ 22 w 44"/>
                <a:gd name="T9" fmla="*/ 0 h 87"/>
                <a:gd name="T10" fmla="*/ 33 w 44"/>
                <a:gd name="T11" fmla="*/ 31 h 87"/>
                <a:gd name="T12" fmla="*/ 44 w 44"/>
                <a:gd name="T13" fmla="*/ 64 h 87"/>
              </a:gdLst>
              <a:ahLst/>
              <a:cxnLst>
                <a:cxn ang="0">
                  <a:pos x="T0" y="T1"/>
                </a:cxn>
                <a:cxn ang="0">
                  <a:pos x="T2" y="T3"/>
                </a:cxn>
                <a:cxn ang="0">
                  <a:pos x="T4" y="T5"/>
                </a:cxn>
                <a:cxn ang="0">
                  <a:pos x="T6" y="T7"/>
                </a:cxn>
                <a:cxn ang="0">
                  <a:pos x="T8" y="T9"/>
                </a:cxn>
                <a:cxn ang="0">
                  <a:pos x="T10" y="T11"/>
                </a:cxn>
                <a:cxn ang="0">
                  <a:pos x="T12" y="T13"/>
                </a:cxn>
              </a:cxnLst>
              <a:rect l="0" t="0" r="r" b="b"/>
              <a:pathLst>
                <a:path w="44" h="87">
                  <a:moveTo>
                    <a:pt x="44" y="64"/>
                  </a:moveTo>
                  <a:cubicBezTo>
                    <a:pt x="44" y="77"/>
                    <a:pt x="34" y="87"/>
                    <a:pt x="22" y="87"/>
                  </a:cubicBezTo>
                  <a:cubicBezTo>
                    <a:pt x="10" y="87"/>
                    <a:pt x="0" y="77"/>
                    <a:pt x="0" y="64"/>
                  </a:cubicBezTo>
                  <a:cubicBezTo>
                    <a:pt x="0" y="58"/>
                    <a:pt x="8" y="38"/>
                    <a:pt x="11" y="31"/>
                  </a:cubicBezTo>
                  <a:cubicBezTo>
                    <a:pt x="22" y="0"/>
                    <a:pt x="22" y="0"/>
                    <a:pt x="22" y="0"/>
                  </a:cubicBezTo>
                  <a:cubicBezTo>
                    <a:pt x="33" y="31"/>
                    <a:pt x="33" y="31"/>
                    <a:pt x="33" y="31"/>
                  </a:cubicBezTo>
                  <a:cubicBezTo>
                    <a:pt x="36" y="38"/>
                    <a:pt x="44" y="58"/>
                    <a:pt x="4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6" name="Oval 45">
              <a:extLst>
                <a:ext uri="{FF2B5EF4-FFF2-40B4-BE49-F238E27FC236}">
                  <a16:creationId xmlns="" xmlns:a16="http://schemas.microsoft.com/office/drawing/2014/main" id="{8450CE4E-2A5E-7943-9403-9E9BF3BE34F5}"/>
                </a:ext>
              </a:extLst>
            </p:cNvPr>
            <p:cNvSpPr/>
            <p:nvPr/>
          </p:nvSpPr>
          <p:spPr>
            <a:xfrm>
              <a:off x="9430005" y="3825458"/>
              <a:ext cx="380882" cy="380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67" name="Group 30">
            <a:extLst>
              <a:ext uri="{FF2B5EF4-FFF2-40B4-BE49-F238E27FC236}">
                <a16:creationId xmlns="" xmlns:a16="http://schemas.microsoft.com/office/drawing/2014/main" id="{CBA56985-E981-E845-B0CF-01561D224B7B}"/>
              </a:ext>
            </a:extLst>
          </p:cNvPr>
          <p:cNvGrpSpPr/>
          <p:nvPr/>
        </p:nvGrpSpPr>
        <p:grpSpPr>
          <a:xfrm>
            <a:off x="5707031" y="2901467"/>
            <a:ext cx="237898" cy="237885"/>
            <a:chOff x="2522538" y="2108200"/>
            <a:chExt cx="376238" cy="376238"/>
          </a:xfrm>
          <a:solidFill>
            <a:srgbClr val="8CBA5E"/>
          </a:solidFill>
        </p:grpSpPr>
        <p:sp>
          <p:nvSpPr>
            <p:cNvPr id="68" name="Freeform 54">
              <a:extLst>
                <a:ext uri="{FF2B5EF4-FFF2-40B4-BE49-F238E27FC236}">
                  <a16:creationId xmlns="" xmlns:a16="http://schemas.microsoft.com/office/drawing/2014/main" id="{70024060-A876-0145-BB64-ECB6E5CEA080}"/>
                </a:ext>
              </a:extLst>
            </p:cNvPr>
            <p:cNvSpPr>
              <a:spLocks/>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69" name="Freeform 55">
              <a:extLst>
                <a:ext uri="{FF2B5EF4-FFF2-40B4-BE49-F238E27FC236}">
                  <a16:creationId xmlns="" xmlns:a16="http://schemas.microsoft.com/office/drawing/2014/main" id="{813EBDB7-144E-304E-9CA9-E83960E1D15D}"/>
                </a:ext>
              </a:extLst>
            </p:cNvPr>
            <p:cNvSpPr>
              <a:spLocks/>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70" name="Freeform 56">
              <a:extLst>
                <a:ext uri="{FF2B5EF4-FFF2-40B4-BE49-F238E27FC236}">
                  <a16:creationId xmlns="" xmlns:a16="http://schemas.microsoft.com/office/drawing/2014/main" id="{211B6DCC-0ABB-A146-849C-FF50466A295F}"/>
                </a:ext>
              </a:extLst>
            </p:cNvPr>
            <p:cNvSpPr>
              <a:spLocks/>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71" name="Freeform 57">
              <a:extLst>
                <a:ext uri="{FF2B5EF4-FFF2-40B4-BE49-F238E27FC236}">
                  <a16:creationId xmlns="" xmlns:a16="http://schemas.microsoft.com/office/drawing/2014/main" id="{69C5B7A6-2B6D-4347-9BF8-1E8375A25E40}"/>
                </a:ext>
              </a:extLst>
            </p:cNvPr>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sp>
        <p:nvSpPr>
          <p:cNvPr id="72" name="AutoShape 14">
            <a:extLst>
              <a:ext uri="{FF2B5EF4-FFF2-40B4-BE49-F238E27FC236}">
                <a16:creationId xmlns="" xmlns:a16="http://schemas.microsoft.com/office/drawing/2014/main" id="{E50B9252-333A-E44B-8520-A73B00A113D5}"/>
              </a:ext>
            </a:extLst>
          </p:cNvPr>
          <p:cNvSpPr>
            <a:spLocks noChangeAspect="1"/>
          </p:cNvSpPr>
          <p:nvPr/>
        </p:nvSpPr>
        <p:spPr bwMode="auto">
          <a:xfrm>
            <a:off x="6417318" y="2922151"/>
            <a:ext cx="212699" cy="2330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89" y="5534"/>
                  <a:pt x="20464" y="5503"/>
                  <a:pt x="20561" y="5503"/>
                </a:cubicBezTo>
              </a:path>
            </a:pathLst>
          </a:custGeom>
          <a:solidFill>
            <a:srgbClr val="8CBA5E"/>
          </a:solidFill>
          <a:ln>
            <a:noFill/>
          </a:ln>
          <a:effectLst/>
        </p:spPr>
        <p:txBody>
          <a:bodyPr lIns="107124" tIns="107124" rIns="107124" bIns="107124" anchor="ctr"/>
          <a:lstStyle/>
          <a:p>
            <a:pPr defTabSz="963918">
              <a:defRPr/>
            </a:pPr>
            <a:endParaRPr lang="es-ES" sz="7000" dirty="0">
              <a:solidFill>
                <a:srgbClr val="44CEB9"/>
              </a:solidFill>
              <a:effectLst>
                <a:outerShdw blurRad="38100" dist="38100" dir="2700000" algn="tl">
                  <a:srgbClr val="000000"/>
                </a:outerShdw>
              </a:effectLst>
              <a:cs typeface="+mn-ea"/>
              <a:sym typeface="+mn-lt"/>
            </a:endParaRPr>
          </a:p>
        </p:txBody>
      </p:sp>
      <p:sp>
        <p:nvSpPr>
          <p:cNvPr id="73" name="Freeform 126">
            <a:extLst>
              <a:ext uri="{FF2B5EF4-FFF2-40B4-BE49-F238E27FC236}">
                <a16:creationId xmlns="" xmlns:a16="http://schemas.microsoft.com/office/drawing/2014/main" id="{10F3B6CE-8BC8-4847-8CCA-9A11653A68E0}"/>
              </a:ext>
            </a:extLst>
          </p:cNvPr>
          <p:cNvSpPr>
            <a:spLocks noChangeArrowheads="1"/>
          </p:cNvSpPr>
          <p:nvPr/>
        </p:nvSpPr>
        <p:spPr bwMode="auto">
          <a:xfrm>
            <a:off x="5001679" y="3208616"/>
            <a:ext cx="266945" cy="242320"/>
          </a:xfrm>
          <a:custGeom>
            <a:avLst/>
            <a:gdLst>
              <a:gd name="T0" fmla="*/ 111243 w 497"/>
              <a:gd name="T1" fmla="*/ 123179 h 452"/>
              <a:gd name="T2" fmla="*/ 111243 w 497"/>
              <a:gd name="T3" fmla="*/ 123179 h 452"/>
              <a:gd name="T4" fmla="*/ 163487 w 497"/>
              <a:gd name="T5" fmla="*/ 103398 h 452"/>
              <a:gd name="T6" fmla="*/ 151777 w 497"/>
              <a:gd name="T7" fmla="*/ 67883 h 452"/>
              <a:gd name="T8" fmla="*/ 111243 w 497"/>
              <a:gd name="T9" fmla="*/ 83618 h 452"/>
              <a:gd name="T10" fmla="*/ 75663 w 497"/>
              <a:gd name="T11" fmla="*/ 67883 h 452"/>
              <a:gd name="T12" fmla="*/ 59900 w 497"/>
              <a:gd name="T13" fmla="*/ 103398 h 452"/>
              <a:gd name="T14" fmla="*/ 111243 w 497"/>
              <a:gd name="T15" fmla="*/ 123179 h 452"/>
              <a:gd name="T16" fmla="*/ 111243 w 497"/>
              <a:gd name="T17" fmla="*/ 47653 h 452"/>
              <a:gd name="T18" fmla="*/ 111243 w 497"/>
              <a:gd name="T19" fmla="*/ 47653 h 452"/>
              <a:gd name="T20" fmla="*/ 139166 w 497"/>
              <a:gd name="T21" fmla="*/ 39561 h 452"/>
              <a:gd name="T22" fmla="*/ 127907 w 497"/>
              <a:gd name="T23" fmla="*/ 7642 h 452"/>
              <a:gd name="T24" fmla="*/ 111243 w 497"/>
              <a:gd name="T25" fmla="*/ 0 h 452"/>
              <a:gd name="T26" fmla="*/ 95480 w 497"/>
              <a:gd name="T27" fmla="*/ 7642 h 452"/>
              <a:gd name="T28" fmla="*/ 83770 w 497"/>
              <a:gd name="T29" fmla="*/ 39561 h 452"/>
              <a:gd name="T30" fmla="*/ 111243 w 497"/>
              <a:gd name="T31" fmla="*/ 47653 h 452"/>
              <a:gd name="T32" fmla="*/ 211226 w 497"/>
              <a:gd name="T33" fmla="*/ 135317 h 452"/>
              <a:gd name="T34" fmla="*/ 211226 w 497"/>
              <a:gd name="T35" fmla="*/ 135317 h 452"/>
              <a:gd name="T36" fmla="*/ 167540 w 497"/>
              <a:gd name="T37" fmla="*/ 119582 h 452"/>
              <a:gd name="T38" fmla="*/ 171593 w 497"/>
              <a:gd name="T39" fmla="*/ 131271 h 452"/>
              <a:gd name="T40" fmla="*/ 111243 w 497"/>
              <a:gd name="T41" fmla="*/ 155097 h 452"/>
              <a:gd name="T42" fmla="*/ 51793 w 497"/>
              <a:gd name="T43" fmla="*/ 131271 h 452"/>
              <a:gd name="T44" fmla="*/ 55847 w 497"/>
              <a:gd name="T45" fmla="*/ 119582 h 452"/>
              <a:gd name="T46" fmla="*/ 11710 w 497"/>
              <a:gd name="T47" fmla="*/ 135317 h 452"/>
              <a:gd name="T48" fmla="*/ 11710 w 497"/>
              <a:gd name="T49" fmla="*/ 155097 h 452"/>
              <a:gd name="T50" fmla="*/ 91426 w 497"/>
              <a:gd name="T51" fmla="*/ 195108 h 452"/>
              <a:gd name="T52" fmla="*/ 131510 w 497"/>
              <a:gd name="T53" fmla="*/ 195108 h 452"/>
              <a:gd name="T54" fmla="*/ 211226 w 497"/>
              <a:gd name="T55" fmla="*/ 155097 h 452"/>
              <a:gd name="T56" fmla="*/ 211226 w 497"/>
              <a:gd name="T57" fmla="*/ 135317 h 4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rgbClr val="8CBA5E"/>
          </a:solidFill>
          <a:ln>
            <a:noFill/>
          </a:ln>
          <a:effectLst/>
        </p:spPr>
        <p:txBody>
          <a:bodyPr wrap="none" lIns="36162" tIns="18081" rIns="36162" bIns="18081" anchor="ctr"/>
          <a:lstStyle/>
          <a:p>
            <a:endParaRPr lang="en-US">
              <a:cs typeface="+mn-ea"/>
              <a:sym typeface="+mn-lt"/>
            </a:endParaRPr>
          </a:p>
        </p:txBody>
      </p:sp>
      <p:sp>
        <p:nvSpPr>
          <p:cNvPr id="74" name="Freeform 104">
            <a:extLst>
              <a:ext uri="{FF2B5EF4-FFF2-40B4-BE49-F238E27FC236}">
                <a16:creationId xmlns="" xmlns:a16="http://schemas.microsoft.com/office/drawing/2014/main" id="{6B9BA337-7F04-6D4F-82AF-E01A200B7031}"/>
              </a:ext>
            </a:extLst>
          </p:cNvPr>
          <p:cNvSpPr>
            <a:spLocks noChangeArrowheads="1"/>
          </p:cNvSpPr>
          <p:nvPr/>
        </p:nvSpPr>
        <p:spPr bwMode="auto">
          <a:xfrm flipH="1">
            <a:off x="7070268" y="3225569"/>
            <a:ext cx="274744" cy="183152"/>
          </a:xfrm>
          <a:custGeom>
            <a:avLst/>
            <a:gdLst>
              <a:gd name="T0" fmla="*/ 91427 w 497"/>
              <a:gd name="T1" fmla="*/ 113801 h 337"/>
              <a:gd name="T2" fmla="*/ 91427 w 497"/>
              <a:gd name="T3" fmla="*/ 113801 h 337"/>
              <a:gd name="T4" fmla="*/ 99534 w 497"/>
              <a:gd name="T5" fmla="*/ 144797 h 337"/>
              <a:gd name="T6" fmla="*/ 127457 w 497"/>
              <a:gd name="T7" fmla="*/ 137269 h 337"/>
              <a:gd name="T8" fmla="*/ 179251 w 497"/>
              <a:gd name="T9" fmla="*/ 3985 h 337"/>
              <a:gd name="T10" fmla="*/ 91427 w 497"/>
              <a:gd name="T11" fmla="*/ 113801 h 337"/>
              <a:gd name="T12" fmla="*/ 111694 w 497"/>
              <a:gd name="T13" fmla="*/ 31439 h 337"/>
              <a:gd name="T14" fmla="*/ 111694 w 497"/>
              <a:gd name="T15" fmla="*/ 31439 h 337"/>
              <a:gd name="T16" fmla="*/ 123404 w 497"/>
              <a:gd name="T17" fmla="*/ 31439 h 337"/>
              <a:gd name="T18" fmla="*/ 139617 w 497"/>
              <a:gd name="T19" fmla="*/ 11513 h 337"/>
              <a:gd name="T20" fmla="*/ 111694 w 497"/>
              <a:gd name="T21" fmla="*/ 7528 h 337"/>
              <a:gd name="T22" fmla="*/ 0 w 497"/>
              <a:gd name="T23" fmla="*/ 125314 h 337"/>
              <a:gd name="T24" fmla="*/ 0 w 497"/>
              <a:gd name="T25" fmla="*/ 137269 h 337"/>
              <a:gd name="T26" fmla="*/ 11710 w 497"/>
              <a:gd name="T27" fmla="*/ 148782 h 337"/>
              <a:gd name="T28" fmla="*/ 23870 w 497"/>
              <a:gd name="T29" fmla="*/ 137269 h 337"/>
              <a:gd name="T30" fmla="*/ 23870 w 497"/>
              <a:gd name="T31" fmla="*/ 125314 h 337"/>
              <a:gd name="T32" fmla="*/ 111694 w 497"/>
              <a:gd name="T33" fmla="*/ 31439 h 337"/>
              <a:gd name="T34" fmla="*/ 191411 w 497"/>
              <a:gd name="T35" fmla="*/ 43395 h 337"/>
              <a:gd name="T36" fmla="*/ 191411 w 497"/>
              <a:gd name="T37" fmla="*/ 43395 h 337"/>
              <a:gd name="T38" fmla="*/ 183304 w 497"/>
              <a:gd name="T39" fmla="*/ 66863 h 337"/>
              <a:gd name="T40" fmla="*/ 199067 w 497"/>
              <a:gd name="T41" fmla="*/ 125314 h 337"/>
              <a:gd name="T42" fmla="*/ 199067 w 497"/>
              <a:gd name="T43" fmla="*/ 137269 h 337"/>
              <a:gd name="T44" fmla="*/ 211227 w 497"/>
              <a:gd name="T45" fmla="*/ 148782 h 337"/>
              <a:gd name="T46" fmla="*/ 211227 w 497"/>
              <a:gd name="T47" fmla="*/ 148782 h 337"/>
              <a:gd name="T48" fmla="*/ 223388 w 497"/>
              <a:gd name="T49" fmla="*/ 137269 h 337"/>
              <a:gd name="T50" fmla="*/ 223388 w 497"/>
              <a:gd name="T51" fmla="*/ 125314 h 337"/>
              <a:gd name="T52" fmla="*/ 191411 w 497"/>
              <a:gd name="T53" fmla="*/ 43395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rgbClr val="8CBA5E"/>
          </a:solidFill>
          <a:ln>
            <a:noFill/>
          </a:ln>
          <a:effectLst/>
        </p:spPr>
        <p:txBody>
          <a:bodyPr wrap="none" lIns="36162" tIns="18081" rIns="36162" bIns="18081" anchor="ctr"/>
          <a:lstStyle/>
          <a:p>
            <a:endParaRPr lang="en-US">
              <a:cs typeface="+mn-ea"/>
              <a:sym typeface="+mn-lt"/>
            </a:endParaRPr>
          </a:p>
        </p:txBody>
      </p:sp>
      <p:sp>
        <p:nvSpPr>
          <p:cNvPr id="77" name="文本框 76">
            <a:extLst>
              <a:ext uri="{FF2B5EF4-FFF2-40B4-BE49-F238E27FC236}">
                <a16:creationId xmlns="" xmlns:a16="http://schemas.microsoft.com/office/drawing/2014/main" id="{936EF891-DA59-A445-87B9-FABA15869560}"/>
              </a:ext>
            </a:extLst>
          </p:cNvPr>
          <p:cNvSpPr txBox="1"/>
          <p:nvPr/>
        </p:nvSpPr>
        <p:spPr>
          <a:xfrm>
            <a:off x="2272818" y="1954731"/>
            <a:ext cx="3663345"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244E3B"/>
                </a:solidFill>
                <a:latin typeface="+mn-lt"/>
                <a:ea typeface="+mn-ea"/>
                <a:cs typeface="+mn-ea"/>
                <a:sym typeface="+mn-lt"/>
              </a:rPr>
              <a:t>添加文本信息</a:t>
            </a:r>
          </a:p>
        </p:txBody>
      </p:sp>
      <p:sp>
        <p:nvSpPr>
          <p:cNvPr id="78" name="矩形 77">
            <a:extLst>
              <a:ext uri="{FF2B5EF4-FFF2-40B4-BE49-F238E27FC236}">
                <a16:creationId xmlns="" xmlns:a16="http://schemas.microsoft.com/office/drawing/2014/main" id="{636803DA-ACD7-9548-98CE-BB1196A2A29E}"/>
              </a:ext>
            </a:extLst>
          </p:cNvPr>
          <p:cNvSpPr/>
          <p:nvPr/>
        </p:nvSpPr>
        <p:spPr>
          <a:xfrm>
            <a:off x="1013050" y="2330812"/>
            <a:ext cx="2896639" cy="1061829"/>
          </a:xfrm>
          <a:prstGeom prst="rect">
            <a:avLst/>
          </a:prstGeom>
        </p:spPr>
        <p:txBody>
          <a:bodyPr wrap="square">
            <a:spAutoFit/>
          </a:bodyPr>
          <a:lstStyle/>
          <a:p>
            <a:pPr algn="r">
              <a:lnSpc>
                <a:spcPct val="150000"/>
              </a:lnSpc>
            </a:pPr>
            <a:r>
              <a:rPr lang="zh-CN" altLang="en-US" sz="1400" dirty="0">
                <a:solidFill>
                  <a:srgbClr val="244E3B"/>
                </a:solidFill>
                <a:cs typeface="+mn-ea"/>
                <a:sym typeface="+mn-lt"/>
              </a:rPr>
              <a:t>标题数字等都可以通过点击和重新输入进行更改。文字数字大小颜色参考此模板</a:t>
            </a:r>
            <a:endParaRPr kumimoji="1" lang="zh-CN" altLang="en-US" sz="1400" dirty="0">
              <a:solidFill>
                <a:srgbClr val="244E3B"/>
              </a:solidFill>
              <a:cs typeface="+mn-ea"/>
              <a:sym typeface="+mn-lt"/>
            </a:endParaRPr>
          </a:p>
        </p:txBody>
      </p:sp>
      <p:sp>
        <p:nvSpPr>
          <p:cNvPr id="79" name="矩形 78">
            <a:extLst>
              <a:ext uri="{FF2B5EF4-FFF2-40B4-BE49-F238E27FC236}">
                <a16:creationId xmlns="" xmlns:a16="http://schemas.microsoft.com/office/drawing/2014/main" id="{B7CDC193-B54A-AC44-A45D-FEB999B79E42}"/>
              </a:ext>
            </a:extLst>
          </p:cNvPr>
          <p:cNvSpPr/>
          <p:nvPr/>
        </p:nvSpPr>
        <p:spPr>
          <a:xfrm>
            <a:off x="973190" y="4728007"/>
            <a:ext cx="2896639" cy="1061829"/>
          </a:xfrm>
          <a:prstGeom prst="rect">
            <a:avLst/>
          </a:prstGeom>
        </p:spPr>
        <p:txBody>
          <a:bodyPr wrap="square">
            <a:spAutoFit/>
          </a:bodyPr>
          <a:lstStyle/>
          <a:p>
            <a:pPr algn="r">
              <a:lnSpc>
                <a:spcPct val="150000"/>
              </a:lnSpc>
            </a:pPr>
            <a:r>
              <a:rPr lang="zh-CN" altLang="en-US" sz="1400" dirty="0">
                <a:solidFill>
                  <a:srgbClr val="244E3B"/>
                </a:solidFill>
                <a:cs typeface="+mn-ea"/>
                <a:sym typeface="+mn-lt"/>
              </a:rPr>
              <a:t>标题数字等都可以通过点击和重新输入进行</a:t>
            </a:r>
            <a:r>
              <a:rPr lang="zh-CN" altLang="en-US" sz="1400">
                <a:solidFill>
                  <a:srgbClr val="244E3B"/>
                </a:solidFill>
                <a:cs typeface="+mn-ea"/>
                <a:sym typeface="+mn-lt"/>
              </a:rPr>
              <a:t>更改。文字数字大小颜色参考此模板</a:t>
            </a:r>
            <a:endParaRPr kumimoji="1" lang="zh-CN" altLang="en-US" sz="1400" dirty="0">
              <a:solidFill>
                <a:srgbClr val="244E3B"/>
              </a:solidFill>
              <a:cs typeface="+mn-ea"/>
              <a:sym typeface="+mn-lt"/>
            </a:endParaRPr>
          </a:p>
        </p:txBody>
      </p:sp>
      <p:sp>
        <p:nvSpPr>
          <p:cNvPr id="80" name="文本框 79">
            <a:extLst>
              <a:ext uri="{FF2B5EF4-FFF2-40B4-BE49-F238E27FC236}">
                <a16:creationId xmlns="" xmlns:a16="http://schemas.microsoft.com/office/drawing/2014/main" id="{56A92160-850A-DD48-94F4-AF9D8F15A270}"/>
              </a:ext>
            </a:extLst>
          </p:cNvPr>
          <p:cNvSpPr txBox="1"/>
          <p:nvPr/>
        </p:nvSpPr>
        <p:spPr>
          <a:xfrm>
            <a:off x="3225512" y="1462329"/>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01</a:t>
            </a:r>
            <a:endParaRPr kumimoji="1" lang="zh-CN" altLang="en-US" sz="3600" b="1" dirty="0">
              <a:solidFill>
                <a:srgbClr val="8CBA5E"/>
              </a:solidFill>
              <a:cs typeface="+mn-ea"/>
              <a:sym typeface="+mn-lt"/>
            </a:endParaRPr>
          </a:p>
        </p:txBody>
      </p:sp>
      <p:sp>
        <p:nvSpPr>
          <p:cNvPr id="81" name="文本框 80">
            <a:extLst>
              <a:ext uri="{FF2B5EF4-FFF2-40B4-BE49-F238E27FC236}">
                <a16:creationId xmlns="" xmlns:a16="http://schemas.microsoft.com/office/drawing/2014/main" id="{C62C7D09-ECCA-7E46-BEED-AA9B4DCE58CC}"/>
              </a:ext>
            </a:extLst>
          </p:cNvPr>
          <p:cNvSpPr txBox="1"/>
          <p:nvPr/>
        </p:nvSpPr>
        <p:spPr>
          <a:xfrm>
            <a:off x="3154355" y="3889652"/>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03</a:t>
            </a:r>
            <a:endParaRPr kumimoji="1" lang="zh-CN" altLang="en-US" sz="3600" b="1" dirty="0">
              <a:solidFill>
                <a:srgbClr val="8CBA5E"/>
              </a:solidFill>
              <a:cs typeface="+mn-ea"/>
              <a:sym typeface="+mn-lt"/>
            </a:endParaRPr>
          </a:p>
        </p:txBody>
      </p:sp>
      <p:sp>
        <p:nvSpPr>
          <p:cNvPr id="84" name="文本框 83">
            <a:extLst>
              <a:ext uri="{FF2B5EF4-FFF2-40B4-BE49-F238E27FC236}">
                <a16:creationId xmlns="" xmlns:a16="http://schemas.microsoft.com/office/drawing/2014/main" id="{0EE8A1FF-B315-A04C-BF23-BDA9EE3E97A6}"/>
              </a:ext>
            </a:extLst>
          </p:cNvPr>
          <p:cNvSpPr txBox="1"/>
          <p:nvPr/>
        </p:nvSpPr>
        <p:spPr>
          <a:xfrm>
            <a:off x="8253540" y="1858863"/>
            <a:ext cx="3663345"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244E3B"/>
                </a:solidFill>
                <a:latin typeface="+mn-lt"/>
                <a:ea typeface="+mn-ea"/>
                <a:cs typeface="+mn-ea"/>
                <a:sym typeface="+mn-lt"/>
              </a:rPr>
              <a:t>添加文本信息</a:t>
            </a:r>
          </a:p>
        </p:txBody>
      </p:sp>
      <p:sp>
        <p:nvSpPr>
          <p:cNvPr id="85" name="矩形 84">
            <a:extLst>
              <a:ext uri="{FF2B5EF4-FFF2-40B4-BE49-F238E27FC236}">
                <a16:creationId xmlns="" xmlns:a16="http://schemas.microsoft.com/office/drawing/2014/main" id="{39EBFB21-AEB1-B645-9723-B475452107C9}"/>
              </a:ext>
            </a:extLst>
          </p:cNvPr>
          <p:cNvSpPr/>
          <p:nvPr/>
        </p:nvSpPr>
        <p:spPr>
          <a:xfrm>
            <a:off x="8256833" y="2229266"/>
            <a:ext cx="2896639" cy="1061829"/>
          </a:xfrm>
          <a:prstGeom prst="rect">
            <a:avLst/>
          </a:prstGeom>
        </p:spPr>
        <p:txBody>
          <a:bodyPr wrap="square">
            <a:spAutoFit/>
          </a:bodyPr>
          <a:lstStyle/>
          <a:p>
            <a:pPr>
              <a:lnSpc>
                <a:spcPct val="150000"/>
              </a:lnSpc>
            </a:pPr>
            <a:r>
              <a:rPr lang="zh-CN" altLang="en-US" sz="1400" dirty="0">
                <a:solidFill>
                  <a:srgbClr val="244E3B"/>
                </a:solidFill>
                <a:cs typeface="+mn-ea"/>
                <a:sym typeface="+mn-lt"/>
              </a:rPr>
              <a:t>标题数字等都可以通过点击和重新输入进行更改。文字数字大小颜色参考此模板</a:t>
            </a:r>
            <a:endParaRPr kumimoji="1" lang="zh-CN" altLang="en-US" sz="1400" dirty="0">
              <a:solidFill>
                <a:srgbClr val="244E3B"/>
              </a:solidFill>
              <a:cs typeface="+mn-ea"/>
              <a:sym typeface="+mn-lt"/>
            </a:endParaRPr>
          </a:p>
        </p:txBody>
      </p:sp>
      <p:sp>
        <p:nvSpPr>
          <p:cNvPr id="86" name="文本框 85">
            <a:extLst>
              <a:ext uri="{FF2B5EF4-FFF2-40B4-BE49-F238E27FC236}">
                <a16:creationId xmlns="" xmlns:a16="http://schemas.microsoft.com/office/drawing/2014/main" id="{A4241D3C-9564-D541-84B4-5A007958F698}"/>
              </a:ext>
            </a:extLst>
          </p:cNvPr>
          <p:cNvSpPr txBox="1"/>
          <p:nvPr/>
        </p:nvSpPr>
        <p:spPr>
          <a:xfrm>
            <a:off x="8290353" y="4365239"/>
            <a:ext cx="3663345"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244E3B"/>
                </a:solidFill>
                <a:latin typeface="+mn-lt"/>
                <a:ea typeface="+mn-ea"/>
                <a:cs typeface="+mn-ea"/>
                <a:sym typeface="+mn-lt"/>
              </a:rPr>
              <a:t>添加文本信息</a:t>
            </a:r>
          </a:p>
        </p:txBody>
      </p:sp>
      <p:sp>
        <p:nvSpPr>
          <p:cNvPr id="87" name="矩形 86">
            <a:extLst>
              <a:ext uri="{FF2B5EF4-FFF2-40B4-BE49-F238E27FC236}">
                <a16:creationId xmlns="" xmlns:a16="http://schemas.microsoft.com/office/drawing/2014/main" id="{49C5E04E-A93F-994E-A13A-54302B4D6B37}"/>
              </a:ext>
            </a:extLst>
          </p:cNvPr>
          <p:cNvSpPr/>
          <p:nvPr/>
        </p:nvSpPr>
        <p:spPr>
          <a:xfrm>
            <a:off x="8291015" y="4711110"/>
            <a:ext cx="2896639" cy="1061829"/>
          </a:xfrm>
          <a:prstGeom prst="rect">
            <a:avLst/>
          </a:prstGeom>
        </p:spPr>
        <p:txBody>
          <a:bodyPr wrap="square">
            <a:spAutoFit/>
          </a:bodyPr>
          <a:lstStyle/>
          <a:p>
            <a:pPr>
              <a:lnSpc>
                <a:spcPct val="150000"/>
              </a:lnSpc>
            </a:pPr>
            <a:r>
              <a:rPr lang="zh-CN" altLang="en-US" sz="1400" dirty="0">
                <a:solidFill>
                  <a:srgbClr val="244E3B"/>
                </a:solidFill>
                <a:cs typeface="+mn-ea"/>
                <a:sym typeface="+mn-lt"/>
              </a:rPr>
              <a:t>标题数字等都可以通过点击和重新输入进行更改。文字数字大小颜色参考此模板</a:t>
            </a:r>
            <a:endParaRPr kumimoji="1" lang="zh-CN" altLang="en-US" sz="1400" dirty="0">
              <a:solidFill>
                <a:srgbClr val="244E3B"/>
              </a:solidFill>
              <a:cs typeface="+mn-ea"/>
              <a:sym typeface="+mn-lt"/>
            </a:endParaRPr>
          </a:p>
        </p:txBody>
      </p:sp>
      <p:sp>
        <p:nvSpPr>
          <p:cNvPr id="88" name="文本框 87">
            <a:extLst>
              <a:ext uri="{FF2B5EF4-FFF2-40B4-BE49-F238E27FC236}">
                <a16:creationId xmlns="" xmlns:a16="http://schemas.microsoft.com/office/drawing/2014/main" id="{CF5B3B9E-3CED-8C4D-96DE-1EC5741F7650}"/>
              </a:ext>
            </a:extLst>
          </p:cNvPr>
          <p:cNvSpPr txBox="1"/>
          <p:nvPr/>
        </p:nvSpPr>
        <p:spPr>
          <a:xfrm>
            <a:off x="8192171" y="1377238"/>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02</a:t>
            </a:r>
            <a:endParaRPr kumimoji="1" lang="zh-CN" altLang="en-US" sz="3600" b="1" dirty="0">
              <a:solidFill>
                <a:srgbClr val="8CBA5E"/>
              </a:solidFill>
              <a:cs typeface="+mn-ea"/>
              <a:sym typeface="+mn-lt"/>
            </a:endParaRPr>
          </a:p>
        </p:txBody>
      </p:sp>
      <p:sp>
        <p:nvSpPr>
          <p:cNvPr id="89" name="文本框 88">
            <a:extLst>
              <a:ext uri="{FF2B5EF4-FFF2-40B4-BE49-F238E27FC236}">
                <a16:creationId xmlns="" xmlns:a16="http://schemas.microsoft.com/office/drawing/2014/main" id="{58BF5ADE-8CBB-F245-8C43-8931583620F7}"/>
              </a:ext>
            </a:extLst>
          </p:cNvPr>
          <p:cNvSpPr txBox="1"/>
          <p:nvPr/>
        </p:nvSpPr>
        <p:spPr>
          <a:xfrm>
            <a:off x="8290352" y="3856291"/>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04</a:t>
            </a:r>
            <a:endParaRPr kumimoji="1" lang="zh-CN" altLang="en-US" sz="3600" b="1" dirty="0">
              <a:solidFill>
                <a:srgbClr val="8CBA5E"/>
              </a:solidFill>
              <a:cs typeface="+mn-ea"/>
              <a:sym typeface="+mn-lt"/>
            </a:endParaRPr>
          </a:p>
        </p:txBody>
      </p:sp>
      <p:sp>
        <p:nvSpPr>
          <p:cNvPr id="90" name="文本框 89">
            <a:extLst>
              <a:ext uri="{FF2B5EF4-FFF2-40B4-BE49-F238E27FC236}">
                <a16:creationId xmlns="" xmlns:a16="http://schemas.microsoft.com/office/drawing/2014/main" id="{42001856-70F4-F843-B3B0-7C40FBFDB628}"/>
              </a:ext>
            </a:extLst>
          </p:cNvPr>
          <p:cNvSpPr txBox="1"/>
          <p:nvPr/>
        </p:nvSpPr>
        <p:spPr>
          <a:xfrm>
            <a:off x="2232958" y="4351926"/>
            <a:ext cx="3663345"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244E3B"/>
                </a:solidFill>
                <a:latin typeface="+mn-lt"/>
                <a:ea typeface="+mn-ea"/>
                <a:cs typeface="+mn-ea"/>
                <a:sym typeface="+mn-lt"/>
              </a:rPr>
              <a:t>添加文本信息</a:t>
            </a:r>
          </a:p>
        </p:txBody>
      </p:sp>
    </p:spTree>
    <p:extLst>
      <p:ext uri="{BB962C8B-B14F-4D97-AF65-F5344CB8AC3E}">
        <p14:creationId xmlns:p14="http://schemas.microsoft.com/office/powerpoint/2010/main" val="464769223"/>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dissolv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p:tgtEl>
                                          <p:spTgt spid="50"/>
                                        </p:tgtEl>
                                        <p:attrNameLst>
                                          <p:attrName>ppt_y</p:attrName>
                                        </p:attrNameLst>
                                      </p:cBhvr>
                                      <p:tavLst>
                                        <p:tav tm="0">
                                          <p:val>
                                            <p:strVal val="#ppt_y+#ppt_h*1.125000"/>
                                          </p:val>
                                        </p:tav>
                                        <p:tav tm="100000">
                                          <p:val>
                                            <p:strVal val="#ppt_y"/>
                                          </p:val>
                                        </p:tav>
                                      </p:tavLst>
                                    </p:anim>
                                    <p:animEffect transition="in" filter="wipe(up)">
                                      <p:cBhvr>
                                        <p:cTn id="16" dur="500"/>
                                        <p:tgtEl>
                                          <p:spTgt spid="50"/>
                                        </p:tgtEl>
                                      </p:cBhvr>
                                    </p:animEffect>
                                  </p:childTnLst>
                                </p:cTn>
                              </p:par>
                              <p:par>
                                <p:cTn id="17" presetID="12" presetClass="entr" presetSubtype="4"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p:tgtEl>
                                          <p:spTgt spid="55"/>
                                        </p:tgtEl>
                                        <p:attrNameLst>
                                          <p:attrName>ppt_y</p:attrName>
                                        </p:attrNameLst>
                                      </p:cBhvr>
                                      <p:tavLst>
                                        <p:tav tm="0">
                                          <p:val>
                                            <p:strVal val="#ppt_y+#ppt_h*1.125000"/>
                                          </p:val>
                                        </p:tav>
                                        <p:tav tm="100000">
                                          <p:val>
                                            <p:strVal val="#ppt_y"/>
                                          </p:val>
                                        </p:tav>
                                      </p:tavLst>
                                    </p:anim>
                                    <p:animEffect transition="in" filter="wipe(up)">
                                      <p:cBhvr>
                                        <p:cTn id="20" dur="500"/>
                                        <p:tgtEl>
                                          <p:spTgt spid="55"/>
                                        </p:tgtEl>
                                      </p:cBhvr>
                                    </p:animEffect>
                                  </p:childTnLst>
                                </p:cTn>
                              </p:par>
                              <p:par>
                                <p:cTn id="21" presetID="12" presetClass="entr" presetSubtype="4"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p:tgtEl>
                                          <p:spTgt spid="58"/>
                                        </p:tgtEl>
                                        <p:attrNameLst>
                                          <p:attrName>ppt_y</p:attrName>
                                        </p:attrNameLst>
                                      </p:cBhvr>
                                      <p:tavLst>
                                        <p:tav tm="0">
                                          <p:val>
                                            <p:strVal val="#ppt_y+#ppt_h*1.125000"/>
                                          </p:val>
                                        </p:tav>
                                        <p:tav tm="100000">
                                          <p:val>
                                            <p:strVal val="#ppt_y"/>
                                          </p:val>
                                        </p:tav>
                                      </p:tavLst>
                                    </p:anim>
                                    <p:animEffect transition="in" filter="wipe(up)">
                                      <p:cBhvr>
                                        <p:cTn id="24" dur="500"/>
                                        <p:tgtEl>
                                          <p:spTgt spid="58"/>
                                        </p:tgtEl>
                                      </p:cBhvr>
                                    </p:animEffect>
                                  </p:childTnLst>
                                </p:cTn>
                              </p:par>
                              <p:par>
                                <p:cTn id="25" presetID="12" presetClass="entr" presetSubtype="4"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p:tgtEl>
                                          <p:spTgt spid="61"/>
                                        </p:tgtEl>
                                        <p:attrNameLst>
                                          <p:attrName>ppt_y</p:attrName>
                                        </p:attrNameLst>
                                      </p:cBhvr>
                                      <p:tavLst>
                                        <p:tav tm="0">
                                          <p:val>
                                            <p:strVal val="#ppt_y+#ppt_h*1.125000"/>
                                          </p:val>
                                        </p:tav>
                                        <p:tav tm="100000">
                                          <p:val>
                                            <p:strVal val="#ppt_y"/>
                                          </p:val>
                                        </p:tav>
                                      </p:tavLst>
                                    </p:anim>
                                    <p:animEffect transition="in" filter="wipe(up)">
                                      <p:cBhvr>
                                        <p:cTn id="28" dur="500"/>
                                        <p:tgtEl>
                                          <p:spTgt spid="61"/>
                                        </p:tgtEl>
                                      </p:cBhvr>
                                    </p:animEffect>
                                  </p:childTnLst>
                                </p:cTn>
                              </p:par>
                              <p:par>
                                <p:cTn id="29" presetID="12" presetClass="entr" presetSubtype="4"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p:tgtEl>
                                          <p:spTgt spid="64"/>
                                        </p:tgtEl>
                                        <p:attrNameLst>
                                          <p:attrName>ppt_y</p:attrName>
                                        </p:attrNameLst>
                                      </p:cBhvr>
                                      <p:tavLst>
                                        <p:tav tm="0">
                                          <p:val>
                                            <p:strVal val="#ppt_y+#ppt_h*1.125000"/>
                                          </p:val>
                                        </p:tav>
                                        <p:tav tm="100000">
                                          <p:val>
                                            <p:strVal val="#ppt_y"/>
                                          </p:val>
                                        </p:tav>
                                      </p:tavLst>
                                    </p:anim>
                                    <p:animEffect transition="in" filter="wipe(up)">
                                      <p:cBhvr>
                                        <p:cTn id="32" dur="500"/>
                                        <p:tgtEl>
                                          <p:spTgt spid="64"/>
                                        </p:tgtEl>
                                      </p:cBhvr>
                                    </p:animEffect>
                                  </p:childTnLst>
                                </p:cTn>
                              </p:par>
                              <p:par>
                                <p:cTn id="33" presetID="12" presetClass="entr" presetSubtype="4"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p:tgtEl>
                                          <p:spTgt spid="67"/>
                                        </p:tgtEl>
                                        <p:attrNameLst>
                                          <p:attrName>ppt_y</p:attrName>
                                        </p:attrNameLst>
                                      </p:cBhvr>
                                      <p:tavLst>
                                        <p:tav tm="0">
                                          <p:val>
                                            <p:strVal val="#ppt_y+#ppt_h*1.125000"/>
                                          </p:val>
                                        </p:tav>
                                        <p:tav tm="100000">
                                          <p:val>
                                            <p:strVal val="#ppt_y"/>
                                          </p:val>
                                        </p:tav>
                                      </p:tavLst>
                                    </p:anim>
                                    <p:animEffect transition="in" filter="wipe(up)">
                                      <p:cBhvr>
                                        <p:cTn id="36" dur="500"/>
                                        <p:tgtEl>
                                          <p:spTgt spid="6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p:tgtEl>
                                          <p:spTgt spid="72"/>
                                        </p:tgtEl>
                                        <p:attrNameLst>
                                          <p:attrName>ppt_y</p:attrName>
                                        </p:attrNameLst>
                                      </p:cBhvr>
                                      <p:tavLst>
                                        <p:tav tm="0">
                                          <p:val>
                                            <p:strVal val="#ppt_y+#ppt_h*1.125000"/>
                                          </p:val>
                                        </p:tav>
                                        <p:tav tm="100000">
                                          <p:val>
                                            <p:strVal val="#ppt_y"/>
                                          </p:val>
                                        </p:tav>
                                      </p:tavLst>
                                    </p:anim>
                                    <p:animEffect transition="in" filter="wipe(up)">
                                      <p:cBhvr>
                                        <p:cTn id="40" dur="500"/>
                                        <p:tgtEl>
                                          <p:spTgt spid="7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500"/>
                                        <p:tgtEl>
                                          <p:spTgt spid="73"/>
                                        </p:tgtEl>
                                        <p:attrNameLst>
                                          <p:attrName>ppt_y</p:attrName>
                                        </p:attrNameLst>
                                      </p:cBhvr>
                                      <p:tavLst>
                                        <p:tav tm="0">
                                          <p:val>
                                            <p:strVal val="#ppt_y+#ppt_h*1.125000"/>
                                          </p:val>
                                        </p:tav>
                                        <p:tav tm="100000">
                                          <p:val>
                                            <p:strVal val="#ppt_y"/>
                                          </p:val>
                                        </p:tav>
                                      </p:tavLst>
                                    </p:anim>
                                    <p:animEffect transition="in" filter="wipe(up)">
                                      <p:cBhvr>
                                        <p:cTn id="44" dur="500"/>
                                        <p:tgtEl>
                                          <p:spTgt spid="73"/>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p:tgtEl>
                                          <p:spTgt spid="74"/>
                                        </p:tgtEl>
                                        <p:attrNameLst>
                                          <p:attrName>ppt_y</p:attrName>
                                        </p:attrNameLst>
                                      </p:cBhvr>
                                      <p:tavLst>
                                        <p:tav tm="0">
                                          <p:val>
                                            <p:strVal val="#ppt_y+#ppt_h*1.125000"/>
                                          </p:val>
                                        </p:tav>
                                        <p:tav tm="100000">
                                          <p:val>
                                            <p:strVal val="#ppt_y"/>
                                          </p:val>
                                        </p:tav>
                                      </p:tavLst>
                                    </p:anim>
                                    <p:animEffect transition="in" filter="wipe(up)">
                                      <p:cBhvr>
                                        <p:cTn id="48" dur="500"/>
                                        <p:tgtEl>
                                          <p:spTgt spid="74"/>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p:tgtEl>
                                          <p:spTgt spid="77"/>
                                        </p:tgtEl>
                                        <p:attrNameLst>
                                          <p:attrName>ppt_y</p:attrName>
                                        </p:attrNameLst>
                                      </p:cBhvr>
                                      <p:tavLst>
                                        <p:tav tm="0">
                                          <p:val>
                                            <p:strVal val="#ppt_y+#ppt_h*1.125000"/>
                                          </p:val>
                                        </p:tav>
                                        <p:tav tm="100000">
                                          <p:val>
                                            <p:strVal val="#ppt_y"/>
                                          </p:val>
                                        </p:tav>
                                      </p:tavLst>
                                    </p:anim>
                                    <p:animEffect transition="in" filter="wipe(up)">
                                      <p:cBhvr>
                                        <p:cTn id="52" dur="500"/>
                                        <p:tgtEl>
                                          <p:spTgt spid="77"/>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p:tgtEl>
                                          <p:spTgt spid="78"/>
                                        </p:tgtEl>
                                        <p:attrNameLst>
                                          <p:attrName>ppt_y</p:attrName>
                                        </p:attrNameLst>
                                      </p:cBhvr>
                                      <p:tavLst>
                                        <p:tav tm="0">
                                          <p:val>
                                            <p:strVal val="#ppt_y+#ppt_h*1.125000"/>
                                          </p:val>
                                        </p:tav>
                                        <p:tav tm="100000">
                                          <p:val>
                                            <p:strVal val="#ppt_y"/>
                                          </p:val>
                                        </p:tav>
                                      </p:tavLst>
                                    </p:anim>
                                    <p:animEffect transition="in" filter="wipe(up)">
                                      <p:cBhvr>
                                        <p:cTn id="56" dur="500"/>
                                        <p:tgtEl>
                                          <p:spTgt spid="78"/>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p:tgtEl>
                                          <p:spTgt spid="79"/>
                                        </p:tgtEl>
                                        <p:attrNameLst>
                                          <p:attrName>ppt_y</p:attrName>
                                        </p:attrNameLst>
                                      </p:cBhvr>
                                      <p:tavLst>
                                        <p:tav tm="0">
                                          <p:val>
                                            <p:strVal val="#ppt_y+#ppt_h*1.125000"/>
                                          </p:val>
                                        </p:tav>
                                        <p:tav tm="100000">
                                          <p:val>
                                            <p:strVal val="#ppt_y"/>
                                          </p:val>
                                        </p:tav>
                                      </p:tavLst>
                                    </p:anim>
                                    <p:animEffect transition="in" filter="wipe(up)">
                                      <p:cBhvr>
                                        <p:cTn id="60" dur="500"/>
                                        <p:tgtEl>
                                          <p:spTgt spid="7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p:tgtEl>
                                          <p:spTgt spid="80"/>
                                        </p:tgtEl>
                                        <p:attrNameLst>
                                          <p:attrName>ppt_y</p:attrName>
                                        </p:attrNameLst>
                                      </p:cBhvr>
                                      <p:tavLst>
                                        <p:tav tm="0">
                                          <p:val>
                                            <p:strVal val="#ppt_y+#ppt_h*1.125000"/>
                                          </p:val>
                                        </p:tav>
                                        <p:tav tm="100000">
                                          <p:val>
                                            <p:strVal val="#ppt_y"/>
                                          </p:val>
                                        </p:tav>
                                      </p:tavLst>
                                    </p:anim>
                                    <p:animEffect transition="in" filter="wipe(up)">
                                      <p:cBhvr>
                                        <p:cTn id="64" dur="500"/>
                                        <p:tgtEl>
                                          <p:spTgt spid="80"/>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p:tgtEl>
                                          <p:spTgt spid="81"/>
                                        </p:tgtEl>
                                        <p:attrNameLst>
                                          <p:attrName>ppt_y</p:attrName>
                                        </p:attrNameLst>
                                      </p:cBhvr>
                                      <p:tavLst>
                                        <p:tav tm="0">
                                          <p:val>
                                            <p:strVal val="#ppt_y+#ppt_h*1.125000"/>
                                          </p:val>
                                        </p:tav>
                                        <p:tav tm="100000">
                                          <p:val>
                                            <p:strVal val="#ppt_y"/>
                                          </p:val>
                                        </p:tav>
                                      </p:tavLst>
                                    </p:anim>
                                    <p:animEffect transition="in" filter="wipe(up)">
                                      <p:cBhvr>
                                        <p:cTn id="68" dur="500"/>
                                        <p:tgtEl>
                                          <p:spTgt spid="81"/>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500"/>
                                        <p:tgtEl>
                                          <p:spTgt spid="84"/>
                                        </p:tgtEl>
                                        <p:attrNameLst>
                                          <p:attrName>ppt_y</p:attrName>
                                        </p:attrNameLst>
                                      </p:cBhvr>
                                      <p:tavLst>
                                        <p:tav tm="0">
                                          <p:val>
                                            <p:strVal val="#ppt_y+#ppt_h*1.125000"/>
                                          </p:val>
                                        </p:tav>
                                        <p:tav tm="100000">
                                          <p:val>
                                            <p:strVal val="#ppt_y"/>
                                          </p:val>
                                        </p:tav>
                                      </p:tavLst>
                                    </p:anim>
                                    <p:animEffect transition="in" filter="wipe(up)">
                                      <p:cBhvr>
                                        <p:cTn id="72" dur="500"/>
                                        <p:tgtEl>
                                          <p:spTgt spid="84"/>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additive="base">
                                        <p:cTn id="75" dur="500"/>
                                        <p:tgtEl>
                                          <p:spTgt spid="85"/>
                                        </p:tgtEl>
                                        <p:attrNameLst>
                                          <p:attrName>ppt_y</p:attrName>
                                        </p:attrNameLst>
                                      </p:cBhvr>
                                      <p:tavLst>
                                        <p:tav tm="0">
                                          <p:val>
                                            <p:strVal val="#ppt_y+#ppt_h*1.125000"/>
                                          </p:val>
                                        </p:tav>
                                        <p:tav tm="100000">
                                          <p:val>
                                            <p:strVal val="#ppt_y"/>
                                          </p:val>
                                        </p:tav>
                                      </p:tavLst>
                                    </p:anim>
                                    <p:animEffect transition="in" filter="wipe(up)">
                                      <p:cBhvr>
                                        <p:cTn id="76" dur="500"/>
                                        <p:tgtEl>
                                          <p:spTgt spid="85"/>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p:tgtEl>
                                          <p:spTgt spid="86"/>
                                        </p:tgtEl>
                                        <p:attrNameLst>
                                          <p:attrName>ppt_y</p:attrName>
                                        </p:attrNameLst>
                                      </p:cBhvr>
                                      <p:tavLst>
                                        <p:tav tm="0">
                                          <p:val>
                                            <p:strVal val="#ppt_y+#ppt_h*1.125000"/>
                                          </p:val>
                                        </p:tav>
                                        <p:tav tm="100000">
                                          <p:val>
                                            <p:strVal val="#ppt_y"/>
                                          </p:val>
                                        </p:tav>
                                      </p:tavLst>
                                    </p:anim>
                                    <p:animEffect transition="in" filter="wipe(up)">
                                      <p:cBhvr>
                                        <p:cTn id="80" dur="500"/>
                                        <p:tgtEl>
                                          <p:spTgt spid="86"/>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p:tgtEl>
                                          <p:spTgt spid="87"/>
                                        </p:tgtEl>
                                        <p:attrNameLst>
                                          <p:attrName>ppt_y</p:attrName>
                                        </p:attrNameLst>
                                      </p:cBhvr>
                                      <p:tavLst>
                                        <p:tav tm="0">
                                          <p:val>
                                            <p:strVal val="#ppt_y+#ppt_h*1.125000"/>
                                          </p:val>
                                        </p:tav>
                                        <p:tav tm="100000">
                                          <p:val>
                                            <p:strVal val="#ppt_y"/>
                                          </p:val>
                                        </p:tav>
                                      </p:tavLst>
                                    </p:anim>
                                    <p:animEffect transition="in" filter="wipe(up)">
                                      <p:cBhvr>
                                        <p:cTn id="84" dur="500"/>
                                        <p:tgtEl>
                                          <p:spTgt spid="87"/>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additive="base">
                                        <p:cTn id="87" dur="500"/>
                                        <p:tgtEl>
                                          <p:spTgt spid="88"/>
                                        </p:tgtEl>
                                        <p:attrNameLst>
                                          <p:attrName>ppt_y</p:attrName>
                                        </p:attrNameLst>
                                      </p:cBhvr>
                                      <p:tavLst>
                                        <p:tav tm="0">
                                          <p:val>
                                            <p:strVal val="#ppt_y+#ppt_h*1.125000"/>
                                          </p:val>
                                        </p:tav>
                                        <p:tav tm="100000">
                                          <p:val>
                                            <p:strVal val="#ppt_y"/>
                                          </p:val>
                                        </p:tav>
                                      </p:tavLst>
                                    </p:anim>
                                    <p:animEffect transition="in" filter="wipe(up)">
                                      <p:cBhvr>
                                        <p:cTn id="88" dur="500"/>
                                        <p:tgtEl>
                                          <p:spTgt spid="88"/>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p:tgtEl>
                                          <p:spTgt spid="89"/>
                                        </p:tgtEl>
                                        <p:attrNameLst>
                                          <p:attrName>ppt_y</p:attrName>
                                        </p:attrNameLst>
                                      </p:cBhvr>
                                      <p:tavLst>
                                        <p:tav tm="0">
                                          <p:val>
                                            <p:strVal val="#ppt_y+#ppt_h*1.125000"/>
                                          </p:val>
                                        </p:tav>
                                        <p:tav tm="100000">
                                          <p:val>
                                            <p:strVal val="#ppt_y"/>
                                          </p:val>
                                        </p:tav>
                                      </p:tavLst>
                                    </p:anim>
                                    <p:animEffect transition="in" filter="wipe(up)">
                                      <p:cBhvr>
                                        <p:cTn id="92" dur="500"/>
                                        <p:tgtEl>
                                          <p:spTgt spid="89"/>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90"/>
                                        </p:tgtEl>
                                        <p:attrNameLst>
                                          <p:attrName>style.visibility</p:attrName>
                                        </p:attrNameLst>
                                      </p:cBhvr>
                                      <p:to>
                                        <p:strVal val="visible"/>
                                      </p:to>
                                    </p:set>
                                    <p:anim calcmode="lin" valueType="num">
                                      <p:cBhvr additive="base">
                                        <p:cTn id="95" dur="500"/>
                                        <p:tgtEl>
                                          <p:spTgt spid="90"/>
                                        </p:tgtEl>
                                        <p:attrNameLst>
                                          <p:attrName>ppt_y</p:attrName>
                                        </p:attrNameLst>
                                      </p:cBhvr>
                                      <p:tavLst>
                                        <p:tav tm="0">
                                          <p:val>
                                            <p:strVal val="#ppt_y+#ppt_h*1.125000"/>
                                          </p:val>
                                        </p:tav>
                                        <p:tav tm="100000">
                                          <p:val>
                                            <p:strVal val="#ppt_y"/>
                                          </p:val>
                                        </p:tav>
                                      </p:tavLst>
                                    </p:anim>
                                    <p:animEffect transition="in" filter="wipe(up)">
                                      <p:cBhvr>
                                        <p:cTn id="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72" grpId="0" animBg="1"/>
      <p:bldP spid="73" grpId="0" animBg="1"/>
      <p:bldP spid="74" grpId="0" animBg="1"/>
      <p:bldP spid="77" grpId="0"/>
      <p:bldP spid="78" grpId="0"/>
      <p:bldP spid="79" grpId="0"/>
      <p:bldP spid="80" grpId="0"/>
      <p:bldP spid="81" grpId="0"/>
      <p:bldP spid="84" grpId="0"/>
      <p:bldP spid="85" grpId="0"/>
      <p:bldP spid="86" grpId="0"/>
      <p:bldP spid="87" grpId="0"/>
      <p:bldP spid="88" grpId="0"/>
      <p:bldP spid="89" grpId="0"/>
      <p:bldP spid="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3" name="组合 92">
            <a:extLst>
              <a:ext uri="{FF2B5EF4-FFF2-40B4-BE49-F238E27FC236}">
                <a16:creationId xmlns="" xmlns:a16="http://schemas.microsoft.com/office/drawing/2014/main" id="{46BD7784-BE0E-DA4C-8DF3-4AD4C04C98A6}"/>
              </a:ext>
            </a:extLst>
          </p:cNvPr>
          <p:cNvGrpSpPr/>
          <p:nvPr/>
        </p:nvGrpSpPr>
        <p:grpSpPr>
          <a:xfrm>
            <a:off x="612573" y="625199"/>
            <a:ext cx="603468" cy="385836"/>
            <a:chOff x="5507206" y="1870053"/>
            <a:chExt cx="1167071" cy="746182"/>
          </a:xfrm>
          <a:solidFill>
            <a:srgbClr val="65BD0B"/>
          </a:solidFill>
        </p:grpSpPr>
        <p:pic>
          <p:nvPicPr>
            <p:cNvPr id="94" name="图形 93" descr="树叶 纯色填充">
              <a:extLst>
                <a:ext uri="{FF2B5EF4-FFF2-40B4-BE49-F238E27FC236}">
                  <a16:creationId xmlns="" xmlns:a16="http://schemas.microsoft.com/office/drawing/2014/main" id="{34FB5622-9B45-5648-ABF9-1E409DD618F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95" name="图形 94" descr="树叶 纯色填充">
              <a:extLst>
                <a:ext uri="{FF2B5EF4-FFF2-40B4-BE49-F238E27FC236}">
                  <a16:creationId xmlns="" xmlns:a16="http://schemas.microsoft.com/office/drawing/2014/main" id="{EEA6975F-8AA6-0644-8088-D0F5155216F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96" name="文本框 95">
            <a:extLst>
              <a:ext uri="{FF2B5EF4-FFF2-40B4-BE49-F238E27FC236}">
                <a16:creationId xmlns="" xmlns:a16="http://schemas.microsoft.com/office/drawing/2014/main" id="{CCF61A8B-9BF0-104E-84B6-BFABFA04C23F}"/>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低碳生活的举措</a:t>
            </a:r>
          </a:p>
        </p:txBody>
      </p:sp>
      <p:grpSp>
        <p:nvGrpSpPr>
          <p:cNvPr id="33" name="组合 32">
            <a:extLst>
              <a:ext uri="{FF2B5EF4-FFF2-40B4-BE49-F238E27FC236}">
                <a16:creationId xmlns="" xmlns:a16="http://schemas.microsoft.com/office/drawing/2014/main" id="{C6CF1081-1696-7B42-A258-731341FAA98E}"/>
              </a:ext>
            </a:extLst>
          </p:cNvPr>
          <p:cNvGrpSpPr/>
          <p:nvPr/>
        </p:nvGrpSpPr>
        <p:grpSpPr>
          <a:xfrm>
            <a:off x="3853132" y="3292271"/>
            <a:ext cx="4438592" cy="5180221"/>
            <a:chOff x="3049743" y="4427543"/>
            <a:chExt cx="6189229" cy="7223366"/>
          </a:xfrm>
        </p:grpSpPr>
        <p:grpSp>
          <p:nvGrpSpPr>
            <p:cNvPr id="34" name="Group 4">
              <a:extLst>
                <a:ext uri="{FF2B5EF4-FFF2-40B4-BE49-F238E27FC236}">
                  <a16:creationId xmlns="" xmlns:a16="http://schemas.microsoft.com/office/drawing/2014/main" id="{FA031AB4-832A-DF48-96A0-E1BF6A95A040}"/>
                </a:ext>
              </a:extLst>
            </p:cNvPr>
            <p:cNvGrpSpPr/>
            <p:nvPr/>
          </p:nvGrpSpPr>
          <p:grpSpPr>
            <a:xfrm>
              <a:off x="3232434" y="4427543"/>
              <a:ext cx="6003600" cy="3614861"/>
              <a:chOff x="2884956" y="1044808"/>
              <a:chExt cx="3418590" cy="2058387"/>
            </a:xfrm>
            <a:solidFill>
              <a:srgbClr val="8CBA5E"/>
            </a:solidFill>
          </p:grpSpPr>
          <p:sp>
            <p:nvSpPr>
              <p:cNvPr id="36" name="Freeform 37">
                <a:extLst>
                  <a:ext uri="{FF2B5EF4-FFF2-40B4-BE49-F238E27FC236}">
                    <a16:creationId xmlns="" xmlns:a16="http://schemas.microsoft.com/office/drawing/2014/main" id="{DC122202-DA90-F249-9E9D-BEB604DD80F6}"/>
                  </a:ext>
                </a:extLst>
              </p:cNvPr>
              <p:cNvSpPr>
                <a:spLocks/>
              </p:cNvSpPr>
              <p:nvPr/>
            </p:nvSpPr>
            <p:spPr bwMode="auto">
              <a:xfrm>
                <a:off x="3053244" y="3048954"/>
                <a:ext cx="44506" cy="37552"/>
              </a:xfrm>
              <a:custGeom>
                <a:avLst/>
                <a:gdLst>
                  <a:gd name="T0" fmla="*/ 26 w 26"/>
                  <a:gd name="T1" fmla="*/ 2 h 22"/>
                  <a:gd name="T2" fmla="*/ 9 w 26"/>
                  <a:gd name="T3" fmla="*/ 5 h 22"/>
                  <a:gd name="T4" fmla="*/ 0 w 26"/>
                  <a:gd name="T5" fmla="*/ 21 h 22"/>
                  <a:gd name="T6" fmla="*/ 17 w 26"/>
                  <a:gd name="T7" fmla="*/ 17 h 22"/>
                  <a:gd name="T8" fmla="*/ 26 w 26"/>
                  <a:gd name="T9" fmla="*/ 2 h 22"/>
                </a:gdLst>
                <a:ahLst/>
                <a:cxnLst>
                  <a:cxn ang="0">
                    <a:pos x="T0" y="T1"/>
                  </a:cxn>
                  <a:cxn ang="0">
                    <a:pos x="T2" y="T3"/>
                  </a:cxn>
                  <a:cxn ang="0">
                    <a:pos x="T4" y="T5"/>
                  </a:cxn>
                  <a:cxn ang="0">
                    <a:pos x="T6" y="T7"/>
                  </a:cxn>
                  <a:cxn ang="0">
                    <a:pos x="T8" y="T9"/>
                  </a:cxn>
                </a:cxnLst>
                <a:rect l="0" t="0" r="r" b="b"/>
                <a:pathLst>
                  <a:path w="26" h="22">
                    <a:moveTo>
                      <a:pt x="26" y="2"/>
                    </a:moveTo>
                    <a:cubicBezTo>
                      <a:pt x="26" y="2"/>
                      <a:pt x="16" y="0"/>
                      <a:pt x="9" y="5"/>
                    </a:cubicBezTo>
                    <a:cubicBezTo>
                      <a:pt x="2" y="11"/>
                      <a:pt x="0" y="21"/>
                      <a:pt x="0" y="21"/>
                    </a:cubicBezTo>
                    <a:cubicBezTo>
                      <a:pt x="0" y="21"/>
                      <a:pt x="10" y="22"/>
                      <a:pt x="17" y="17"/>
                    </a:cubicBezTo>
                    <a:cubicBezTo>
                      <a:pt x="24" y="12"/>
                      <a:pt x="26" y="2"/>
                      <a:pt x="26" y="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37" name="Freeform 38">
                <a:extLst>
                  <a:ext uri="{FF2B5EF4-FFF2-40B4-BE49-F238E27FC236}">
                    <a16:creationId xmlns="" xmlns:a16="http://schemas.microsoft.com/office/drawing/2014/main" id="{60804CD6-9B38-1641-A10C-9FC90951CA96}"/>
                  </a:ext>
                </a:extLst>
              </p:cNvPr>
              <p:cNvSpPr>
                <a:spLocks/>
              </p:cNvSpPr>
              <p:nvPr/>
            </p:nvSpPr>
            <p:spPr bwMode="auto">
              <a:xfrm>
                <a:off x="3103313" y="3053126"/>
                <a:ext cx="23644" cy="50069"/>
              </a:xfrm>
              <a:custGeom>
                <a:avLst/>
                <a:gdLst>
                  <a:gd name="T0" fmla="*/ 8 w 14"/>
                  <a:gd name="T1" fmla="*/ 29 h 29"/>
                  <a:gd name="T2" fmla="*/ 13 w 14"/>
                  <a:gd name="T3" fmla="*/ 14 h 29"/>
                  <a:gd name="T4" fmla="*/ 6 w 14"/>
                  <a:gd name="T5" fmla="*/ 0 h 29"/>
                  <a:gd name="T6" fmla="*/ 0 w 14"/>
                  <a:gd name="T7" fmla="*/ 15 h 29"/>
                  <a:gd name="T8" fmla="*/ 8 w 14"/>
                  <a:gd name="T9" fmla="*/ 29 h 29"/>
                </a:gdLst>
                <a:ahLst/>
                <a:cxnLst>
                  <a:cxn ang="0">
                    <a:pos x="T0" y="T1"/>
                  </a:cxn>
                  <a:cxn ang="0">
                    <a:pos x="T2" y="T3"/>
                  </a:cxn>
                  <a:cxn ang="0">
                    <a:pos x="T4" y="T5"/>
                  </a:cxn>
                  <a:cxn ang="0">
                    <a:pos x="T6" y="T7"/>
                  </a:cxn>
                  <a:cxn ang="0">
                    <a:pos x="T8" y="T9"/>
                  </a:cxn>
                </a:cxnLst>
                <a:rect l="0" t="0" r="r" b="b"/>
                <a:pathLst>
                  <a:path w="14" h="29">
                    <a:moveTo>
                      <a:pt x="8" y="29"/>
                    </a:moveTo>
                    <a:cubicBezTo>
                      <a:pt x="8" y="29"/>
                      <a:pt x="14" y="22"/>
                      <a:pt x="13" y="14"/>
                    </a:cubicBezTo>
                    <a:cubicBezTo>
                      <a:pt x="13" y="6"/>
                      <a:pt x="6" y="0"/>
                      <a:pt x="6" y="0"/>
                    </a:cubicBezTo>
                    <a:cubicBezTo>
                      <a:pt x="6" y="0"/>
                      <a:pt x="0" y="7"/>
                      <a:pt x="0" y="15"/>
                    </a:cubicBezTo>
                    <a:cubicBezTo>
                      <a:pt x="0" y="23"/>
                      <a:pt x="8" y="29"/>
                      <a:pt x="8" y="2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38" name="Freeform 39">
                <a:extLst>
                  <a:ext uri="{FF2B5EF4-FFF2-40B4-BE49-F238E27FC236}">
                    <a16:creationId xmlns="" xmlns:a16="http://schemas.microsoft.com/office/drawing/2014/main" id="{B7FC59B7-A33F-BB41-9B28-1BBCDC131F0B}"/>
                  </a:ext>
                </a:extLst>
              </p:cNvPr>
              <p:cNvSpPr>
                <a:spLocks/>
              </p:cNvSpPr>
              <p:nvPr/>
            </p:nvSpPr>
            <p:spPr bwMode="auto">
              <a:xfrm>
                <a:off x="4730550" y="1195015"/>
                <a:ext cx="41724" cy="30598"/>
              </a:xfrm>
              <a:custGeom>
                <a:avLst/>
                <a:gdLst>
                  <a:gd name="T0" fmla="*/ 9 w 24"/>
                  <a:gd name="T1" fmla="*/ 14 h 18"/>
                  <a:gd name="T2" fmla="*/ 24 w 24"/>
                  <a:gd name="T3" fmla="*/ 16 h 18"/>
                  <a:gd name="T4" fmla="*/ 15 w 24"/>
                  <a:gd name="T5" fmla="*/ 4 h 18"/>
                  <a:gd name="T6" fmla="*/ 0 w 24"/>
                  <a:gd name="T7" fmla="*/ 2 h 18"/>
                  <a:gd name="T8" fmla="*/ 9 w 24"/>
                  <a:gd name="T9" fmla="*/ 14 h 18"/>
                </a:gdLst>
                <a:ahLst/>
                <a:cxnLst>
                  <a:cxn ang="0">
                    <a:pos x="T0" y="T1"/>
                  </a:cxn>
                  <a:cxn ang="0">
                    <a:pos x="T2" y="T3"/>
                  </a:cxn>
                  <a:cxn ang="0">
                    <a:pos x="T4" y="T5"/>
                  </a:cxn>
                  <a:cxn ang="0">
                    <a:pos x="T6" y="T7"/>
                  </a:cxn>
                  <a:cxn ang="0">
                    <a:pos x="T8" y="T9"/>
                  </a:cxn>
                </a:cxnLst>
                <a:rect l="0" t="0" r="r" b="b"/>
                <a:pathLst>
                  <a:path w="24" h="18">
                    <a:moveTo>
                      <a:pt x="9" y="14"/>
                    </a:moveTo>
                    <a:cubicBezTo>
                      <a:pt x="16" y="18"/>
                      <a:pt x="24" y="16"/>
                      <a:pt x="24" y="16"/>
                    </a:cubicBezTo>
                    <a:cubicBezTo>
                      <a:pt x="24" y="16"/>
                      <a:pt x="22" y="7"/>
                      <a:pt x="15" y="4"/>
                    </a:cubicBezTo>
                    <a:cubicBezTo>
                      <a:pt x="9" y="0"/>
                      <a:pt x="0" y="2"/>
                      <a:pt x="0" y="2"/>
                    </a:cubicBezTo>
                    <a:cubicBezTo>
                      <a:pt x="0" y="2"/>
                      <a:pt x="3" y="11"/>
                      <a:pt x="9" y="1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39" name="Freeform 40">
                <a:extLst>
                  <a:ext uri="{FF2B5EF4-FFF2-40B4-BE49-F238E27FC236}">
                    <a16:creationId xmlns="" xmlns:a16="http://schemas.microsoft.com/office/drawing/2014/main" id="{52DE8C11-EC57-F748-9E89-B31D630C5321}"/>
                  </a:ext>
                </a:extLst>
              </p:cNvPr>
              <p:cNvSpPr>
                <a:spLocks/>
              </p:cNvSpPr>
              <p:nvPr/>
            </p:nvSpPr>
            <p:spPr bwMode="auto">
              <a:xfrm>
                <a:off x="4740285" y="1163027"/>
                <a:ext cx="41724" cy="30598"/>
              </a:xfrm>
              <a:custGeom>
                <a:avLst/>
                <a:gdLst>
                  <a:gd name="T0" fmla="*/ 15 w 24"/>
                  <a:gd name="T1" fmla="*/ 15 h 18"/>
                  <a:gd name="T2" fmla="*/ 24 w 24"/>
                  <a:gd name="T3" fmla="*/ 3 h 18"/>
                  <a:gd name="T4" fmla="*/ 9 w 24"/>
                  <a:gd name="T5" fmla="*/ 4 h 18"/>
                  <a:gd name="T6" fmla="*/ 0 w 24"/>
                  <a:gd name="T7" fmla="*/ 16 h 18"/>
                  <a:gd name="T8" fmla="*/ 15 w 24"/>
                  <a:gd name="T9" fmla="*/ 15 h 18"/>
                </a:gdLst>
                <a:ahLst/>
                <a:cxnLst>
                  <a:cxn ang="0">
                    <a:pos x="T0" y="T1"/>
                  </a:cxn>
                  <a:cxn ang="0">
                    <a:pos x="T2" y="T3"/>
                  </a:cxn>
                  <a:cxn ang="0">
                    <a:pos x="T4" y="T5"/>
                  </a:cxn>
                  <a:cxn ang="0">
                    <a:pos x="T6" y="T7"/>
                  </a:cxn>
                  <a:cxn ang="0">
                    <a:pos x="T8" y="T9"/>
                  </a:cxn>
                </a:cxnLst>
                <a:rect l="0" t="0" r="r" b="b"/>
                <a:pathLst>
                  <a:path w="24" h="18">
                    <a:moveTo>
                      <a:pt x="15" y="15"/>
                    </a:moveTo>
                    <a:cubicBezTo>
                      <a:pt x="22" y="11"/>
                      <a:pt x="24" y="3"/>
                      <a:pt x="24" y="3"/>
                    </a:cubicBezTo>
                    <a:cubicBezTo>
                      <a:pt x="24" y="3"/>
                      <a:pt x="16" y="0"/>
                      <a:pt x="9" y="4"/>
                    </a:cubicBezTo>
                    <a:cubicBezTo>
                      <a:pt x="2" y="7"/>
                      <a:pt x="0" y="16"/>
                      <a:pt x="0" y="16"/>
                    </a:cubicBezTo>
                    <a:cubicBezTo>
                      <a:pt x="0" y="16"/>
                      <a:pt x="8" y="18"/>
                      <a:pt x="15" y="1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40" name="Freeform 41">
                <a:extLst>
                  <a:ext uri="{FF2B5EF4-FFF2-40B4-BE49-F238E27FC236}">
                    <a16:creationId xmlns="" xmlns:a16="http://schemas.microsoft.com/office/drawing/2014/main" id="{A60703FB-613A-9642-A5DC-5A7467B6CE42}"/>
                  </a:ext>
                </a:extLst>
              </p:cNvPr>
              <p:cNvSpPr>
                <a:spLocks/>
              </p:cNvSpPr>
              <p:nvPr/>
            </p:nvSpPr>
            <p:spPr bwMode="auto">
              <a:xfrm>
                <a:off x="4723596" y="1161635"/>
                <a:ext cx="15299" cy="29207"/>
              </a:xfrm>
              <a:custGeom>
                <a:avLst/>
                <a:gdLst>
                  <a:gd name="T0" fmla="*/ 8 w 9"/>
                  <a:gd name="T1" fmla="*/ 9 h 17"/>
                  <a:gd name="T2" fmla="*/ 5 w 9"/>
                  <a:gd name="T3" fmla="*/ 0 h 17"/>
                  <a:gd name="T4" fmla="*/ 0 w 9"/>
                  <a:gd name="T5" fmla="*/ 8 h 17"/>
                  <a:gd name="T6" fmla="*/ 3 w 9"/>
                  <a:gd name="T7" fmla="*/ 17 h 17"/>
                  <a:gd name="T8" fmla="*/ 8 w 9"/>
                  <a:gd name="T9" fmla="*/ 9 h 17"/>
                </a:gdLst>
                <a:ahLst/>
                <a:cxnLst>
                  <a:cxn ang="0">
                    <a:pos x="T0" y="T1"/>
                  </a:cxn>
                  <a:cxn ang="0">
                    <a:pos x="T2" y="T3"/>
                  </a:cxn>
                  <a:cxn ang="0">
                    <a:pos x="T4" y="T5"/>
                  </a:cxn>
                  <a:cxn ang="0">
                    <a:pos x="T6" y="T7"/>
                  </a:cxn>
                  <a:cxn ang="0">
                    <a:pos x="T8" y="T9"/>
                  </a:cxn>
                </a:cxnLst>
                <a:rect l="0" t="0" r="r" b="b"/>
                <a:pathLst>
                  <a:path w="9" h="17">
                    <a:moveTo>
                      <a:pt x="8" y="9"/>
                    </a:moveTo>
                    <a:cubicBezTo>
                      <a:pt x="9" y="4"/>
                      <a:pt x="5" y="0"/>
                      <a:pt x="5" y="0"/>
                    </a:cubicBezTo>
                    <a:cubicBezTo>
                      <a:pt x="5" y="0"/>
                      <a:pt x="0" y="3"/>
                      <a:pt x="0" y="8"/>
                    </a:cubicBezTo>
                    <a:cubicBezTo>
                      <a:pt x="0" y="13"/>
                      <a:pt x="3" y="17"/>
                      <a:pt x="3" y="17"/>
                    </a:cubicBezTo>
                    <a:cubicBezTo>
                      <a:pt x="3" y="17"/>
                      <a:pt x="8" y="14"/>
                      <a:pt x="8" y="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41" name="Freeform 42">
                <a:extLst>
                  <a:ext uri="{FF2B5EF4-FFF2-40B4-BE49-F238E27FC236}">
                    <a16:creationId xmlns="" xmlns:a16="http://schemas.microsoft.com/office/drawing/2014/main" id="{C2B71553-A548-BA4B-88DE-6633EF495CD0}"/>
                  </a:ext>
                </a:extLst>
              </p:cNvPr>
              <p:cNvSpPr>
                <a:spLocks/>
              </p:cNvSpPr>
              <p:nvPr/>
            </p:nvSpPr>
            <p:spPr bwMode="auto">
              <a:xfrm>
                <a:off x="4884929" y="1432842"/>
                <a:ext cx="33379" cy="33379"/>
              </a:xfrm>
              <a:custGeom>
                <a:avLst/>
                <a:gdLst>
                  <a:gd name="T0" fmla="*/ 6 w 20"/>
                  <a:gd name="T1" fmla="*/ 5 h 20"/>
                  <a:gd name="T2" fmla="*/ 0 w 20"/>
                  <a:gd name="T3" fmla="*/ 20 h 20"/>
                  <a:gd name="T4" fmla="*/ 15 w 20"/>
                  <a:gd name="T5" fmla="*/ 14 h 20"/>
                  <a:gd name="T6" fmla="*/ 20 w 20"/>
                  <a:gd name="T7" fmla="*/ 0 h 20"/>
                  <a:gd name="T8" fmla="*/ 6 w 20"/>
                  <a:gd name="T9" fmla="*/ 5 h 20"/>
                </a:gdLst>
                <a:ahLst/>
                <a:cxnLst>
                  <a:cxn ang="0">
                    <a:pos x="T0" y="T1"/>
                  </a:cxn>
                  <a:cxn ang="0">
                    <a:pos x="T2" y="T3"/>
                  </a:cxn>
                  <a:cxn ang="0">
                    <a:pos x="T4" y="T5"/>
                  </a:cxn>
                  <a:cxn ang="0">
                    <a:pos x="T6" y="T7"/>
                  </a:cxn>
                  <a:cxn ang="0">
                    <a:pos x="T8" y="T9"/>
                  </a:cxn>
                </a:cxnLst>
                <a:rect l="0" t="0" r="r" b="b"/>
                <a:pathLst>
                  <a:path w="20" h="20">
                    <a:moveTo>
                      <a:pt x="6" y="5"/>
                    </a:moveTo>
                    <a:cubicBezTo>
                      <a:pt x="0" y="11"/>
                      <a:pt x="0" y="20"/>
                      <a:pt x="0" y="20"/>
                    </a:cubicBezTo>
                    <a:cubicBezTo>
                      <a:pt x="0" y="20"/>
                      <a:pt x="9" y="20"/>
                      <a:pt x="15" y="14"/>
                    </a:cubicBezTo>
                    <a:cubicBezTo>
                      <a:pt x="20" y="9"/>
                      <a:pt x="20" y="0"/>
                      <a:pt x="20" y="0"/>
                    </a:cubicBezTo>
                    <a:cubicBezTo>
                      <a:pt x="20" y="0"/>
                      <a:pt x="11" y="0"/>
                      <a:pt x="6" y="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42" name="Freeform 43">
                <a:extLst>
                  <a:ext uri="{FF2B5EF4-FFF2-40B4-BE49-F238E27FC236}">
                    <a16:creationId xmlns="" xmlns:a16="http://schemas.microsoft.com/office/drawing/2014/main" id="{355BC7FF-C41E-9D45-9754-8E5B40903EAD}"/>
                  </a:ext>
                </a:extLst>
              </p:cNvPr>
              <p:cNvSpPr>
                <a:spLocks/>
              </p:cNvSpPr>
              <p:nvPr/>
            </p:nvSpPr>
            <p:spPr bwMode="auto">
              <a:xfrm>
                <a:off x="4879366" y="1471785"/>
                <a:ext cx="36161" cy="18081"/>
              </a:xfrm>
              <a:custGeom>
                <a:avLst/>
                <a:gdLst>
                  <a:gd name="T0" fmla="*/ 9 w 21"/>
                  <a:gd name="T1" fmla="*/ 10 h 11"/>
                  <a:gd name="T2" fmla="*/ 21 w 21"/>
                  <a:gd name="T3" fmla="*/ 7 h 11"/>
                  <a:gd name="T4" fmla="*/ 11 w 21"/>
                  <a:gd name="T5" fmla="*/ 1 h 11"/>
                  <a:gd name="T6" fmla="*/ 0 w 21"/>
                  <a:gd name="T7" fmla="*/ 4 h 11"/>
                  <a:gd name="T8" fmla="*/ 9 w 21"/>
                  <a:gd name="T9" fmla="*/ 10 h 11"/>
                </a:gdLst>
                <a:ahLst/>
                <a:cxnLst>
                  <a:cxn ang="0">
                    <a:pos x="T0" y="T1"/>
                  </a:cxn>
                  <a:cxn ang="0">
                    <a:pos x="T2" y="T3"/>
                  </a:cxn>
                  <a:cxn ang="0">
                    <a:pos x="T4" y="T5"/>
                  </a:cxn>
                  <a:cxn ang="0">
                    <a:pos x="T6" y="T7"/>
                  </a:cxn>
                  <a:cxn ang="0">
                    <a:pos x="T8" y="T9"/>
                  </a:cxn>
                </a:cxnLst>
                <a:rect l="0" t="0" r="r" b="b"/>
                <a:pathLst>
                  <a:path w="21" h="11">
                    <a:moveTo>
                      <a:pt x="9" y="10"/>
                    </a:moveTo>
                    <a:cubicBezTo>
                      <a:pt x="15" y="11"/>
                      <a:pt x="21" y="7"/>
                      <a:pt x="21" y="7"/>
                    </a:cubicBezTo>
                    <a:cubicBezTo>
                      <a:pt x="21" y="7"/>
                      <a:pt x="17" y="2"/>
                      <a:pt x="11" y="1"/>
                    </a:cubicBezTo>
                    <a:cubicBezTo>
                      <a:pt x="5" y="0"/>
                      <a:pt x="0" y="4"/>
                      <a:pt x="0" y="4"/>
                    </a:cubicBezTo>
                    <a:cubicBezTo>
                      <a:pt x="0" y="4"/>
                      <a:pt x="4" y="9"/>
                      <a:pt x="9" y="1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43" name="Freeform 44">
                <a:extLst>
                  <a:ext uri="{FF2B5EF4-FFF2-40B4-BE49-F238E27FC236}">
                    <a16:creationId xmlns="" xmlns:a16="http://schemas.microsoft.com/office/drawing/2014/main" id="{EB9B0358-0D71-8E49-80C0-A8BEEDF94124}"/>
                  </a:ext>
                </a:extLst>
              </p:cNvPr>
              <p:cNvSpPr>
                <a:spLocks/>
              </p:cNvSpPr>
              <p:nvPr/>
            </p:nvSpPr>
            <p:spPr bwMode="auto">
              <a:xfrm>
                <a:off x="4852941" y="1420324"/>
                <a:ext cx="27816" cy="47287"/>
              </a:xfrm>
              <a:custGeom>
                <a:avLst/>
                <a:gdLst>
                  <a:gd name="T0" fmla="*/ 14 w 16"/>
                  <a:gd name="T1" fmla="*/ 13 h 28"/>
                  <a:gd name="T2" fmla="*/ 5 w 16"/>
                  <a:gd name="T3" fmla="*/ 0 h 28"/>
                  <a:gd name="T4" fmla="*/ 2 w 16"/>
                  <a:gd name="T5" fmla="*/ 16 h 28"/>
                  <a:gd name="T6" fmla="*/ 11 w 16"/>
                  <a:gd name="T7" fmla="*/ 28 h 28"/>
                  <a:gd name="T8" fmla="*/ 14 w 16"/>
                  <a:gd name="T9" fmla="*/ 13 h 28"/>
                </a:gdLst>
                <a:ahLst/>
                <a:cxnLst>
                  <a:cxn ang="0">
                    <a:pos x="T0" y="T1"/>
                  </a:cxn>
                  <a:cxn ang="0">
                    <a:pos x="T2" y="T3"/>
                  </a:cxn>
                  <a:cxn ang="0">
                    <a:pos x="T4" y="T5"/>
                  </a:cxn>
                  <a:cxn ang="0">
                    <a:pos x="T6" y="T7"/>
                  </a:cxn>
                  <a:cxn ang="0">
                    <a:pos x="T8" y="T9"/>
                  </a:cxn>
                </a:cxnLst>
                <a:rect l="0" t="0" r="r" b="b"/>
                <a:pathLst>
                  <a:path w="16" h="28">
                    <a:moveTo>
                      <a:pt x="14" y="13"/>
                    </a:moveTo>
                    <a:cubicBezTo>
                      <a:pt x="13" y="5"/>
                      <a:pt x="5" y="0"/>
                      <a:pt x="5" y="0"/>
                    </a:cubicBezTo>
                    <a:cubicBezTo>
                      <a:pt x="5" y="0"/>
                      <a:pt x="0" y="8"/>
                      <a:pt x="2" y="16"/>
                    </a:cubicBezTo>
                    <a:cubicBezTo>
                      <a:pt x="3" y="23"/>
                      <a:pt x="11" y="28"/>
                      <a:pt x="11" y="28"/>
                    </a:cubicBezTo>
                    <a:cubicBezTo>
                      <a:pt x="11" y="28"/>
                      <a:pt x="16" y="21"/>
                      <a:pt x="14" y="13"/>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44" name="Freeform 45">
                <a:extLst>
                  <a:ext uri="{FF2B5EF4-FFF2-40B4-BE49-F238E27FC236}">
                    <a16:creationId xmlns="" xmlns:a16="http://schemas.microsoft.com/office/drawing/2014/main" id="{9AE47F66-D46F-D740-95CD-6FB1ED33BBB9}"/>
                  </a:ext>
                </a:extLst>
              </p:cNvPr>
              <p:cNvSpPr>
                <a:spLocks/>
              </p:cNvSpPr>
              <p:nvPr/>
            </p:nvSpPr>
            <p:spPr bwMode="auto">
              <a:xfrm>
                <a:off x="4841814" y="1464830"/>
                <a:ext cx="29207" cy="18081"/>
              </a:xfrm>
              <a:custGeom>
                <a:avLst/>
                <a:gdLst>
                  <a:gd name="T0" fmla="*/ 0 w 17"/>
                  <a:gd name="T1" fmla="*/ 2 h 11"/>
                  <a:gd name="T2" fmla="*/ 7 w 17"/>
                  <a:gd name="T3" fmla="*/ 10 h 11"/>
                  <a:gd name="T4" fmla="*/ 17 w 17"/>
                  <a:gd name="T5" fmla="*/ 9 h 11"/>
                  <a:gd name="T6" fmla="*/ 10 w 17"/>
                  <a:gd name="T7" fmla="*/ 2 h 11"/>
                  <a:gd name="T8" fmla="*/ 0 w 17"/>
                  <a:gd name="T9" fmla="*/ 2 h 11"/>
                </a:gdLst>
                <a:ahLst/>
                <a:cxnLst>
                  <a:cxn ang="0">
                    <a:pos x="T0" y="T1"/>
                  </a:cxn>
                  <a:cxn ang="0">
                    <a:pos x="T2" y="T3"/>
                  </a:cxn>
                  <a:cxn ang="0">
                    <a:pos x="T4" y="T5"/>
                  </a:cxn>
                  <a:cxn ang="0">
                    <a:pos x="T6" y="T7"/>
                  </a:cxn>
                  <a:cxn ang="0">
                    <a:pos x="T8" y="T9"/>
                  </a:cxn>
                </a:cxnLst>
                <a:rect l="0" t="0" r="r" b="b"/>
                <a:pathLst>
                  <a:path w="17" h="11">
                    <a:moveTo>
                      <a:pt x="0" y="2"/>
                    </a:moveTo>
                    <a:cubicBezTo>
                      <a:pt x="0" y="2"/>
                      <a:pt x="2" y="8"/>
                      <a:pt x="7" y="10"/>
                    </a:cubicBezTo>
                    <a:cubicBezTo>
                      <a:pt x="12" y="11"/>
                      <a:pt x="17" y="9"/>
                      <a:pt x="17" y="9"/>
                    </a:cubicBezTo>
                    <a:cubicBezTo>
                      <a:pt x="17" y="9"/>
                      <a:pt x="15" y="4"/>
                      <a:pt x="10" y="2"/>
                    </a:cubicBezTo>
                    <a:cubicBezTo>
                      <a:pt x="5" y="0"/>
                      <a:pt x="0" y="2"/>
                      <a:pt x="0" y="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45" name="Freeform 46">
                <a:extLst>
                  <a:ext uri="{FF2B5EF4-FFF2-40B4-BE49-F238E27FC236}">
                    <a16:creationId xmlns="" xmlns:a16="http://schemas.microsoft.com/office/drawing/2014/main" id="{9973AC1C-E4DA-5646-B050-31FF3D3971F8}"/>
                  </a:ext>
                </a:extLst>
              </p:cNvPr>
              <p:cNvSpPr>
                <a:spLocks/>
              </p:cNvSpPr>
              <p:nvPr/>
            </p:nvSpPr>
            <p:spPr bwMode="auto">
              <a:xfrm>
                <a:off x="3674932" y="1370256"/>
                <a:ext cx="68150" cy="50069"/>
              </a:xfrm>
              <a:custGeom>
                <a:avLst/>
                <a:gdLst>
                  <a:gd name="T0" fmla="*/ 24 w 40"/>
                  <a:gd name="T1" fmla="*/ 24 h 29"/>
                  <a:gd name="T2" fmla="*/ 40 w 40"/>
                  <a:gd name="T3" fmla="*/ 6 h 29"/>
                  <a:gd name="T4" fmla="*/ 16 w 40"/>
                  <a:gd name="T5" fmla="*/ 5 h 29"/>
                  <a:gd name="T6" fmla="*/ 0 w 40"/>
                  <a:gd name="T7" fmla="*/ 23 h 29"/>
                  <a:gd name="T8" fmla="*/ 24 w 40"/>
                  <a:gd name="T9" fmla="*/ 24 h 29"/>
                </a:gdLst>
                <a:ahLst/>
                <a:cxnLst>
                  <a:cxn ang="0">
                    <a:pos x="T0" y="T1"/>
                  </a:cxn>
                  <a:cxn ang="0">
                    <a:pos x="T2" y="T3"/>
                  </a:cxn>
                  <a:cxn ang="0">
                    <a:pos x="T4" y="T5"/>
                  </a:cxn>
                  <a:cxn ang="0">
                    <a:pos x="T6" y="T7"/>
                  </a:cxn>
                  <a:cxn ang="0">
                    <a:pos x="T8" y="T9"/>
                  </a:cxn>
                </a:cxnLst>
                <a:rect l="0" t="0" r="r" b="b"/>
                <a:pathLst>
                  <a:path w="40" h="29">
                    <a:moveTo>
                      <a:pt x="24" y="24"/>
                    </a:moveTo>
                    <a:cubicBezTo>
                      <a:pt x="35" y="19"/>
                      <a:pt x="40" y="6"/>
                      <a:pt x="40" y="6"/>
                    </a:cubicBezTo>
                    <a:cubicBezTo>
                      <a:pt x="40" y="6"/>
                      <a:pt x="27" y="0"/>
                      <a:pt x="16" y="5"/>
                    </a:cubicBezTo>
                    <a:cubicBezTo>
                      <a:pt x="5" y="10"/>
                      <a:pt x="0" y="23"/>
                      <a:pt x="0" y="23"/>
                    </a:cubicBezTo>
                    <a:cubicBezTo>
                      <a:pt x="0" y="23"/>
                      <a:pt x="13" y="29"/>
                      <a:pt x="24" y="2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46" name="Freeform 47">
                <a:extLst>
                  <a:ext uri="{FF2B5EF4-FFF2-40B4-BE49-F238E27FC236}">
                    <a16:creationId xmlns="" xmlns:a16="http://schemas.microsoft.com/office/drawing/2014/main" id="{69697993-9106-814D-A88D-DC5D998CCEB3}"/>
                  </a:ext>
                </a:extLst>
              </p:cNvPr>
              <p:cNvSpPr>
                <a:spLocks/>
              </p:cNvSpPr>
              <p:nvPr/>
            </p:nvSpPr>
            <p:spPr bwMode="auto">
              <a:xfrm>
                <a:off x="3659633" y="1420324"/>
                <a:ext cx="48678" cy="37552"/>
              </a:xfrm>
              <a:custGeom>
                <a:avLst/>
                <a:gdLst>
                  <a:gd name="T0" fmla="*/ 18 w 29"/>
                  <a:gd name="T1" fmla="*/ 4 h 22"/>
                  <a:gd name="T2" fmla="*/ 0 w 29"/>
                  <a:gd name="T3" fmla="*/ 2 h 22"/>
                  <a:gd name="T4" fmla="*/ 10 w 29"/>
                  <a:gd name="T5" fmla="*/ 18 h 22"/>
                  <a:gd name="T6" fmla="*/ 29 w 29"/>
                  <a:gd name="T7" fmla="*/ 20 h 22"/>
                  <a:gd name="T8" fmla="*/ 18 w 29"/>
                  <a:gd name="T9" fmla="*/ 4 h 22"/>
                </a:gdLst>
                <a:ahLst/>
                <a:cxnLst>
                  <a:cxn ang="0">
                    <a:pos x="T0" y="T1"/>
                  </a:cxn>
                  <a:cxn ang="0">
                    <a:pos x="T2" y="T3"/>
                  </a:cxn>
                  <a:cxn ang="0">
                    <a:pos x="T4" y="T5"/>
                  </a:cxn>
                  <a:cxn ang="0">
                    <a:pos x="T6" y="T7"/>
                  </a:cxn>
                  <a:cxn ang="0">
                    <a:pos x="T8" y="T9"/>
                  </a:cxn>
                </a:cxnLst>
                <a:rect l="0" t="0" r="r" b="b"/>
                <a:pathLst>
                  <a:path w="29" h="22">
                    <a:moveTo>
                      <a:pt x="18" y="4"/>
                    </a:moveTo>
                    <a:cubicBezTo>
                      <a:pt x="10" y="0"/>
                      <a:pt x="0" y="2"/>
                      <a:pt x="0" y="2"/>
                    </a:cubicBezTo>
                    <a:cubicBezTo>
                      <a:pt x="0" y="2"/>
                      <a:pt x="2" y="13"/>
                      <a:pt x="10" y="18"/>
                    </a:cubicBezTo>
                    <a:cubicBezTo>
                      <a:pt x="18" y="22"/>
                      <a:pt x="29" y="20"/>
                      <a:pt x="29" y="20"/>
                    </a:cubicBezTo>
                    <a:cubicBezTo>
                      <a:pt x="29" y="20"/>
                      <a:pt x="26" y="9"/>
                      <a:pt x="18" y="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47" name="Freeform 48">
                <a:extLst>
                  <a:ext uri="{FF2B5EF4-FFF2-40B4-BE49-F238E27FC236}">
                    <a16:creationId xmlns="" xmlns:a16="http://schemas.microsoft.com/office/drawing/2014/main" id="{AB8D025B-6663-C041-9941-F37771CBB026}"/>
                  </a:ext>
                </a:extLst>
              </p:cNvPr>
              <p:cNvSpPr>
                <a:spLocks/>
              </p:cNvSpPr>
              <p:nvPr/>
            </p:nvSpPr>
            <p:spPr bwMode="auto">
              <a:xfrm>
                <a:off x="3640162" y="1331313"/>
                <a:ext cx="41724" cy="76495"/>
              </a:xfrm>
              <a:custGeom>
                <a:avLst/>
                <a:gdLst>
                  <a:gd name="T0" fmla="*/ 22 w 24"/>
                  <a:gd name="T1" fmla="*/ 24 h 45"/>
                  <a:gd name="T2" fmla="*/ 15 w 24"/>
                  <a:gd name="T3" fmla="*/ 0 h 45"/>
                  <a:gd name="T4" fmla="*/ 1 w 24"/>
                  <a:gd name="T5" fmla="*/ 21 h 45"/>
                  <a:gd name="T6" fmla="*/ 8 w 24"/>
                  <a:gd name="T7" fmla="*/ 45 h 45"/>
                  <a:gd name="T8" fmla="*/ 22 w 24"/>
                  <a:gd name="T9" fmla="*/ 24 h 45"/>
                </a:gdLst>
                <a:ahLst/>
                <a:cxnLst>
                  <a:cxn ang="0">
                    <a:pos x="T0" y="T1"/>
                  </a:cxn>
                  <a:cxn ang="0">
                    <a:pos x="T2" y="T3"/>
                  </a:cxn>
                  <a:cxn ang="0">
                    <a:pos x="T4" y="T5"/>
                  </a:cxn>
                  <a:cxn ang="0">
                    <a:pos x="T6" y="T7"/>
                  </a:cxn>
                  <a:cxn ang="0">
                    <a:pos x="T8" y="T9"/>
                  </a:cxn>
                </a:cxnLst>
                <a:rect l="0" t="0" r="r" b="b"/>
                <a:pathLst>
                  <a:path w="24" h="45">
                    <a:moveTo>
                      <a:pt x="22" y="24"/>
                    </a:moveTo>
                    <a:cubicBezTo>
                      <a:pt x="24" y="11"/>
                      <a:pt x="15" y="0"/>
                      <a:pt x="15" y="0"/>
                    </a:cubicBezTo>
                    <a:cubicBezTo>
                      <a:pt x="15" y="0"/>
                      <a:pt x="3" y="8"/>
                      <a:pt x="1" y="21"/>
                    </a:cubicBezTo>
                    <a:cubicBezTo>
                      <a:pt x="0" y="33"/>
                      <a:pt x="8" y="45"/>
                      <a:pt x="8" y="45"/>
                    </a:cubicBezTo>
                    <a:cubicBezTo>
                      <a:pt x="8" y="45"/>
                      <a:pt x="20" y="36"/>
                      <a:pt x="22" y="2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48" name="Freeform 49">
                <a:extLst>
                  <a:ext uri="{FF2B5EF4-FFF2-40B4-BE49-F238E27FC236}">
                    <a16:creationId xmlns="" xmlns:a16="http://schemas.microsoft.com/office/drawing/2014/main" id="{607B09D0-DA23-B443-BC11-0C465F6D17E0}"/>
                  </a:ext>
                </a:extLst>
              </p:cNvPr>
              <p:cNvSpPr>
                <a:spLocks/>
              </p:cNvSpPr>
              <p:nvPr/>
            </p:nvSpPr>
            <p:spPr bwMode="auto">
              <a:xfrm>
                <a:off x="3608173" y="1389727"/>
                <a:ext cx="37552" cy="36161"/>
              </a:xfrm>
              <a:custGeom>
                <a:avLst/>
                <a:gdLst>
                  <a:gd name="T0" fmla="*/ 22 w 22"/>
                  <a:gd name="T1" fmla="*/ 20 h 21"/>
                  <a:gd name="T2" fmla="*/ 15 w 22"/>
                  <a:gd name="T3" fmla="*/ 5 h 21"/>
                  <a:gd name="T4" fmla="*/ 0 w 22"/>
                  <a:gd name="T5" fmla="*/ 0 h 21"/>
                  <a:gd name="T6" fmla="*/ 7 w 22"/>
                  <a:gd name="T7" fmla="*/ 15 h 21"/>
                  <a:gd name="T8" fmla="*/ 22 w 22"/>
                  <a:gd name="T9" fmla="*/ 20 h 21"/>
                </a:gdLst>
                <a:ahLst/>
                <a:cxnLst>
                  <a:cxn ang="0">
                    <a:pos x="T0" y="T1"/>
                  </a:cxn>
                  <a:cxn ang="0">
                    <a:pos x="T2" y="T3"/>
                  </a:cxn>
                  <a:cxn ang="0">
                    <a:pos x="T4" y="T5"/>
                  </a:cxn>
                  <a:cxn ang="0">
                    <a:pos x="T6" y="T7"/>
                  </a:cxn>
                  <a:cxn ang="0">
                    <a:pos x="T8" y="T9"/>
                  </a:cxn>
                </a:cxnLst>
                <a:rect l="0" t="0" r="r" b="b"/>
                <a:pathLst>
                  <a:path w="22" h="21">
                    <a:moveTo>
                      <a:pt x="22" y="20"/>
                    </a:moveTo>
                    <a:cubicBezTo>
                      <a:pt x="22" y="20"/>
                      <a:pt x="22" y="11"/>
                      <a:pt x="15" y="5"/>
                    </a:cubicBezTo>
                    <a:cubicBezTo>
                      <a:pt x="9" y="0"/>
                      <a:pt x="0" y="0"/>
                      <a:pt x="0" y="0"/>
                    </a:cubicBezTo>
                    <a:cubicBezTo>
                      <a:pt x="0" y="0"/>
                      <a:pt x="0" y="10"/>
                      <a:pt x="7" y="15"/>
                    </a:cubicBezTo>
                    <a:cubicBezTo>
                      <a:pt x="13" y="21"/>
                      <a:pt x="22" y="20"/>
                      <a:pt x="22" y="2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49" name="Freeform 50">
                <a:extLst>
                  <a:ext uri="{FF2B5EF4-FFF2-40B4-BE49-F238E27FC236}">
                    <a16:creationId xmlns="" xmlns:a16="http://schemas.microsoft.com/office/drawing/2014/main" id="{9679A53A-8176-1F48-B86D-EAA75577D376}"/>
                  </a:ext>
                </a:extLst>
              </p:cNvPr>
              <p:cNvSpPr>
                <a:spLocks/>
              </p:cNvSpPr>
              <p:nvPr/>
            </p:nvSpPr>
            <p:spPr bwMode="auto">
              <a:xfrm>
                <a:off x="4941952" y="1322968"/>
                <a:ext cx="59805" cy="36161"/>
              </a:xfrm>
              <a:custGeom>
                <a:avLst/>
                <a:gdLst>
                  <a:gd name="T0" fmla="*/ 0 w 35"/>
                  <a:gd name="T1" fmla="*/ 6 h 21"/>
                  <a:gd name="T2" fmla="*/ 16 w 35"/>
                  <a:gd name="T3" fmla="*/ 19 h 21"/>
                  <a:gd name="T4" fmla="*/ 35 w 35"/>
                  <a:gd name="T5" fmla="*/ 15 h 21"/>
                  <a:gd name="T6" fmla="*/ 20 w 35"/>
                  <a:gd name="T7" fmla="*/ 3 h 21"/>
                  <a:gd name="T8" fmla="*/ 0 w 35"/>
                  <a:gd name="T9" fmla="*/ 6 h 21"/>
                </a:gdLst>
                <a:ahLst/>
                <a:cxnLst>
                  <a:cxn ang="0">
                    <a:pos x="T0" y="T1"/>
                  </a:cxn>
                  <a:cxn ang="0">
                    <a:pos x="T2" y="T3"/>
                  </a:cxn>
                  <a:cxn ang="0">
                    <a:pos x="T4" y="T5"/>
                  </a:cxn>
                  <a:cxn ang="0">
                    <a:pos x="T6" y="T7"/>
                  </a:cxn>
                  <a:cxn ang="0">
                    <a:pos x="T8" y="T9"/>
                  </a:cxn>
                </a:cxnLst>
                <a:rect l="0" t="0" r="r" b="b"/>
                <a:pathLst>
                  <a:path w="35" h="21">
                    <a:moveTo>
                      <a:pt x="0" y="6"/>
                    </a:moveTo>
                    <a:cubicBezTo>
                      <a:pt x="0" y="6"/>
                      <a:pt x="6" y="16"/>
                      <a:pt x="16" y="19"/>
                    </a:cubicBezTo>
                    <a:cubicBezTo>
                      <a:pt x="25" y="21"/>
                      <a:pt x="35" y="15"/>
                      <a:pt x="35" y="15"/>
                    </a:cubicBezTo>
                    <a:cubicBezTo>
                      <a:pt x="35" y="15"/>
                      <a:pt x="30" y="5"/>
                      <a:pt x="20" y="3"/>
                    </a:cubicBezTo>
                    <a:cubicBezTo>
                      <a:pt x="10" y="0"/>
                      <a:pt x="0" y="6"/>
                      <a:pt x="0" y="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67" name="Freeform 51">
                <a:extLst>
                  <a:ext uri="{FF2B5EF4-FFF2-40B4-BE49-F238E27FC236}">
                    <a16:creationId xmlns="" xmlns:a16="http://schemas.microsoft.com/office/drawing/2014/main" id="{828871F0-7C1E-AF4D-B242-446ED5189CCB}"/>
                  </a:ext>
                </a:extLst>
              </p:cNvPr>
              <p:cNvSpPr>
                <a:spLocks/>
              </p:cNvSpPr>
              <p:nvPr/>
            </p:nvSpPr>
            <p:spPr bwMode="auto">
              <a:xfrm>
                <a:off x="4919699" y="1335486"/>
                <a:ext cx="29207" cy="41724"/>
              </a:xfrm>
              <a:custGeom>
                <a:avLst/>
                <a:gdLst>
                  <a:gd name="T0" fmla="*/ 2 w 17"/>
                  <a:gd name="T1" fmla="*/ 15 h 25"/>
                  <a:gd name="T2" fmla="*/ 13 w 17"/>
                  <a:gd name="T3" fmla="*/ 25 h 25"/>
                  <a:gd name="T4" fmla="*/ 14 w 17"/>
                  <a:gd name="T5" fmla="*/ 10 h 25"/>
                  <a:gd name="T6" fmla="*/ 3 w 17"/>
                  <a:gd name="T7" fmla="*/ 0 h 25"/>
                  <a:gd name="T8" fmla="*/ 2 w 17"/>
                  <a:gd name="T9" fmla="*/ 15 h 25"/>
                </a:gdLst>
                <a:ahLst/>
                <a:cxnLst>
                  <a:cxn ang="0">
                    <a:pos x="T0" y="T1"/>
                  </a:cxn>
                  <a:cxn ang="0">
                    <a:pos x="T2" y="T3"/>
                  </a:cxn>
                  <a:cxn ang="0">
                    <a:pos x="T4" y="T5"/>
                  </a:cxn>
                  <a:cxn ang="0">
                    <a:pos x="T6" y="T7"/>
                  </a:cxn>
                  <a:cxn ang="0">
                    <a:pos x="T8" y="T9"/>
                  </a:cxn>
                </a:cxnLst>
                <a:rect l="0" t="0" r="r" b="b"/>
                <a:pathLst>
                  <a:path w="17" h="25">
                    <a:moveTo>
                      <a:pt x="2" y="15"/>
                    </a:moveTo>
                    <a:cubicBezTo>
                      <a:pt x="5" y="22"/>
                      <a:pt x="13" y="25"/>
                      <a:pt x="13" y="25"/>
                    </a:cubicBezTo>
                    <a:cubicBezTo>
                      <a:pt x="13" y="25"/>
                      <a:pt x="17" y="17"/>
                      <a:pt x="14" y="10"/>
                    </a:cubicBezTo>
                    <a:cubicBezTo>
                      <a:pt x="11" y="3"/>
                      <a:pt x="3" y="0"/>
                      <a:pt x="3" y="0"/>
                    </a:cubicBezTo>
                    <a:cubicBezTo>
                      <a:pt x="3" y="0"/>
                      <a:pt x="0" y="8"/>
                      <a:pt x="2" y="1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68" name="Freeform 52">
                <a:extLst>
                  <a:ext uri="{FF2B5EF4-FFF2-40B4-BE49-F238E27FC236}">
                    <a16:creationId xmlns="" xmlns:a16="http://schemas.microsoft.com/office/drawing/2014/main" id="{CB9970E9-5465-7642-9840-31D94BA0E61B}"/>
                  </a:ext>
                </a:extLst>
              </p:cNvPr>
              <p:cNvSpPr>
                <a:spLocks/>
              </p:cNvSpPr>
              <p:nvPr/>
            </p:nvSpPr>
            <p:spPr bwMode="auto">
              <a:xfrm>
                <a:off x="4932216" y="1277072"/>
                <a:ext cx="45897" cy="45897"/>
              </a:xfrm>
              <a:custGeom>
                <a:avLst/>
                <a:gdLst>
                  <a:gd name="T0" fmla="*/ 19 w 27"/>
                  <a:gd name="T1" fmla="*/ 20 h 27"/>
                  <a:gd name="T2" fmla="*/ 27 w 27"/>
                  <a:gd name="T3" fmla="*/ 1 h 27"/>
                  <a:gd name="T4" fmla="*/ 8 w 27"/>
                  <a:gd name="T5" fmla="*/ 7 h 27"/>
                  <a:gd name="T6" fmla="*/ 0 w 27"/>
                  <a:gd name="T7" fmla="*/ 26 h 27"/>
                  <a:gd name="T8" fmla="*/ 19 w 27"/>
                  <a:gd name="T9" fmla="*/ 20 h 27"/>
                </a:gdLst>
                <a:ahLst/>
                <a:cxnLst>
                  <a:cxn ang="0">
                    <a:pos x="T0" y="T1"/>
                  </a:cxn>
                  <a:cxn ang="0">
                    <a:pos x="T2" y="T3"/>
                  </a:cxn>
                  <a:cxn ang="0">
                    <a:pos x="T4" y="T5"/>
                  </a:cxn>
                  <a:cxn ang="0">
                    <a:pos x="T6" y="T7"/>
                  </a:cxn>
                  <a:cxn ang="0">
                    <a:pos x="T8" y="T9"/>
                  </a:cxn>
                </a:cxnLst>
                <a:rect l="0" t="0" r="r" b="b"/>
                <a:pathLst>
                  <a:path w="27" h="27">
                    <a:moveTo>
                      <a:pt x="19" y="20"/>
                    </a:moveTo>
                    <a:cubicBezTo>
                      <a:pt x="26" y="13"/>
                      <a:pt x="27" y="1"/>
                      <a:pt x="27" y="1"/>
                    </a:cubicBezTo>
                    <a:cubicBezTo>
                      <a:pt x="27" y="1"/>
                      <a:pt x="15" y="0"/>
                      <a:pt x="8" y="7"/>
                    </a:cubicBezTo>
                    <a:cubicBezTo>
                      <a:pt x="0" y="14"/>
                      <a:pt x="0" y="26"/>
                      <a:pt x="0" y="26"/>
                    </a:cubicBezTo>
                    <a:cubicBezTo>
                      <a:pt x="0" y="26"/>
                      <a:pt x="11" y="27"/>
                      <a:pt x="19" y="2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69" name="Freeform 53">
                <a:extLst>
                  <a:ext uri="{FF2B5EF4-FFF2-40B4-BE49-F238E27FC236}">
                    <a16:creationId xmlns="" xmlns:a16="http://schemas.microsoft.com/office/drawing/2014/main" id="{A1A82875-C2EA-BF42-976F-AB64A348195B}"/>
                  </a:ext>
                </a:extLst>
              </p:cNvPr>
              <p:cNvSpPr>
                <a:spLocks/>
              </p:cNvSpPr>
              <p:nvPr/>
            </p:nvSpPr>
            <p:spPr bwMode="auto">
              <a:xfrm>
                <a:off x="4903010" y="1286807"/>
                <a:ext cx="22253" cy="40334"/>
              </a:xfrm>
              <a:custGeom>
                <a:avLst/>
                <a:gdLst>
                  <a:gd name="T0" fmla="*/ 9 w 13"/>
                  <a:gd name="T1" fmla="*/ 23 h 23"/>
                  <a:gd name="T2" fmla="*/ 12 w 13"/>
                  <a:gd name="T3" fmla="*/ 11 h 23"/>
                  <a:gd name="T4" fmla="*/ 5 w 13"/>
                  <a:gd name="T5" fmla="*/ 0 h 23"/>
                  <a:gd name="T6" fmla="*/ 1 w 13"/>
                  <a:gd name="T7" fmla="*/ 12 h 23"/>
                  <a:gd name="T8" fmla="*/ 9 w 13"/>
                  <a:gd name="T9" fmla="*/ 23 h 23"/>
                </a:gdLst>
                <a:ahLst/>
                <a:cxnLst>
                  <a:cxn ang="0">
                    <a:pos x="T0" y="T1"/>
                  </a:cxn>
                  <a:cxn ang="0">
                    <a:pos x="T2" y="T3"/>
                  </a:cxn>
                  <a:cxn ang="0">
                    <a:pos x="T4" y="T5"/>
                  </a:cxn>
                  <a:cxn ang="0">
                    <a:pos x="T6" y="T7"/>
                  </a:cxn>
                  <a:cxn ang="0">
                    <a:pos x="T8" y="T9"/>
                  </a:cxn>
                </a:cxnLst>
                <a:rect l="0" t="0" r="r" b="b"/>
                <a:pathLst>
                  <a:path w="13" h="23">
                    <a:moveTo>
                      <a:pt x="9" y="23"/>
                    </a:moveTo>
                    <a:cubicBezTo>
                      <a:pt x="9" y="23"/>
                      <a:pt x="13" y="17"/>
                      <a:pt x="12" y="11"/>
                    </a:cubicBezTo>
                    <a:cubicBezTo>
                      <a:pt x="11" y="4"/>
                      <a:pt x="5" y="0"/>
                      <a:pt x="5" y="0"/>
                    </a:cubicBezTo>
                    <a:cubicBezTo>
                      <a:pt x="5" y="0"/>
                      <a:pt x="0" y="6"/>
                      <a:pt x="1" y="12"/>
                    </a:cubicBezTo>
                    <a:cubicBezTo>
                      <a:pt x="2" y="19"/>
                      <a:pt x="9" y="23"/>
                      <a:pt x="9" y="23"/>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70" name="Freeform 54">
                <a:extLst>
                  <a:ext uri="{FF2B5EF4-FFF2-40B4-BE49-F238E27FC236}">
                    <a16:creationId xmlns="" xmlns:a16="http://schemas.microsoft.com/office/drawing/2014/main" id="{B38C9ED3-8831-D241-8DAF-8DDD6C44806F}"/>
                  </a:ext>
                </a:extLst>
              </p:cNvPr>
              <p:cNvSpPr>
                <a:spLocks/>
              </p:cNvSpPr>
              <p:nvPr/>
            </p:nvSpPr>
            <p:spPr bwMode="auto">
              <a:xfrm>
                <a:off x="5153354" y="1640071"/>
                <a:ext cx="15299" cy="29207"/>
              </a:xfrm>
              <a:custGeom>
                <a:avLst/>
                <a:gdLst>
                  <a:gd name="T0" fmla="*/ 5 w 9"/>
                  <a:gd name="T1" fmla="*/ 17 h 17"/>
                  <a:gd name="T2" fmla="*/ 8 w 9"/>
                  <a:gd name="T3" fmla="*/ 8 h 17"/>
                  <a:gd name="T4" fmla="*/ 3 w 9"/>
                  <a:gd name="T5" fmla="*/ 0 h 17"/>
                  <a:gd name="T6" fmla="*/ 1 w 9"/>
                  <a:gd name="T7" fmla="*/ 9 h 17"/>
                  <a:gd name="T8" fmla="*/ 5 w 9"/>
                  <a:gd name="T9" fmla="*/ 17 h 17"/>
                </a:gdLst>
                <a:ahLst/>
                <a:cxnLst>
                  <a:cxn ang="0">
                    <a:pos x="T0" y="T1"/>
                  </a:cxn>
                  <a:cxn ang="0">
                    <a:pos x="T2" y="T3"/>
                  </a:cxn>
                  <a:cxn ang="0">
                    <a:pos x="T4" y="T5"/>
                  </a:cxn>
                  <a:cxn ang="0">
                    <a:pos x="T6" y="T7"/>
                  </a:cxn>
                  <a:cxn ang="0">
                    <a:pos x="T8" y="T9"/>
                  </a:cxn>
                </a:cxnLst>
                <a:rect l="0" t="0" r="r" b="b"/>
                <a:pathLst>
                  <a:path w="9" h="17">
                    <a:moveTo>
                      <a:pt x="5" y="17"/>
                    </a:moveTo>
                    <a:cubicBezTo>
                      <a:pt x="5" y="17"/>
                      <a:pt x="9" y="13"/>
                      <a:pt x="8" y="8"/>
                    </a:cubicBezTo>
                    <a:cubicBezTo>
                      <a:pt x="8" y="3"/>
                      <a:pt x="3" y="0"/>
                      <a:pt x="3" y="0"/>
                    </a:cubicBezTo>
                    <a:cubicBezTo>
                      <a:pt x="3" y="0"/>
                      <a:pt x="0" y="4"/>
                      <a:pt x="1" y="9"/>
                    </a:cubicBezTo>
                    <a:cubicBezTo>
                      <a:pt x="1" y="14"/>
                      <a:pt x="5" y="17"/>
                      <a:pt x="5" y="1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71" name="Freeform 55">
                <a:extLst>
                  <a:ext uri="{FF2B5EF4-FFF2-40B4-BE49-F238E27FC236}">
                    <a16:creationId xmlns="" xmlns:a16="http://schemas.microsoft.com/office/drawing/2014/main" id="{E92793AE-1CCD-724E-B258-9D48C670D0B5}"/>
                  </a:ext>
                </a:extLst>
              </p:cNvPr>
              <p:cNvSpPr>
                <a:spLocks/>
              </p:cNvSpPr>
              <p:nvPr/>
            </p:nvSpPr>
            <p:spPr bwMode="auto">
              <a:xfrm>
                <a:off x="5165871" y="1660934"/>
                <a:ext cx="16690" cy="16690"/>
              </a:xfrm>
              <a:custGeom>
                <a:avLst/>
                <a:gdLst>
                  <a:gd name="T0" fmla="*/ 7 w 10"/>
                  <a:gd name="T1" fmla="*/ 7 h 10"/>
                  <a:gd name="T2" fmla="*/ 10 w 10"/>
                  <a:gd name="T3" fmla="*/ 1 h 10"/>
                  <a:gd name="T4" fmla="*/ 3 w 10"/>
                  <a:gd name="T5" fmla="*/ 3 h 10"/>
                  <a:gd name="T6" fmla="*/ 0 w 10"/>
                  <a:gd name="T7" fmla="*/ 9 h 10"/>
                  <a:gd name="T8" fmla="*/ 7 w 10"/>
                  <a:gd name="T9" fmla="*/ 7 h 10"/>
                </a:gdLst>
                <a:ahLst/>
                <a:cxnLst>
                  <a:cxn ang="0">
                    <a:pos x="T0" y="T1"/>
                  </a:cxn>
                  <a:cxn ang="0">
                    <a:pos x="T2" y="T3"/>
                  </a:cxn>
                  <a:cxn ang="0">
                    <a:pos x="T4" y="T5"/>
                  </a:cxn>
                  <a:cxn ang="0">
                    <a:pos x="T6" y="T7"/>
                  </a:cxn>
                  <a:cxn ang="0">
                    <a:pos x="T8" y="T9"/>
                  </a:cxn>
                </a:cxnLst>
                <a:rect l="0" t="0" r="r" b="b"/>
                <a:pathLst>
                  <a:path w="10" h="10">
                    <a:moveTo>
                      <a:pt x="7" y="7"/>
                    </a:moveTo>
                    <a:cubicBezTo>
                      <a:pt x="10" y="5"/>
                      <a:pt x="10" y="1"/>
                      <a:pt x="10" y="1"/>
                    </a:cubicBezTo>
                    <a:cubicBezTo>
                      <a:pt x="10" y="1"/>
                      <a:pt x="6" y="0"/>
                      <a:pt x="3" y="3"/>
                    </a:cubicBezTo>
                    <a:cubicBezTo>
                      <a:pt x="1" y="5"/>
                      <a:pt x="0" y="9"/>
                      <a:pt x="0" y="9"/>
                    </a:cubicBezTo>
                    <a:cubicBezTo>
                      <a:pt x="0" y="9"/>
                      <a:pt x="5" y="10"/>
                      <a:pt x="7" y="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72" name="Freeform 56">
                <a:extLst>
                  <a:ext uri="{FF2B5EF4-FFF2-40B4-BE49-F238E27FC236}">
                    <a16:creationId xmlns="" xmlns:a16="http://schemas.microsoft.com/office/drawing/2014/main" id="{C6AA8921-739C-6441-A971-871CF8760834}"/>
                  </a:ext>
                </a:extLst>
              </p:cNvPr>
              <p:cNvSpPr>
                <a:spLocks/>
              </p:cNvSpPr>
              <p:nvPr/>
            </p:nvSpPr>
            <p:spPr bwMode="auto">
              <a:xfrm>
                <a:off x="5133883" y="1660934"/>
                <a:ext cx="25034" cy="18081"/>
              </a:xfrm>
              <a:custGeom>
                <a:avLst/>
                <a:gdLst>
                  <a:gd name="T0" fmla="*/ 0 w 15"/>
                  <a:gd name="T1" fmla="*/ 2 h 11"/>
                  <a:gd name="T2" fmla="*/ 6 w 15"/>
                  <a:gd name="T3" fmla="*/ 9 h 11"/>
                  <a:gd name="T4" fmla="*/ 15 w 15"/>
                  <a:gd name="T5" fmla="*/ 9 h 11"/>
                  <a:gd name="T6" fmla="*/ 9 w 15"/>
                  <a:gd name="T7" fmla="*/ 2 h 11"/>
                  <a:gd name="T8" fmla="*/ 0 w 15"/>
                  <a:gd name="T9" fmla="*/ 2 h 11"/>
                </a:gdLst>
                <a:ahLst/>
                <a:cxnLst>
                  <a:cxn ang="0">
                    <a:pos x="T0" y="T1"/>
                  </a:cxn>
                  <a:cxn ang="0">
                    <a:pos x="T2" y="T3"/>
                  </a:cxn>
                  <a:cxn ang="0">
                    <a:pos x="T4" y="T5"/>
                  </a:cxn>
                  <a:cxn ang="0">
                    <a:pos x="T6" y="T7"/>
                  </a:cxn>
                  <a:cxn ang="0">
                    <a:pos x="T8" y="T9"/>
                  </a:cxn>
                </a:cxnLst>
                <a:rect l="0" t="0" r="r" b="b"/>
                <a:pathLst>
                  <a:path w="15" h="11">
                    <a:moveTo>
                      <a:pt x="0" y="2"/>
                    </a:moveTo>
                    <a:cubicBezTo>
                      <a:pt x="0" y="2"/>
                      <a:pt x="1" y="7"/>
                      <a:pt x="6" y="9"/>
                    </a:cubicBezTo>
                    <a:cubicBezTo>
                      <a:pt x="10" y="11"/>
                      <a:pt x="15" y="9"/>
                      <a:pt x="15" y="9"/>
                    </a:cubicBezTo>
                    <a:cubicBezTo>
                      <a:pt x="15" y="9"/>
                      <a:pt x="14" y="4"/>
                      <a:pt x="9" y="2"/>
                    </a:cubicBezTo>
                    <a:cubicBezTo>
                      <a:pt x="5" y="0"/>
                      <a:pt x="0" y="2"/>
                      <a:pt x="0" y="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73" name="Freeform 57">
                <a:extLst>
                  <a:ext uri="{FF2B5EF4-FFF2-40B4-BE49-F238E27FC236}">
                    <a16:creationId xmlns="" xmlns:a16="http://schemas.microsoft.com/office/drawing/2014/main" id="{516F740E-611E-FA46-BC90-71DDE377A715}"/>
                  </a:ext>
                </a:extLst>
              </p:cNvPr>
              <p:cNvSpPr>
                <a:spLocks/>
              </p:cNvSpPr>
              <p:nvPr/>
            </p:nvSpPr>
            <p:spPr bwMode="auto">
              <a:xfrm>
                <a:off x="5149181" y="1679014"/>
                <a:ext cx="15299" cy="13908"/>
              </a:xfrm>
              <a:custGeom>
                <a:avLst/>
                <a:gdLst>
                  <a:gd name="T0" fmla="*/ 3 w 9"/>
                  <a:gd name="T1" fmla="*/ 2 h 8"/>
                  <a:gd name="T2" fmla="*/ 0 w 9"/>
                  <a:gd name="T3" fmla="*/ 7 h 8"/>
                  <a:gd name="T4" fmla="*/ 6 w 9"/>
                  <a:gd name="T5" fmla="*/ 6 h 8"/>
                  <a:gd name="T6" fmla="*/ 9 w 9"/>
                  <a:gd name="T7" fmla="*/ 1 h 8"/>
                  <a:gd name="T8" fmla="*/ 3 w 9"/>
                  <a:gd name="T9" fmla="*/ 2 h 8"/>
                </a:gdLst>
                <a:ahLst/>
                <a:cxnLst>
                  <a:cxn ang="0">
                    <a:pos x="T0" y="T1"/>
                  </a:cxn>
                  <a:cxn ang="0">
                    <a:pos x="T2" y="T3"/>
                  </a:cxn>
                  <a:cxn ang="0">
                    <a:pos x="T4" y="T5"/>
                  </a:cxn>
                  <a:cxn ang="0">
                    <a:pos x="T6" y="T7"/>
                  </a:cxn>
                  <a:cxn ang="0">
                    <a:pos x="T8" y="T9"/>
                  </a:cxn>
                </a:cxnLst>
                <a:rect l="0" t="0" r="r" b="b"/>
                <a:pathLst>
                  <a:path w="9" h="8">
                    <a:moveTo>
                      <a:pt x="3" y="2"/>
                    </a:moveTo>
                    <a:cubicBezTo>
                      <a:pt x="0" y="4"/>
                      <a:pt x="0" y="7"/>
                      <a:pt x="0" y="7"/>
                    </a:cubicBezTo>
                    <a:cubicBezTo>
                      <a:pt x="0" y="7"/>
                      <a:pt x="3" y="8"/>
                      <a:pt x="6" y="6"/>
                    </a:cubicBezTo>
                    <a:cubicBezTo>
                      <a:pt x="9" y="5"/>
                      <a:pt x="9" y="1"/>
                      <a:pt x="9" y="1"/>
                    </a:cubicBezTo>
                    <a:cubicBezTo>
                      <a:pt x="9" y="1"/>
                      <a:pt x="6" y="0"/>
                      <a:pt x="3" y="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74" name="Freeform 58">
                <a:extLst>
                  <a:ext uri="{FF2B5EF4-FFF2-40B4-BE49-F238E27FC236}">
                    <a16:creationId xmlns="" xmlns:a16="http://schemas.microsoft.com/office/drawing/2014/main" id="{9715B589-9C3A-5C4D-9604-1CD563CA9745}"/>
                  </a:ext>
                </a:extLst>
              </p:cNvPr>
              <p:cNvSpPr>
                <a:spLocks/>
              </p:cNvSpPr>
              <p:nvPr/>
            </p:nvSpPr>
            <p:spPr bwMode="auto">
              <a:xfrm>
                <a:off x="3350875" y="2530184"/>
                <a:ext cx="33379" cy="65368"/>
              </a:xfrm>
              <a:custGeom>
                <a:avLst/>
                <a:gdLst>
                  <a:gd name="T0" fmla="*/ 8 w 20"/>
                  <a:gd name="T1" fmla="*/ 0 h 38"/>
                  <a:gd name="T2" fmla="*/ 1 w 20"/>
                  <a:gd name="T3" fmla="*/ 20 h 38"/>
                  <a:gd name="T4" fmla="*/ 12 w 20"/>
                  <a:gd name="T5" fmla="*/ 38 h 38"/>
                  <a:gd name="T6" fmla="*/ 19 w 20"/>
                  <a:gd name="T7" fmla="*/ 18 h 38"/>
                  <a:gd name="T8" fmla="*/ 8 w 20"/>
                  <a:gd name="T9" fmla="*/ 0 h 38"/>
                </a:gdLst>
                <a:ahLst/>
                <a:cxnLst>
                  <a:cxn ang="0">
                    <a:pos x="T0" y="T1"/>
                  </a:cxn>
                  <a:cxn ang="0">
                    <a:pos x="T2" y="T3"/>
                  </a:cxn>
                  <a:cxn ang="0">
                    <a:pos x="T4" y="T5"/>
                  </a:cxn>
                  <a:cxn ang="0">
                    <a:pos x="T6" y="T7"/>
                  </a:cxn>
                  <a:cxn ang="0">
                    <a:pos x="T8" y="T9"/>
                  </a:cxn>
                </a:cxnLst>
                <a:rect l="0" t="0" r="r" b="b"/>
                <a:pathLst>
                  <a:path w="20" h="38">
                    <a:moveTo>
                      <a:pt x="8" y="0"/>
                    </a:moveTo>
                    <a:cubicBezTo>
                      <a:pt x="8" y="0"/>
                      <a:pt x="0" y="10"/>
                      <a:pt x="1" y="20"/>
                    </a:cubicBezTo>
                    <a:cubicBezTo>
                      <a:pt x="3" y="31"/>
                      <a:pt x="12" y="38"/>
                      <a:pt x="12" y="38"/>
                    </a:cubicBezTo>
                    <a:cubicBezTo>
                      <a:pt x="12" y="38"/>
                      <a:pt x="20" y="29"/>
                      <a:pt x="19" y="18"/>
                    </a:cubicBezTo>
                    <a:cubicBezTo>
                      <a:pt x="18" y="8"/>
                      <a:pt x="8" y="0"/>
                      <a:pt x="8"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75" name="Freeform 59">
                <a:extLst>
                  <a:ext uri="{FF2B5EF4-FFF2-40B4-BE49-F238E27FC236}">
                    <a16:creationId xmlns="" xmlns:a16="http://schemas.microsoft.com/office/drawing/2014/main" id="{31F1B5D1-030A-C74A-9710-3A04FAFBA824}"/>
                  </a:ext>
                </a:extLst>
              </p:cNvPr>
              <p:cNvSpPr>
                <a:spLocks/>
              </p:cNvSpPr>
              <p:nvPr/>
            </p:nvSpPr>
            <p:spPr bwMode="auto">
              <a:xfrm>
                <a:off x="3380082" y="2577471"/>
                <a:ext cx="34770" cy="34770"/>
              </a:xfrm>
              <a:custGeom>
                <a:avLst/>
                <a:gdLst>
                  <a:gd name="T0" fmla="*/ 15 w 21"/>
                  <a:gd name="T1" fmla="*/ 15 h 20"/>
                  <a:gd name="T2" fmla="*/ 21 w 21"/>
                  <a:gd name="T3" fmla="*/ 0 h 20"/>
                  <a:gd name="T4" fmla="*/ 6 w 21"/>
                  <a:gd name="T5" fmla="*/ 5 h 20"/>
                  <a:gd name="T6" fmla="*/ 0 w 21"/>
                  <a:gd name="T7" fmla="*/ 20 h 20"/>
                  <a:gd name="T8" fmla="*/ 15 w 21"/>
                  <a:gd name="T9" fmla="*/ 15 h 20"/>
                </a:gdLst>
                <a:ahLst/>
                <a:cxnLst>
                  <a:cxn ang="0">
                    <a:pos x="T0" y="T1"/>
                  </a:cxn>
                  <a:cxn ang="0">
                    <a:pos x="T2" y="T3"/>
                  </a:cxn>
                  <a:cxn ang="0">
                    <a:pos x="T4" y="T5"/>
                  </a:cxn>
                  <a:cxn ang="0">
                    <a:pos x="T6" y="T7"/>
                  </a:cxn>
                  <a:cxn ang="0">
                    <a:pos x="T8" y="T9"/>
                  </a:cxn>
                </a:cxnLst>
                <a:rect l="0" t="0" r="r" b="b"/>
                <a:pathLst>
                  <a:path w="21" h="20">
                    <a:moveTo>
                      <a:pt x="15" y="15"/>
                    </a:moveTo>
                    <a:cubicBezTo>
                      <a:pt x="21" y="9"/>
                      <a:pt x="21" y="0"/>
                      <a:pt x="21" y="0"/>
                    </a:cubicBezTo>
                    <a:cubicBezTo>
                      <a:pt x="21" y="0"/>
                      <a:pt x="12" y="0"/>
                      <a:pt x="6" y="5"/>
                    </a:cubicBezTo>
                    <a:cubicBezTo>
                      <a:pt x="0" y="10"/>
                      <a:pt x="0" y="20"/>
                      <a:pt x="0" y="20"/>
                    </a:cubicBezTo>
                    <a:cubicBezTo>
                      <a:pt x="0" y="20"/>
                      <a:pt x="9" y="20"/>
                      <a:pt x="15" y="1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76" name="Freeform 60">
                <a:extLst>
                  <a:ext uri="{FF2B5EF4-FFF2-40B4-BE49-F238E27FC236}">
                    <a16:creationId xmlns="" xmlns:a16="http://schemas.microsoft.com/office/drawing/2014/main" id="{A0219FBE-BE6D-4144-8489-19AEA51276A0}"/>
                  </a:ext>
                </a:extLst>
              </p:cNvPr>
              <p:cNvSpPr>
                <a:spLocks/>
              </p:cNvSpPr>
              <p:nvPr/>
            </p:nvSpPr>
            <p:spPr bwMode="auto">
              <a:xfrm>
                <a:off x="3304978" y="2574690"/>
                <a:ext cx="59805" cy="44506"/>
              </a:xfrm>
              <a:custGeom>
                <a:avLst/>
                <a:gdLst>
                  <a:gd name="T0" fmla="*/ 21 w 35"/>
                  <a:gd name="T1" fmla="*/ 5 h 26"/>
                  <a:gd name="T2" fmla="*/ 0 w 35"/>
                  <a:gd name="T3" fmla="*/ 4 h 26"/>
                  <a:gd name="T4" fmla="*/ 13 w 35"/>
                  <a:gd name="T5" fmla="*/ 21 h 26"/>
                  <a:gd name="T6" fmla="*/ 35 w 35"/>
                  <a:gd name="T7" fmla="*/ 21 h 26"/>
                  <a:gd name="T8" fmla="*/ 21 w 35"/>
                  <a:gd name="T9" fmla="*/ 5 h 26"/>
                </a:gdLst>
                <a:ahLst/>
                <a:cxnLst>
                  <a:cxn ang="0">
                    <a:pos x="T0" y="T1"/>
                  </a:cxn>
                  <a:cxn ang="0">
                    <a:pos x="T2" y="T3"/>
                  </a:cxn>
                  <a:cxn ang="0">
                    <a:pos x="T4" y="T5"/>
                  </a:cxn>
                  <a:cxn ang="0">
                    <a:pos x="T6" y="T7"/>
                  </a:cxn>
                  <a:cxn ang="0">
                    <a:pos x="T8" y="T9"/>
                  </a:cxn>
                </a:cxnLst>
                <a:rect l="0" t="0" r="r" b="b"/>
                <a:pathLst>
                  <a:path w="35" h="26">
                    <a:moveTo>
                      <a:pt x="21" y="5"/>
                    </a:moveTo>
                    <a:cubicBezTo>
                      <a:pt x="11" y="0"/>
                      <a:pt x="0" y="4"/>
                      <a:pt x="0" y="4"/>
                    </a:cubicBezTo>
                    <a:cubicBezTo>
                      <a:pt x="0" y="4"/>
                      <a:pt x="4" y="16"/>
                      <a:pt x="13" y="21"/>
                    </a:cubicBezTo>
                    <a:cubicBezTo>
                      <a:pt x="23" y="26"/>
                      <a:pt x="35" y="21"/>
                      <a:pt x="35" y="21"/>
                    </a:cubicBezTo>
                    <a:cubicBezTo>
                      <a:pt x="35" y="21"/>
                      <a:pt x="31" y="10"/>
                      <a:pt x="21" y="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77" name="Freeform 61">
                <a:extLst>
                  <a:ext uri="{FF2B5EF4-FFF2-40B4-BE49-F238E27FC236}">
                    <a16:creationId xmlns="" xmlns:a16="http://schemas.microsoft.com/office/drawing/2014/main" id="{1DA9FEE7-1531-7C41-82C3-BB392F1A7BA2}"/>
                  </a:ext>
                </a:extLst>
              </p:cNvPr>
              <p:cNvSpPr>
                <a:spLocks/>
              </p:cNvSpPr>
              <p:nvPr/>
            </p:nvSpPr>
            <p:spPr bwMode="auto">
              <a:xfrm>
                <a:off x="3336967" y="2619195"/>
                <a:ext cx="37552" cy="29207"/>
              </a:xfrm>
              <a:custGeom>
                <a:avLst/>
                <a:gdLst>
                  <a:gd name="T0" fmla="*/ 8 w 22"/>
                  <a:gd name="T1" fmla="*/ 4 h 17"/>
                  <a:gd name="T2" fmla="*/ 0 w 22"/>
                  <a:gd name="T3" fmla="*/ 15 h 17"/>
                  <a:gd name="T4" fmla="*/ 15 w 22"/>
                  <a:gd name="T5" fmla="*/ 14 h 17"/>
                  <a:gd name="T6" fmla="*/ 22 w 22"/>
                  <a:gd name="T7" fmla="*/ 2 h 17"/>
                  <a:gd name="T8" fmla="*/ 8 w 22"/>
                  <a:gd name="T9" fmla="*/ 4 h 17"/>
                </a:gdLst>
                <a:ahLst/>
                <a:cxnLst>
                  <a:cxn ang="0">
                    <a:pos x="T0" y="T1"/>
                  </a:cxn>
                  <a:cxn ang="0">
                    <a:pos x="T2" y="T3"/>
                  </a:cxn>
                  <a:cxn ang="0">
                    <a:pos x="T4" y="T5"/>
                  </a:cxn>
                  <a:cxn ang="0">
                    <a:pos x="T6" y="T7"/>
                  </a:cxn>
                  <a:cxn ang="0">
                    <a:pos x="T8" y="T9"/>
                  </a:cxn>
                </a:cxnLst>
                <a:rect l="0" t="0" r="r" b="b"/>
                <a:pathLst>
                  <a:path w="22" h="17">
                    <a:moveTo>
                      <a:pt x="8" y="4"/>
                    </a:moveTo>
                    <a:cubicBezTo>
                      <a:pt x="2" y="7"/>
                      <a:pt x="0" y="15"/>
                      <a:pt x="0" y="15"/>
                    </a:cubicBezTo>
                    <a:cubicBezTo>
                      <a:pt x="0" y="15"/>
                      <a:pt x="8" y="17"/>
                      <a:pt x="15" y="14"/>
                    </a:cubicBezTo>
                    <a:cubicBezTo>
                      <a:pt x="21" y="10"/>
                      <a:pt x="22" y="2"/>
                      <a:pt x="22" y="2"/>
                    </a:cubicBezTo>
                    <a:cubicBezTo>
                      <a:pt x="22" y="2"/>
                      <a:pt x="14" y="0"/>
                      <a:pt x="8" y="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78" name="Freeform 62">
                <a:extLst>
                  <a:ext uri="{FF2B5EF4-FFF2-40B4-BE49-F238E27FC236}">
                    <a16:creationId xmlns="" xmlns:a16="http://schemas.microsoft.com/office/drawing/2014/main" id="{56595893-137D-8B44-A924-CFBB08484438}"/>
                  </a:ext>
                </a:extLst>
              </p:cNvPr>
              <p:cNvSpPr>
                <a:spLocks/>
              </p:cNvSpPr>
              <p:nvPr/>
            </p:nvSpPr>
            <p:spPr bwMode="auto">
              <a:xfrm>
                <a:off x="2939198" y="1983600"/>
                <a:ext cx="40334" cy="23644"/>
              </a:xfrm>
              <a:custGeom>
                <a:avLst/>
                <a:gdLst>
                  <a:gd name="T0" fmla="*/ 24 w 24"/>
                  <a:gd name="T1" fmla="*/ 9 h 14"/>
                  <a:gd name="T2" fmla="*/ 13 w 24"/>
                  <a:gd name="T3" fmla="*/ 1 h 14"/>
                  <a:gd name="T4" fmla="*/ 0 w 24"/>
                  <a:gd name="T5" fmla="*/ 4 h 14"/>
                  <a:gd name="T6" fmla="*/ 11 w 24"/>
                  <a:gd name="T7" fmla="*/ 12 h 14"/>
                  <a:gd name="T8" fmla="*/ 24 w 24"/>
                  <a:gd name="T9" fmla="*/ 9 h 14"/>
                </a:gdLst>
                <a:ahLst/>
                <a:cxnLst>
                  <a:cxn ang="0">
                    <a:pos x="T0" y="T1"/>
                  </a:cxn>
                  <a:cxn ang="0">
                    <a:pos x="T2" y="T3"/>
                  </a:cxn>
                  <a:cxn ang="0">
                    <a:pos x="T4" y="T5"/>
                  </a:cxn>
                  <a:cxn ang="0">
                    <a:pos x="T6" y="T7"/>
                  </a:cxn>
                  <a:cxn ang="0">
                    <a:pos x="T8" y="T9"/>
                  </a:cxn>
                </a:cxnLst>
                <a:rect l="0" t="0" r="r" b="b"/>
                <a:pathLst>
                  <a:path w="24" h="14">
                    <a:moveTo>
                      <a:pt x="24" y="9"/>
                    </a:moveTo>
                    <a:cubicBezTo>
                      <a:pt x="24" y="9"/>
                      <a:pt x="20" y="2"/>
                      <a:pt x="13" y="1"/>
                    </a:cubicBezTo>
                    <a:cubicBezTo>
                      <a:pt x="6" y="0"/>
                      <a:pt x="0" y="4"/>
                      <a:pt x="0" y="4"/>
                    </a:cubicBezTo>
                    <a:cubicBezTo>
                      <a:pt x="0" y="4"/>
                      <a:pt x="4" y="11"/>
                      <a:pt x="11" y="12"/>
                    </a:cubicBezTo>
                    <a:cubicBezTo>
                      <a:pt x="17" y="14"/>
                      <a:pt x="24" y="9"/>
                      <a:pt x="24" y="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79" name="Freeform 63">
                <a:extLst>
                  <a:ext uri="{FF2B5EF4-FFF2-40B4-BE49-F238E27FC236}">
                    <a16:creationId xmlns="" xmlns:a16="http://schemas.microsoft.com/office/drawing/2014/main" id="{E7A562AB-91B3-5A42-839E-323865E9A856}"/>
                  </a:ext>
                </a:extLst>
              </p:cNvPr>
              <p:cNvSpPr>
                <a:spLocks/>
              </p:cNvSpPr>
              <p:nvPr/>
            </p:nvSpPr>
            <p:spPr bwMode="auto">
              <a:xfrm>
                <a:off x="2975359" y="1966910"/>
                <a:ext cx="20862" cy="29207"/>
              </a:xfrm>
              <a:custGeom>
                <a:avLst/>
                <a:gdLst>
                  <a:gd name="T0" fmla="*/ 2 w 12"/>
                  <a:gd name="T1" fmla="*/ 10 h 17"/>
                  <a:gd name="T2" fmla="*/ 10 w 12"/>
                  <a:gd name="T3" fmla="*/ 17 h 17"/>
                  <a:gd name="T4" fmla="*/ 10 w 12"/>
                  <a:gd name="T5" fmla="*/ 7 h 17"/>
                  <a:gd name="T6" fmla="*/ 2 w 12"/>
                  <a:gd name="T7" fmla="*/ 0 h 17"/>
                  <a:gd name="T8" fmla="*/ 2 w 12"/>
                  <a:gd name="T9" fmla="*/ 10 h 17"/>
                </a:gdLst>
                <a:ahLst/>
                <a:cxnLst>
                  <a:cxn ang="0">
                    <a:pos x="T0" y="T1"/>
                  </a:cxn>
                  <a:cxn ang="0">
                    <a:pos x="T2" y="T3"/>
                  </a:cxn>
                  <a:cxn ang="0">
                    <a:pos x="T4" y="T5"/>
                  </a:cxn>
                  <a:cxn ang="0">
                    <a:pos x="T6" y="T7"/>
                  </a:cxn>
                  <a:cxn ang="0">
                    <a:pos x="T8" y="T9"/>
                  </a:cxn>
                </a:cxnLst>
                <a:rect l="0" t="0" r="r" b="b"/>
                <a:pathLst>
                  <a:path w="12" h="17">
                    <a:moveTo>
                      <a:pt x="2" y="10"/>
                    </a:moveTo>
                    <a:cubicBezTo>
                      <a:pt x="4" y="15"/>
                      <a:pt x="10" y="17"/>
                      <a:pt x="10" y="17"/>
                    </a:cubicBezTo>
                    <a:cubicBezTo>
                      <a:pt x="10" y="17"/>
                      <a:pt x="12" y="12"/>
                      <a:pt x="10" y="7"/>
                    </a:cubicBezTo>
                    <a:cubicBezTo>
                      <a:pt x="8" y="2"/>
                      <a:pt x="2" y="0"/>
                      <a:pt x="2" y="0"/>
                    </a:cubicBezTo>
                    <a:cubicBezTo>
                      <a:pt x="2" y="0"/>
                      <a:pt x="0" y="6"/>
                      <a:pt x="2" y="1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80" name="Freeform 64">
                <a:extLst>
                  <a:ext uri="{FF2B5EF4-FFF2-40B4-BE49-F238E27FC236}">
                    <a16:creationId xmlns="" xmlns:a16="http://schemas.microsoft.com/office/drawing/2014/main" id="{F5D4E555-4206-8E45-B625-536EBDC07104}"/>
                  </a:ext>
                </a:extLst>
              </p:cNvPr>
              <p:cNvSpPr>
                <a:spLocks/>
              </p:cNvSpPr>
              <p:nvPr/>
            </p:nvSpPr>
            <p:spPr bwMode="auto">
              <a:xfrm>
                <a:off x="5897432" y="2026714"/>
                <a:ext cx="30598" cy="26426"/>
              </a:xfrm>
              <a:custGeom>
                <a:avLst/>
                <a:gdLst>
                  <a:gd name="T0" fmla="*/ 6 w 18"/>
                  <a:gd name="T1" fmla="*/ 12 h 15"/>
                  <a:gd name="T2" fmla="*/ 18 w 18"/>
                  <a:gd name="T3" fmla="*/ 14 h 15"/>
                  <a:gd name="T4" fmla="*/ 12 w 18"/>
                  <a:gd name="T5" fmla="*/ 3 h 15"/>
                  <a:gd name="T6" fmla="*/ 0 w 18"/>
                  <a:gd name="T7" fmla="*/ 1 h 15"/>
                  <a:gd name="T8" fmla="*/ 6 w 18"/>
                  <a:gd name="T9" fmla="*/ 12 h 15"/>
                </a:gdLst>
                <a:ahLst/>
                <a:cxnLst>
                  <a:cxn ang="0">
                    <a:pos x="T0" y="T1"/>
                  </a:cxn>
                  <a:cxn ang="0">
                    <a:pos x="T2" y="T3"/>
                  </a:cxn>
                  <a:cxn ang="0">
                    <a:pos x="T4" y="T5"/>
                  </a:cxn>
                  <a:cxn ang="0">
                    <a:pos x="T6" y="T7"/>
                  </a:cxn>
                  <a:cxn ang="0">
                    <a:pos x="T8" y="T9"/>
                  </a:cxn>
                </a:cxnLst>
                <a:rect l="0" t="0" r="r" b="b"/>
                <a:pathLst>
                  <a:path w="18" h="15">
                    <a:moveTo>
                      <a:pt x="6" y="12"/>
                    </a:moveTo>
                    <a:cubicBezTo>
                      <a:pt x="11" y="15"/>
                      <a:pt x="18" y="14"/>
                      <a:pt x="18" y="14"/>
                    </a:cubicBezTo>
                    <a:cubicBezTo>
                      <a:pt x="18" y="14"/>
                      <a:pt x="17" y="7"/>
                      <a:pt x="12" y="3"/>
                    </a:cubicBezTo>
                    <a:cubicBezTo>
                      <a:pt x="7" y="0"/>
                      <a:pt x="0" y="1"/>
                      <a:pt x="0" y="1"/>
                    </a:cubicBezTo>
                    <a:cubicBezTo>
                      <a:pt x="0" y="1"/>
                      <a:pt x="1" y="8"/>
                      <a:pt x="6" y="1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81" name="Freeform 65">
                <a:extLst>
                  <a:ext uri="{FF2B5EF4-FFF2-40B4-BE49-F238E27FC236}">
                    <a16:creationId xmlns="" xmlns:a16="http://schemas.microsoft.com/office/drawing/2014/main" id="{33D37A33-E21C-D741-AC8C-618D3043E563}"/>
                  </a:ext>
                </a:extLst>
              </p:cNvPr>
              <p:cNvSpPr>
                <a:spLocks/>
              </p:cNvSpPr>
              <p:nvPr/>
            </p:nvSpPr>
            <p:spPr bwMode="auto">
              <a:xfrm>
                <a:off x="5880743" y="2025324"/>
                <a:ext cx="13908" cy="29207"/>
              </a:xfrm>
              <a:custGeom>
                <a:avLst/>
                <a:gdLst>
                  <a:gd name="T0" fmla="*/ 8 w 8"/>
                  <a:gd name="T1" fmla="*/ 9 h 17"/>
                  <a:gd name="T2" fmla="*/ 4 w 8"/>
                  <a:gd name="T3" fmla="*/ 0 h 17"/>
                  <a:gd name="T4" fmla="*/ 0 w 8"/>
                  <a:gd name="T5" fmla="*/ 9 h 17"/>
                  <a:gd name="T6" fmla="*/ 4 w 8"/>
                  <a:gd name="T7" fmla="*/ 17 h 17"/>
                  <a:gd name="T8" fmla="*/ 8 w 8"/>
                  <a:gd name="T9" fmla="*/ 9 h 17"/>
                </a:gdLst>
                <a:ahLst/>
                <a:cxnLst>
                  <a:cxn ang="0">
                    <a:pos x="T0" y="T1"/>
                  </a:cxn>
                  <a:cxn ang="0">
                    <a:pos x="T2" y="T3"/>
                  </a:cxn>
                  <a:cxn ang="0">
                    <a:pos x="T4" y="T5"/>
                  </a:cxn>
                  <a:cxn ang="0">
                    <a:pos x="T6" y="T7"/>
                  </a:cxn>
                  <a:cxn ang="0">
                    <a:pos x="T8" y="T9"/>
                  </a:cxn>
                </a:cxnLst>
                <a:rect l="0" t="0" r="r" b="b"/>
                <a:pathLst>
                  <a:path w="8" h="17">
                    <a:moveTo>
                      <a:pt x="8" y="9"/>
                    </a:moveTo>
                    <a:cubicBezTo>
                      <a:pt x="8" y="4"/>
                      <a:pt x="4" y="0"/>
                      <a:pt x="4" y="0"/>
                    </a:cubicBezTo>
                    <a:cubicBezTo>
                      <a:pt x="4" y="0"/>
                      <a:pt x="0" y="4"/>
                      <a:pt x="0" y="9"/>
                    </a:cubicBezTo>
                    <a:cubicBezTo>
                      <a:pt x="0" y="14"/>
                      <a:pt x="4" y="17"/>
                      <a:pt x="4" y="17"/>
                    </a:cubicBezTo>
                    <a:cubicBezTo>
                      <a:pt x="4" y="17"/>
                      <a:pt x="8" y="13"/>
                      <a:pt x="8" y="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84" name="Freeform 66">
                <a:extLst>
                  <a:ext uri="{FF2B5EF4-FFF2-40B4-BE49-F238E27FC236}">
                    <a16:creationId xmlns="" xmlns:a16="http://schemas.microsoft.com/office/drawing/2014/main" id="{7C260B85-F78B-8D45-A149-6AB77640E83F}"/>
                  </a:ext>
                </a:extLst>
              </p:cNvPr>
              <p:cNvSpPr>
                <a:spLocks/>
              </p:cNvSpPr>
              <p:nvPr/>
            </p:nvSpPr>
            <p:spPr bwMode="auto">
              <a:xfrm>
                <a:off x="5893260" y="2000289"/>
                <a:ext cx="34770" cy="23644"/>
              </a:xfrm>
              <a:custGeom>
                <a:avLst/>
                <a:gdLst>
                  <a:gd name="T0" fmla="*/ 13 w 21"/>
                  <a:gd name="T1" fmla="*/ 12 h 14"/>
                  <a:gd name="T2" fmla="*/ 21 w 21"/>
                  <a:gd name="T3" fmla="*/ 3 h 14"/>
                  <a:gd name="T4" fmla="*/ 9 w 21"/>
                  <a:gd name="T5" fmla="*/ 2 h 14"/>
                  <a:gd name="T6" fmla="*/ 0 w 21"/>
                  <a:gd name="T7" fmla="*/ 12 h 14"/>
                  <a:gd name="T8" fmla="*/ 13 w 21"/>
                  <a:gd name="T9" fmla="*/ 12 h 14"/>
                </a:gdLst>
                <a:ahLst/>
                <a:cxnLst>
                  <a:cxn ang="0">
                    <a:pos x="T0" y="T1"/>
                  </a:cxn>
                  <a:cxn ang="0">
                    <a:pos x="T2" y="T3"/>
                  </a:cxn>
                  <a:cxn ang="0">
                    <a:pos x="T4" y="T5"/>
                  </a:cxn>
                  <a:cxn ang="0">
                    <a:pos x="T6" y="T7"/>
                  </a:cxn>
                  <a:cxn ang="0">
                    <a:pos x="T8" y="T9"/>
                  </a:cxn>
                </a:cxnLst>
                <a:rect l="0" t="0" r="r" b="b"/>
                <a:pathLst>
                  <a:path w="21" h="14">
                    <a:moveTo>
                      <a:pt x="13" y="12"/>
                    </a:moveTo>
                    <a:cubicBezTo>
                      <a:pt x="19" y="10"/>
                      <a:pt x="21" y="3"/>
                      <a:pt x="21" y="3"/>
                    </a:cubicBezTo>
                    <a:cubicBezTo>
                      <a:pt x="21" y="3"/>
                      <a:pt x="15" y="0"/>
                      <a:pt x="9" y="2"/>
                    </a:cubicBezTo>
                    <a:cubicBezTo>
                      <a:pt x="3" y="5"/>
                      <a:pt x="0" y="12"/>
                      <a:pt x="0" y="12"/>
                    </a:cubicBezTo>
                    <a:cubicBezTo>
                      <a:pt x="0" y="12"/>
                      <a:pt x="7" y="14"/>
                      <a:pt x="13" y="1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85" name="Freeform 67">
                <a:extLst>
                  <a:ext uri="{FF2B5EF4-FFF2-40B4-BE49-F238E27FC236}">
                    <a16:creationId xmlns="" xmlns:a16="http://schemas.microsoft.com/office/drawing/2014/main" id="{EFA5A027-0EB5-AD4C-8739-3146A1FBF1A6}"/>
                  </a:ext>
                </a:extLst>
              </p:cNvPr>
              <p:cNvSpPr>
                <a:spLocks/>
              </p:cNvSpPr>
              <p:nvPr/>
            </p:nvSpPr>
            <p:spPr bwMode="auto">
              <a:xfrm>
                <a:off x="5879352" y="1994726"/>
                <a:ext cx="13908" cy="26426"/>
              </a:xfrm>
              <a:custGeom>
                <a:avLst/>
                <a:gdLst>
                  <a:gd name="T0" fmla="*/ 8 w 8"/>
                  <a:gd name="T1" fmla="*/ 8 h 15"/>
                  <a:gd name="T2" fmla="*/ 5 w 8"/>
                  <a:gd name="T3" fmla="*/ 0 h 15"/>
                  <a:gd name="T4" fmla="*/ 1 w 8"/>
                  <a:gd name="T5" fmla="*/ 7 h 15"/>
                  <a:gd name="T6" fmla="*/ 3 w 8"/>
                  <a:gd name="T7" fmla="*/ 15 h 15"/>
                  <a:gd name="T8" fmla="*/ 8 w 8"/>
                  <a:gd name="T9" fmla="*/ 8 h 15"/>
                </a:gdLst>
                <a:ahLst/>
                <a:cxnLst>
                  <a:cxn ang="0">
                    <a:pos x="T0" y="T1"/>
                  </a:cxn>
                  <a:cxn ang="0">
                    <a:pos x="T2" y="T3"/>
                  </a:cxn>
                  <a:cxn ang="0">
                    <a:pos x="T4" y="T5"/>
                  </a:cxn>
                  <a:cxn ang="0">
                    <a:pos x="T6" y="T7"/>
                  </a:cxn>
                  <a:cxn ang="0">
                    <a:pos x="T8" y="T9"/>
                  </a:cxn>
                </a:cxnLst>
                <a:rect l="0" t="0" r="r" b="b"/>
                <a:pathLst>
                  <a:path w="8" h="15">
                    <a:moveTo>
                      <a:pt x="8" y="8"/>
                    </a:moveTo>
                    <a:cubicBezTo>
                      <a:pt x="8" y="4"/>
                      <a:pt x="5" y="0"/>
                      <a:pt x="5" y="0"/>
                    </a:cubicBezTo>
                    <a:cubicBezTo>
                      <a:pt x="5" y="0"/>
                      <a:pt x="2" y="3"/>
                      <a:pt x="1" y="7"/>
                    </a:cubicBezTo>
                    <a:cubicBezTo>
                      <a:pt x="0" y="11"/>
                      <a:pt x="3" y="15"/>
                      <a:pt x="3" y="15"/>
                    </a:cubicBezTo>
                    <a:cubicBezTo>
                      <a:pt x="3" y="15"/>
                      <a:pt x="7" y="12"/>
                      <a:pt x="8" y="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86" name="Freeform 68">
                <a:extLst>
                  <a:ext uri="{FF2B5EF4-FFF2-40B4-BE49-F238E27FC236}">
                    <a16:creationId xmlns="" xmlns:a16="http://schemas.microsoft.com/office/drawing/2014/main" id="{A6DB2EB0-9EE7-3A4F-905C-FF0E80292B86}"/>
                  </a:ext>
                </a:extLst>
              </p:cNvPr>
              <p:cNvSpPr>
                <a:spLocks/>
              </p:cNvSpPr>
              <p:nvPr/>
            </p:nvSpPr>
            <p:spPr bwMode="auto">
              <a:xfrm>
                <a:off x="5594238" y="2733241"/>
                <a:ext cx="59805" cy="40334"/>
              </a:xfrm>
              <a:custGeom>
                <a:avLst/>
                <a:gdLst>
                  <a:gd name="T0" fmla="*/ 14 w 35"/>
                  <a:gd name="T1" fmla="*/ 20 h 24"/>
                  <a:gd name="T2" fmla="*/ 35 w 35"/>
                  <a:gd name="T3" fmla="*/ 19 h 24"/>
                  <a:gd name="T4" fmla="*/ 21 w 35"/>
                  <a:gd name="T5" fmla="*/ 4 h 24"/>
                  <a:gd name="T6" fmla="*/ 0 w 35"/>
                  <a:gd name="T7" fmla="*/ 5 h 24"/>
                  <a:gd name="T8" fmla="*/ 14 w 35"/>
                  <a:gd name="T9" fmla="*/ 20 h 24"/>
                </a:gdLst>
                <a:ahLst/>
                <a:cxnLst>
                  <a:cxn ang="0">
                    <a:pos x="T0" y="T1"/>
                  </a:cxn>
                  <a:cxn ang="0">
                    <a:pos x="T2" y="T3"/>
                  </a:cxn>
                  <a:cxn ang="0">
                    <a:pos x="T4" y="T5"/>
                  </a:cxn>
                  <a:cxn ang="0">
                    <a:pos x="T6" y="T7"/>
                  </a:cxn>
                  <a:cxn ang="0">
                    <a:pos x="T8" y="T9"/>
                  </a:cxn>
                </a:cxnLst>
                <a:rect l="0" t="0" r="r" b="b"/>
                <a:pathLst>
                  <a:path w="35" h="24">
                    <a:moveTo>
                      <a:pt x="14" y="20"/>
                    </a:moveTo>
                    <a:cubicBezTo>
                      <a:pt x="24" y="24"/>
                      <a:pt x="35" y="19"/>
                      <a:pt x="35" y="19"/>
                    </a:cubicBezTo>
                    <a:cubicBezTo>
                      <a:pt x="35" y="19"/>
                      <a:pt x="30" y="8"/>
                      <a:pt x="21" y="4"/>
                    </a:cubicBezTo>
                    <a:cubicBezTo>
                      <a:pt x="11" y="0"/>
                      <a:pt x="0" y="5"/>
                      <a:pt x="0" y="5"/>
                    </a:cubicBezTo>
                    <a:cubicBezTo>
                      <a:pt x="0" y="5"/>
                      <a:pt x="5" y="16"/>
                      <a:pt x="14" y="2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87" name="Freeform 69">
                <a:extLst>
                  <a:ext uri="{FF2B5EF4-FFF2-40B4-BE49-F238E27FC236}">
                    <a16:creationId xmlns="" xmlns:a16="http://schemas.microsoft.com/office/drawing/2014/main" id="{7A709865-6603-B74E-BD13-27AEC53BDE41}"/>
                  </a:ext>
                </a:extLst>
              </p:cNvPr>
              <p:cNvSpPr>
                <a:spLocks/>
              </p:cNvSpPr>
              <p:nvPr/>
            </p:nvSpPr>
            <p:spPr bwMode="auto">
              <a:xfrm>
                <a:off x="5567813" y="2741586"/>
                <a:ext cx="29207" cy="47287"/>
              </a:xfrm>
              <a:custGeom>
                <a:avLst/>
                <a:gdLst>
                  <a:gd name="T0" fmla="*/ 12 w 17"/>
                  <a:gd name="T1" fmla="*/ 28 h 28"/>
                  <a:gd name="T2" fmla="*/ 15 w 17"/>
                  <a:gd name="T3" fmla="*/ 12 h 28"/>
                  <a:gd name="T4" fmla="*/ 5 w 17"/>
                  <a:gd name="T5" fmla="*/ 0 h 28"/>
                  <a:gd name="T6" fmla="*/ 2 w 17"/>
                  <a:gd name="T7" fmla="*/ 15 h 28"/>
                  <a:gd name="T8" fmla="*/ 12 w 17"/>
                  <a:gd name="T9" fmla="*/ 28 h 28"/>
                </a:gdLst>
                <a:ahLst/>
                <a:cxnLst>
                  <a:cxn ang="0">
                    <a:pos x="T0" y="T1"/>
                  </a:cxn>
                  <a:cxn ang="0">
                    <a:pos x="T2" y="T3"/>
                  </a:cxn>
                  <a:cxn ang="0">
                    <a:pos x="T4" y="T5"/>
                  </a:cxn>
                  <a:cxn ang="0">
                    <a:pos x="T6" y="T7"/>
                  </a:cxn>
                  <a:cxn ang="0">
                    <a:pos x="T8" y="T9"/>
                  </a:cxn>
                </a:cxnLst>
                <a:rect l="0" t="0" r="r" b="b"/>
                <a:pathLst>
                  <a:path w="17" h="28">
                    <a:moveTo>
                      <a:pt x="12" y="28"/>
                    </a:moveTo>
                    <a:cubicBezTo>
                      <a:pt x="12" y="28"/>
                      <a:pt x="17" y="20"/>
                      <a:pt x="15" y="12"/>
                    </a:cubicBezTo>
                    <a:cubicBezTo>
                      <a:pt x="13" y="4"/>
                      <a:pt x="5" y="0"/>
                      <a:pt x="5" y="0"/>
                    </a:cubicBezTo>
                    <a:cubicBezTo>
                      <a:pt x="5" y="0"/>
                      <a:pt x="0" y="7"/>
                      <a:pt x="2" y="15"/>
                    </a:cubicBezTo>
                    <a:cubicBezTo>
                      <a:pt x="4" y="23"/>
                      <a:pt x="12" y="28"/>
                      <a:pt x="12" y="2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88" name="Freeform 70">
                <a:extLst>
                  <a:ext uri="{FF2B5EF4-FFF2-40B4-BE49-F238E27FC236}">
                    <a16:creationId xmlns="" xmlns:a16="http://schemas.microsoft.com/office/drawing/2014/main" id="{4F93C240-EDB4-8549-B573-7CE6C857DED3}"/>
                  </a:ext>
                </a:extLst>
              </p:cNvPr>
              <p:cNvSpPr>
                <a:spLocks/>
              </p:cNvSpPr>
              <p:nvPr/>
            </p:nvSpPr>
            <p:spPr bwMode="auto">
              <a:xfrm>
                <a:off x="5583111" y="2687345"/>
                <a:ext cx="54242" cy="44506"/>
              </a:xfrm>
              <a:custGeom>
                <a:avLst/>
                <a:gdLst>
                  <a:gd name="T0" fmla="*/ 31 w 31"/>
                  <a:gd name="T1" fmla="*/ 2 h 26"/>
                  <a:gd name="T2" fmla="*/ 11 w 31"/>
                  <a:gd name="T3" fmla="*/ 6 h 26"/>
                  <a:gd name="T4" fmla="*/ 0 w 31"/>
                  <a:gd name="T5" fmla="*/ 24 h 26"/>
                  <a:gd name="T6" fmla="*/ 21 w 31"/>
                  <a:gd name="T7" fmla="*/ 20 h 26"/>
                  <a:gd name="T8" fmla="*/ 31 w 31"/>
                  <a:gd name="T9" fmla="*/ 2 h 26"/>
                </a:gdLst>
                <a:ahLst/>
                <a:cxnLst>
                  <a:cxn ang="0">
                    <a:pos x="T0" y="T1"/>
                  </a:cxn>
                  <a:cxn ang="0">
                    <a:pos x="T2" y="T3"/>
                  </a:cxn>
                  <a:cxn ang="0">
                    <a:pos x="T4" y="T5"/>
                  </a:cxn>
                  <a:cxn ang="0">
                    <a:pos x="T6" y="T7"/>
                  </a:cxn>
                  <a:cxn ang="0">
                    <a:pos x="T8" y="T9"/>
                  </a:cxn>
                </a:cxnLst>
                <a:rect l="0" t="0" r="r" b="b"/>
                <a:pathLst>
                  <a:path w="31" h="26">
                    <a:moveTo>
                      <a:pt x="31" y="2"/>
                    </a:moveTo>
                    <a:cubicBezTo>
                      <a:pt x="31" y="2"/>
                      <a:pt x="19" y="0"/>
                      <a:pt x="11" y="6"/>
                    </a:cubicBezTo>
                    <a:cubicBezTo>
                      <a:pt x="2" y="12"/>
                      <a:pt x="0" y="24"/>
                      <a:pt x="0" y="24"/>
                    </a:cubicBezTo>
                    <a:cubicBezTo>
                      <a:pt x="0" y="24"/>
                      <a:pt x="12" y="26"/>
                      <a:pt x="21" y="20"/>
                    </a:cubicBezTo>
                    <a:cubicBezTo>
                      <a:pt x="29" y="14"/>
                      <a:pt x="31" y="2"/>
                      <a:pt x="31" y="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89" name="Freeform 71">
                <a:extLst>
                  <a:ext uri="{FF2B5EF4-FFF2-40B4-BE49-F238E27FC236}">
                    <a16:creationId xmlns="" xmlns:a16="http://schemas.microsoft.com/office/drawing/2014/main" id="{B3857A4C-A14F-424D-BE9D-1CD56EED709C}"/>
                  </a:ext>
                </a:extLst>
              </p:cNvPr>
              <p:cNvSpPr>
                <a:spLocks/>
              </p:cNvSpPr>
              <p:nvPr/>
            </p:nvSpPr>
            <p:spPr bwMode="auto">
              <a:xfrm>
                <a:off x="5558077" y="2690127"/>
                <a:ext cx="20862" cy="43115"/>
              </a:xfrm>
              <a:custGeom>
                <a:avLst/>
                <a:gdLst>
                  <a:gd name="T0" fmla="*/ 5 w 12"/>
                  <a:gd name="T1" fmla="*/ 0 h 25"/>
                  <a:gd name="T2" fmla="*/ 0 w 12"/>
                  <a:gd name="T3" fmla="*/ 13 h 25"/>
                  <a:gd name="T4" fmla="*/ 6 w 12"/>
                  <a:gd name="T5" fmla="*/ 25 h 25"/>
                  <a:gd name="T6" fmla="*/ 12 w 12"/>
                  <a:gd name="T7" fmla="*/ 12 h 25"/>
                  <a:gd name="T8" fmla="*/ 5 w 12"/>
                  <a:gd name="T9" fmla="*/ 0 h 25"/>
                </a:gdLst>
                <a:ahLst/>
                <a:cxnLst>
                  <a:cxn ang="0">
                    <a:pos x="T0" y="T1"/>
                  </a:cxn>
                  <a:cxn ang="0">
                    <a:pos x="T2" y="T3"/>
                  </a:cxn>
                  <a:cxn ang="0">
                    <a:pos x="T4" y="T5"/>
                  </a:cxn>
                  <a:cxn ang="0">
                    <a:pos x="T6" y="T7"/>
                  </a:cxn>
                  <a:cxn ang="0">
                    <a:pos x="T8" y="T9"/>
                  </a:cxn>
                </a:cxnLst>
                <a:rect l="0" t="0" r="r" b="b"/>
                <a:pathLst>
                  <a:path w="12" h="25">
                    <a:moveTo>
                      <a:pt x="5" y="0"/>
                    </a:moveTo>
                    <a:cubicBezTo>
                      <a:pt x="5" y="0"/>
                      <a:pt x="0" y="6"/>
                      <a:pt x="0" y="13"/>
                    </a:cubicBezTo>
                    <a:cubicBezTo>
                      <a:pt x="0" y="19"/>
                      <a:pt x="6" y="25"/>
                      <a:pt x="6" y="25"/>
                    </a:cubicBezTo>
                    <a:cubicBezTo>
                      <a:pt x="6" y="25"/>
                      <a:pt x="12" y="19"/>
                      <a:pt x="12" y="12"/>
                    </a:cubicBezTo>
                    <a:cubicBezTo>
                      <a:pt x="11" y="5"/>
                      <a:pt x="5" y="0"/>
                      <a:pt x="5"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90" name="Freeform 72">
                <a:extLst>
                  <a:ext uri="{FF2B5EF4-FFF2-40B4-BE49-F238E27FC236}">
                    <a16:creationId xmlns="" xmlns:a16="http://schemas.microsoft.com/office/drawing/2014/main" id="{4F0ED45C-2F4D-FD46-93D2-49C32C608ECA}"/>
                  </a:ext>
                </a:extLst>
              </p:cNvPr>
              <p:cNvSpPr>
                <a:spLocks/>
              </p:cNvSpPr>
              <p:nvPr/>
            </p:nvSpPr>
            <p:spPr bwMode="auto">
              <a:xfrm>
                <a:off x="4015678" y="1306279"/>
                <a:ext cx="38942" cy="61195"/>
              </a:xfrm>
              <a:custGeom>
                <a:avLst/>
                <a:gdLst>
                  <a:gd name="T0" fmla="*/ 18 w 23"/>
                  <a:gd name="T1" fmla="*/ 36 h 36"/>
                  <a:gd name="T2" fmla="*/ 20 w 23"/>
                  <a:gd name="T3" fmla="*/ 15 h 36"/>
                  <a:gd name="T4" fmla="*/ 6 w 23"/>
                  <a:gd name="T5" fmla="*/ 0 h 36"/>
                  <a:gd name="T6" fmla="*/ 4 w 23"/>
                  <a:gd name="T7" fmla="*/ 21 h 36"/>
                  <a:gd name="T8" fmla="*/ 18 w 23"/>
                  <a:gd name="T9" fmla="*/ 36 h 36"/>
                </a:gdLst>
                <a:ahLst/>
                <a:cxnLst>
                  <a:cxn ang="0">
                    <a:pos x="T0" y="T1"/>
                  </a:cxn>
                  <a:cxn ang="0">
                    <a:pos x="T2" y="T3"/>
                  </a:cxn>
                  <a:cxn ang="0">
                    <a:pos x="T4" y="T5"/>
                  </a:cxn>
                  <a:cxn ang="0">
                    <a:pos x="T6" y="T7"/>
                  </a:cxn>
                  <a:cxn ang="0">
                    <a:pos x="T8" y="T9"/>
                  </a:cxn>
                </a:cxnLst>
                <a:rect l="0" t="0" r="r" b="b"/>
                <a:pathLst>
                  <a:path w="23" h="36">
                    <a:moveTo>
                      <a:pt x="18" y="36"/>
                    </a:moveTo>
                    <a:cubicBezTo>
                      <a:pt x="18" y="36"/>
                      <a:pt x="23" y="25"/>
                      <a:pt x="20" y="15"/>
                    </a:cubicBezTo>
                    <a:cubicBezTo>
                      <a:pt x="17" y="5"/>
                      <a:pt x="6" y="0"/>
                      <a:pt x="6" y="0"/>
                    </a:cubicBezTo>
                    <a:cubicBezTo>
                      <a:pt x="6" y="0"/>
                      <a:pt x="0" y="11"/>
                      <a:pt x="4" y="21"/>
                    </a:cubicBezTo>
                    <a:cubicBezTo>
                      <a:pt x="7" y="31"/>
                      <a:pt x="18" y="36"/>
                      <a:pt x="18" y="3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91" name="Freeform 73">
                <a:extLst>
                  <a:ext uri="{FF2B5EF4-FFF2-40B4-BE49-F238E27FC236}">
                    <a16:creationId xmlns="" xmlns:a16="http://schemas.microsoft.com/office/drawing/2014/main" id="{C356EC85-7814-2E46-8C5C-5504150AC1C9}"/>
                  </a:ext>
                </a:extLst>
              </p:cNvPr>
              <p:cNvSpPr>
                <a:spLocks/>
              </p:cNvSpPr>
              <p:nvPr/>
            </p:nvSpPr>
            <p:spPr bwMode="auto">
              <a:xfrm>
                <a:off x="4054621" y="1339658"/>
                <a:ext cx="34770" cy="41724"/>
              </a:xfrm>
              <a:custGeom>
                <a:avLst/>
                <a:gdLst>
                  <a:gd name="T0" fmla="*/ 15 w 20"/>
                  <a:gd name="T1" fmla="*/ 16 h 24"/>
                  <a:gd name="T2" fmla="*/ 18 w 20"/>
                  <a:gd name="T3" fmla="*/ 0 h 24"/>
                  <a:gd name="T4" fmla="*/ 4 w 20"/>
                  <a:gd name="T5" fmla="*/ 8 h 24"/>
                  <a:gd name="T6" fmla="*/ 1 w 20"/>
                  <a:gd name="T7" fmla="*/ 24 h 24"/>
                  <a:gd name="T8" fmla="*/ 15 w 20"/>
                  <a:gd name="T9" fmla="*/ 16 h 24"/>
                </a:gdLst>
                <a:ahLst/>
                <a:cxnLst>
                  <a:cxn ang="0">
                    <a:pos x="T0" y="T1"/>
                  </a:cxn>
                  <a:cxn ang="0">
                    <a:pos x="T2" y="T3"/>
                  </a:cxn>
                  <a:cxn ang="0">
                    <a:pos x="T4" y="T5"/>
                  </a:cxn>
                  <a:cxn ang="0">
                    <a:pos x="T6" y="T7"/>
                  </a:cxn>
                  <a:cxn ang="0">
                    <a:pos x="T8" y="T9"/>
                  </a:cxn>
                </a:cxnLst>
                <a:rect l="0" t="0" r="r" b="b"/>
                <a:pathLst>
                  <a:path w="20" h="24">
                    <a:moveTo>
                      <a:pt x="15" y="16"/>
                    </a:moveTo>
                    <a:cubicBezTo>
                      <a:pt x="20" y="9"/>
                      <a:pt x="18" y="0"/>
                      <a:pt x="18" y="0"/>
                    </a:cubicBezTo>
                    <a:cubicBezTo>
                      <a:pt x="18" y="0"/>
                      <a:pt x="9" y="2"/>
                      <a:pt x="4" y="8"/>
                    </a:cubicBezTo>
                    <a:cubicBezTo>
                      <a:pt x="0" y="15"/>
                      <a:pt x="1" y="24"/>
                      <a:pt x="1" y="24"/>
                    </a:cubicBezTo>
                    <a:cubicBezTo>
                      <a:pt x="1" y="24"/>
                      <a:pt x="10" y="22"/>
                      <a:pt x="15"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92" name="Freeform 74">
                <a:extLst>
                  <a:ext uri="{FF2B5EF4-FFF2-40B4-BE49-F238E27FC236}">
                    <a16:creationId xmlns="" xmlns:a16="http://schemas.microsoft.com/office/drawing/2014/main" id="{72D2211C-3A2F-0947-A9A8-9B4B107C6149}"/>
                  </a:ext>
                </a:extLst>
              </p:cNvPr>
              <p:cNvSpPr>
                <a:spLocks/>
              </p:cNvSpPr>
              <p:nvPr/>
            </p:nvSpPr>
            <p:spPr bwMode="auto">
              <a:xfrm>
                <a:off x="3979517" y="1357739"/>
                <a:ext cx="63977" cy="37552"/>
              </a:xfrm>
              <a:custGeom>
                <a:avLst/>
                <a:gdLst>
                  <a:gd name="T0" fmla="*/ 16 w 37"/>
                  <a:gd name="T1" fmla="*/ 20 h 22"/>
                  <a:gd name="T2" fmla="*/ 37 w 37"/>
                  <a:gd name="T3" fmla="*/ 15 h 22"/>
                  <a:gd name="T4" fmla="*/ 20 w 37"/>
                  <a:gd name="T5" fmla="*/ 3 h 22"/>
                  <a:gd name="T6" fmla="*/ 0 w 37"/>
                  <a:gd name="T7" fmla="*/ 7 h 22"/>
                  <a:gd name="T8" fmla="*/ 16 w 37"/>
                  <a:gd name="T9" fmla="*/ 20 h 22"/>
                </a:gdLst>
                <a:ahLst/>
                <a:cxnLst>
                  <a:cxn ang="0">
                    <a:pos x="T0" y="T1"/>
                  </a:cxn>
                  <a:cxn ang="0">
                    <a:pos x="T2" y="T3"/>
                  </a:cxn>
                  <a:cxn ang="0">
                    <a:pos x="T4" y="T5"/>
                  </a:cxn>
                  <a:cxn ang="0">
                    <a:pos x="T6" y="T7"/>
                  </a:cxn>
                  <a:cxn ang="0">
                    <a:pos x="T8" y="T9"/>
                  </a:cxn>
                </a:cxnLst>
                <a:rect l="0" t="0" r="r" b="b"/>
                <a:pathLst>
                  <a:path w="37" h="22">
                    <a:moveTo>
                      <a:pt x="16" y="20"/>
                    </a:moveTo>
                    <a:cubicBezTo>
                      <a:pt x="27" y="22"/>
                      <a:pt x="37" y="15"/>
                      <a:pt x="37" y="15"/>
                    </a:cubicBezTo>
                    <a:cubicBezTo>
                      <a:pt x="37" y="15"/>
                      <a:pt x="31" y="5"/>
                      <a:pt x="20" y="3"/>
                    </a:cubicBezTo>
                    <a:cubicBezTo>
                      <a:pt x="10" y="0"/>
                      <a:pt x="0" y="7"/>
                      <a:pt x="0" y="7"/>
                    </a:cubicBezTo>
                    <a:cubicBezTo>
                      <a:pt x="0" y="7"/>
                      <a:pt x="6" y="17"/>
                      <a:pt x="16" y="2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97" name="Freeform 75">
                <a:extLst>
                  <a:ext uri="{FF2B5EF4-FFF2-40B4-BE49-F238E27FC236}">
                    <a16:creationId xmlns="" xmlns:a16="http://schemas.microsoft.com/office/drawing/2014/main" id="{050F7427-DDC6-944E-BB5D-BB5AA9B59103}"/>
                  </a:ext>
                </a:extLst>
              </p:cNvPr>
              <p:cNvSpPr>
                <a:spLocks/>
              </p:cNvSpPr>
              <p:nvPr/>
            </p:nvSpPr>
            <p:spPr bwMode="auto">
              <a:xfrm>
                <a:off x="4025414" y="1391118"/>
                <a:ext cx="31989" cy="30598"/>
              </a:xfrm>
              <a:custGeom>
                <a:avLst/>
                <a:gdLst>
                  <a:gd name="T0" fmla="*/ 0 w 18"/>
                  <a:gd name="T1" fmla="*/ 18 h 18"/>
                  <a:gd name="T2" fmla="*/ 13 w 18"/>
                  <a:gd name="T3" fmla="*/ 13 h 18"/>
                  <a:gd name="T4" fmla="*/ 18 w 18"/>
                  <a:gd name="T5" fmla="*/ 0 h 18"/>
                  <a:gd name="T6" fmla="*/ 5 w 18"/>
                  <a:gd name="T7" fmla="*/ 5 h 18"/>
                  <a:gd name="T8" fmla="*/ 0 w 18"/>
                  <a:gd name="T9" fmla="*/ 18 h 18"/>
                </a:gdLst>
                <a:ahLst/>
                <a:cxnLst>
                  <a:cxn ang="0">
                    <a:pos x="T0" y="T1"/>
                  </a:cxn>
                  <a:cxn ang="0">
                    <a:pos x="T2" y="T3"/>
                  </a:cxn>
                  <a:cxn ang="0">
                    <a:pos x="T4" y="T5"/>
                  </a:cxn>
                  <a:cxn ang="0">
                    <a:pos x="T6" y="T7"/>
                  </a:cxn>
                  <a:cxn ang="0">
                    <a:pos x="T8" y="T9"/>
                  </a:cxn>
                </a:cxnLst>
                <a:rect l="0" t="0" r="r" b="b"/>
                <a:pathLst>
                  <a:path w="18" h="18">
                    <a:moveTo>
                      <a:pt x="0" y="18"/>
                    </a:moveTo>
                    <a:cubicBezTo>
                      <a:pt x="0" y="18"/>
                      <a:pt x="8" y="18"/>
                      <a:pt x="13" y="13"/>
                    </a:cubicBezTo>
                    <a:cubicBezTo>
                      <a:pt x="18" y="8"/>
                      <a:pt x="18" y="0"/>
                      <a:pt x="18" y="0"/>
                    </a:cubicBezTo>
                    <a:cubicBezTo>
                      <a:pt x="18" y="0"/>
                      <a:pt x="10" y="0"/>
                      <a:pt x="5" y="5"/>
                    </a:cubicBezTo>
                    <a:cubicBezTo>
                      <a:pt x="0" y="10"/>
                      <a:pt x="0" y="18"/>
                      <a:pt x="0" y="1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98" name="Freeform 76">
                <a:extLst>
                  <a:ext uri="{FF2B5EF4-FFF2-40B4-BE49-F238E27FC236}">
                    <a16:creationId xmlns="" xmlns:a16="http://schemas.microsoft.com/office/drawing/2014/main" id="{45592CE4-9BE7-6049-A966-A9AF00EEEFC2}"/>
                  </a:ext>
                </a:extLst>
              </p:cNvPr>
              <p:cNvSpPr>
                <a:spLocks/>
              </p:cNvSpPr>
              <p:nvPr/>
            </p:nvSpPr>
            <p:spPr bwMode="auto">
              <a:xfrm>
                <a:off x="2916945" y="2959942"/>
                <a:ext cx="57023" cy="43115"/>
              </a:xfrm>
              <a:custGeom>
                <a:avLst/>
                <a:gdLst>
                  <a:gd name="T0" fmla="*/ 33 w 33"/>
                  <a:gd name="T1" fmla="*/ 21 h 25"/>
                  <a:gd name="T2" fmla="*/ 20 w 33"/>
                  <a:gd name="T3" fmla="*/ 5 h 25"/>
                  <a:gd name="T4" fmla="*/ 0 w 33"/>
                  <a:gd name="T5" fmla="*/ 3 h 25"/>
                  <a:gd name="T6" fmla="*/ 12 w 33"/>
                  <a:gd name="T7" fmla="*/ 20 h 25"/>
                  <a:gd name="T8" fmla="*/ 33 w 33"/>
                  <a:gd name="T9" fmla="*/ 21 h 25"/>
                </a:gdLst>
                <a:ahLst/>
                <a:cxnLst>
                  <a:cxn ang="0">
                    <a:pos x="T0" y="T1"/>
                  </a:cxn>
                  <a:cxn ang="0">
                    <a:pos x="T2" y="T3"/>
                  </a:cxn>
                  <a:cxn ang="0">
                    <a:pos x="T4" y="T5"/>
                  </a:cxn>
                  <a:cxn ang="0">
                    <a:pos x="T6" y="T7"/>
                  </a:cxn>
                  <a:cxn ang="0">
                    <a:pos x="T8" y="T9"/>
                  </a:cxn>
                </a:cxnLst>
                <a:rect l="0" t="0" r="r" b="b"/>
                <a:pathLst>
                  <a:path w="33" h="25">
                    <a:moveTo>
                      <a:pt x="33" y="21"/>
                    </a:moveTo>
                    <a:cubicBezTo>
                      <a:pt x="33" y="21"/>
                      <a:pt x="29" y="10"/>
                      <a:pt x="20" y="5"/>
                    </a:cubicBezTo>
                    <a:cubicBezTo>
                      <a:pt x="11" y="0"/>
                      <a:pt x="0" y="3"/>
                      <a:pt x="0" y="3"/>
                    </a:cubicBezTo>
                    <a:cubicBezTo>
                      <a:pt x="0" y="3"/>
                      <a:pt x="3" y="15"/>
                      <a:pt x="12" y="20"/>
                    </a:cubicBezTo>
                    <a:cubicBezTo>
                      <a:pt x="21" y="25"/>
                      <a:pt x="33" y="21"/>
                      <a:pt x="33" y="2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99" name="Freeform 77">
                <a:extLst>
                  <a:ext uri="{FF2B5EF4-FFF2-40B4-BE49-F238E27FC236}">
                    <a16:creationId xmlns="" xmlns:a16="http://schemas.microsoft.com/office/drawing/2014/main" id="{3F270689-000B-6E4A-A05A-8837DB7B9906}"/>
                  </a:ext>
                </a:extLst>
              </p:cNvPr>
              <p:cNvSpPr>
                <a:spLocks/>
              </p:cNvSpPr>
              <p:nvPr/>
            </p:nvSpPr>
            <p:spPr bwMode="auto">
              <a:xfrm>
                <a:off x="2973968" y="2950206"/>
                <a:ext cx="25034" cy="48678"/>
              </a:xfrm>
              <a:custGeom>
                <a:avLst/>
                <a:gdLst>
                  <a:gd name="T0" fmla="*/ 14 w 15"/>
                  <a:gd name="T1" fmla="*/ 14 h 29"/>
                  <a:gd name="T2" fmla="*/ 6 w 15"/>
                  <a:gd name="T3" fmla="*/ 0 h 29"/>
                  <a:gd name="T4" fmla="*/ 1 w 15"/>
                  <a:gd name="T5" fmla="*/ 16 h 29"/>
                  <a:gd name="T6" fmla="*/ 10 w 15"/>
                  <a:gd name="T7" fmla="*/ 29 h 29"/>
                  <a:gd name="T8" fmla="*/ 14 w 15"/>
                  <a:gd name="T9" fmla="*/ 14 h 29"/>
                </a:gdLst>
                <a:ahLst/>
                <a:cxnLst>
                  <a:cxn ang="0">
                    <a:pos x="T0" y="T1"/>
                  </a:cxn>
                  <a:cxn ang="0">
                    <a:pos x="T2" y="T3"/>
                  </a:cxn>
                  <a:cxn ang="0">
                    <a:pos x="T4" y="T5"/>
                  </a:cxn>
                  <a:cxn ang="0">
                    <a:pos x="T6" y="T7"/>
                  </a:cxn>
                  <a:cxn ang="0">
                    <a:pos x="T8" y="T9"/>
                  </a:cxn>
                </a:cxnLst>
                <a:rect l="0" t="0" r="r" b="b"/>
                <a:pathLst>
                  <a:path w="15" h="29">
                    <a:moveTo>
                      <a:pt x="14" y="14"/>
                    </a:moveTo>
                    <a:cubicBezTo>
                      <a:pt x="13" y="6"/>
                      <a:pt x="6" y="0"/>
                      <a:pt x="6" y="0"/>
                    </a:cubicBezTo>
                    <a:cubicBezTo>
                      <a:pt x="6" y="0"/>
                      <a:pt x="0" y="8"/>
                      <a:pt x="1" y="16"/>
                    </a:cubicBezTo>
                    <a:cubicBezTo>
                      <a:pt x="2" y="23"/>
                      <a:pt x="10" y="29"/>
                      <a:pt x="10" y="29"/>
                    </a:cubicBezTo>
                    <a:cubicBezTo>
                      <a:pt x="10" y="29"/>
                      <a:pt x="15" y="22"/>
                      <a:pt x="14" y="1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00" name="Freeform 78">
                <a:extLst>
                  <a:ext uri="{FF2B5EF4-FFF2-40B4-BE49-F238E27FC236}">
                    <a16:creationId xmlns="" xmlns:a16="http://schemas.microsoft.com/office/drawing/2014/main" id="{4F8B2E8D-E107-654A-9991-14A1C8CEADA9}"/>
                  </a:ext>
                </a:extLst>
              </p:cNvPr>
              <p:cNvSpPr>
                <a:spLocks/>
              </p:cNvSpPr>
              <p:nvPr/>
            </p:nvSpPr>
            <p:spPr bwMode="auto">
              <a:xfrm>
                <a:off x="2923899" y="3004448"/>
                <a:ext cx="58414" cy="44506"/>
              </a:xfrm>
              <a:custGeom>
                <a:avLst/>
                <a:gdLst>
                  <a:gd name="T0" fmla="*/ 21 w 34"/>
                  <a:gd name="T1" fmla="*/ 21 h 26"/>
                  <a:gd name="T2" fmla="*/ 34 w 34"/>
                  <a:gd name="T3" fmla="*/ 4 h 26"/>
                  <a:gd name="T4" fmla="*/ 12 w 34"/>
                  <a:gd name="T5" fmla="*/ 5 h 26"/>
                  <a:gd name="T6" fmla="*/ 0 w 34"/>
                  <a:gd name="T7" fmla="*/ 22 h 26"/>
                  <a:gd name="T8" fmla="*/ 21 w 34"/>
                  <a:gd name="T9" fmla="*/ 21 h 26"/>
                </a:gdLst>
                <a:ahLst/>
                <a:cxnLst>
                  <a:cxn ang="0">
                    <a:pos x="T0" y="T1"/>
                  </a:cxn>
                  <a:cxn ang="0">
                    <a:pos x="T2" y="T3"/>
                  </a:cxn>
                  <a:cxn ang="0">
                    <a:pos x="T4" y="T5"/>
                  </a:cxn>
                  <a:cxn ang="0">
                    <a:pos x="T6" y="T7"/>
                  </a:cxn>
                  <a:cxn ang="0">
                    <a:pos x="T8" y="T9"/>
                  </a:cxn>
                </a:cxnLst>
                <a:rect l="0" t="0" r="r" b="b"/>
                <a:pathLst>
                  <a:path w="34" h="26">
                    <a:moveTo>
                      <a:pt x="21" y="21"/>
                    </a:moveTo>
                    <a:cubicBezTo>
                      <a:pt x="30" y="16"/>
                      <a:pt x="34" y="4"/>
                      <a:pt x="34" y="4"/>
                    </a:cubicBezTo>
                    <a:cubicBezTo>
                      <a:pt x="34" y="4"/>
                      <a:pt x="22" y="0"/>
                      <a:pt x="12" y="5"/>
                    </a:cubicBezTo>
                    <a:cubicBezTo>
                      <a:pt x="3" y="11"/>
                      <a:pt x="0" y="22"/>
                      <a:pt x="0" y="22"/>
                    </a:cubicBezTo>
                    <a:cubicBezTo>
                      <a:pt x="0" y="22"/>
                      <a:pt x="12" y="26"/>
                      <a:pt x="21" y="2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01" name="Freeform 79">
                <a:extLst>
                  <a:ext uri="{FF2B5EF4-FFF2-40B4-BE49-F238E27FC236}">
                    <a16:creationId xmlns="" xmlns:a16="http://schemas.microsoft.com/office/drawing/2014/main" id="{0E5F8C67-C286-384F-9880-CCB9964FBBB0}"/>
                  </a:ext>
                </a:extLst>
              </p:cNvPr>
              <p:cNvSpPr>
                <a:spLocks/>
              </p:cNvSpPr>
              <p:nvPr/>
            </p:nvSpPr>
            <p:spPr bwMode="auto">
              <a:xfrm>
                <a:off x="2983704" y="3007230"/>
                <a:ext cx="22253" cy="43115"/>
              </a:xfrm>
              <a:custGeom>
                <a:avLst/>
                <a:gdLst>
                  <a:gd name="T0" fmla="*/ 12 w 13"/>
                  <a:gd name="T1" fmla="*/ 13 h 25"/>
                  <a:gd name="T2" fmla="*/ 7 w 13"/>
                  <a:gd name="T3" fmla="*/ 0 h 25"/>
                  <a:gd name="T4" fmla="*/ 1 w 13"/>
                  <a:gd name="T5" fmla="*/ 12 h 25"/>
                  <a:gd name="T6" fmla="*/ 6 w 13"/>
                  <a:gd name="T7" fmla="*/ 25 h 25"/>
                  <a:gd name="T8" fmla="*/ 12 w 13"/>
                  <a:gd name="T9" fmla="*/ 13 h 25"/>
                </a:gdLst>
                <a:ahLst/>
                <a:cxnLst>
                  <a:cxn ang="0">
                    <a:pos x="T0" y="T1"/>
                  </a:cxn>
                  <a:cxn ang="0">
                    <a:pos x="T2" y="T3"/>
                  </a:cxn>
                  <a:cxn ang="0">
                    <a:pos x="T4" y="T5"/>
                  </a:cxn>
                  <a:cxn ang="0">
                    <a:pos x="T6" y="T7"/>
                  </a:cxn>
                  <a:cxn ang="0">
                    <a:pos x="T8" y="T9"/>
                  </a:cxn>
                </a:cxnLst>
                <a:rect l="0" t="0" r="r" b="b"/>
                <a:pathLst>
                  <a:path w="13" h="25">
                    <a:moveTo>
                      <a:pt x="12" y="13"/>
                    </a:moveTo>
                    <a:cubicBezTo>
                      <a:pt x="13" y="6"/>
                      <a:pt x="7" y="0"/>
                      <a:pt x="7" y="0"/>
                    </a:cubicBezTo>
                    <a:cubicBezTo>
                      <a:pt x="7" y="0"/>
                      <a:pt x="1" y="6"/>
                      <a:pt x="1" y="12"/>
                    </a:cubicBezTo>
                    <a:cubicBezTo>
                      <a:pt x="0" y="19"/>
                      <a:pt x="6" y="25"/>
                      <a:pt x="6" y="25"/>
                    </a:cubicBezTo>
                    <a:cubicBezTo>
                      <a:pt x="6" y="25"/>
                      <a:pt x="12" y="20"/>
                      <a:pt x="12" y="13"/>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02" name="Freeform 80">
                <a:extLst>
                  <a:ext uri="{FF2B5EF4-FFF2-40B4-BE49-F238E27FC236}">
                    <a16:creationId xmlns="" xmlns:a16="http://schemas.microsoft.com/office/drawing/2014/main" id="{0D33646E-AF07-BE4A-89C1-7C9C7923575A}"/>
                  </a:ext>
                </a:extLst>
              </p:cNvPr>
              <p:cNvSpPr>
                <a:spLocks/>
              </p:cNvSpPr>
              <p:nvPr/>
            </p:nvSpPr>
            <p:spPr bwMode="auto">
              <a:xfrm>
                <a:off x="4286884" y="2128243"/>
                <a:ext cx="20862" cy="25034"/>
              </a:xfrm>
              <a:custGeom>
                <a:avLst/>
                <a:gdLst>
                  <a:gd name="T0" fmla="*/ 11 w 12"/>
                  <a:gd name="T1" fmla="*/ 15 h 15"/>
                  <a:gd name="T2" fmla="*/ 10 w 12"/>
                  <a:gd name="T3" fmla="*/ 5 h 15"/>
                  <a:gd name="T4" fmla="*/ 1 w 12"/>
                  <a:gd name="T5" fmla="*/ 0 h 15"/>
                  <a:gd name="T6" fmla="*/ 3 w 12"/>
                  <a:gd name="T7" fmla="*/ 9 h 15"/>
                  <a:gd name="T8" fmla="*/ 11 w 12"/>
                  <a:gd name="T9" fmla="*/ 15 h 15"/>
                </a:gdLst>
                <a:ahLst/>
                <a:cxnLst>
                  <a:cxn ang="0">
                    <a:pos x="T0" y="T1"/>
                  </a:cxn>
                  <a:cxn ang="0">
                    <a:pos x="T2" y="T3"/>
                  </a:cxn>
                  <a:cxn ang="0">
                    <a:pos x="T4" y="T5"/>
                  </a:cxn>
                  <a:cxn ang="0">
                    <a:pos x="T6" y="T7"/>
                  </a:cxn>
                  <a:cxn ang="0">
                    <a:pos x="T8" y="T9"/>
                  </a:cxn>
                </a:cxnLst>
                <a:rect l="0" t="0" r="r" b="b"/>
                <a:pathLst>
                  <a:path w="12" h="15">
                    <a:moveTo>
                      <a:pt x="11" y="15"/>
                    </a:moveTo>
                    <a:cubicBezTo>
                      <a:pt x="11" y="15"/>
                      <a:pt x="12" y="9"/>
                      <a:pt x="10" y="5"/>
                    </a:cubicBezTo>
                    <a:cubicBezTo>
                      <a:pt x="7" y="1"/>
                      <a:pt x="1" y="0"/>
                      <a:pt x="1" y="0"/>
                    </a:cubicBezTo>
                    <a:cubicBezTo>
                      <a:pt x="1" y="0"/>
                      <a:pt x="0" y="5"/>
                      <a:pt x="3" y="9"/>
                    </a:cubicBezTo>
                    <a:cubicBezTo>
                      <a:pt x="5" y="14"/>
                      <a:pt x="11" y="15"/>
                      <a:pt x="11" y="1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03" name="Freeform 81">
                <a:extLst>
                  <a:ext uri="{FF2B5EF4-FFF2-40B4-BE49-F238E27FC236}">
                    <a16:creationId xmlns="" xmlns:a16="http://schemas.microsoft.com/office/drawing/2014/main" id="{D8EF8D53-D627-3941-B139-2F10B954F10F}"/>
                  </a:ext>
                </a:extLst>
              </p:cNvPr>
              <p:cNvSpPr>
                <a:spLocks/>
              </p:cNvSpPr>
              <p:nvPr/>
            </p:nvSpPr>
            <p:spPr bwMode="auto">
              <a:xfrm>
                <a:off x="4309137" y="2136588"/>
                <a:ext cx="15299" cy="22253"/>
              </a:xfrm>
              <a:custGeom>
                <a:avLst/>
                <a:gdLst>
                  <a:gd name="T0" fmla="*/ 7 w 9"/>
                  <a:gd name="T1" fmla="*/ 7 h 13"/>
                  <a:gd name="T2" fmla="*/ 7 w 9"/>
                  <a:gd name="T3" fmla="*/ 0 h 13"/>
                  <a:gd name="T4" fmla="*/ 1 w 9"/>
                  <a:gd name="T5" fmla="*/ 5 h 13"/>
                  <a:gd name="T6" fmla="*/ 2 w 9"/>
                  <a:gd name="T7" fmla="*/ 13 h 13"/>
                  <a:gd name="T8" fmla="*/ 7 w 9"/>
                  <a:gd name="T9" fmla="*/ 7 h 13"/>
                </a:gdLst>
                <a:ahLst/>
                <a:cxnLst>
                  <a:cxn ang="0">
                    <a:pos x="T0" y="T1"/>
                  </a:cxn>
                  <a:cxn ang="0">
                    <a:pos x="T2" y="T3"/>
                  </a:cxn>
                  <a:cxn ang="0">
                    <a:pos x="T4" y="T5"/>
                  </a:cxn>
                  <a:cxn ang="0">
                    <a:pos x="T6" y="T7"/>
                  </a:cxn>
                  <a:cxn ang="0">
                    <a:pos x="T8" y="T9"/>
                  </a:cxn>
                </a:cxnLst>
                <a:rect l="0" t="0" r="r" b="b"/>
                <a:pathLst>
                  <a:path w="9" h="13">
                    <a:moveTo>
                      <a:pt x="7" y="7"/>
                    </a:moveTo>
                    <a:cubicBezTo>
                      <a:pt x="9" y="4"/>
                      <a:pt x="7" y="0"/>
                      <a:pt x="7" y="0"/>
                    </a:cubicBezTo>
                    <a:cubicBezTo>
                      <a:pt x="7" y="0"/>
                      <a:pt x="3" y="2"/>
                      <a:pt x="1" y="5"/>
                    </a:cubicBezTo>
                    <a:cubicBezTo>
                      <a:pt x="0" y="9"/>
                      <a:pt x="2" y="13"/>
                      <a:pt x="2" y="13"/>
                    </a:cubicBezTo>
                    <a:cubicBezTo>
                      <a:pt x="2" y="13"/>
                      <a:pt x="6" y="11"/>
                      <a:pt x="7" y="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04" name="Freeform 82">
                <a:extLst>
                  <a:ext uri="{FF2B5EF4-FFF2-40B4-BE49-F238E27FC236}">
                    <a16:creationId xmlns="" xmlns:a16="http://schemas.microsoft.com/office/drawing/2014/main" id="{557FD292-08DF-7744-829E-D728523742B6}"/>
                  </a:ext>
                </a:extLst>
              </p:cNvPr>
              <p:cNvSpPr>
                <a:spLocks/>
              </p:cNvSpPr>
              <p:nvPr/>
            </p:nvSpPr>
            <p:spPr bwMode="auto">
              <a:xfrm>
                <a:off x="4275758" y="2153277"/>
                <a:ext cx="30598" cy="15299"/>
              </a:xfrm>
              <a:custGeom>
                <a:avLst/>
                <a:gdLst>
                  <a:gd name="T0" fmla="*/ 9 w 18"/>
                  <a:gd name="T1" fmla="*/ 9 h 9"/>
                  <a:gd name="T2" fmla="*/ 18 w 18"/>
                  <a:gd name="T3" fmla="*/ 4 h 9"/>
                  <a:gd name="T4" fmla="*/ 9 w 18"/>
                  <a:gd name="T5" fmla="*/ 0 h 9"/>
                  <a:gd name="T6" fmla="*/ 0 w 18"/>
                  <a:gd name="T7" fmla="*/ 5 h 9"/>
                  <a:gd name="T8" fmla="*/ 9 w 18"/>
                  <a:gd name="T9" fmla="*/ 9 h 9"/>
                </a:gdLst>
                <a:ahLst/>
                <a:cxnLst>
                  <a:cxn ang="0">
                    <a:pos x="T0" y="T1"/>
                  </a:cxn>
                  <a:cxn ang="0">
                    <a:pos x="T2" y="T3"/>
                  </a:cxn>
                  <a:cxn ang="0">
                    <a:pos x="T4" y="T5"/>
                  </a:cxn>
                  <a:cxn ang="0">
                    <a:pos x="T6" y="T7"/>
                  </a:cxn>
                  <a:cxn ang="0">
                    <a:pos x="T8" y="T9"/>
                  </a:cxn>
                </a:cxnLst>
                <a:rect l="0" t="0" r="r" b="b"/>
                <a:pathLst>
                  <a:path w="18" h="9">
                    <a:moveTo>
                      <a:pt x="9" y="9"/>
                    </a:moveTo>
                    <a:cubicBezTo>
                      <a:pt x="14" y="9"/>
                      <a:pt x="18" y="4"/>
                      <a:pt x="18" y="4"/>
                    </a:cubicBezTo>
                    <a:cubicBezTo>
                      <a:pt x="18" y="4"/>
                      <a:pt x="14" y="0"/>
                      <a:pt x="9" y="0"/>
                    </a:cubicBezTo>
                    <a:cubicBezTo>
                      <a:pt x="4" y="1"/>
                      <a:pt x="0" y="5"/>
                      <a:pt x="0" y="5"/>
                    </a:cubicBezTo>
                    <a:cubicBezTo>
                      <a:pt x="0" y="5"/>
                      <a:pt x="4" y="9"/>
                      <a:pt x="9" y="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05" name="Freeform 83">
                <a:extLst>
                  <a:ext uri="{FF2B5EF4-FFF2-40B4-BE49-F238E27FC236}">
                    <a16:creationId xmlns="" xmlns:a16="http://schemas.microsoft.com/office/drawing/2014/main" id="{F196C85A-A5F9-9946-9BDB-D584D51D0732}"/>
                  </a:ext>
                </a:extLst>
              </p:cNvPr>
              <p:cNvSpPr>
                <a:spLocks/>
              </p:cNvSpPr>
              <p:nvPr/>
            </p:nvSpPr>
            <p:spPr bwMode="auto">
              <a:xfrm>
                <a:off x="4300792" y="2163013"/>
                <a:ext cx="13908" cy="18081"/>
              </a:xfrm>
              <a:custGeom>
                <a:avLst/>
                <a:gdLst>
                  <a:gd name="T0" fmla="*/ 6 w 8"/>
                  <a:gd name="T1" fmla="*/ 6 h 10"/>
                  <a:gd name="T2" fmla="*/ 7 w 8"/>
                  <a:gd name="T3" fmla="*/ 0 h 10"/>
                  <a:gd name="T4" fmla="*/ 2 w 8"/>
                  <a:gd name="T5" fmla="*/ 3 h 10"/>
                  <a:gd name="T6" fmla="*/ 1 w 8"/>
                  <a:gd name="T7" fmla="*/ 10 h 10"/>
                  <a:gd name="T8" fmla="*/ 6 w 8"/>
                  <a:gd name="T9" fmla="*/ 6 h 10"/>
                </a:gdLst>
                <a:ahLst/>
                <a:cxnLst>
                  <a:cxn ang="0">
                    <a:pos x="T0" y="T1"/>
                  </a:cxn>
                  <a:cxn ang="0">
                    <a:pos x="T2" y="T3"/>
                  </a:cxn>
                  <a:cxn ang="0">
                    <a:pos x="T4" y="T5"/>
                  </a:cxn>
                  <a:cxn ang="0">
                    <a:pos x="T6" y="T7"/>
                  </a:cxn>
                  <a:cxn ang="0">
                    <a:pos x="T8" y="T9"/>
                  </a:cxn>
                </a:cxnLst>
                <a:rect l="0" t="0" r="r" b="b"/>
                <a:pathLst>
                  <a:path w="8" h="10">
                    <a:moveTo>
                      <a:pt x="6" y="6"/>
                    </a:moveTo>
                    <a:cubicBezTo>
                      <a:pt x="8" y="4"/>
                      <a:pt x="7" y="0"/>
                      <a:pt x="7" y="0"/>
                    </a:cubicBezTo>
                    <a:cubicBezTo>
                      <a:pt x="7" y="0"/>
                      <a:pt x="3" y="1"/>
                      <a:pt x="2" y="3"/>
                    </a:cubicBezTo>
                    <a:cubicBezTo>
                      <a:pt x="0" y="6"/>
                      <a:pt x="1" y="10"/>
                      <a:pt x="1" y="10"/>
                    </a:cubicBezTo>
                    <a:cubicBezTo>
                      <a:pt x="1" y="10"/>
                      <a:pt x="5" y="9"/>
                      <a:pt x="6" y="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06" name="Freeform 84">
                <a:extLst>
                  <a:ext uri="{FF2B5EF4-FFF2-40B4-BE49-F238E27FC236}">
                    <a16:creationId xmlns="" xmlns:a16="http://schemas.microsoft.com/office/drawing/2014/main" id="{30075740-14AF-6D46-ABCA-12B75DDA095F}"/>
                  </a:ext>
                </a:extLst>
              </p:cNvPr>
              <p:cNvSpPr>
                <a:spLocks/>
              </p:cNvSpPr>
              <p:nvPr/>
            </p:nvSpPr>
            <p:spPr bwMode="auto">
              <a:xfrm>
                <a:off x="5679077" y="1736037"/>
                <a:ext cx="41724" cy="23644"/>
              </a:xfrm>
              <a:custGeom>
                <a:avLst/>
                <a:gdLst>
                  <a:gd name="T0" fmla="*/ 11 w 24"/>
                  <a:gd name="T1" fmla="*/ 13 h 14"/>
                  <a:gd name="T2" fmla="*/ 24 w 24"/>
                  <a:gd name="T3" fmla="*/ 10 h 14"/>
                  <a:gd name="T4" fmla="*/ 14 w 24"/>
                  <a:gd name="T5" fmla="*/ 2 h 14"/>
                  <a:gd name="T6" fmla="*/ 0 w 24"/>
                  <a:gd name="T7" fmla="*/ 4 h 14"/>
                  <a:gd name="T8" fmla="*/ 11 w 24"/>
                  <a:gd name="T9" fmla="*/ 13 h 14"/>
                </a:gdLst>
                <a:ahLst/>
                <a:cxnLst>
                  <a:cxn ang="0">
                    <a:pos x="T0" y="T1"/>
                  </a:cxn>
                  <a:cxn ang="0">
                    <a:pos x="T2" y="T3"/>
                  </a:cxn>
                  <a:cxn ang="0">
                    <a:pos x="T4" y="T5"/>
                  </a:cxn>
                  <a:cxn ang="0">
                    <a:pos x="T6" y="T7"/>
                  </a:cxn>
                  <a:cxn ang="0">
                    <a:pos x="T8" y="T9"/>
                  </a:cxn>
                </a:cxnLst>
                <a:rect l="0" t="0" r="r" b="b"/>
                <a:pathLst>
                  <a:path w="24" h="14">
                    <a:moveTo>
                      <a:pt x="11" y="13"/>
                    </a:moveTo>
                    <a:cubicBezTo>
                      <a:pt x="17" y="14"/>
                      <a:pt x="24" y="10"/>
                      <a:pt x="24" y="10"/>
                    </a:cubicBezTo>
                    <a:cubicBezTo>
                      <a:pt x="24" y="10"/>
                      <a:pt x="20" y="4"/>
                      <a:pt x="14" y="2"/>
                    </a:cubicBezTo>
                    <a:cubicBezTo>
                      <a:pt x="7" y="0"/>
                      <a:pt x="0" y="4"/>
                      <a:pt x="0" y="4"/>
                    </a:cubicBezTo>
                    <a:cubicBezTo>
                      <a:pt x="0" y="4"/>
                      <a:pt x="4" y="11"/>
                      <a:pt x="11" y="13"/>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07" name="Freeform 85">
                <a:extLst>
                  <a:ext uri="{FF2B5EF4-FFF2-40B4-BE49-F238E27FC236}">
                    <a16:creationId xmlns="" xmlns:a16="http://schemas.microsoft.com/office/drawing/2014/main" id="{0ECD5DF2-B163-D548-BA92-CAF5D3C0B68D}"/>
                  </a:ext>
                </a:extLst>
              </p:cNvPr>
              <p:cNvSpPr>
                <a:spLocks/>
              </p:cNvSpPr>
              <p:nvPr/>
            </p:nvSpPr>
            <p:spPr bwMode="auto">
              <a:xfrm>
                <a:off x="5665169" y="1744382"/>
                <a:ext cx="19471" cy="29207"/>
              </a:xfrm>
              <a:custGeom>
                <a:avLst/>
                <a:gdLst>
                  <a:gd name="T0" fmla="*/ 9 w 11"/>
                  <a:gd name="T1" fmla="*/ 17 h 17"/>
                  <a:gd name="T2" fmla="*/ 9 w 11"/>
                  <a:gd name="T3" fmla="*/ 7 h 17"/>
                  <a:gd name="T4" fmla="*/ 2 w 11"/>
                  <a:gd name="T5" fmla="*/ 0 h 17"/>
                  <a:gd name="T6" fmla="*/ 1 w 11"/>
                  <a:gd name="T7" fmla="*/ 10 h 17"/>
                  <a:gd name="T8" fmla="*/ 9 w 11"/>
                  <a:gd name="T9" fmla="*/ 17 h 17"/>
                </a:gdLst>
                <a:ahLst/>
                <a:cxnLst>
                  <a:cxn ang="0">
                    <a:pos x="T0" y="T1"/>
                  </a:cxn>
                  <a:cxn ang="0">
                    <a:pos x="T2" y="T3"/>
                  </a:cxn>
                  <a:cxn ang="0">
                    <a:pos x="T4" y="T5"/>
                  </a:cxn>
                  <a:cxn ang="0">
                    <a:pos x="T6" y="T7"/>
                  </a:cxn>
                  <a:cxn ang="0">
                    <a:pos x="T8" y="T9"/>
                  </a:cxn>
                </a:cxnLst>
                <a:rect l="0" t="0" r="r" b="b"/>
                <a:pathLst>
                  <a:path w="11" h="17">
                    <a:moveTo>
                      <a:pt x="9" y="17"/>
                    </a:moveTo>
                    <a:cubicBezTo>
                      <a:pt x="9" y="17"/>
                      <a:pt x="11" y="11"/>
                      <a:pt x="9" y="7"/>
                    </a:cubicBezTo>
                    <a:cubicBezTo>
                      <a:pt x="7" y="2"/>
                      <a:pt x="2" y="0"/>
                      <a:pt x="2" y="0"/>
                    </a:cubicBezTo>
                    <a:cubicBezTo>
                      <a:pt x="2" y="0"/>
                      <a:pt x="0" y="5"/>
                      <a:pt x="1" y="10"/>
                    </a:cubicBezTo>
                    <a:cubicBezTo>
                      <a:pt x="3" y="15"/>
                      <a:pt x="9" y="17"/>
                      <a:pt x="9" y="1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08" name="Freeform 86">
                <a:extLst>
                  <a:ext uri="{FF2B5EF4-FFF2-40B4-BE49-F238E27FC236}">
                    <a16:creationId xmlns="" xmlns:a16="http://schemas.microsoft.com/office/drawing/2014/main" id="{0885B402-E2B6-FE42-B6C5-52B9CC6E236A}"/>
                  </a:ext>
                </a:extLst>
              </p:cNvPr>
              <p:cNvSpPr>
                <a:spLocks/>
              </p:cNvSpPr>
              <p:nvPr/>
            </p:nvSpPr>
            <p:spPr bwMode="auto">
              <a:xfrm>
                <a:off x="5672122" y="1705439"/>
                <a:ext cx="30598" cy="30598"/>
              </a:xfrm>
              <a:custGeom>
                <a:avLst/>
                <a:gdLst>
                  <a:gd name="T0" fmla="*/ 18 w 18"/>
                  <a:gd name="T1" fmla="*/ 1 h 18"/>
                  <a:gd name="T2" fmla="*/ 5 w 18"/>
                  <a:gd name="T3" fmla="*/ 5 h 18"/>
                  <a:gd name="T4" fmla="*/ 0 w 18"/>
                  <a:gd name="T5" fmla="*/ 18 h 18"/>
                  <a:gd name="T6" fmla="*/ 13 w 18"/>
                  <a:gd name="T7" fmla="*/ 13 h 18"/>
                  <a:gd name="T8" fmla="*/ 18 w 18"/>
                  <a:gd name="T9" fmla="*/ 1 h 18"/>
                </a:gdLst>
                <a:ahLst/>
                <a:cxnLst>
                  <a:cxn ang="0">
                    <a:pos x="T0" y="T1"/>
                  </a:cxn>
                  <a:cxn ang="0">
                    <a:pos x="T2" y="T3"/>
                  </a:cxn>
                  <a:cxn ang="0">
                    <a:pos x="T4" y="T5"/>
                  </a:cxn>
                  <a:cxn ang="0">
                    <a:pos x="T6" y="T7"/>
                  </a:cxn>
                  <a:cxn ang="0">
                    <a:pos x="T8" y="T9"/>
                  </a:cxn>
                </a:cxnLst>
                <a:rect l="0" t="0" r="r" b="b"/>
                <a:pathLst>
                  <a:path w="18" h="18">
                    <a:moveTo>
                      <a:pt x="18" y="1"/>
                    </a:moveTo>
                    <a:cubicBezTo>
                      <a:pt x="18" y="1"/>
                      <a:pt x="10" y="0"/>
                      <a:pt x="5" y="5"/>
                    </a:cubicBezTo>
                    <a:cubicBezTo>
                      <a:pt x="0" y="10"/>
                      <a:pt x="0" y="18"/>
                      <a:pt x="0" y="18"/>
                    </a:cubicBezTo>
                    <a:cubicBezTo>
                      <a:pt x="0" y="18"/>
                      <a:pt x="8" y="18"/>
                      <a:pt x="13" y="13"/>
                    </a:cubicBezTo>
                    <a:cubicBezTo>
                      <a:pt x="18" y="9"/>
                      <a:pt x="18" y="1"/>
                      <a:pt x="18" y="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09" name="Freeform 87">
                <a:extLst>
                  <a:ext uri="{FF2B5EF4-FFF2-40B4-BE49-F238E27FC236}">
                    <a16:creationId xmlns="" xmlns:a16="http://schemas.microsoft.com/office/drawing/2014/main" id="{770BF9BC-B9C5-0940-8A1C-03625648EFE8}"/>
                  </a:ext>
                </a:extLst>
              </p:cNvPr>
              <p:cNvSpPr>
                <a:spLocks/>
              </p:cNvSpPr>
              <p:nvPr/>
            </p:nvSpPr>
            <p:spPr bwMode="auto">
              <a:xfrm>
                <a:off x="5654043" y="1712393"/>
                <a:ext cx="15299" cy="26426"/>
              </a:xfrm>
              <a:custGeom>
                <a:avLst/>
                <a:gdLst>
                  <a:gd name="T0" fmla="*/ 3 w 9"/>
                  <a:gd name="T1" fmla="*/ 0 h 16"/>
                  <a:gd name="T2" fmla="*/ 1 w 9"/>
                  <a:gd name="T3" fmla="*/ 9 h 16"/>
                  <a:gd name="T4" fmla="*/ 6 w 9"/>
                  <a:gd name="T5" fmla="*/ 16 h 16"/>
                  <a:gd name="T6" fmla="*/ 8 w 9"/>
                  <a:gd name="T7" fmla="*/ 7 h 16"/>
                  <a:gd name="T8" fmla="*/ 3 w 9"/>
                  <a:gd name="T9" fmla="*/ 0 h 16"/>
                </a:gdLst>
                <a:ahLst/>
                <a:cxnLst>
                  <a:cxn ang="0">
                    <a:pos x="T0" y="T1"/>
                  </a:cxn>
                  <a:cxn ang="0">
                    <a:pos x="T2" y="T3"/>
                  </a:cxn>
                  <a:cxn ang="0">
                    <a:pos x="T4" y="T5"/>
                  </a:cxn>
                  <a:cxn ang="0">
                    <a:pos x="T6" y="T7"/>
                  </a:cxn>
                  <a:cxn ang="0">
                    <a:pos x="T8" y="T9"/>
                  </a:cxn>
                </a:cxnLst>
                <a:rect l="0" t="0" r="r" b="b"/>
                <a:pathLst>
                  <a:path w="9" h="16">
                    <a:moveTo>
                      <a:pt x="3" y="0"/>
                    </a:moveTo>
                    <a:cubicBezTo>
                      <a:pt x="3" y="0"/>
                      <a:pt x="0" y="4"/>
                      <a:pt x="1" y="9"/>
                    </a:cubicBezTo>
                    <a:cubicBezTo>
                      <a:pt x="1" y="13"/>
                      <a:pt x="6" y="16"/>
                      <a:pt x="6" y="16"/>
                    </a:cubicBezTo>
                    <a:cubicBezTo>
                      <a:pt x="6" y="16"/>
                      <a:pt x="9" y="12"/>
                      <a:pt x="8" y="7"/>
                    </a:cubicBezTo>
                    <a:cubicBezTo>
                      <a:pt x="7" y="3"/>
                      <a:pt x="3" y="0"/>
                      <a:pt x="3"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10" name="Freeform 88">
                <a:extLst>
                  <a:ext uri="{FF2B5EF4-FFF2-40B4-BE49-F238E27FC236}">
                    <a16:creationId xmlns="" xmlns:a16="http://schemas.microsoft.com/office/drawing/2014/main" id="{EF2091E9-8F59-8D40-9EF0-9EFCEFB2CF47}"/>
                  </a:ext>
                </a:extLst>
              </p:cNvPr>
              <p:cNvSpPr>
                <a:spLocks/>
              </p:cNvSpPr>
              <p:nvPr/>
            </p:nvSpPr>
            <p:spPr bwMode="auto">
              <a:xfrm>
                <a:off x="4484378" y="1352176"/>
                <a:ext cx="33379" cy="43115"/>
              </a:xfrm>
              <a:custGeom>
                <a:avLst/>
                <a:gdLst>
                  <a:gd name="T0" fmla="*/ 15 w 19"/>
                  <a:gd name="T1" fmla="*/ 16 h 25"/>
                  <a:gd name="T2" fmla="*/ 17 w 19"/>
                  <a:gd name="T3" fmla="*/ 0 h 25"/>
                  <a:gd name="T4" fmla="*/ 4 w 19"/>
                  <a:gd name="T5" fmla="*/ 9 h 25"/>
                  <a:gd name="T6" fmla="*/ 2 w 19"/>
                  <a:gd name="T7" fmla="*/ 25 h 25"/>
                  <a:gd name="T8" fmla="*/ 15 w 19"/>
                  <a:gd name="T9" fmla="*/ 16 h 25"/>
                </a:gdLst>
                <a:ahLst/>
                <a:cxnLst>
                  <a:cxn ang="0">
                    <a:pos x="T0" y="T1"/>
                  </a:cxn>
                  <a:cxn ang="0">
                    <a:pos x="T2" y="T3"/>
                  </a:cxn>
                  <a:cxn ang="0">
                    <a:pos x="T4" y="T5"/>
                  </a:cxn>
                  <a:cxn ang="0">
                    <a:pos x="T6" y="T7"/>
                  </a:cxn>
                  <a:cxn ang="0">
                    <a:pos x="T8" y="T9"/>
                  </a:cxn>
                </a:cxnLst>
                <a:rect l="0" t="0" r="r" b="b"/>
                <a:pathLst>
                  <a:path w="19" h="25">
                    <a:moveTo>
                      <a:pt x="15" y="16"/>
                    </a:moveTo>
                    <a:cubicBezTo>
                      <a:pt x="19" y="9"/>
                      <a:pt x="17" y="0"/>
                      <a:pt x="17" y="0"/>
                    </a:cubicBezTo>
                    <a:cubicBezTo>
                      <a:pt x="17" y="0"/>
                      <a:pt x="8" y="2"/>
                      <a:pt x="4" y="9"/>
                    </a:cubicBezTo>
                    <a:cubicBezTo>
                      <a:pt x="0" y="16"/>
                      <a:pt x="2" y="25"/>
                      <a:pt x="2" y="25"/>
                    </a:cubicBezTo>
                    <a:cubicBezTo>
                      <a:pt x="2" y="25"/>
                      <a:pt x="11" y="22"/>
                      <a:pt x="15"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11" name="Freeform 89">
                <a:extLst>
                  <a:ext uri="{FF2B5EF4-FFF2-40B4-BE49-F238E27FC236}">
                    <a16:creationId xmlns="" xmlns:a16="http://schemas.microsoft.com/office/drawing/2014/main" id="{6AEF9A78-1689-B949-88FB-0C3909431533}"/>
                  </a:ext>
                </a:extLst>
              </p:cNvPr>
              <p:cNvSpPr>
                <a:spLocks/>
              </p:cNvSpPr>
              <p:nvPr/>
            </p:nvSpPr>
            <p:spPr bwMode="auto">
              <a:xfrm>
                <a:off x="4487160" y="1396681"/>
                <a:ext cx="34770" cy="18081"/>
              </a:xfrm>
              <a:custGeom>
                <a:avLst/>
                <a:gdLst>
                  <a:gd name="T0" fmla="*/ 0 w 21"/>
                  <a:gd name="T1" fmla="*/ 6 h 11"/>
                  <a:gd name="T2" fmla="*/ 11 w 21"/>
                  <a:gd name="T3" fmla="*/ 10 h 11"/>
                  <a:gd name="T4" fmla="*/ 21 w 21"/>
                  <a:gd name="T5" fmla="*/ 4 h 11"/>
                  <a:gd name="T6" fmla="*/ 10 w 21"/>
                  <a:gd name="T7" fmla="*/ 0 h 11"/>
                  <a:gd name="T8" fmla="*/ 0 w 21"/>
                  <a:gd name="T9" fmla="*/ 6 h 11"/>
                </a:gdLst>
                <a:ahLst/>
                <a:cxnLst>
                  <a:cxn ang="0">
                    <a:pos x="T0" y="T1"/>
                  </a:cxn>
                  <a:cxn ang="0">
                    <a:pos x="T2" y="T3"/>
                  </a:cxn>
                  <a:cxn ang="0">
                    <a:pos x="T4" y="T5"/>
                  </a:cxn>
                  <a:cxn ang="0">
                    <a:pos x="T6" y="T7"/>
                  </a:cxn>
                  <a:cxn ang="0">
                    <a:pos x="T8" y="T9"/>
                  </a:cxn>
                </a:cxnLst>
                <a:rect l="0" t="0" r="r" b="b"/>
                <a:pathLst>
                  <a:path w="21" h="11">
                    <a:moveTo>
                      <a:pt x="0" y="6"/>
                    </a:moveTo>
                    <a:cubicBezTo>
                      <a:pt x="0" y="6"/>
                      <a:pt x="5" y="11"/>
                      <a:pt x="11" y="10"/>
                    </a:cubicBezTo>
                    <a:cubicBezTo>
                      <a:pt x="17" y="9"/>
                      <a:pt x="21" y="4"/>
                      <a:pt x="21" y="4"/>
                    </a:cubicBezTo>
                    <a:cubicBezTo>
                      <a:pt x="21" y="4"/>
                      <a:pt x="16" y="0"/>
                      <a:pt x="10" y="0"/>
                    </a:cubicBezTo>
                    <a:cubicBezTo>
                      <a:pt x="4" y="1"/>
                      <a:pt x="0" y="6"/>
                      <a:pt x="0" y="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12" name="Freeform 90">
                <a:extLst>
                  <a:ext uri="{FF2B5EF4-FFF2-40B4-BE49-F238E27FC236}">
                    <a16:creationId xmlns="" xmlns:a16="http://schemas.microsoft.com/office/drawing/2014/main" id="{D7E52997-8E13-344C-B790-721430AFE1A2}"/>
                  </a:ext>
                </a:extLst>
              </p:cNvPr>
              <p:cNvSpPr>
                <a:spLocks/>
              </p:cNvSpPr>
              <p:nvPr/>
            </p:nvSpPr>
            <p:spPr bwMode="auto">
              <a:xfrm>
                <a:off x="4450999" y="1357739"/>
                <a:ext cx="31989" cy="41724"/>
              </a:xfrm>
              <a:custGeom>
                <a:avLst/>
                <a:gdLst>
                  <a:gd name="T0" fmla="*/ 16 w 19"/>
                  <a:gd name="T1" fmla="*/ 25 h 25"/>
                  <a:gd name="T2" fmla="*/ 15 w 19"/>
                  <a:gd name="T3" fmla="*/ 9 h 25"/>
                  <a:gd name="T4" fmla="*/ 3 w 19"/>
                  <a:gd name="T5" fmla="*/ 0 h 25"/>
                  <a:gd name="T6" fmla="*/ 3 w 19"/>
                  <a:gd name="T7" fmla="*/ 15 h 25"/>
                  <a:gd name="T8" fmla="*/ 16 w 19"/>
                  <a:gd name="T9" fmla="*/ 25 h 25"/>
                </a:gdLst>
                <a:ahLst/>
                <a:cxnLst>
                  <a:cxn ang="0">
                    <a:pos x="T0" y="T1"/>
                  </a:cxn>
                  <a:cxn ang="0">
                    <a:pos x="T2" y="T3"/>
                  </a:cxn>
                  <a:cxn ang="0">
                    <a:pos x="T4" y="T5"/>
                  </a:cxn>
                  <a:cxn ang="0">
                    <a:pos x="T6" y="T7"/>
                  </a:cxn>
                  <a:cxn ang="0">
                    <a:pos x="T8" y="T9"/>
                  </a:cxn>
                </a:cxnLst>
                <a:rect l="0" t="0" r="r" b="b"/>
                <a:pathLst>
                  <a:path w="19" h="25">
                    <a:moveTo>
                      <a:pt x="16" y="25"/>
                    </a:moveTo>
                    <a:cubicBezTo>
                      <a:pt x="16" y="25"/>
                      <a:pt x="19" y="16"/>
                      <a:pt x="15" y="9"/>
                    </a:cubicBezTo>
                    <a:cubicBezTo>
                      <a:pt x="11" y="2"/>
                      <a:pt x="3" y="0"/>
                      <a:pt x="3" y="0"/>
                    </a:cubicBezTo>
                    <a:cubicBezTo>
                      <a:pt x="3" y="0"/>
                      <a:pt x="0" y="8"/>
                      <a:pt x="3" y="15"/>
                    </a:cubicBezTo>
                    <a:cubicBezTo>
                      <a:pt x="7" y="22"/>
                      <a:pt x="16" y="25"/>
                      <a:pt x="16" y="2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13" name="Freeform 91">
                <a:extLst>
                  <a:ext uri="{FF2B5EF4-FFF2-40B4-BE49-F238E27FC236}">
                    <a16:creationId xmlns="" xmlns:a16="http://schemas.microsoft.com/office/drawing/2014/main" id="{AC6FACC7-D3C9-8043-ADE4-F6ED78B26442}"/>
                  </a:ext>
                </a:extLst>
              </p:cNvPr>
              <p:cNvSpPr>
                <a:spLocks/>
              </p:cNvSpPr>
              <p:nvPr/>
            </p:nvSpPr>
            <p:spPr bwMode="auto">
              <a:xfrm>
                <a:off x="4446827" y="1402244"/>
                <a:ext cx="33379" cy="16690"/>
              </a:xfrm>
              <a:custGeom>
                <a:avLst/>
                <a:gdLst>
                  <a:gd name="T0" fmla="*/ 9 w 19"/>
                  <a:gd name="T1" fmla="*/ 9 h 10"/>
                  <a:gd name="T2" fmla="*/ 19 w 19"/>
                  <a:gd name="T3" fmla="*/ 6 h 10"/>
                  <a:gd name="T4" fmla="*/ 10 w 19"/>
                  <a:gd name="T5" fmla="*/ 1 h 10"/>
                  <a:gd name="T6" fmla="*/ 0 w 19"/>
                  <a:gd name="T7" fmla="*/ 4 h 10"/>
                  <a:gd name="T8" fmla="*/ 9 w 19"/>
                  <a:gd name="T9" fmla="*/ 9 h 10"/>
                </a:gdLst>
                <a:ahLst/>
                <a:cxnLst>
                  <a:cxn ang="0">
                    <a:pos x="T0" y="T1"/>
                  </a:cxn>
                  <a:cxn ang="0">
                    <a:pos x="T2" y="T3"/>
                  </a:cxn>
                  <a:cxn ang="0">
                    <a:pos x="T4" y="T5"/>
                  </a:cxn>
                  <a:cxn ang="0">
                    <a:pos x="T6" y="T7"/>
                  </a:cxn>
                  <a:cxn ang="0">
                    <a:pos x="T8" y="T9"/>
                  </a:cxn>
                </a:cxnLst>
                <a:rect l="0" t="0" r="r" b="b"/>
                <a:pathLst>
                  <a:path w="19" h="10">
                    <a:moveTo>
                      <a:pt x="9" y="9"/>
                    </a:moveTo>
                    <a:cubicBezTo>
                      <a:pt x="14" y="10"/>
                      <a:pt x="19" y="6"/>
                      <a:pt x="19" y="6"/>
                    </a:cubicBezTo>
                    <a:cubicBezTo>
                      <a:pt x="19" y="6"/>
                      <a:pt x="15" y="1"/>
                      <a:pt x="10" y="1"/>
                    </a:cubicBezTo>
                    <a:cubicBezTo>
                      <a:pt x="5" y="0"/>
                      <a:pt x="0" y="4"/>
                      <a:pt x="0" y="4"/>
                    </a:cubicBezTo>
                    <a:cubicBezTo>
                      <a:pt x="0" y="4"/>
                      <a:pt x="4" y="9"/>
                      <a:pt x="9" y="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14" name="Freeform 92">
                <a:extLst>
                  <a:ext uri="{FF2B5EF4-FFF2-40B4-BE49-F238E27FC236}">
                    <a16:creationId xmlns="" xmlns:a16="http://schemas.microsoft.com/office/drawing/2014/main" id="{F1B2A953-8CF1-0944-ADCA-F3DBC1FDD894}"/>
                  </a:ext>
                </a:extLst>
              </p:cNvPr>
              <p:cNvSpPr>
                <a:spLocks/>
              </p:cNvSpPr>
              <p:nvPr/>
            </p:nvSpPr>
            <p:spPr bwMode="auto">
              <a:xfrm>
                <a:off x="5457939" y="2676219"/>
                <a:ext cx="30598" cy="25034"/>
              </a:xfrm>
              <a:custGeom>
                <a:avLst/>
                <a:gdLst>
                  <a:gd name="T0" fmla="*/ 7 w 18"/>
                  <a:gd name="T1" fmla="*/ 11 h 14"/>
                  <a:gd name="T2" fmla="*/ 18 w 18"/>
                  <a:gd name="T3" fmla="*/ 12 h 14"/>
                  <a:gd name="T4" fmla="*/ 11 w 18"/>
                  <a:gd name="T5" fmla="*/ 3 h 14"/>
                  <a:gd name="T6" fmla="*/ 0 w 18"/>
                  <a:gd name="T7" fmla="*/ 2 h 14"/>
                  <a:gd name="T8" fmla="*/ 7 w 18"/>
                  <a:gd name="T9" fmla="*/ 11 h 14"/>
                </a:gdLst>
                <a:ahLst/>
                <a:cxnLst>
                  <a:cxn ang="0">
                    <a:pos x="T0" y="T1"/>
                  </a:cxn>
                  <a:cxn ang="0">
                    <a:pos x="T2" y="T3"/>
                  </a:cxn>
                  <a:cxn ang="0">
                    <a:pos x="T4" y="T5"/>
                  </a:cxn>
                  <a:cxn ang="0">
                    <a:pos x="T6" y="T7"/>
                  </a:cxn>
                  <a:cxn ang="0">
                    <a:pos x="T8" y="T9"/>
                  </a:cxn>
                </a:cxnLst>
                <a:rect l="0" t="0" r="r" b="b"/>
                <a:pathLst>
                  <a:path w="18" h="14">
                    <a:moveTo>
                      <a:pt x="7" y="11"/>
                    </a:moveTo>
                    <a:cubicBezTo>
                      <a:pt x="12" y="14"/>
                      <a:pt x="18" y="12"/>
                      <a:pt x="18" y="12"/>
                    </a:cubicBezTo>
                    <a:cubicBezTo>
                      <a:pt x="18" y="12"/>
                      <a:pt x="16" y="6"/>
                      <a:pt x="11" y="3"/>
                    </a:cubicBezTo>
                    <a:cubicBezTo>
                      <a:pt x="6" y="0"/>
                      <a:pt x="0" y="2"/>
                      <a:pt x="0" y="2"/>
                    </a:cubicBezTo>
                    <a:cubicBezTo>
                      <a:pt x="0" y="2"/>
                      <a:pt x="2" y="9"/>
                      <a:pt x="7" y="1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15" name="Freeform 93">
                <a:extLst>
                  <a:ext uri="{FF2B5EF4-FFF2-40B4-BE49-F238E27FC236}">
                    <a16:creationId xmlns="" xmlns:a16="http://schemas.microsoft.com/office/drawing/2014/main" id="{CC7ED563-543D-1C4C-B1D5-A678DBCB0A42}"/>
                  </a:ext>
                </a:extLst>
              </p:cNvPr>
              <p:cNvSpPr>
                <a:spLocks/>
              </p:cNvSpPr>
              <p:nvPr/>
            </p:nvSpPr>
            <p:spPr bwMode="auto">
              <a:xfrm>
                <a:off x="5442641" y="2680391"/>
                <a:ext cx="12518" cy="25034"/>
              </a:xfrm>
              <a:custGeom>
                <a:avLst/>
                <a:gdLst>
                  <a:gd name="T0" fmla="*/ 3 w 8"/>
                  <a:gd name="T1" fmla="*/ 0 h 15"/>
                  <a:gd name="T2" fmla="*/ 1 w 8"/>
                  <a:gd name="T3" fmla="*/ 8 h 15"/>
                  <a:gd name="T4" fmla="*/ 5 w 8"/>
                  <a:gd name="T5" fmla="*/ 15 h 15"/>
                  <a:gd name="T6" fmla="*/ 8 w 8"/>
                  <a:gd name="T7" fmla="*/ 7 h 15"/>
                  <a:gd name="T8" fmla="*/ 3 w 8"/>
                  <a:gd name="T9" fmla="*/ 0 h 15"/>
                </a:gdLst>
                <a:ahLst/>
                <a:cxnLst>
                  <a:cxn ang="0">
                    <a:pos x="T0" y="T1"/>
                  </a:cxn>
                  <a:cxn ang="0">
                    <a:pos x="T2" y="T3"/>
                  </a:cxn>
                  <a:cxn ang="0">
                    <a:pos x="T4" y="T5"/>
                  </a:cxn>
                  <a:cxn ang="0">
                    <a:pos x="T6" y="T7"/>
                  </a:cxn>
                  <a:cxn ang="0">
                    <a:pos x="T8" y="T9"/>
                  </a:cxn>
                </a:cxnLst>
                <a:rect l="0" t="0" r="r" b="b"/>
                <a:pathLst>
                  <a:path w="8" h="15">
                    <a:moveTo>
                      <a:pt x="3" y="0"/>
                    </a:moveTo>
                    <a:cubicBezTo>
                      <a:pt x="3" y="0"/>
                      <a:pt x="0" y="4"/>
                      <a:pt x="1" y="8"/>
                    </a:cubicBezTo>
                    <a:cubicBezTo>
                      <a:pt x="1" y="12"/>
                      <a:pt x="5" y="15"/>
                      <a:pt x="5" y="15"/>
                    </a:cubicBezTo>
                    <a:cubicBezTo>
                      <a:pt x="5" y="15"/>
                      <a:pt x="8" y="11"/>
                      <a:pt x="8" y="7"/>
                    </a:cubicBezTo>
                    <a:cubicBezTo>
                      <a:pt x="7" y="2"/>
                      <a:pt x="3" y="0"/>
                      <a:pt x="3"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16" name="Freeform 94">
                <a:extLst>
                  <a:ext uri="{FF2B5EF4-FFF2-40B4-BE49-F238E27FC236}">
                    <a16:creationId xmlns="" xmlns:a16="http://schemas.microsoft.com/office/drawing/2014/main" id="{09E9D021-34AE-B942-9724-CC05C30A4B55}"/>
                  </a:ext>
                </a:extLst>
              </p:cNvPr>
              <p:cNvSpPr>
                <a:spLocks/>
              </p:cNvSpPr>
              <p:nvPr/>
            </p:nvSpPr>
            <p:spPr bwMode="auto">
              <a:xfrm>
                <a:off x="5452376" y="2651184"/>
                <a:ext cx="30598" cy="23644"/>
              </a:xfrm>
              <a:custGeom>
                <a:avLst/>
                <a:gdLst>
                  <a:gd name="T0" fmla="*/ 11 w 18"/>
                  <a:gd name="T1" fmla="*/ 11 h 14"/>
                  <a:gd name="T2" fmla="*/ 18 w 18"/>
                  <a:gd name="T3" fmla="*/ 2 h 14"/>
                  <a:gd name="T4" fmla="*/ 6 w 18"/>
                  <a:gd name="T5" fmla="*/ 3 h 14"/>
                  <a:gd name="T6" fmla="*/ 0 w 18"/>
                  <a:gd name="T7" fmla="*/ 13 h 14"/>
                  <a:gd name="T8" fmla="*/ 11 w 18"/>
                  <a:gd name="T9" fmla="*/ 11 h 14"/>
                </a:gdLst>
                <a:ahLst/>
                <a:cxnLst>
                  <a:cxn ang="0">
                    <a:pos x="T0" y="T1"/>
                  </a:cxn>
                  <a:cxn ang="0">
                    <a:pos x="T2" y="T3"/>
                  </a:cxn>
                  <a:cxn ang="0">
                    <a:pos x="T4" y="T5"/>
                  </a:cxn>
                  <a:cxn ang="0">
                    <a:pos x="T6" y="T7"/>
                  </a:cxn>
                  <a:cxn ang="0">
                    <a:pos x="T8" y="T9"/>
                  </a:cxn>
                </a:cxnLst>
                <a:rect l="0" t="0" r="r" b="b"/>
                <a:pathLst>
                  <a:path w="18" h="14">
                    <a:moveTo>
                      <a:pt x="11" y="11"/>
                    </a:moveTo>
                    <a:cubicBezTo>
                      <a:pt x="16" y="8"/>
                      <a:pt x="18" y="2"/>
                      <a:pt x="18" y="2"/>
                    </a:cubicBezTo>
                    <a:cubicBezTo>
                      <a:pt x="18" y="2"/>
                      <a:pt x="11" y="0"/>
                      <a:pt x="6" y="3"/>
                    </a:cubicBezTo>
                    <a:cubicBezTo>
                      <a:pt x="1" y="6"/>
                      <a:pt x="0" y="13"/>
                      <a:pt x="0" y="13"/>
                    </a:cubicBezTo>
                    <a:cubicBezTo>
                      <a:pt x="0" y="13"/>
                      <a:pt x="6" y="14"/>
                      <a:pt x="11" y="1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17" name="Freeform 95">
                <a:extLst>
                  <a:ext uri="{FF2B5EF4-FFF2-40B4-BE49-F238E27FC236}">
                    <a16:creationId xmlns="" xmlns:a16="http://schemas.microsoft.com/office/drawing/2014/main" id="{C828E3FE-4E9D-0043-A8CB-1AA24F1CC0C1}"/>
                  </a:ext>
                </a:extLst>
              </p:cNvPr>
              <p:cNvSpPr>
                <a:spLocks/>
              </p:cNvSpPr>
              <p:nvPr/>
            </p:nvSpPr>
            <p:spPr bwMode="auto">
              <a:xfrm>
                <a:off x="5438468" y="2651184"/>
                <a:ext cx="11126" cy="23644"/>
              </a:xfrm>
              <a:custGeom>
                <a:avLst/>
                <a:gdLst>
                  <a:gd name="T0" fmla="*/ 0 w 6"/>
                  <a:gd name="T1" fmla="*/ 7 h 14"/>
                  <a:gd name="T2" fmla="*/ 3 w 6"/>
                  <a:gd name="T3" fmla="*/ 14 h 14"/>
                  <a:gd name="T4" fmla="*/ 6 w 6"/>
                  <a:gd name="T5" fmla="*/ 7 h 14"/>
                  <a:gd name="T6" fmla="*/ 3 w 6"/>
                  <a:gd name="T7" fmla="*/ 0 h 14"/>
                  <a:gd name="T8" fmla="*/ 0 w 6"/>
                  <a:gd name="T9" fmla="*/ 7 h 14"/>
                </a:gdLst>
                <a:ahLst/>
                <a:cxnLst>
                  <a:cxn ang="0">
                    <a:pos x="T0" y="T1"/>
                  </a:cxn>
                  <a:cxn ang="0">
                    <a:pos x="T2" y="T3"/>
                  </a:cxn>
                  <a:cxn ang="0">
                    <a:pos x="T4" y="T5"/>
                  </a:cxn>
                  <a:cxn ang="0">
                    <a:pos x="T6" y="T7"/>
                  </a:cxn>
                  <a:cxn ang="0">
                    <a:pos x="T8" y="T9"/>
                  </a:cxn>
                </a:cxnLst>
                <a:rect l="0" t="0" r="r" b="b"/>
                <a:pathLst>
                  <a:path w="6" h="14">
                    <a:moveTo>
                      <a:pt x="0" y="7"/>
                    </a:moveTo>
                    <a:cubicBezTo>
                      <a:pt x="0" y="10"/>
                      <a:pt x="3" y="14"/>
                      <a:pt x="3" y="14"/>
                    </a:cubicBezTo>
                    <a:cubicBezTo>
                      <a:pt x="3" y="14"/>
                      <a:pt x="6" y="11"/>
                      <a:pt x="6" y="7"/>
                    </a:cubicBezTo>
                    <a:cubicBezTo>
                      <a:pt x="6" y="3"/>
                      <a:pt x="3" y="0"/>
                      <a:pt x="3" y="0"/>
                    </a:cubicBezTo>
                    <a:cubicBezTo>
                      <a:pt x="3" y="0"/>
                      <a:pt x="0" y="3"/>
                      <a:pt x="0" y="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18" name="Freeform 96">
                <a:extLst>
                  <a:ext uri="{FF2B5EF4-FFF2-40B4-BE49-F238E27FC236}">
                    <a16:creationId xmlns="" xmlns:a16="http://schemas.microsoft.com/office/drawing/2014/main" id="{7BA069AB-0202-FE43-9145-279DA17D12FA}"/>
                  </a:ext>
                </a:extLst>
              </p:cNvPr>
              <p:cNvSpPr>
                <a:spLocks/>
              </p:cNvSpPr>
              <p:nvPr/>
            </p:nvSpPr>
            <p:spPr bwMode="auto">
              <a:xfrm>
                <a:off x="6214535" y="2439782"/>
                <a:ext cx="40334" cy="22253"/>
              </a:xfrm>
              <a:custGeom>
                <a:avLst/>
                <a:gdLst>
                  <a:gd name="T0" fmla="*/ 11 w 23"/>
                  <a:gd name="T1" fmla="*/ 12 h 13"/>
                  <a:gd name="T2" fmla="*/ 23 w 23"/>
                  <a:gd name="T3" fmla="*/ 9 h 13"/>
                  <a:gd name="T4" fmla="*/ 13 w 23"/>
                  <a:gd name="T5" fmla="*/ 1 h 13"/>
                  <a:gd name="T6" fmla="*/ 0 w 23"/>
                  <a:gd name="T7" fmla="*/ 5 h 13"/>
                  <a:gd name="T8" fmla="*/ 11 w 23"/>
                  <a:gd name="T9" fmla="*/ 12 h 13"/>
                </a:gdLst>
                <a:ahLst/>
                <a:cxnLst>
                  <a:cxn ang="0">
                    <a:pos x="T0" y="T1"/>
                  </a:cxn>
                  <a:cxn ang="0">
                    <a:pos x="T2" y="T3"/>
                  </a:cxn>
                  <a:cxn ang="0">
                    <a:pos x="T4" y="T5"/>
                  </a:cxn>
                  <a:cxn ang="0">
                    <a:pos x="T6" y="T7"/>
                  </a:cxn>
                  <a:cxn ang="0">
                    <a:pos x="T8" y="T9"/>
                  </a:cxn>
                </a:cxnLst>
                <a:rect l="0" t="0" r="r" b="b"/>
                <a:pathLst>
                  <a:path w="23" h="13">
                    <a:moveTo>
                      <a:pt x="11" y="12"/>
                    </a:moveTo>
                    <a:cubicBezTo>
                      <a:pt x="17" y="13"/>
                      <a:pt x="23" y="9"/>
                      <a:pt x="23" y="9"/>
                    </a:cubicBezTo>
                    <a:cubicBezTo>
                      <a:pt x="23" y="9"/>
                      <a:pt x="19" y="3"/>
                      <a:pt x="13" y="1"/>
                    </a:cubicBezTo>
                    <a:cubicBezTo>
                      <a:pt x="6" y="0"/>
                      <a:pt x="0" y="5"/>
                      <a:pt x="0" y="5"/>
                    </a:cubicBezTo>
                    <a:cubicBezTo>
                      <a:pt x="0" y="5"/>
                      <a:pt x="4" y="11"/>
                      <a:pt x="11" y="1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19" name="Freeform 97">
                <a:extLst>
                  <a:ext uri="{FF2B5EF4-FFF2-40B4-BE49-F238E27FC236}">
                    <a16:creationId xmlns="" xmlns:a16="http://schemas.microsoft.com/office/drawing/2014/main" id="{4300BF06-A7FE-974C-AA0D-68A1A4AA25E4}"/>
                  </a:ext>
                </a:extLst>
              </p:cNvPr>
              <p:cNvSpPr>
                <a:spLocks/>
              </p:cNvSpPr>
              <p:nvPr/>
            </p:nvSpPr>
            <p:spPr bwMode="auto">
              <a:xfrm>
                <a:off x="6206190" y="2410575"/>
                <a:ext cx="27816" cy="27816"/>
              </a:xfrm>
              <a:custGeom>
                <a:avLst/>
                <a:gdLst>
                  <a:gd name="T0" fmla="*/ 12 w 16"/>
                  <a:gd name="T1" fmla="*/ 12 h 16"/>
                  <a:gd name="T2" fmla="*/ 16 w 16"/>
                  <a:gd name="T3" fmla="*/ 0 h 16"/>
                  <a:gd name="T4" fmla="*/ 4 w 16"/>
                  <a:gd name="T5" fmla="*/ 5 h 16"/>
                  <a:gd name="T6" fmla="*/ 1 w 16"/>
                  <a:gd name="T7" fmla="*/ 16 h 16"/>
                  <a:gd name="T8" fmla="*/ 12 w 16"/>
                  <a:gd name="T9" fmla="*/ 12 h 16"/>
                </a:gdLst>
                <a:ahLst/>
                <a:cxnLst>
                  <a:cxn ang="0">
                    <a:pos x="T0" y="T1"/>
                  </a:cxn>
                  <a:cxn ang="0">
                    <a:pos x="T2" y="T3"/>
                  </a:cxn>
                  <a:cxn ang="0">
                    <a:pos x="T4" y="T5"/>
                  </a:cxn>
                  <a:cxn ang="0">
                    <a:pos x="T6" y="T7"/>
                  </a:cxn>
                  <a:cxn ang="0">
                    <a:pos x="T8" y="T9"/>
                  </a:cxn>
                </a:cxnLst>
                <a:rect l="0" t="0" r="r" b="b"/>
                <a:pathLst>
                  <a:path w="16" h="16">
                    <a:moveTo>
                      <a:pt x="12" y="12"/>
                    </a:moveTo>
                    <a:cubicBezTo>
                      <a:pt x="16" y="7"/>
                      <a:pt x="16" y="0"/>
                      <a:pt x="16" y="0"/>
                    </a:cubicBezTo>
                    <a:cubicBezTo>
                      <a:pt x="16" y="0"/>
                      <a:pt x="9" y="0"/>
                      <a:pt x="4" y="5"/>
                    </a:cubicBezTo>
                    <a:cubicBezTo>
                      <a:pt x="0" y="9"/>
                      <a:pt x="1" y="16"/>
                      <a:pt x="1" y="16"/>
                    </a:cubicBezTo>
                    <a:cubicBezTo>
                      <a:pt x="1" y="16"/>
                      <a:pt x="8" y="16"/>
                      <a:pt x="12" y="1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20" name="Freeform 98">
                <a:extLst>
                  <a:ext uri="{FF2B5EF4-FFF2-40B4-BE49-F238E27FC236}">
                    <a16:creationId xmlns="" xmlns:a16="http://schemas.microsoft.com/office/drawing/2014/main" id="{92E3C91B-FD06-A242-ABCB-34DEFA5AD362}"/>
                  </a:ext>
                </a:extLst>
              </p:cNvPr>
              <p:cNvSpPr>
                <a:spLocks/>
              </p:cNvSpPr>
              <p:nvPr/>
            </p:nvSpPr>
            <p:spPr bwMode="auto">
              <a:xfrm>
                <a:off x="5492710" y="1912668"/>
                <a:ext cx="41724" cy="43115"/>
              </a:xfrm>
              <a:custGeom>
                <a:avLst/>
                <a:gdLst>
                  <a:gd name="T0" fmla="*/ 23 w 24"/>
                  <a:gd name="T1" fmla="*/ 25 h 25"/>
                  <a:gd name="T2" fmla="*/ 17 w 24"/>
                  <a:gd name="T3" fmla="*/ 8 h 25"/>
                  <a:gd name="T4" fmla="*/ 1 w 24"/>
                  <a:gd name="T5" fmla="*/ 0 h 25"/>
                  <a:gd name="T6" fmla="*/ 6 w 24"/>
                  <a:gd name="T7" fmla="*/ 18 h 25"/>
                  <a:gd name="T8" fmla="*/ 23 w 24"/>
                  <a:gd name="T9" fmla="*/ 25 h 25"/>
                </a:gdLst>
                <a:ahLst/>
                <a:cxnLst>
                  <a:cxn ang="0">
                    <a:pos x="T0" y="T1"/>
                  </a:cxn>
                  <a:cxn ang="0">
                    <a:pos x="T2" y="T3"/>
                  </a:cxn>
                  <a:cxn ang="0">
                    <a:pos x="T4" y="T5"/>
                  </a:cxn>
                  <a:cxn ang="0">
                    <a:pos x="T6" y="T7"/>
                  </a:cxn>
                  <a:cxn ang="0">
                    <a:pos x="T8" y="T9"/>
                  </a:cxn>
                </a:cxnLst>
                <a:rect l="0" t="0" r="r" b="b"/>
                <a:pathLst>
                  <a:path w="24" h="25">
                    <a:moveTo>
                      <a:pt x="23" y="25"/>
                    </a:moveTo>
                    <a:cubicBezTo>
                      <a:pt x="23" y="25"/>
                      <a:pt x="24" y="15"/>
                      <a:pt x="17" y="8"/>
                    </a:cubicBezTo>
                    <a:cubicBezTo>
                      <a:pt x="11" y="1"/>
                      <a:pt x="1" y="0"/>
                      <a:pt x="1" y="0"/>
                    </a:cubicBezTo>
                    <a:cubicBezTo>
                      <a:pt x="1" y="0"/>
                      <a:pt x="0" y="11"/>
                      <a:pt x="6" y="18"/>
                    </a:cubicBezTo>
                    <a:cubicBezTo>
                      <a:pt x="12" y="25"/>
                      <a:pt x="23" y="25"/>
                      <a:pt x="23" y="2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21" name="Freeform 99">
                <a:extLst>
                  <a:ext uri="{FF2B5EF4-FFF2-40B4-BE49-F238E27FC236}">
                    <a16:creationId xmlns="" xmlns:a16="http://schemas.microsoft.com/office/drawing/2014/main" id="{42249E71-7F41-E243-AF94-D28DC3BBEF68}"/>
                  </a:ext>
                </a:extLst>
              </p:cNvPr>
              <p:cNvSpPr>
                <a:spLocks/>
              </p:cNvSpPr>
              <p:nvPr/>
            </p:nvSpPr>
            <p:spPr bwMode="auto">
              <a:xfrm>
                <a:off x="5503836" y="1893197"/>
                <a:ext cx="37552" cy="23644"/>
              </a:xfrm>
              <a:custGeom>
                <a:avLst/>
                <a:gdLst>
                  <a:gd name="T0" fmla="*/ 22 w 22"/>
                  <a:gd name="T1" fmla="*/ 4 h 14"/>
                  <a:gd name="T2" fmla="*/ 9 w 22"/>
                  <a:gd name="T3" fmla="*/ 2 h 14"/>
                  <a:gd name="T4" fmla="*/ 0 w 22"/>
                  <a:gd name="T5" fmla="*/ 11 h 14"/>
                  <a:gd name="T6" fmla="*/ 12 w 22"/>
                  <a:gd name="T7" fmla="*/ 12 h 14"/>
                  <a:gd name="T8" fmla="*/ 22 w 22"/>
                  <a:gd name="T9" fmla="*/ 4 h 14"/>
                </a:gdLst>
                <a:ahLst/>
                <a:cxnLst>
                  <a:cxn ang="0">
                    <a:pos x="T0" y="T1"/>
                  </a:cxn>
                  <a:cxn ang="0">
                    <a:pos x="T2" y="T3"/>
                  </a:cxn>
                  <a:cxn ang="0">
                    <a:pos x="T4" y="T5"/>
                  </a:cxn>
                  <a:cxn ang="0">
                    <a:pos x="T6" y="T7"/>
                  </a:cxn>
                  <a:cxn ang="0">
                    <a:pos x="T8" y="T9"/>
                  </a:cxn>
                </a:cxnLst>
                <a:rect l="0" t="0" r="r" b="b"/>
                <a:pathLst>
                  <a:path w="22" h="14">
                    <a:moveTo>
                      <a:pt x="22" y="4"/>
                    </a:moveTo>
                    <a:cubicBezTo>
                      <a:pt x="22" y="4"/>
                      <a:pt x="16" y="0"/>
                      <a:pt x="9" y="2"/>
                    </a:cubicBezTo>
                    <a:cubicBezTo>
                      <a:pt x="3" y="4"/>
                      <a:pt x="0" y="11"/>
                      <a:pt x="0" y="11"/>
                    </a:cubicBezTo>
                    <a:cubicBezTo>
                      <a:pt x="0" y="11"/>
                      <a:pt x="6" y="14"/>
                      <a:pt x="12" y="12"/>
                    </a:cubicBezTo>
                    <a:cubicBezTo>
                      <a:pt x="19" y="11"/>
                      <a:pt x="22" y="4"/>
                      <a:pt x="22" y="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22" name="Freeform 100">
                <a:extLst>
                  <a:ext uri="{FF2B5EF4-FFF2-40B4-BE49-F238E27FC236}">
                    <a16:creationId xmlns="" xmlns:a16="http://schemas.microsoft.com/office/drawing/2014/main" id="{917A89BA-79CF-0C46-919C-974D0C49BC70}"/>
                  </a:ext>
                </a:extLst>
              </p:cNvPr>
              <p:cNvSpPr>
                <a:spLocks/>
              </p:cNvSpPr>
              <p:nvPr/>
            </p:nvSpPr>
            <p:spPr bwMode="auto">
              <a:xfrm>
                <a:off x="5487146" y="1868163"/>
                <a:ext cx="22253" cy="37552"/>
              </a:xfrm>
              <a:custGeom>
                <a:avLst/>
                <a:gdLst>
                  <a:gd name="T0" fmla="*/ 11 w 13"/>
                  <a:gd name="T1" fmla="*/ 12 h 22"/>
                  <a:gd name="T2" fmla="*/ 10 w 13"/>
                  <a:gd name="T3" fmla="*/ 0 h 22"/>
                  <a:gd name="T4" fmla="*/ 2 w 13"/>
                  <a:gd name="T5" fmla="*/ 10 h 22"/>
                  <a:gd name="T6" fmla="*/ 3 w 13"/>
                  <a:gd name="T7" fmla="*/ 22 h 22"/>
                  <a:gd name="T8" fmla="*/ 11 w 13"/>
                  <a:gd name="T9" fmla="*/ 12 h 22"/>
                </a:gdLst>
                <a:ahLst/>
                <a:cxnLst>
                  <a:cxn ang="0">
                    <a:pos x="T0" y="T1"/>
                  </a:cxn>
                  <a:cxn ang="0">
                    <a:pos x="T2" y="T3"/>
                  </a:cxn>
                  <a:cxn ang="0">
                    <a:pos x="T4" y="T5"/>
                  </a:cxn>
                  <a:cxn ang="0">
                    <a:pos x="T6" y="T7"/>
                  </a:cxn>
                  <a:cxn ang="0">
                    <a:pos x="T8" y="T9"/>
                  </a:cxn>
                </a:cxnLst>
                <a:rect l="0" t="0" r="r" b="b"/>
                <a:pathLst>
                  <a:path w="13" h="22">
                    <a:moveTo>
                      <a:pt x="11" y="12"/>
                    </a:moveTo>
                    <a:cubicBezTo>
                      <a:pt x="13" y="7"/>
                      <a:pt x="10" y="0"/>
                      <a:pt x="10" y="0"/>
                    </a:cubicBezTo>
                    <a:cubicBezTo>
                      <a:pt x="10" y="0"/>
                      <a:pt x="3" y="4"/>
                      <a:pt x="2" y="10"/>
                    </a:cubicBezTo>
                    <a:cubicBezTo>
                      <a:pt x="0" y="15"/>
                      <a:pt x="3" y="22"/>
                      <a:pt x="3" y="22"/>
                    </a:cubicBezTo>
                    <a:cubicBezTo>
                      <a:pt x="3" y="22"/>
                      <a:pt x="10" y="18"/>
                      <a:pt x="11" y="1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23" name="Freeform 101">
                <a:extLst>
                  <a:ext uri="{FF2B5EF4-FFF2-40B4-BE49-F238E27FC236}">
                    <a16:creationId xmlns="" xmlns:a16="http://schemas.microsoft.com/office/drawing/2014/main" id="{B1683F37-3E68-4241-B926-04911FC81819}"/>
                  </a:ext>
                </a:extLst>
              </p:cNvPr>
              <p:cNvSpPr>
                <a:spLocks/>
              </p:cNvSpPr>
              <p:nvPr/>
            </p:nvSpPr>
            <p:spPr bwMode="auto">
              <a:xfrm>
                <a:off x="4691608" y="1852864"/>
                <a:ext cx="40334" cy="27816"/>
              </a:xfrm>
              <a:custGeom>
                <a:avLst/>
                <a:gdLst>
                  <a:gd name="T0" fmla="*/ 10 w 24"/>
                  <a:gd name="T1" fmla="*/ 13 h 16"/>
                  <a:gd name="T2" fmla="*/ 24 w 24"/>
                  <a:gd name="T3" fmla="*/ 13 h 16"/>
                  <a:gd name="T4" fmla="*/ 14 w 24"/>
                  <a:gd name="T5" fmla="*/ 2 h 16"/>
                  <a:gd name="T6" fmla="*/ 0 w 24"/>
                  <a:gd name="T7" fmla="*/ 3 h 16"/>
                  <a:gd name="T8" fmla="*/ 10 w 24"/>
                  <a:gd name="T9" fmla="*/ 13 h 16"/>
                </a:gdLst>
                <a:ahLst/>
                <a:cxnLst>
                  <a:cxn ang="0">
                    <a:pos x="T0" y="T1"/>
                  </a:cxn>
                  <a:cxn ang="0">
                    <a:pos x="T2" y="T3"/>
                  </a:cxn>
                  <a:cxn ang="0">
                    <a:pos x="T4" y="T5"/>
                  </a:cxn>
                  <a:cxn ang="0">
                    <a:pos x="T6" y="T7"/>
                  </a:cxn>
                  <a:cxn ang="0">
                    <a:pos x="T8" y="T9"/>
                  </a:cxn>
                </a:cxnLst>
                <a:rect l="0" t="0" r="r" b="b"/>
                <a:pathLst>
                  <a:path w="24" h="16">
                    <a:moveTo>
                      <a:pt x="10" y="13"/>
                    </a:moveTo>
                    <a:cubicBezTo>
                      <a:pt x="16" y="16"/>
                      <a:pt x="24" y="13"/>
                      <a:pt x="24" y="13"/>
                    </a:cubicBezTo>
                    <a:cubicBezTo>
                      <a:pt x="24" y="13"/>
                      <a:pt x="21" y="5"/>
                      <a:pt x="14" y="2"/>
                    </a:cubicBezTo>
                    <a:cubicBezTo>
                      <a:pt x="8" y="0"/>
                      <a:pt x="0" y="3"/>
                      <a:pt x="0" y="3"/>
                    </a:cubicBezTo>
                    <a:cubicBezTo>
                      <a:pt x="0" y="3"/>
                      <a:pt x="3" y="11"/>
                      <a:pt x="10" y="13"/>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24" name="Freeform 102">
                <a:extLst>
                  <a:ext uri="{FF2B5EF4-FFF2-40B4-BE49-F238E27FC236}">
                    <a16:creationId xmlns="" xmlns:a16="http://schemas.microsoft.com/office/drawing/2014/main" id="{7522F9B5-0902-6E43-AD80-5CC3FCE5E7E0}"/>
                  </a:ext>
                </a:extLst>
              </p:cNvPr>
              <p:cNvSpPr>
                <a:spLocks/>
              </p:cNvSpPr>
              <p:nvPr/>
            </p:nvSpPr>
            <p:spPr bwMode="auto">
              <a:xfrm>
                <a:off x="4697171" y="1830611"/>
                <a:ext cx="23644" cy="22253"/>
              </a:xfrm>
              <a:custGeom>
                <a:avLst/>
                <a:gdLst>
                  <a:gd name="T0" fmla="*/ 14 w 14"/>
                  <a:gd name="T1" fmla="*/ 0 h 13"/>
                  <a:gd name="T2" fmla="*/ 4 w 14"/>
                  <a:gd name="T3" fmla="*/ 3 h 13"/>
                  <a:gd name="T4" fmla="*/ 0 w 14"/>
                  <a:gd name="T5" fmla="*/ 13 h 13"/>
                  <a:gd name="T6" fmla="*/ 10 w 14"/>
                  <a:gd name="T7" fmla="*/ 10 h 13"/>
                  <a:gd name="T8" fmla="*/ 14 w 14"/>
                  <a:gd name="T9" fmla="*/ 0 h 13"/>
                </a:gdLst>
                <a:ahLst/>
                <a:cxnLst>
                  <a:cxn ang="0">
                    <a:pos x="T0" y="T1"/>
                  </a:cxn>
                  <a:cxn ang="0">
                    <a:pos x="T2" y="T3"/>
                  </a:cxn>
                  <a:cxn ang="0">
                    <a:pos x="T4" y="T5"/>
                  </a:cxn>
                  <a:cxn ang="0">
                    <a:pos x="T6" y="T7"/>
                  </a:cxn>
                  <a:cxn ang="0">
                    <a:pos x="T8" y="T9"/>
                  </a:cxn>
                </a:cxnLst>
                <a:rect l="0" t="0" r="r" b="b"/>
                <a:pathLst>
                  <a:path w="14" h="13">
                    <a:moveTo>
                      <a:pt x="14" y="0"/>
                    </a:moveTo>
                    <a:cubicBezTo>
                      <a:pt x="14" y="0"/>
                      <a:pt x="8" y="0"/>
                      <a:pt x="4" y="3"/>
                    </a:cubicBezTo>
                    <a:cubicBezTo>
                      <a:pt x="0" y="7"/>
                      <a:pt x="0" y="13"/>
                      <a:pt x="0" y="13"/>
                    </a:cubicBezTo>
                    <a:cubicBezTo>
                      <a:pt x="0" y="13"/>
                      <a:pt x="6" y="13"/>
                      <a:pt x="10" y="10"/>
                    </a:cubicBezTo>
                    <a:cubicBezTo>
                      <a:pt x="13" y="6"/>
                      <a:pt x="14" y="0"/>
                      <a:pt x="14"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25" name="Freeform 103">
                <a:extLst>
                  <a:ext uri="{FF2B5EF4-FFF2-40B4-BE49-F238E27FC236}">
                    <a16:creationId xmlns="" xmlns:a16="http://schemas.microsoft.com/office/drawing/2014/main" id="{AA2BA1AB-7619-4546-BEAF-349D13DDC28A}"/>
                  </a:ext>
                </a:extLst>
              </p:cNvPr>
              <p:cNvSpPr>
                <a:spLocks/>
              </p:cNvSpPr>
              <p:nvPr/>
            </p:nvSpPr>
            <p:spPr bwMode="auto">
              <a:xfrm>
                <a:off x="4676309" y="1825048"/>
                <a:ext cx="15299" cy="27816"/>
              </a:xfrm>
              <a:custGeom>
                <a:avLst/>
                <a:gdLst>
                  <a:gd name="T0" fmla="*/ 6 w 9"/>
                  <a:gd name="T1" fmla="*/ 17 h 17"/>
                  <a:gd name="T2" fmla="*/ 9 w 9"/>
                  <a:gd name="T3" fmla="*/ 8 h 17"/>
                  <a:gd name="T4" fmla="*/ 3 w 9"/>
                  <a:gd name="T5" fmla="*/ 0 h 17"/>
                  <a:gd name="T6" fmla="*/ 1 w 9"/>
                  <a:gd name="T7" fmla="*/ 9 h 17"/>
                  <a:gd name="T8" fmla="*/ 6 w 9"/>
                  <a:gd name="T9" fmla="*/ 17 h 17"/>
                </a:gdLst>
                <a:ahLst/>
                <a:cxnLst>
                  <a:cxn ang="0">
                    <a:pos x="T0" y="T1"/>
                  </a:cxn>
                  <a:cxn ang="0">
                    <a:pos x="T2" y="T3"/>
                  </a:cxn>
                  <a:cxn ang="0">
                    <a:pos x="T4" y="T5"/>
                  </a:cxn>
                  <a:cxn ang="0">
                    <a:pos x="T6" y="T7"/>
                  </a:cxn>
                  <a:cxn ang="0">
                    <a:pos x="T8" y="T9"/>
                  </a:cxn>
                </a:cxnLst>
                <a:rect l="0" t="0" r="r" b="b"/>
                <a:pathLst>
                  <a:path w="9" h="17">
                    <a:moveTo>
                      <a:pt x="6" y="17"/>
                    </a:moveTo>
                    <a:cubicBezTo>
                      <a:pt x="6" y="17"/>
                      <a:pt x="9" y="12"/>
                      <a:pt x="9" y="8"/>
                    </a:cubicBezTo>
                    <a:cubicBezTo>
                      <a:pt x="8" y="3"/>
                      <a:pt x="3" y="0"/>
                      <a:pt x="3" y="0"/>
                    </a:cubicBezTo>
                    <a:cubicBezTo>
                      <a:pt x="3" y="0"/>
                      <a:pt x="0" y="4"/>
                      <a:pt x="1" y="9"/>
                    </a:cubicBezTo>
                    <a:cubicBezTo>
                      <a:pt x="1" y="14"/>
                      <a:pt x="6" y="17"/>
                      <a:pt x="6" y="1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26" name="Freeform 104">
                <a:extLst>
                  <a:ext uri="{FF2B5EF4-FFF2-40B4-BE49-F238E27FC236}">
                    <a16:creationId xmlns="" xmlns:a16="http://schemas.microsoft.com/office/drawing/2014/main" id="{485B66C8-A0F0-824E-800E-4CAC97903CF3}"/>
                  </a:ext>
                </a:extLst>
              </p:cNvPr>
              <p:cNvSpPr>
                <a:spLocks/>
              </p:cNvSpPr>
              <p:nvPr/>
            </p:nvSpPr>
            <p:spPr bwMode="auto">
              <a:xfrm>
                <a:off x="5017055" y="1548278"/>
                <a:ext cx="36161" cy="33379"/>
              </a:xfrm>
              <a:custGeom>
                <a:avLst/>
                <a:gdLst>
                  <a:gd name="T0" fmla="*/ 15 w 21"/>
                  <a:gd name="T1" fmla="*/ 15 h 20"/>
                  <a:gd name="T2" fmla="*/ 21 w 21"/>
                  <a:gd name="T3" fmla="*/ 0 h 20"/>
                  <a:gd name="T4" fmla="*/ 6 w 21"/>
                  <a:gd name="T5" fmla="*/ 5 h 20"/>
                  <a:gd name="T6" fmla="*/ 0 w 21"/>
                  <a:gd name="T7" fmla="*/ 19 h 20"/>
                  <a:gd name="T8" fmla="*/ 15 w 21"/>
                  <a:gd name="T9" fmla="*/ 15 h 20"/>
                </a:gdLst>
                <a:ahLst/>
                <a:cxnLst>
                  <a:cxn ang="0">
                    <a:pos x="T0" y="T1"/>
                  </a:cxn>
                  <a:cxn ang="0">
                    <a:pos x="T2" y="T3"/>
                  </a:cxn>
                  <a:cxn ang="0">
                    <a:pos x="T4" y="T5"/>
                  </a:cxn>
                  <a:cxn ang="0">
                    <a:pos x="T6" y="T7"/>
                  </a:cxn>
                  <a:cxn ang="0">
                    <a:pos x="T8" y="T9"/>
                  </a:cxn>
                </a:cxnLst>
                <a:rect l="0" t="0" r="r" b="b"/>
                <a:pathLst>
                  <a:path w="21" h="20">
                    <a:moveTo>
                      <a:pt x="15" y="15"/>
                    </a:moveTo>
                    <a:cubicBezTo>
                      <a:pt x="20" y="9"/>
                      <a:pt x="21" y="0"/>
                      <a:pt x="21" y="0"/>
                    </a:cubicBezTo>
                    <a:cubicBezTo>
                      <a:pt x="21" y="0"/>
                      <a:pt x="12" y="0"/>
                      <a:pt x="6" y="5"/>
                    </a:cubicBezTo>
                    <a:cubicBezTo>
                      <a:pt x="0" y="10"/>
                      <a:pt x="0" y="19"/>
                      <a:pt x="0" y="19"/>
                    </a:cubicBezTo>
                    <a:cubicBezTo>
                      <a:pt x="0" y="19"/>
                      <a:pt x="9" y="20"/>
                      <a:pt x="15" y="1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27" name="Freeform 105">
                <a:extLst>
                  <a:ext uri="{FF2B5EF4-FFF2-40B4-BE49-F238E27FC236}">
                    <a16:creationId xmlns="" xmlns:a16="http://schemas.microsoft.com/office/drawing/2014/main" id="{C7304D8F-0EE4-9444-89A4-FFCCE8421BFE}"/>
                  </a:ext>
                </a:extLst>
              </p:cNvPr>
              <p:cNvSpPr>
                <a:spLocks/>
              </p:cNvSpPr>
              <p:nvPr/>
            </p:nvSpPr>
            <p:spPr bwMode="auto">
              <a:xfrm>
                <a:off x="4986458" y="1538543"/>
                <a:ext cx="26426" cy="41724"/>
              </a:xfrm>
              <a:custGeom>
                <a:avLst/>
                <a:gdLst>
                  <a:gd name="T0" fmla="*/ 5 w 15"/>
                  <a:gd name="T1" fmla="*/ 0 h 25"/>
                  <a:gd name="T2" fmla="*/ 2 w 15"/>
                  <a:gd name="T3" fmla="*/ 14 h 25"/>
                  <a:gd name="T4" fmla="*/ 10 w 15"/>
                  <a:gd name="T5" fmla="*/ 25 h 25"/>
                  <a:gd name="T6" fmla="*/ 13 w 15"/>
                  <a:gd name="T7" fmla="*/ 12 h 25"/>
                  <a:gd name="T8" fmla="*/ 5 w 15"/>
                  <a:gd name="T9" fmla="*/ 0 h 25"/>
                </a:gdLst>
                <a:ahLst/>
                <a:cxnLst>
                  <a:cxn ang="0">
                    <a:pos x="T0" y="T1"/>
                  </a:cxn>
                  <a:cxn ang="0">
                    <a:pos x="T2" y="T3"/>
                  </a:cxn>
                  <a:cxn ang="0">
                    <a:pos x="T4" y="T5"/>
                  </a:cxn>
                  <a:cxn ang="0">
                    <a:pos x="T6" y="T7"/>
                  </a:cxn>
                  <a:cxn ang="0">
                    <a:pos x="T8" y="T9"/>
                  </a:cxn>
                </a:cxnLst>
                <a:rect l="0" t="0" r="r" b="b"/>
                <a:pathLst>
                  <a:path w="15" h="25">
                    <a:moveTo>
                      <a:pt x="5" y="0"/>
                    </a:moveTo>
                    <a:cubicBezTo>
                      <a:pt x="5" y="0"/>
                      <a:pt x="0" y="6"/>
                      <a:pt x="2" y="14"/>
                    </a:cubicBezTo>
                    <a:cubicBezTo>
                      <a:pt x="3" y="21"/>
                      <a:pt x="10" y="25"/>
                      <a:pt x="10" y="25"/>
                    </a:cubicBezTo>
                    <a:cubicBezTo>
                      <a:pt x="10" y="25"/>
                      <a:pt x="15" y="19"/>
                      <a:pt x="13" y="12"/>
                    </a:cubicBezTo>
                    <a:cubicBezTo>
                      <a:pt x="12" y="4"/>
                      <a:pt x="5" y="0"/>
                      <a:pt x="5"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28" name="Freeform 106">
                <a:extLst>
                  <a:ext uri="{FF2B5EF4-FFF2-40B4-BE49-F238E27FC236}">
                    <a16:creationId xmlns="" xmlns:a16="http://schemas.microsoft.com/office/drawing/2014/main" id="{547308E3-87B0-844C-A4B4-F0839958E34A}"/>
                  </a:ext>
                </a:extLst>
              </p:cNvPr>
              <p:cNvSpPr>
                <a:spLocks/>
              </p:cNvSpPr>
              <p:nvPr/>
            </p:nvSpPr>
            <p:spPr bwMode="auto">
              <a:xfrm>
                <a:off x="4189528" y="1908496"/>
                <a:ext cx="26426" cy="19471"/>
              </a:xfrm>
              <a:custGeom>
                <a:avLst/>
                <a:gdLst>
                  <a:gd name="T0" fmla="*/ 5 w 15"/>
                  <a:gd name="T1" fmla="*/ 9 h 12"/>
                  <a:gd name="T2" fmla="*/ 15 w 15"/>
                  <a:gd name="T3" fmla="*/ 11 h 12"/>
                  <a:gd name="T4" fmla="*/ 10 w 15"/>
                  <a:gd name="T5" fmla="*/ 2 h 12"/>
                  <a:gd name="T6" fmla="*/ 0 w 15"/>
                  <a:gd name="T7" fmla="*/ 1 h 12"/>
                  <a:gd name="T8" fmla="*/ 5 w 15"/>
                  <a:gd name="T9" fmla="*/ 9 h 12"/>
                </a:gdLst>
                <a:ahLst/>
                <a:cxnLst>
                  <a:cxn ang="0">
                    <a:pos x="T0" y="T1"/>
                  </a:cxn>
                  <a:cxn ang="0">
                    <a:pos x="T2" y="T3"/>
                  </a:cxn>
                  <a:cxn ang="0">
                    <a:pos x="T4" y="T5"/>
                  </a:cxn>
                  <a:cxn ang="0">
                    <a:pos x="T6" y="T7"/>
                  </a:cxn>
                  <a:cxn ang="0">
                    <a:pos x="T8" y="T9"/>
                  </a:cxn>
                </a:cxnLst>
                <a:rect l="0" t="0" r="r" b="b"/>
                <a:pathLst>
                  <a:path w="15" h="12">
                    <a:moveTo>
                      <a:pt x="5" y="9"/>
                    </a:moveTo>
                    <a:cubicBezTo>
                      <a:pt x="9" y="12"/>
                      <a:pt x="15" y="11"/>
                      <a:pt x="15" y="11"/>
                    </a:cubicBezTo>
                    <a:cubicBezTo>
                      <a:pt x="15" y="11"/>
                      <a:pt x="14" y="5"/>
                      <a:pt x="10" y="2"/>
                    </a:cubicBezTo>
                    <a:cubicBezTo>
                      <a:pt x="6" y="0"/>
                      <a:pt x="0" y="1"/>
                      <a:pt x="0" y="1"/>
                    </a:cubicBezTo>
                    <a:cubicBezTo>
                      <a:pt x="0" y="1"/>
                      <a:pt x="1" y="6"/>
                      <a:pt x="5" y="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29" name="Freeform 107">
                <a:extLst>
                  <a:ext uri="{FF2B5EF4-FFF2-40B4-BE49-F238E27FC236}">
                    <a16:creationId xmlns="" xmlns:a16="http://schemas.microsoft.com/office/drawing/2014/main" id="{F782CC3F-40C8-9746-9741-44A77360421D}"/>
                  </a:ext>
                </a:extLst>
              </p:cNvPr>
              <p:cNvSpPr>
                <a:spLocks/>
              </p:cNvSpPr>
              <p:nvPr/>
            </p:nvSpPr>
            <p:spPr bwMode="auto">
              <a:xfrm>
                <a:off x="4193701" y="1893197"/>
                <a:ext cx="18081" cy="15299"/>
              </a:xfrm>
              <a:custGeom>
                <a:avLst/>
                <a:gdLst>
                  <a:gd name="T0" fmla="*/ 7 w 11"/>
                  <a:gd name="T1" fmla="*/ 7 h 9"/>
                  <a:gd name="T2" fmla="*/ 11 w 11"/>
                  <a:gd name="T3" fmla="*/ 1 h 9"/>
                  <a:gd name="T4" fmla="*/ 4 w 11"/>
                  <a:gd name="T5" fmla="*/ 2 h 9"/>
                  <a:gd name="T6" fmla="*/ 0 w 11"/>
                  <a:gd name="T7" fmla="*/ 8 h 9"/>
                  <a:gd name="T8" fmla="*/ 7 w 11"/>
                  <a:gd name="T9" fmla="*/ 7 h 9"/>
                </a:gdLst>
                <a:ahLst/>
                <a:cxnLst>
                  <a:cxn ang="0">
                    <a:pos x="T0" y="T1"/>
                  </a:cxn>
                  <a:cxn ang="0">
                    <a:pos x="T2" y="T3"/>
                  </a:cxn>
                  <a:cxn ang="0">
                    <a:pos x="T4" y="T5"/>
                  </a:cxn>
                  <a:cxn ang="0">
                    <a:pos x="T6" y="T7"/>
                  </a:cxn>
                  <a:cxn ang="0">
                    <a:pos x="T8" y="T9"/>
                  </a:cxn>
                </a:cxnLst>
                <a:rect l="0" t="0" r="r" b="b"/>
                <a:pathLst>
                  <a:path w="11" h="9">
                    <a:moveTo>
                      <a:pt x="7" y="7"/>
                    </a:moveTo>
                    <a:cubicBezTo>
                      <a:pt x="10" y="5"/>
                      <a:pt x="11" y="1"/>
                      <a:pt x="11" y="1"/>
                    </a:cubicBezTo>
                    <a:cubicBezTo>
                      <a:pt x="11" y="1"/>
                      <a:pt x="7" y="0"/>
                      <a:pt x="4" y="2"/>
                    </a:cubicBezTo>
                    <a:cubicBezTo>
                      <a:pt x="1" y="4"/>
                      <a:pt x="0" y="8"/>
                      <a:pt x="0" y="8"/>
                    </a:cubicBezTo>
                    <a:cubicBezTo>
                      <a:pt x="0" y="8"/>
                      <a:pt x="4" y="9"/>
                      <a:pt x="7" y="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30" name="Freeform 108">
                <a:extLst>
                  <a:ext uri="{FF2B5EF4-FFF2-40B4-BE49-F238E27FC236}">
                    <a16:creationId xmlns="" xmlns:a16="http://schemas.microsoft.com/office/drawing/2014/main" id="{D4E8F343-84C2-E049-A8B0-8664E566196B}"/>
                  </a:ext>
                </a:extLst>
              </p:cNvPr>
              <p:cNvSpPr>
                <a:spLocks/>
              </p:cNvSpPr>
              <p:nvPr/>
            </p:nvSpPr>
            <p:spPr bwMode="auto">
              <a:xfrm>
                <a:off x="4182575" y="1883462"/>
                <a:ext cx="11126" cy="20862"/>
              </a:xfrm>
              <a:custGeom>
                <a:avLst/>
                <a:gdLst>
                  <a:gd name="T0" fmla="*/ 0 w 6"/>
                  <a:gd name="T1" fmla="*/ 6 h 12"/>
                  <a:gd name="T2" fmla="*/ 3 w 6"/>
                  <a:gd name="T3" fmla="*/ 12 h 12"/>
                  <a:gd name="T4" fmla="*/ 6 w 6"/>
                  <a:gd name="T5" fmla="*/ 6 h 12"/>
                  <a:gd name="T6" fmla="*/ 3 w 6"/>
                  <a:gd name="T7" fmla="*/ 0 h 12"/>
                  <a:gd name="T8" fmla="*/ 0 w 6"/>
                  <a:gd name="T9" fmla="*/ 6 h 12"/>
                </a:gdLst>
                <a:ahLst/>
                <a:cxnLst>
                  <a:cxn ang="0">
                    <a:pos x="T0" y="T1"/>
                  </a:cxn>
                  <a:cxn ang="0">
                    <a:pos x="T2" y="T3"/>
                  </a:cxn>
                  <a:cxn ang="0">
                    <a:pos x="T4" y="T5"/>
                  </a:cxn>
                  <a:cxn ang="0">
                    <a:pos x="T6" y="T7"/>
                  </a:cxn>
                  <a:cxn ang="0">
                    <a:pos x="T8" y="T9"/>
                  </a:cxn>
                </a:cxnLst>
                <a:rect l="0" t="0" r="r" b="b"/>
                <a:pathLst>
                  <a:path w="6" h="12">
                    <a:moveTo>
                      <a:pt x="0" y="6"/>
                    </a:moveTo>
                    <a:cubicBezTo>
                      <a:pt x="0" y="10"/>
                      <a:pt x="3" y="12"/>
                      <a:pt x="3" y="12"/>
                    </a:cubicBezTo>
                    <a:cubicBezTo>
                      <a:pt x="3" y="12"/>
                      <a:pt x="5" y="10"/>
                      <a:pt x="6" y="6"/>
                    </a:cubicBezTo>
                    <a:cubicBezTo>
                      <a:pt x="6" y="3"/>
                      <a:pt x="3" y="0"/>
                      <a:pt x="3" y="0"/>
                    </a:cubicBezTo>
                    <a:cubicBezTo>
                      <a:pt x="3" y="0"/>
                      <a:pt x="0" y="3"/>
                      <a:pt x="0" y="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31" name="Freeform 109">
                <a:extLst>
                  <a:ext uri="{FF2B5EF4-FFF2-40B4-BE49-F238E27FC236}">
                    <a16:creationId xmlns="" xmlns:a16="http://schemas.microsoft.com/office/drawing/2014/main" id="{9DF20778-7709-6A45-AF0F-83BEC25EC30F}"/>
                  </a:ext>
                </a:extLst>
              </p:cNvPr>
              <p:cNvSpPr>
                <a:spLocks/>
              </p:cNvSpPr>
              <p:nvPr/>
            </p:nvSpPr>
            <p:spPr bwMode="auto">
              <a:xfrm>
                <a:off x="3673541" y="1769416"/>
                <a:ext cx="41724" cy="23644"/>
              </a:xfrm>
              <a:custGeom>
                <a:avLst/>
                <a:gdLst>
                  <a:gd name="T0" fmla="*/ 13 w 25"/>
                  <a:gd name="T1" fmla="*/ 12 h 14"/>
                  <a:gd name="T2" fmla="*/ 25 w 25"/>
                  <a:gd name="T3" fmla="*/ 4 h 14"/>
                  <a:gd name="T4" fmla="*/ 11 w 25"/>
                  <a:gd name="T5" fmla="*/ 1 h 14"/>
                  <a:gd name="T6" fmla="*/ 0 w 25"/>
                  <a:gd name="T7" fmla="*/ 9 h 14"/>
                  <a:gd name="T8" fmla="*/ 13 w 25"/>
                  <a:gd name="T9" fmla="*/ 12 h 14"/>
                </a:gdLst>
                <a:ahLst/>
                <a:cxnLst>
                  <a:cxn ang="0">
                    <a:pos x="T0" y="T1"/>
                  </a:cxn>
                  <a:cxn ang="0">
                    <a:pos x="T2" y="T3"/>
                  </a:cxn>
                  <a:cxn ang="0">
                    <a:pos x="T4" y="T5"/>
                  </a:cxn>
                  <a:cxn ang="0">
                    <a:pos x="T6" y="T7"/>
                  </a:cxn>
                  <a:cxn ang="0">
                    <a:pos x="T8" y="T9"/>
                  </a:cxn>
                </a:cxnLst>
                <a:rect l="0" t="0" r="r" b="b"/>
                <a:pathLst>
                  <a:path w="25" h="14">
                    <a:moveTo>
                      <a:pt x="13" y="12"/>
                    </a:moveTo>
                    <a:cubicBezTo>
                      <a:pt x="20" y="11"/>
                      <a:pt x="25" y="4"/>
                      <a:pt x="25" y="4"/>
                    </a:cubicBezTo>
                    <a:cubicBezTo>
                      <a:pt x="25" y="4"/>
                      <a:pt x="18" y="0"/>
                      <a:pt x="11" y="1"/>
                    </a:cubicBezTo>
                    <a:cubicBezTo>
                      <a:pt x="4" y="2"/>
                      <a:pt x="0" y="9"/>
                      <a:pt x="0" y="9"/>
                    </a:cubicBezTo>
                    <a:cubicBezTo>
                      <a:pt x="0" y="9"/>
                      <a:pt x="6" y="14"/>
                      <a:pt x="13" y="1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32" name="Freeform 110">
                <a:extLst>
                  <a:ext uri="{FF2B5EF4-FFF2-40B4-BE49-F238E27FC236}">
                    <a16:creationId xmlns="" xmlns:a16="http://schemas.microsoft.com/office/drawing/2014/main" id="{01809427-46C0-7346-88AD-CC54ECE6A096}"/>
                  </a:ext>
                </a:extLst>
              </p:cNvPr>
              <p:cNvSpPr>
                <a:spLocks/>
              </p:cNvSpPr>
              <p:nvPr/>
            </p:nvSpPr>
            <p:spPr bwMode="auto">
              <a:xfrm>
                <a:off x="3667978" y="1747163"/>
                <a:ext cx="18081" cy="30598"/>
              </a:xfrm>
              <a:custGeom>
                <a:avLst/>
                <a:gdLst>
                  <a:gd name="T0" fmla="*/ 10 w 11"/>
                  <a:gd name="T1" fmla="*/ 10 h 18"/>
                  <a:gd name="T2" fmla="*/ 8 w 11"/>
                  <a:gd name="T3" fmla="*/ 0 h 18"/>
                  <a:gd name="T4" fmla="*/ 1 w 11"/>
                  <a:gd name="T5" fmla="*/ 8 h 18"/>
                  <a:gd name="T6" fmla="*/ 3 w 11"/>
                  <a:gd name="T7" fmla="*/ 18 h 18"/>
                  <a:gd name="T8" fmla="*/ 10 w 11"/>
                  <a:gd name="T9" fmla="*/ 10 h 18"/>
                </a:gdLst>
                <a:ahLst/>
                <a:cxnLst>
                  <a:cxn ang="0">
                    <a:pos x="T0" y="T1"/>
                  </a:cxn>
                  <a:cxn ang="0">
                    <a:pos x="T2" y="T3"/>
                  </a:cxn>
                  <a:cxn ang="0">
                    <a:pos x="T4" y="T5"/>
                  </a:cxn>
                  <a:cxn ang="0">
                    <a:pos x="T6" y="T7"/>
                  </a:cxn>
                  <a:cxn ang="0">
                    <a:pos x="T8" y="T9"/>
                  </a:cxn>
                </a:cxnLst>
                <a:rect l="0" t="0" r="r" b="b"/>
                <a:pathLst>
                  <a:path w="11" h="18">
                    <a:moveTo>
                      <a:pt x="10" y="10"/>
                    </a:moveTo>
                    <a:cubicBezTo>
                      <a:pt x="11" y="5"/>
                      <a:pt x="8" y="0"/>
                      <a:pt x="8" y="0"/>
                    </a:cubicBezTo>
                    <a:cubicBezTo>
                      <a:pt x="8" y="0"/>
                      <a:pt x="3" y="3"/>
                      <a:pt x="1" y="8"/>
                    </a:cubicBezTo>
                    <a:cubicBezTo>
                      <a:pt x="0" y="13"/>
                      <a:pt x="3" y="18"/>
                      <a:pt x="3" y="18"/>
                    </a:cubicBezTo>
                    <a:cubicBezTo>
                      <a:pt x="3" y="18"/>
                      <a:pt x="8" y="15"/>
                      <a:pt x="10" y="1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33" name="Freeform 111">
                <a:extLst>
                  <a:ext uri="{FF2B5EF4-FFF2-40B4-BE49-F238E27FC236}">
                    <a16:creationId xmlns="" xmlns:a16="http://schemas.microsoft.com/office/drawing/2014/main" id="{541EEFE0-3C1B-6846-8CC1-95B5F1D8F833}"/>
                  </a:ext>
                </a:extLst>
              </p:cNvPr>
              <p:cNvSpPr>
                <a:spLocks/>
              </p:cNvSpPr>
              <p:nvPr/>
            </p:nvSpPr>
            <p:spPr bwMode="auto">
              <a:xfrm>
                <a:off x="3645725" y="1762462"/>
                <a:ext cx="20862" cy="20862"/>
              </a:xfrm>
              <a:custGeom>
                <a:avLst/>
                <a:gdLst>
                  <a:gd name="T0" fmla="*/ 0 w 12"/>
                  <a:gd name="T1" fmla="*/ 0 h 12"/>
                  <a:gd name="T2" fmla="*/ 3 w 12"/>
                  <a:gd name="T3" fmla="*/ 9 h 12"/>
                  <a:gd name="T4" fmla="*/ 12 w 12"/>
                  <a:gd name="T5" fmla="*/ 12 h 12"/>
                  <a:gd name="T6" fmla="*/ 9 w 12"/>
                  <a:gd name="T7" fmla="*/ 3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cubicBezTo>
                      <a:pt x="0" y="0"/>
                      <a:pt x="0" y="5"/>
                      <a:pt x="3" y="9"/>
                    </a:cubicBezTo>
                    <a:cubicBezTo>
                      <a:pt x="6" y="12"/>
                      <a:pt x="12" y="12"/>
                      <a:pt x="12" y="12"/>
                    </a:cubicBezTo>
                    <a:cubicBezTo>
                      <a:pt x="12" y="12"/>
                      <a:pt x="12" y="7"/>
                      <a:pt x="9" y="3"/>
                    </a:cubicBezTo>
                    <a:cubicBezTo>
                      <a:pt x="6" y="0"/>
                      <a:pt x="0" y="0"/>
                      <a:pt x="0"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34" name="Freeform 112">
                <a:extLst>
                  <a:ext uri="{FF2B5EF4-FFF2-40B4-BE49-F238E27FC236}">
                    <a16:creationId xmlns="" xmlns:a16="http://schemas.microsoft.com/office/drawing/2014/main" id="{57245902-81AF-434D-9DD6-E2376B6F7F26}"/>
                  </a:ext>
                </a:extLst>
              </p:cNvPr>
              <p:cNvSpPr>
                <a:spLocks/>
              </p:cNvSpPr>
              <p:nvPr/>
            </p:nvSpPr>
            <p:spPr bwMode="auto">
              <a:xfrm>
                <a:off x="3990644" y="2112944"/>
                <a:ext cx="40334" cy="26426"/>
              </a:xfrm>
              <a:custGeom>
                <a:avLst/>
                <a:gdLst>
                  <a:gd name="T0" fmla="*/ 14 w 24"/>
                  <a:gd name="T1" fmla="*/ 13 h 16"/>
                  <a:gd name="T2" fmla="*/ 24 w 24"/>
                  <a:gd name="T3" fmla="*/ 3 h 16"/>
                  <a:gd name="T4" fmla="*/ 10 w 24"/>
                  <a:gd name="T5" fmla="*/ 2 h 16"/>
                  <a:gd name="T6" fmla="*/ 0 w 24"/>
                  <a:gd name="T7" fmla="*/ 12 h 16"/>
                  <a:gd name="T8" fmla="*/ 14 w 24"/>
                  <a:gd name="T9" fmla="*/ 13 h 16"/>
                </a:gdLst>
                <a:ahLst/>
                <a:cxnLst>
                  <a:cxn ang="0">
                    <a:pos x="T0" y="T1"/>
                  </a:cxn>
                  <a:cxn ang="0">
                    <a:pos x="T2" y="T3"/>
                  </a:cxn>
                  <a:cxn ang="0">
                    <a:pos x="T4" y="T5"/>
                  </a:cxn>
                  <a:cxn ang="0">
                    <a:pos x="T6" y="T7"/>
                  </a:cxn>
                  <a:cxn ang="0">
                    <a:pos x="T8" y="T9"/>
                  </a:cxn>
                </a:cxnLst>
                <a:rect l="0" t="0" r="r" b="b"/>
                <a:pathLst>
                  <a:path w="24" h="16">
                    <a:moveTo>
                      <a:pt x="14" y="13"/>
                    </a:moveTo>
                    <a:cubicBezTo>
                      <a:pt x="21" y="10"/>
                      <a:pt x="24" y="3"/>
                      <a:pt x="24" y="3"/>
                    </a:cubicBezTo>
                    <a:cubicBezTo>
                      <a:pt x="24" y="3"/>
                      <a:pt x="17" y="0"/>
                      <a:pt x="10" y="2"/>
                    </a:cubicBezTo>
                    <a:cubicBezTo>
                      <a:pt x="3" y="5"/>
                      <a:pt x="0" y="12"/>
                      <a:pt x="0" y="12"/>
                    </a:cubicBezTo>
                    <a:cubicBezTo>
                      <a:pt x="0" y="12"/>
                      <a:pt x="8" y="16"/>
                      <a:pt x="14" y="13"/>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35" name="Freeform 113">
                <a:extLst>
                  <a:ext uri="{FF2B5EF4-FFF2-40B4-BE49-F238E27FC236}">
                    <a16:creationId xmlns="" xmlns:a16="http://schemas.microsoft.com/office/drawing/2014/main" id="{07C81220-1B4F-354F-90EC-51DBDB2F0C43}"/>
                  </a:ext>
                </a:extLst>
              </p:cNvPr>
              <p:cNvSpPr>
                <a:spLocks/>
              </p:cNvSpPr>
              <p:nvPr/>
            </p:nvSpPr>
            <p:spPr bwMode="auto">
              <a:xfrm>
                <a:off x="3983689" y="2094864"/>
                <a:ext cx="15299" cy="31989"/>
              </a:xfrm>
              <a:custGeom>
                <a:avLst/>
                <a:gdLst>
                  <a:gd name="T0" fmla="*/ 1 w 9"/>
                  <a:gd name="T1" fmla="*/ 9 h 18"/>
                  <a:gd name="T2" fmla="*/ 4 w 9"/>
                  <a:gd name="T3" fmla="*/ 18 h 18"/>
                  <a:gd name="T4" fmla="*/ 9 w 9"/>
                  <a:gd name="T5" fmla="*/ 9 h 18"/>
                  <a:gd name="T6" fmla="*/ 5 w 9"/>
                  <a:gd name="T7" fmla="*/ 0 h 18"/>
                  <a:gd name="T8" fmla="*/ 1 w 9"/>
                  <a:gd name="T9" fmla="*/ 9 h 18"/>
                </a:gdLst>
                <a:ahLst/>
                <a:cxnLst>
                  <a:cxn ang="0">
                    <a:pos x="T0" y="T1"/>
                  </a:cxn>
                  <a:cxn ang="0">
                    <a:pos x="T2" y="T3"/>
                  </a:cxn>
                  <a:cxn ang="0">
                    <a:pos x="T4" y="T5"/>
                  </a:cxn>
                  <a:cxn ang="0">
                    <a:pos x="T6" y="T7"/>
                  </a:cxn>
                  <a:cxn ang="0">
                    <a:pos x="T8" y="T9"/>
                  </a:cxn>
                </a:cxnLst>
                <a:rect l="0" t="0" r="r" b="b"/>
                <a:pathLst>
                  <a:path w="9" h="18">
                    <a:moveTo>
                      <a:pt x="1" y="9"/>
                    </a:moveTo>
                    <a:cubicBezTo>
                      <a:pt x="0" y="14"/>
                      <a:pt x="4" y="18"/>
                      <a:pt x="4" y="18"/>
                    </a:cubicBezTo>
                    <a:cubicBezTo>
                      <a:pt x="4" y="18"/>
                      <a:pt x="9" y="14"/>
                      <a:pt x="9" y="9"/>
                    </a:cubicBezTo>
                    <a:cubicBezTo>
                      <a:pt x="9" y="4"/>
                      <a:pt x="5" y="0"/>
                      <a:pt x="5" y="0"/>
                    </a:cubicBezTo>
                    <a:cubicBezTo>
                      <a:pt x="5" y="0"/>
                      <a:pt x="1" y="4"/>
                      <a:pt x="1" y="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36" name="Freeform 114">
                <a:extLst>
                  <a:ext uri="{FF2B5EF4-FFF2-40B4-BE49-F238E27FC236}">
                    <a16:creationId xmlns="" xmlns:a16="http://schemas.microsoft.com/office/drawing/2014/main" id="{95463C11-A59E-8049-99DA-CB160B3E5CCE}"/>
                  </a:ext>
                </a:extLst>
              </p:cNvPr>
              <p:cNvSpPr>
                <a:spLocks/>
              </p:cNvSpPr>
              <p:nvPr/>
            </p:nvSpPr>
            <p:spPr bwMode="auto">
              <a:xfrm>
                <a:off x="3961437" y="2114335"/>
                <a:ext cx="22253" cy="20862"/>
              </a:xfrm>
              <a:custGeom>
                <a:avLst/>
                <a:gdLst>
                  <a:gd name="T0" fmla="*/ 0 w 13"/>
                  <a:gd name="T1" fmla="*/ 1 h 12"/>
                  <a:gd name="T2" fmla="*/ 4 w 13"/>
                  <a:gd name="T3" fmla="*/ 9 h 12"/>
                  <a:gd name="T4" fmla="*/ 13 w 13"/>
                  <a:gd name="T5" fmla="*/ 11 h 12"/>
                  <a:gd name="T6" fmla="*/ 9 w 13"/>
                  <a:gd name="T7" fmla="*/ 3 h 12"/>
                  <a:gd name="T8" fmla="*/ 0 w 13"/>
                  <a:gd name="T9" fmla="*/ 1 h 12"/>
                </a:gdLst>
                <a:ahLst/>
                <a:cxnLst>
                  <a:cxn ang="0">
                    <a:pos x="T0" y="T1"/>
                  </a:cxn>
                  <a:cxn ang="0">
                    <a:pos x="T2" y="T3"/>
                  </a:cxn>
                  <a:cxn ang="0">
                    <a:pos x="T4" y="T5"/>
                  </a:cxn>
                  <a:cxn ang="0">
                    <a:pos x="T6" y="T7"/>
                  </a:cxn>
                  <a:cxn ang="0">
                    <a:pos x="T8" y="T9"/>
                  </a:cxn>
                </a:cxnLst>
                <a:rect l="0" t="0" r="r" b="b"/>
                <a:pathLst>
                  <a:path w="13" h="12">
                    <a:moveTo>
                      <a:pt x="0" y="1"/>
                    </a:moveTo>
                    <a:cubicBezTo>
                      <a:pt x="0" y="1"/>
                      <a:pt x="0" y="6"/>
                      <a:pt x="4" y="9"/>
                    </a:cubicBezTo>
                    <a:cubicBezTo>
                      <a:pt x="8" y="12"/>
                      <a:pt x="13" y="11"/>
                      <a:pt x="13" y="11"/>
                    </a:cubicBezTo>
                    <a:cubicBezTo>
                      <a:pt x="13" y="11"/>
                      <a:pt x="13" y="6"/>
                      <a:pt x="9" y="3"/>
                    </a:cubicBezTo>
                    <a:cubicBezTo>
                      <a:pt x="5" y="0"/>
                      <a:pt x="0" y="1"/>
                      <a:pt x="0" y="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37" name="Freeform 115">
                <a:extLst>
                  <a:ext uri="{FF2B5EF4-FFF2-40B4-BE49-F238E27FC236}">
                    <a16:creationId xmlns="" xmlns:a16="http://schemas.microsoft.com/office/drawing/2014/main" id="{7DB15890-9470-0749-826F-C18754DB3AB6}"/>
                  </a:ext>
                </a:extLst>
              </p:cNvPr>
              <p:cNvSpPr>
                <a:spLocks/>
              </p:cNvSpPr>
              <p:nvPr/>
            </p:nvSpPr>
            <p:spPr bwMode="auto">
              <a:xfrm>
                <a:off x="3392599" y="2335472"/>
                <a:ext cx="40334" cy="61195"/>
              </a:xfrm>
              <a:custGeom>
                <a:avLst/>
                <a:gdLst>
                  <a:gd name="T0" fmla="*/ 19 w 23"/>
                  <a:gd name="T1" fmla="*/ 21 h 36"/>
                  <a:gd name="T2" fmla="*/ 17 w 23"/>
                  <a:gd name="T3" fmla="*/ 0 h 36"/>
                  <a:gd name="T4" fmla="*/ 3 w 23"/>
                  <a:gd name="T5" fmla="*/ 16 h 36"/>
                  <a:gd name="T6" fmla="*/ 6 w 23"/>
                  <a:gd name="T7" fmla="*/ 36 h 36"/>
                  <a:gd name="T8" fmla="*/ 19 w 23"/>
                  <a:gd name="T9" fmla="*/ 21 h 36"/>
                </a:gdLst>
                <a:ahLst/>
                <a:cxnLst>
                  <a:cxn ang="0">
                    <a:pos x="T0" y="T1"/>
                  </a:cxn>
                  <a:cxn ang="0">
                    <a:pos x="T2" y="T3"/>
                  </a:cxn>
                  <a:cxn ang="0">
                    <a:pos x="T4" y="T5"/>
                  </a:cxn>
                  <a:cxn ang="0">
                    <a:pos x="T6" y="T7"/>
                  </a:cxn>
                  <a:cxn ang="0">
                    <a:pos x="T8" y="T9"/>
                  </a:cxn>
                </a:cxnLst>
                <a:rect l="0" t="0" r="r" b="b"/>
                <a:pathLst>
                  <a:path w="23" h="36">
                    <a:moveTo>
                      <a:pt x="19" y="21"/>
                    </a:moveTo>
                    <a:cubicBezTo>
                      <a:pt x="23" y="11"/>
                      <a:pt x="17" y="0"/>
                      <a:pt x="17" y="0"/>
                    </a:cubicBezTo>
                    <a:cubicBezTo>
                      <a:pt x="17" y="0"/>
                      <a:pt x="6" y="6"/>
                      <a:pt x="3" y="16"/>
                    </a:cubicBezTo>
                    <a:cubicBezTo>
                      <a:pt x="0" y="25"/>
                      <a:pt x="6" y="36"/>
                      <a:pt x="6" y="36"/>
                    </a:cubicBezTo>
                    <a:cubicBezTo>
                      <a:pt x="6" y="36"/>
                      <a:pt x="16" y="31"/>
                      <a:pt x="19" y="2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38" name="Freeform 116">
                <a:extLst>
                  <a:ext uri="{FF2B5EF4-FFF2-40B4-BE49-F238E27FC236}">
                    <a16:creationId xmlns="" xmlns:a16="http://schemas.microsoft.com/office/drawing/2014/main" id="{9C2793B4-72AA-744A-8C32-CC05627B5A1C}"/>
                  </a:ext>
                </a:extLst>
              </p:cNvPr>
              <p:cNvSpPr>
                <a:spLocks/>
              </p:cNvSpPr>
              <p:nvPr/>
            </p:nvSpPr>
            <p:spPr bwMode="auto">
              <a:xfrm>
                <a:off x="3360610" y="2359116"/>
                <a:ext cx="34770" cy="33379"/>
              </a:xfrm>
              <a:custGeom>
                <a:avLst/>
                <a:gdLst>
                  <a:gd name="T0" fmla="*/ 0 w 20"/>
                  <a:gd name="T1" fmla="*/ 0 h 19"/>
                  <a:gd name="T2" fmla="*/ 6 w 20"/>
                  <a:gd name="T3" fmla="*/ 14 h 19"/>
                  <a:gd name="T4" fmla="*/ 20 w 20"/>
                  <a:gd name="T5" fmla="*/ 18 h 19"/>
                  <a:gd name="T6" fmla="*/ 14 w 20"/>
                  <a:gd name="T7" fmla="*/ 5 h 19"/>
                  <a:gd name="T8" fmla="*/ 0 w 20"/>
                  <a:gd name="T9" fmla="*/ 0 h 19"/>
                </a:gdLst>
                <a:ahLst/>
                <a:cxnLst>
                  <a:cxn ang="0">
                    <a:pos x="T0" y="T1"/>
                  </a:cxn>
                  <a:cxn ang="0">
                    <a:pos x="T2" y="T3"/>
                  </a:cxn>
                  <a:cxn ang="0">
                    <a:pos x="T4" y="T5"/>
                  </a:cxn>
                  <a:cxn ang="0">
                    <a:pos x="T6" y="T7"/>
                  </a:cxn>
                  <a:cxn ang="0">
                    <a:pos x="T8" y="T9"/>
                  </a:cxn>
                </a:cxnLst>
                <a:rect l="0" t="0" r="r" b="b"/>
                <a:pathLst>
                  <a:path w="20" h="19">
                    <a:moveTo>
                      <a:pt x="0" y="0"/>
                    </a:moveTo>
                    <a:cubicBezTo>
                      <a:pt x="0" y="0"/>
                      <a:pt x="1" y="9"/>
                      <a:pt x="6" y="14"/>
                    </a:cubicBezTo>
                    <a:cubicBezTo>
                      <a:pt x="12" y="19"/>
                      <a:pt x="20" y="18"/>
                      <a:pt x="20" y="18"/>
                    </a:cubicBezTo>
                    <a:cubicBezTo>
                      <a:pt x="20" y="18"/>
                      <a:pt x="20" y="10"/>
                      <a:pt x="14" y="5"/>
                    </a:cubicBezTo>
                    <a:cubicBezTo>
                      <a:pt x="9" y="0"/>
                      <a:pt x="0" y="0"/>
                      <a:pt x="0"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39" name="Freeform 117">
                <a:extLst>
                  <a:ext uri="{FF2B5EF4-FFF2-40B4-BE49-F238E27FC236}">
                    <a16:creationId xmlns="" xmlns:a16="http://schemas.microsoft.com/office/drawing/2014/main" id="{DFA3852E-7121-0C42-AFE3-73083C3D0BF7}"/>
                  </a:ext>
                </a:extLst>
              </p:cNvPr>
              <p:cNvSpPr>
                <a:spLocks/>
              </p:cNvSpPr>
              <p:nvPr/>
            </p:nvSpPr>
            <p:spPr bwMode="auto">
              <a:xfrm>
                <a:off x="3355047" y="2396667"/>
                <a:ext cx="41724" cy="26426"/>
              </a:xfrm>
              <a:custGeom>
                <a:avLst/>
                <a:gdLst>
                  <a:gd name="T0" fmla="*/ 10 w 24"/>
                  <a:gd name="T1" fmla="*/ 2 h 15"/>
                  <a:gd name="T2" fmla="*/ 0 w 24"/>
                  <a:gd name="T3" fmla="*/ 10 h 15"/>
                  <a:gd name="T4" fmla="*/ 13 w 24"/>
                  <a:gd name="T5" fmla="*/ 13 h 15"/>
                  <a:gd name="T6" fmla="*/ 24 w 24"/>
                  <a:gd name="T7" fmla="*/ 4 h 15"/>
                  <a:gd name="T8" fmla="*/ 10 w 24"/>
                  <a:gd name="T9" fmla="*/ 2 h 15"/>
                </a:gdLst>
                <a:ahLst/>
                <a:cxnLst>
                  <a:cxn ang="0">
                    <a:pos x="T0" y="T1"/>
                  </a:cxn>
                  <a:cxn ang="0">
                    <a:pos x="T2" y="T3"/>
                  </a:cxn>
                  <a:cxn ang="0">
                    <a:pos x="T4" y="T5"/>
                  </a:cxn>
                  <a:cxn ang="0">
                    <a:pos x="T6" y="T7"/>
                  </a:cxn>
                  <a:cxn ang="0">
                    <a:pos x="T8" y="T9"/>
                  </a:cxn>
                </a:cxnLst>
                <a:rect l="0" t="0" r="r" b="b"/>
                <a:pathLst>
                  <a:path w="24" h="15">
                    <a:moveTo>
                      <a:pt x="10" y="2"/>
                    </a:moveTo>
                    <a:cubicBezTo>
                      <a:pt x="4" y="4"/>
                      <a:pt x="0" y="10"/>
                      <a:pt x="0" y="10"/>
                    </a:cubicBezTo>
                    <a:cubicBezTo>
                      <a:pt x="0" y="10"/>
                      <a:pt x="6" y="15"/>
                      <a:pt x="13" y="13"/>
                    </a:cubicBezTo>
                    <a:cubicBezTo>
                      <a:pt x="20" y="11"/>
                      <a:pt x="24" y="4"/>
                      <a:pt x="24" y="4"/>
                    </a:cubicBezTo>
                    <a:cubicBezTo>
                      <a:pt x="24" y="4"/>
                      <a:pt x="17" y="0"/>
                      <a:pt x="10" y="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40" name="Freeform 118">
                <a:extLst>
                  <a:ext uri="{FF2B5EF4-FFF2-40B4-BE49-F238E27FC236}">
                    <a16:creationId xmlns="" xmlns:a16="http://schemas.microsoft.com/office/drawing/2014/main" id="{B49ABF4C-CFCE-1A45-8F98-192DD397682A}"/>
                  </a:ext>
                </a:extLst>
              </p:cNvPr>
              <p:cNvSpPr>
                <a:spLocks/>
              </p:cNvSpPr>
              <p:nvPr/>
            </p:nvSpPr>
            <p:spPr bwMode="auto">
              <a:xfrm>
                <a:off x="3392599" y="1603910"/>
                <a:ext cx="62587" cy="70931"/>
              </a:xfrm>
              <a:custGeom>
                <a:avLst/>
                <a:gdLst>
                  <a:gd name="T0" fmla="*/ 27 w 36"/>
                  <a:gd name="T1" fmla="*/ 27 h 41"/>
                  <a:gd name="T2" fmla="*/ 33 w 36"/>
                  <a:gd name="T3" fmla="*/ 0 h 41"/>
                  <a:gd name="T4" fmla="*/ 9 w 36"/>
                  <a:gd name="T5" fmla="*/ 13 h 41"/>
                  <a:gd name="T6" fmla="*/ 3 w 36"/>
                  <a:gd name="T7" fmla="*/ 41 h 41"/>
                  <a:gd name="T8" fmla="*/ 27 w 36"/>
                  <a:gd name="T9" fmla="*/ 27 h 41"/>
                </a:gdLst>
                <a:ahLst/>
                <a:cxnLst>
                  <a:cxn ang="0">
                    <a:pos x="T0" y="T1"/>
                  </a:cxn>
                  <a:cxn ang="0">
                    <a:pos x="T2" y="T3"/>
                  </a:cxn>
                  <a:cxn ang="0">
                    <a:pos x="T4" y="T5"/>
                  </a:cxn>
                  <a:cxn ang="0">
                    <a:pos x="T6" y="T7"/>
                  </a:cxn>
                  <a:cxn ang="0">
                    <a:pos x="T8" y="T9"/>
                  </a:cxn>
                </a:cxnLst>
                <a:rect l="0" t="0" r="r" b="b"/>
                <a:pathLst>
                  <a:path w="36" h="41">
                    <a:moveTo>
                      <a:pt x="27" y="27"/>
                    </a:moveTo>
                    <a:cubicBezTo>
                      <a:pt x="36" y="16"/>
                      <a:pt x="33" y="0"/>
                      <a:pt x="33" y="0"/>
                    </a:cubicBezTo>
                    <a:cubicBezTo>
                      <a:pt x="33" y="0"/>
                      <a:pt x="17" y="2"/>
                      <a:pt x="9" y="13"/>
                    </a:cubicBezTo>
                    <a:cubicBezTo>
                      <a:pt x="0" y="25"/>
                      <a:pt x="3" y="41"/>
                      <a:pt x="3" y="41"/>
                    </a:cubicBezTo>
                    <a:cubicBezTo>
                      <a:pt x="3" y="41"/>
                      <a:pt x="19" y="38"/>
                      <a:pt x="27" y="2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41" name="Freeform 119">
                <a:extLst>
                  <a:ext uri="{FF2B5EF4-FFF2-40B4-BE49-F238E27FC236}">
                    <a16:creationId xmlns="" xmlns:a16="http://schemas.microsoft.com/office/drawing/2014/main" id="{85C9FE39-25DA-C44B-B85A-EF3D8A929A0D}"/>
                  </a:ext>
                </a:extLst>
              </p:cNvPr>
              <p:cNvSpPr>
                <a:spLocks/>
              </p:cNvSpPr>
              <p:nvPr/>
            </p:nvSpPr>
            <p:spPr bwMode="auto">
              <a:xfrm>
                <a:off x="3355047" y="1608083"/>
                <a:ext cx="41724" cy="54242"/>
              </a:xfrm>
              <a:custGeom>
                <a:avLst/>
                <a:gdLst>
                  <a:gd name="T0" fmla="*/ 21 w 24"/>
                  <a:gd name="T1" fmla="*/ 32 h 32"/>
                  <a:gd name="T2" fmla="*/ 19 w 24"/>
                  <a:gd name="T3" fmla="*/ 12 h 32"/>
                  <a:gd name="T4" fmla="*/ 3 w 24"/>
                  <a:gd name="T5" fmla="*/ 0 h 32"/>
                  <a:gd name="T6" fmla="*/ 5 w 24"/>
                  <a:gd name="T7" fmla="*/ 20 h 32"/>
                  <a:gd name="T8" fmla="*/ 21 w 24"/>
                  <a:gd name="T9" fmla="*/ 32 h 32"/>
                </a:gdLst>
                <a:ahLst/>
                <a:cxnLst>
                  <a:cxn ang="0">
                    <a:pos x="T0" y="T1"/>
                  </a:cxn>
                  <a:cxn ang="0">
                    <a:pos x="T2" y="T3"/>
                  </a:cxn>
                  <a:cxn ang="0">
                    <a:pos x="T4" y="T5"/>
                  </a:cxn>
                  <a:cxn ang="0">
                    <a:pos x="T6" y="T7"/>
                  </a:cxn>
                  <a:cxn ang="0">
                    <a:pos x="T8" y="T9"/>
                  </a:cxn>
                </a:cxnLst>
                <a:rect l="0" t="0" r="r" b="b"/>
                <a:pathLst>
                  <a:path w="24" h="32">
                    <a:moveTo>
                      <a:pt x="21" y="32"/>
                    </a:moveTo>
                    <a:cubicBezTo>
                      <a:pt x="21" y="32"/>
                      <a:pt x="24" y="21"/>
                      <a:pt x="19" y="12"/>
                    </a:cubicBezTo>
                    <a:cubicBezTo>
                      <a:pt x="15" y="3"/>
                      <a:pt x="3" y="0"/>
                      <a:pt x="3" y="0"/>
                    </a:cubicBezTo>
                    <a:cubicBezTo>
                      <a:pt x="3" y="0"/>
                      <a:pt x="0" y="11"/>
                      <a:pt x="5" y="20"/>
                    </a:cubicBezTo>
                    <a:cubicBezTo>
                      <a:pt x="10" y="29"/>
                      <a:pt x="21" y="32"/>
                      <a:pt x="21" y="3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42" name="Freeform 120">
                <a:extLst>
                  <a:ext uri="{FF2B5EF4-FFF2-40B4-BE49-F238E27FC236}">
                    <a16:creationId xmlns="" xmlns:a16="http://schemas.microsoft.com/office/drawing/2014/main" id="{355C6E7E-9D0E-A34F-B3DF-CEE6509A6137}"/>
                  </a:ext>
                </a:extLst>
              </p:cNvPr>
              <p:cNvSpPr>
                <a:spLocks/>
              </p:cNvSpPr>
              <p:nvPr/>
            </p:nvSpPr>
            <p:spPr bwMode="auto">
              <a:xfrm>
                <a:off x="3328622" y="1663715"/>
                <a:ext cx="57023" cy="27816"/>
              </a:xfrm>
              <a:custGeom>
                <a:avLst/>
                <a:gdLst>
                  <a:gd name="T0" fmla="*/ 17 w 34"/>
                  <a:gd name="T1" fmla="*/ 16 h 16"/>
                  <a:gd name="T2" fmla="*/ 34 w 34"/>
                  <a:gd name="T3" fmla="*/ 9 h 16"/>
                  <a:gd name="T4" fmla="*/ 18 w 34"/>
                  <a:gd name="T5" fmla="*/ 0 h 16"/>
                  <a:gd name="T6" fmla="*/ 0 w 34"/>
                  <a:gd name="T7" fmla="*/ 7 h 16"/>
                  <a:gd name="T8" fmla="*/ 17 w 34"/>
                  <a:gd name="T9" fmla="*/ 16 h 16"/>
                </a:gdLst>
                <a:ahLst/>
                <a:cxnLst>
                  <a:cxn ang="0">
                    <a:pos x="T0" y="T1"/>
                  </a:cxn>
                  <a:cxn ang="0">
                    <a:pos x="T2" y="T3"/>
                  </a:cxn>
                  <a:cxn ang="0">
                    <a:pos x="T4" y="T5"/>
                  </a:cxn>
                  <a:cxn ang="0">
                    <a:pos x="T6" y="T7"/>
                  </a:cxn>
                  <a:cxn ang="0">
                    <a:pos x="T8" y="T9"/>
                  </a:cxn>
                </a:cxnLst>
                <a:rect l="0" t="0" r="r" b="b"/>
                <a:pathLst>
                  <a:path w="34" h="16">
                    <a:moveTo>
                      <a:pt x="17" y="16"/>
                    </a:moveTo>
                    <a:cubicBezTo>
                      <a:pt x="26" y="16"/>
                      <a:pt x="34" y="9"/>
                      <a:pt x="34" y="9"/>
                    </a:cubicBezTo>
                    <a:cubicBezTo>
                      <a:pt x="34" y="9"/>
                      <a:pt x="27" y="1"/>
                      <a:pt x="18" y="0"/>
                    </a:cubicBezTo>
                    <a:cubicBezTo>
                      <a:pt x="9" y="0"/>
                      <a:pt x="0" y="7"/>
                      <a:pt x="0" y="7"/>
                    </a:cubicBezTo>
                    <a:cubicBezTo>
                      <a:pt x="0" y="7"/>
                      <a:pt x="7" y="15"/>
                      <a:pt x="17"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43" name="Freeform 121">
                <a:extLst>
                  <a:ext uri="{FF2B5EF4-FFF2-40B4-BE49-F238E27FC236}">
                    <a16:creationId xmlns="" xmlns:a16="http://schemas.microsoft.com/office/drawing/2014/main" id="{ED8AAF39-6F18-D74A-819F-0CD43D6AA8FC}"/>
                  </a:ext>
                </a:extLst>
              </p:cNvPr>
              <p:cNvSpPr>
                <a:spLocks/>
              </p:cNvSpPr>
              <p:nvPr/>
            </p:nvSpPr>
            <p:spPr bwMode="auto">
              <a:xfrm>
                <a:off x="4339735" y="1261773"/>
                <a:ext cx="57023" cy="80666"/>
              </a:xfrm>
              <a:custGeom>
                <a:avLst/>
                <a:gdLst>
                  <a:gd name="T0" fmla="*/ 6 w 33"/>
                  <a:gd name="T1" fmla="*/ 18 h 47"/>
                  <a:gd name="T2" fmla="*/ 6 w 33"/>
                  <a:gd name="T3" fmla="*/ 47 h 47"/>
                  <a:gd name="T4" fmla="*/ 27 w 33"/>
                  <a:gd name="T5" fmla="*/ 28 h 47"/>
                  <a:gd name="T6" fmla="*/ 28 w 33"/>
                  <a:gd name="T7" fmla="*/ 0 h 47"/>
                  <a:gd name="T8" fmla="*/ 6 w 33"/>
                  <a:gd name="T9" fmla="*/ 18 h 47"/>
                </a:gdLst>
                <a:ahLst/>
                <a:cxnLst>
                  <a:cxn ang="0">
                    <a:pos x="T0" y="T1"/>
                  </a:cxn>
                  <a:cxn ang="0">
                    <a:pos x="T2" y="T3"/>
                  </a:cxn>
                  <a:cxn ang="0">
                    <a:pos x="T4" y="T5"/>
                  </a:cxn>
                  <a:cxn ang="0">
                    <a:pos x="T6" y="T7"/>
                  </a:cxn>
                  <a:cxn ang="0">
                    <a:pos x="T8" y="T9"/>
                  </a:cxn>
                </a:cxnLst>
                <a:rect l="0" t="0" r="r" b="b"/>
                <a:pathLst>
                  <a:path w="33" h="47">
                    <a:moveTo>
                      <a:pt x="6" y="18"/>
                    </a:moveTo>
                    <a:cubicBezTo>
                      <a:pt x="0" y="31"/>
                      <a:pt x="6" y="47"/>
                      <a:pt x="6" y="47"/>
                    </a:cubicBezTo>
                    <a:cubicBezTo>
                      <a:pt x="6" y="47"/>
                      <a:pt x="21" y="41"/>
                      <a:pt x="27" y="28"/>
                    </a:cubicBezTo>
                    <a:cubicBezTo>
                      <a:pt x="33" y="15"/>
                      <a:pt x="28" y="0"/>
                      <a:pt x="28" y="0"/>
                    </a:cubicBezTo>
                    <a:cubicBezTo>
                      <a:pt x="28" y="0"/>
                      <a:pt x="12" y="5"/>
                      <a:pt x="6" y="1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44" name="Freeform 122">
                <a:extLst>
                  <a:ext uri="{FF2B5EF4-FFF2-40B4-BE49-F238E27FC236}">
                    <a16:creationId xmlns="" xmlns:a16="http://schemas.microsoft.com/office/drawing/2014/main" id="{A9CB1ACA-C32C-CE40-A731-FF2FA7DAA122}"/>
                  </a:ext>
                </a:extLst>
              </p:cNvPr>
              <p:cNvSpPr>
                <a:spLocks/>
              </p:cNvSpPr>
              <p:nvPr/>
            </p:nvSpPr>
            <p:spPr bwMode="auto">
              <a:xfrm>
                <a:off x="4298011" y="1282636"/>
                <a:ext cx="43115" cy="48678"/>
              </a:xfrm>
              <a:custGeom>
                <a:avLst/>
                <a:gdLst>
                  <a:gd name="T0" fmla="*/ 25 w 26"/>
                  <a:gd name="T1" fmla="*/ 29 h 29"/>
                  <a:gd name="T2" fmla="*/ 20 w 26"/>
                  <a:gd name="T3" fmla="*/ 9 h 29"/>
                  <a:gd name="T4" fmla="*/ 1 w 26"/>
                  <a:gd name="T5" fmla="*/ 0 h 29"/>
                  <a:gd name="T6" fmla="*/ 7 w 26"/>
                  <a:gd name="T7" fmla="*/ 20 h 29"/>
                  <a:gd name="T8" fmla="*/ 25 w 26"/>
                  <a:gd name="T9" fmla="*/ 29 h 29"/>
                </a:gdLst>
                <a:ahLst/>
                <a:cxnLst>
                  <a:cxn ang="0">
                    <a:pos x="T0" y="T1"/>
                  </a:cxn>
                  <a:cxn ang="0">
                    <a:pos x="T2" y="T3"/>
                  </a:cxn>
                  <a:cxn ang="0">
                    <a:pos x="T4" y="T5"/>
                  </a:cxn>
                  <a:cxn ang="0">
                    <a:pos x="T6" y="T7"/>
                  </a:cxn>
                  <a:cxn ang="0">
                    <a:pos x="T8" y="T9"/>
                  </a:cxn>
                </a:cxnLst>
                <a:rect l="0" t="0" r="r" b="b"/>
                <a:pathLst>
                  <a:path w="26" h="29">
                    <a:moveTo>
                      <a:pt x="25" y="29"/>
                    </a:moveTo>
                    <a:cubicBezTo>
                      <a:pt x="25" y="29"/>
                      <a:pt x="26" y="17"/>
                      <a:pt x="20" y="9"/>
                    </a:cubicBezTo>
                    <a:cubicBezTo>
                      <a:pt x="13" y="1"/>
                      <a:pt x="1" y="0"/>
                      <a:pt x="1" y="0"/>
                    </a:cubicBezTo>
                    <a:cubicBezTo>
                      <a:pt x="1" y="0"/>
                      <a:pt x="0" y="12"/>
                      <a:pt x="7" y="20"/>
                    </a:cubicBezTo>
                    <a:cubicBezTo>
                      <a:pt x="13" y="28"/>
                      <a:pt x="25" y="29"/>
                      <a:pt x="25" y="2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45" name="Freeform 123">
                <a:extLst>
                  <a:ext uri="{FF2B5EF4-FFF2-40B4-BE49-F238E27FC236}">
                    <a16:creationId xmlns="" xmlns:a16="http://schemas.microsoft.com/office/drawing/2014/main" id="{FE41501C-D8D9-F249-8327-91D5F0502FE1}"/>
                  </a:ext>
                </a:extLst>
              </p:cNvPr>
              <p:cNvSpPr>
                <a:spLocks/>
              </p:cNvSpPr>
              <p:nvPr/>
            </p:nvSpPr>
            <p:spPr bwMode="auto">
              <a:xfrm>
                <a:off x="4281321" y="1338268"/>
                <a:ext cx="58414" cy="30598"/>
              </a:xfrm>
              <a:custGeom>
                <a:avLst/>
                <a:gdLst>
                  <a:gd name="T0" fmla="*/ 18 w 34"/>
                  <a:gd name="T1" fmla="*/ 16 h 18"/>
                  <a:gd name="T2" fmla="*/ 34 w 34"/>
                  <a:gd name="T3" fmla="*/ 6 h 18"/>
                  <a:gd name="T4" fmla="*/ 16 w 34"/>
                  <a:gd name="T5" fmla="*/ 1 h 18"/>
                  <a:gd name="T6" fmla="*/ 0 w 34"/>
                  <a:gd name="T7" fmla="*/ 11 h 18"/>
                  <a:gd name="T8" fmla="*/ 18 w 34"/>
                  <a:gd name="T9" fmla="*/ 16 h 18"/>
                </a:gdLst>
                <a:ahLst/>
                <a:cxnLst>
                  <a:cxn ang="0">
                    <a:pos x="T0" y="T1"/>
                  </a:cxn>
                  <a:cxn ang="0">
                    <a:pos x="T2" y="T3"/>
                  </a:cxn>
                  <a:cxn ang="0">
                    <a:pos x="T4" y="T5"/>
                  </a:cxn>
                  <a:cxn ang="0">
                    <a:pos x="T6" y="T7"/>
                  </a:cxn>
                  <a:cxn ang="0">
                    <a:pos x="T8" y="T9"/>
                  </a:cxn>
                </a:cxnLst>
                <a:rect l="0" t="0" r="r" b="b"/>
                <a:pathLst>
                  <a:path w="34" h="18">
                    <a:moveTo>
                      <a:pt x="18" y="16"/>
                    </a:moveTo>
                    <a:cubicBezTo>
                      <a:pt x="27" y="15"/>
                      <a:pt x="34" y="6"/>
                      <a:pt x="34" y="6"/>
                    </a:cubicBezTo>
                    <a:cubicBezTo>
                      <a:pt x="34" y="6"/>
                      <a:pt x="25" y="0"/>
                      <a:pt x="16" y="1"/>
                    </a:cubicBezTo>
                    <a:cubicBezTo>
                      <a:pt x="6" y="2"/>
                      <a:pt x="0" y="11"/>
                      <a:pt x="0" y="11"/>
                    </a:cubicBezTo>
                    <a:cubicBezTo>
                      <a:pt x="0" y="11"/>
                      <a:pt x="8" y="18"/>
                      <a:pt x="18"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46" name="Freeform 124">
                <a:extLst>
                  <a:ext uri="{FF2B5EF4-FFF2-40B4-BE49-F238E27FC236}">
                    <a16:creationId xmlns="" xmlns:a16="http://schemas.microsoft.com/office/drawing/2014/main" id="{288FA191-1414-E348-BCCE-7AE85053339C}"/>
                  </a:ext>
                </a:extLst>
              </p:cNvPr>
              <p:cNvSpPr>
                <a:spLocks/>
              </p:cNvSpPr>
              <p:nvPr/>
            </p:nvSpPr>
            <p:spPr bwMode="auto">
              <a:xfrm>
                <a:off x="5951674" y="2665092"/>
                <a:ext cx="26426" cy="51460"/>
              </a:xfrm>
              <a:custGeom>
                <a:avLst/>
                <a:gdLst>
                  <a:gd name="T0" fmla="*/ 1 w 15"/>
                  <a:gd name="T1" fmla="*/ 14 h 30"/>
                  <a:gd name="T2" fmla="*/ 5 w 15"/>
                  <a:gd name="T3" fmla="*/ 30 h 30"/>
                  <a:gd name="T4" fmla="*/ 14 w 15"/>
                  <a:gd name="T5" fmla="*/ 16 h 30"/>
                  <a:gd name="T6" fmla="*/ 9 w 15"/>
                  <a:gd name="T7" fmla="*/ 0 h 30"/>
                  <a:gd name="T8" fmla="*/ 1 w 15"/>
                  <a:gd name="T9" fmla="*/ 14 h 30"/>
                </a:gdLst>
                <a:ahLst/>
                <a:cxnLst>
                  <a:cxn ang="0">
                    <a:pos x="T0" y="T1"/>
                  </a:cxn>
                  <a:cxn ang="0">
                    <a:pos x="T2" y="T3"/>
                  </a:cxn>
                  <a:cxn ang="0">
                    <a:pos x="T4" y="T5"/>
                  </a:cxn>
                  <a:cxn ang="0">
                    <a:pos x="T6" y="T7"/>
                  </a:cxn>
                  <a:cxn ang="0">
                    <a:pos x="T8" y="T9"/>
                  </a:cxn>
                </a:cxnLst>
                <a:rect l="0" t="0" r="r" b="b"/>
                <a:pathLst>
                  <a:path w="15" h="30">
                    <a:moveTo>
                      <a:pt x="1" y="14"/>
                    </a:moveTo>
                    <a:cubicBezTo>
                      <a:pt x="0" y="22"/>
                      <a:pt x="5" y="30"/>
                      <a:pt x="5" y="30"/>
                    </a:cubicBezTo>
                    <a:cubicBezTo>
                      <a:pt x="5" y="30"/>
                      <a:pt x="13" y="24"/>
                      <a:pt x="14" y="16"/>
                    </a:cubicBezTo>
                    <a:cubicBezTo>
                      <a:pt x="15" y="8"/>
                      <a:pt x="9" y="0"/>
                      <a:pt x="9" y="0"/>
                    </a:cubicBezTo>
                    <a:cubicBezTo>
                      <a:pt x="9" y="0"/>
                      <a:pt x="2" y="6"/>
                      <a:pt x="1" y="1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47" name="Freeform 125">
                <a:extLst>
                  <a:ext uri="{FF2B5EF4-FFF2-40B4-BE49-F238E27FC236}">
                    <a16:creationId xmlns="" xmlns:a16="http://schemas.microsoft.com/office/drawing/2014/main" id="{C9CBAD22-26E8-4C48-B701-8DFF01203FC0}"/>
                  </a:ext>
                </a:extLst>
              </p:cNvPr>
              <p:cNvSpPr>
                <a:spLocks/>
              </p:cNvSpPr>
              <p:nvPr/>
            </p:nvSpPr>
            <p:spPr bwMode="auto">
              <a:xfrm>
                <a:off x="5980880" y="2655356"/>
                <a:ext cx="65368" cy="40334"/>
              </a:xfrm>
              <a:custGeom>
                <a:avLst/>
                <a:gdLst>
                  <a:gd name="T0" fmla="*/ 16 w 38"/>
                  <a:gd name="T1" fmla="*/ 21 h 24"/>
                  <a:gd name="T2" fmla="*/ 38 w 38"/>
                  <a:gd name="T3" fmla="*/ 19 h 24"/>
                  <a:gd name="T4" fmla="*/ 22 w 38"/>
                  <a:gd name="T5" fmla="*/ 4 h 24"/>
                  <a:gd name="T6" fmla="*/ 0 w 38"/>
                  <a:gd name="T7" fmla="*/ 6 h 24"/>
                  <a:gd name="T8" fmla="*/ 16 w 38"/>
                  <a:gd name="T9" fmla="*/ 21 h 24"/>
                </a:gdLst>
                <a:ahLst/>
                <a:cxnLst>
                  <a:cxn ang="0">
                    <a:pos x="T0" y="T1"/>
                  </a:cxn>
                  <a:cxn ang="0">
                    <a:pos x="T2" y="T3"/>
                  </a:cxn>
                  <a:cxn ang="0">
                    <a:pos x="T4" y="T5"/>
                  </a:cxn>
                  <a:cxn ang="0">
                    <a:pos x="T6" y="T7"/>
                  </a:cxn>
                  <a:cxn ang="0">
                    <a:pos x="T8" y="T9"/>
                  </a:cxn>
                </a:cxnLst>
                <a:rect l="0" t="0" r="r" b="b"/>
                <a:pathLst>
                  <a:path w="38" h="24">
                    <a:moveTo>
                      <a:pt x="16" y="21"/>
                    </a:moveTo>
                    <a:cubicBezTo>
                      <a:pt x="27" y="24"/>
                      <a:pt x="38" y="19"/>
                      <a:pt x="38" y="19"/>
                    </a:cubicBezTo>
                    <a:cubicBezTo>
                      <a:pt x="38" y="19"/>
                      <a:pt x="32" y="7"/>
                      <a:pt x="22" y="4"/>
                    </a:cubicBezTo>
                    <a:cubicBezTo>
                      <a:pt x="12" y="0"/>
                      <a:pt x="0" y="6"/>
                      <a:pt x="0" y="6"/>
                    </a:cubicBezTo>
                    <a:cubicBezTo>
                      <a:pt x="0" y="6"/>
                      <a:pt x="6" y="17"/>
                      <a:pt x="16" y="2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48" name="Freeform 126">
                <a:extLst>
                  <a:ext uri="{FF2B5EF4-FFF2-40B4-BE49-F238E27FC236}">
                    <a16:creationId xmlns="" xmlns:a16="http://schemas.microsoft.com/office/drawing/2014/main" id="{9C56CBAF-F64C-2646-8591-60580BE6B719}"/>
                  </a:ext>
                </a:extLst>
              </p:cNvPr>
              <p:cNvSpPr>
                <a:spLocks/>
              </p:cNvSpPr>
              <p:nvPr/>
            </p:nvSpPr>
            <p:spPr bwMode="auto">
              <a:xfrm>
                <a:off x="5950283" y="2621977"/>
                <a:ext cx="48678" cy="30598"/>
              </a:xfrm>
              <a:custGeom>
                <a:avLst/>
                <a:gdLst>
                  <a:gd name="T0" fmla="*/ 28 w 28"/>
                  <a:gd name="T1" fmla="*/ 4 h 18"/>
                  <a:gd name="T2" fmla="*/ 12 w 28"/>
                  <a:gd name="T3" fmla="*/ 3 h 18"/>
                  <a:gd name="T4" fmla="*/ 0 w 28"/>
                  <a:gd name="T5" fmla="*/ 14 h 18"/>
                  <a:gd name="T6" fmla="*/ 16 w 28"/>
                  <a:gd name="T7" fmla="*/ 16 h 18"/>
                  <a:gd name="T8" fmla="*/ 28 w 28"/>
                  <a:gd name="T9" fmla="*/ 4 h 18"/>
                </a:gdLst>
                <a:ahLst/>
                <a:cxnLst>
                  <a:cxn ang="0">
                    <a:pos x="T0" y="T1"/>
                  </a:cxn>
                  <a:cxn ang="0">
                    <a:pos x="T2" y="T3"/>
                  </a:cxn>
                  <a:cxn ang="0">
                    <a:pos x="T4" y="T5"/>
                  </a:cxn>
                  <a:cxn ang="0">
                    <a:pos x="T6" y="T7"/>
                  </a:cxn>
                  <a:cxn ang="0">
                    <a:pos x="T8" y="T9"/>
                  </a:cxn>
                </a:cxnLst>
                <a:rect l="0" t="0" r="r" b="b"/>
                <a:pathLst>
                  <a:path w="28" h="18">
                    <a:moveTo>
                      <a:pt x="28" y="4"/>
                    </a:moveTo>
                    <a:cubicBezTo>
                      <a:pt x="28" y="4"/>
                      <a:pt x="20" y="0"/>
                      <a:pt x="12" y="3"/>
                    </a:cubicBezTo>
                    <a:cubicBezTo>
                      <a:pt x="4" y="6"/>
                      <a:pt x="0" y="14"/>
                      <a:pt x="0" y="14"/>
                    </a:cubicBezTo>
                    <a:cubicBezTo>
                      <a:pt x="0" y="14"/>
                      <a:pt x="9" y="18"/>
                      <a:pt x="16" y="16"/>
                    </a:cubicBezTo>
                    <a:cubicBezTo>
                      <a:pt x="24" y="13"/>
                      <a:pt x="28" y="4"/>
                      <a:pt x="28" y="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49" name="Freeform 127">
                <a:extLst>
                  <a:ext uri="{FF2B5EF4-FFF2-40B4-BE49-F238E27FC236}">
                    <a16:creationId xmlns="" xmlns:a16="http://schemas.microsoft.com/office/drawing/2014/main" id="{B9A2DE75-7DBF-D54F-9A21-F852976F47AB}"/>
                  </a:ext>
                </a:extLst>
              </p:cNvPr>
              <p:cNvSpPr>
                <a:spLocks/>
              </p:cNvSpPr>
              <p:nvPr/>
            </p:nvSpPr>
            <p:spPr bwMode="auto">
              <a:xfrm>
                <a:off x="5588674" y="1609473"/>
                <a:ext cx="26426" cy="50069"/>
              </a:xfrm>
              <a:custGeom>
                <a:avLst/>
                <a:gdLst>
                  <a:gd name="T0" fmla="*/ 1 w 15"/>
                  <a:gd name="T1" fmla="*/ 14 h 29"/>
                  <a:gd name="T2" fmla="*/ 6 w 15"/>
                  <a:gd name="T3" fmla="*/ 29 h 29"/>
                  <a:gd name="T4" fmla="*/ 14 w 15"/>
                  <a:gd name="T5" fmla="*/ 16 h 29"/>
                  <a:gd name="T6" fmla="*/ 10 w 15"/>
                  <a:gd name="T7" fmla="*/ 0 h 29"/>
                  <a:gd name="T8" fmla="*/ 1 w 15"/>
                  <a:gd name="T9" fmla="*/ 14 h 29"/>
                </a:gdLst>
                <a:ahLst/>
                <a:cxnLst>
                  <a:cxn ang="0">
                    <a:pos x="T0" y="T1"/>
                  </a:cxn>
                  <a:cxn ang="0">
                    <a:pos x="T2" y="T3"/>
                  </a:cxn>
                  <a:cxn ang="0">
                    <a:pos x="T4" y="T5"/>
                  </a:cxn>
                  <a:cxn ang="0">
                    <a:pos x="T6" y="T7"/>
                  </a:cxn>
                  <a:cxn ang="0">
                    <a:pos x="T8" y="T9"/>
                  </a:cxn>
                </a:cxnLst>
                <a:rect l="0" t="0" r="r" b="b"/>
                <a:pathLst>
                  <a:path w="15" h="29">
                    <a:moveTo>
                      <a:pt x="1" y="14"/>
                    </a:moveTo>
                    <a:cubicBezTo>
                      <a:pt x="0" y="22"/>
                      <a:pt x="6" y="29"/>
                      <a:pt x="6" y="29"/>
                    </a:cubicBezTo>
                    <a:cubicBezTo>
                      <a:pt x="6" y="29"/>
                      <a:pt x="13" y="24"/>
                      <a:pt x="14" y="16"/>
                    </a:cubicBezTo>
                    <a:cubicBezTo>
                      <a:pt x="15" y="8"/>
                      <a:pt x="10" y="0"/>
                      <a:pt x="10" y="0"/>
                    </a:cubicBezTo>
                    <a:cubicBezTo>
                      <a:pt x="10" y="0"/>
                      <a:pt x="2" y="6"/>
                      <a:pt x="1" y="1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50" name="Freeform 128">
                <a:extLst>
                  <a:ext uri="{FF2B5EF4-FFF2-40B4-BE49-F238E27FC236}">
                    <a16:creationId xmlns="" xmlns:a16="http://schemas.microsoft.com/office/drawing/2014/main" id="{6567F9D1-5B65-8443-A602-1ACE0C428A52}"/>
                  </a:ext>
                </a:extLst>
              </p:cNvPr>
              <p:cNvSpPr>
                <a:spLocks/>
              </p:cNvSpPr>
              <p:nvPr/>
            </p:nvSpPr>
            <p:spPr bwMode="auto">
              <a:xfrm>
                <a:off x="5619272" y="1599738"/>
                <a:ext cx="63977" cy="40334"/>
              </a:xfrm>
              <a:custGeom>
                <a:avLst/>
                <a:gdLst>
                  <a:gd name="T0" fmla="*/ 16 w 37"/>
                  <a:gd name="T1" fmla="*/ 20 h 24"/>
                  <a:gd name="T2" fmla="*/ 37 w 37"/>
                  <a:gd name="T3" fmla="*/ 18 h 24"/>
                  <a:gd name="T4" fmla="*/ 21 w 37"/>
                  <a:gd name="T5" fmla="*/ 3 h 24"/>
                  <a:gd name="T6" fmla="*/ 0 w 37"/>
                  <a:gd name="T7" fmla="*/ 6 h 24"/>
                  <a:gd name="T8" fmla="*/ 16 w 37"/>
                  <a:gd name="T9" fmla="*/ 20 h 24"/>
                </a:gdLst>
                <a:ahLst/>
                <a:cxnLst>
                  <a:cxn ang="0">
                    <a:pos x="T0" y="T1"/>
                  </a:cxn>
                  <a:cxn ang="0">
                    <a:pos x="T2" y="T3"/>
                  </a:cxn>
                  <a:cxn ang="0">
                    <a:pos x="T4" y="T5"/>
                  </a:cxn>
                  <a:cxn ang="0">
                    <a:pos x="T6" y="T7"/>
                  </a:cxn>
                  <a:cxn ang="0">
                    <a:pos x="T8" y="T9"/>
                  </a:cxn>
                </a:cxnLst>
                <a:rect l="0" t="0" r="r" b="b"/>
                <a:pathLst>
                  <a:path w="37" h="24">
                    <a:moveTo>
                      <a:pt x="16" y="20"/>
                    </a:moveTo>
                    <a:cubicBezTo>
                      <a:pt x="26" y="24"/>
                      <a:pt x="37" y="18"/>
                      <a:pt x="37" y="18"/>
                    </a:cubicBezTo>
                    <a:cubicBezTo>
                      <a:pt x="37" y="18"/>
                      <a:pt x="32" y="7"/>
                      <a:pt x="21" y="3"/>
                    </a:cubicBezTo>
                    <a:cubicBezTo>
                      <a:pt x="11" y="0"/>
                      <a:pt x="0" y="6"/>
                      <a:pt x="0" y="6"/>
                    </a:cubicBezTo>
                    <a:cubicBezTo>
                      <a:pt x="0" y="6"/>
                      <a:pt x="5" y="17"/>
                      <a:pt x="16" y="2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51" name="Freeform 129">
                <a:extLst>
                  <a:ext uri="{FF2B5EF4-FFF2-40B4-BE49-F238E27FC236}">
                    <a16:creationId xmlns="" xmlns:a16="http://schemas.microsoft.com/office/drawing/2014/main" id="{EA17EE68-325F-C74B-AF7C-3B4DEE49A84C}"/>
                  </a:ext>
                </a:extLst>
              </p:cNvPr>
              <p:cNvSpPr>
                <a:spLocks/>
              </p:cNvSpPr>
              <p:nvPr/>
            </p:nvSpPr>
            <p:spPr bwMode="auto">
              <a:xfrm>
                <a:off x="5588674" y="1566359"/>
                <a:ext cx="45897" cy="30598"/>
              </a:xfrm>
              <a:custGeom>
                <a:avLst/>
                <a:gdLst>
                  <a:gd name="T0" fmla="*/ 16 w 27"/>
                  <a:gd name="T1" fmla="*/ 15 h 18"/>
                  <a:gd name="T2" fmla="*/ 27 w 27"/>
                  <a:gd name="T3" fmla="*/ 4 h 18"/>
                  <a:gd name="T4" fmla="*/ 11 w 27"/>
                  <a:gd name="T5" fmla="*/ 3 h 18"/>
                  <a:gd name="T6" fmla="*/ 0 w 27"/>
                  <a:gd name="T7" fmla="*/ 14 h 18"/>
                  <a:gd name="T8" fmla="*/ 16 w 27"/>
                  <a:gd name="T9" fmla="*/ 15 h 18"/>
                </a:gdLst>
                <a:ahLst/>
                <a:cxnLst>
                  <a:cxn ang="0">
                    <a:pos x="T0" y="T1"/>
                  </a:cxn>
                  <a:cxn ang="0">
                    <a:pos x="T2" y="T3"/>
                  </a:cxn>
                  <a:cxn ang="0">
                    <a:pos x="T4" y="T5"/>
                  </a:cxn>
                  <a:cxn ang="0">
                    <a:pos x="T6" y="T7"/>
                  </a:cxn>
                  <a:cxn ang="0">
                    <a:pos x="T8" y="T9"/>
                  </a:cxn>
                </a:cxnLst>
                <a:rect l="0" t="0" r="r" b="b"/>
                <a:pathLst>
                  <a:path w="27" h="18">
                    <a:moveTo>
                      <a:pt x="16" y="15"/>
                    </a:moveTo>
                    <a:cubicBezTo>
                      <a:pt x="24" y="12"/>
                      <a:pt x="27" y="4"/>
                      <a:pt x="27" y="4"/>
                    </a:cubicBezTo>
                    <a:cubicBezTo>
                      <a:pt x="27" y="4"/>
                      <a:pt x="19" y="0"/>
                      <a:pt x="11" y="3"/>
                    </a:cubicBezTo>
                    <a:cubicBezTo>
                      <a:pt x="4" y="5"/>
                      <a:pt x="0" y="14"/>
                      <a:pt x="0" y="14"/>
                    </a:cubicBezTo>
                    <a:cubicBezTo>
                      <a:pt x="0" y="14"/>
                      <a:pt x="8" y="18"/>
                      <a:pt x="16" y="1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52" name="Freeform 130">
                <a:extLst>
                  <a:ext uri="{FF2B5EF4-FFF2-40B4-BE49-F238E27FC236}">
                    <a16:creationId xmlns="" xmlns:a16="http://schemas.microsoft.com/office/drawing/2014/main" id="{76F2FB02-8BAB-F14D-9329-2B91D3F727D2}"/>
                  </a:ext>
                </a:extLst>
              </p:cNvPr>
              <p:cNvSpPr>
                <a:spLocks/>
              </p:cNvSpPr>
              <p:nvPr/>
            </p:nvSpPr>
            <p:spPr bwMode="auto">
              <a:xfrm>
                <a:off x="4811217" y="1947439"/>
                <a:ext cx="11126" cy="23644"/>
              </a:xfrm>
              <a:custGeom>
                <a:avLst/>
                <a:gdLst>
                  <a:gd name="T0" fmla="*/ 3 w 7"/>
                  <a:gd name="T1" fmla="*/ 0 h 14"/>
                  <a:gd name="T2" fmla="*/ 0 w 7"/>
                  <a:gd name="T3" fmla="*/ 8 h 14"/>
                  <a:gd name="T4" fmla="*/ 4 w 7"/>
                  <a:gd name="T5" fmla="*/ 14 h 14"/>
                  <a:gd name="T6" fmla="*/ 6 w 7"/>
                  <a:gd name="T7" fmla="*/ 7 h 14"/>
                  <a:gd name="T8" fmla="*/ 3 w 7"/>
                  <a:gd name="T9" fmla="*/ 0 h 14"/>
                </a:gdLst>
                <a:ahLst/>
                <a:cxnLst>
                  <a:cxn ang="0">
                    <a:pos x="T0" y="T1"/>
                  </a:cxn>
                  <a:cxn ang="0">
                    <a:pos x="T2" y="T3"/>
                  </a:cxn>
                  <a:cxn ang="0">
                    <a:pos x="T4" y="T5"/>
                  </a:cxn>
                  <a:cxn ang="0">
                    <a:pos x="T6" y="T7"/>
                  </a:cxn>
                  <a:cxn ang="0">
                    <a:pos x="T8" y="T9"/>
                  </a:cxn>
                </a:cxnLst>
                <a:rect l="0" t="0" r="r" b="b"/>
                <a:pathLst>
                  <a:path w="7" h="14">
                    <a:moveTo>
                      <a:pt x="3" y="0"/>
                    </a:moveTo>
                    <a:cubicBezTo>
                      <a:pt x="3" y="0"/>
                      <a:pt x="0" y="4"/>
                      <a:pt x="0" y="8"/>
                    </a:cubicBezTo>
                    <a:cubicBezTo>
                      <a:pt x="1" y="11"/>
                      <a:pt x="4" y="14"/>
                      <a:pt x="4" y="14"/>
                    </a:cubicBezTo>
                    <a:cubicBezTo>
                      <a:pt x="4" y="14"/>
                      <a:pt x="7" y="11"/>
                      <a:pt x="6" y="7"/>
                    </a:cubicBezTo>
                    <a:cubicBezTo>
                      <a:pt x="6" y="3"/>
                      <a:pt x="3" y="0"/>
                      <a:pt x="3"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53" name="Freeform 131">
                <a:extLst>
                  <a:ext uri="{FF2B5EF4-FFF2-40B4-BE49-F238E27FC236}">
                    <a16:creationId xmlns="" xmlns:a16="http://schemas.microsoft.com/office/drawing/2014/main" id="{9984BC12-3393-134D-B972-BC992F1DAC5B}"/>
                  </a:ext>
                </a:extLst>
              </p:cNvPr>
              <p:cNvSpPr>
                <a:spLocks/>
              </p:cNvSpPr>
              <p:nvPr/>
            </p:nvSpPr>
            <p:spPr bwMode="auto">
              <a:xfrm>
                <a:off x="4820952" y="1939094"/>
                <a:ext cx="31989" cy="16690"/>
              </a:xfrm>
              <a:custGeom>
                <a:avLst/>
                <a:gdLst>
                  <a:gd name="T0" fmla="*/ 9 w 19"/>
                  <a:gd name="T1" fmla="*/ 9 h 10"/>
                  <a:gd name="T2" fmla="*/ 19 w 19"/>
                  <a:gd name="T3" fmla="*/ 6 h 10"/>
                  <a:gd name="T4" fmla="*/ 10 w 19"/>
                  <a:gd name="T5" fmla="*/ 1 h 10"/>
                  <a:gd name="T6" fmla="*/ 0 w 19"/>
                  <a:gd name="T7" fmla="*/ 4 h 10"/>
                  <a:gd name="T8" fmla="*/ 9 w 19"/>
                  <a:gd name="T9" fmla="*/ 9 h 10"/>
                </a:gdLst>
                <a:ahLst/>
                <a:cxnLst>
                  <a:cxn ang="0">
                    <a:pos x="T0" y="T1"/>
                  </a:cxn>
                  <a:cxn ang="0">
                    <a:pos x="T2" y="T3"/>
                  </a:cxn>
                  <a:cxn ang="0">
                    <a:pos x="T4" y="T5"/>
                  </a:cxn>
                  <a:cxn ang="0">
                    <a:pos x="T6" y="T7"/>
                  </a:cxn>
                  <a:cxn ang="0">
                    <a:pos x="T8" y="T9"/>
                  </a:cxn>
                </a:cxnLst>
                <a:rect l="0" t="0" r="r" b="b"/>
                <a:pathLst>
                  <a:path w="19" h="10">
                    <a:moveTo>
                      <a:pt x="9" y="9"/>
                    </a:moveTo>
                    <a:cubicBezTo>
                      <a:pt x="14" y="10"/>
                      <a:pt x="19" y="6"/>
                      <a:pt x="19" y="6"/>
                    </a:cubicBezTo>
                    <a:cubicBezTo>
                      <a:pt x="19" y="6"/>
                      <a:pt x="15" y="1"/>
                      <a:pt x="10" y="1"/>
                    </a:cubicBezTo>
                    <a:cubicBezTo>
                      <a:pt x="5" y="0"/>
                      <a:pt x="0" y="4"/>
                      <a:pt x="0" y="4"/>
                    </a:cubicBezTo>
                    <a:cubicBezTo>
                      <a:pt x="0" y="4"/>
                      <a:pt x="4" y="9"/>
                      <a:pt x="9" y="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54" name="Freeform 132">
                <a:extLst>
                  <a:ext uri="{FF2B5EF4-FFF2-40B4-BE49-F238E27FC236}">
                    <a16:creationId xmlns="" xmlns:a16="http://schemas.microsoft.com/office/drawing/2014/main" id="{1E3FD22A-247A-C44F-A749-53ADA9E59F9B}"/>
                  </a:ext>
                </a:extLst>
              </p:cNvPr>
              <p:cNvSpPr>
                <a:spLocks/>
              </p:cNvSpPr>
              <p:nvPr/>
            </p:nvSpPr>
            <p:spPr bwMode="auto">
              <a:xfrm>
                <a:off x="4805654" y="1926576"/>
                <a:ext cx="19471" cy="15299"/>
              </a:xfrm>
              <a:custGeom>
                <a:avLst/>
                <a:gdLst>
                  <a:gd name="T0" fmla="*/ 4 w 11"/>
                  <a:gd name="T1" fmla="*/ 2 h 9"/>
                  <a:gd name="T2" fmla="*/ 0 w 11"/>
                  <a:gd name="T3" fmla="*/ 8 h 9"/>
                  <a:gd name="T4" fmla="*/ 7 w 11"/>
                  <a:gd name="T5" fmla="*/ 7 h 9"/>
                  <a:gd name="T6" fmla="*/ 11 w 11"/>
                  <a:gd name="T7" fmla="*/ 0 h 9"/>
                  <a:gd name="T8" fmla="*/ 4 w 11"/>
                  <a:gd name="T9" fmla="*/ 2 h 9"/>
                </a:gdLst>
                <a:ahLst/>
                <a:cxnLst>
                  <a:cxn ang="0">
                    <a:pos x="T0" y="T1"/>
                  </a:cxn>
                  <a:cxn ang="0">
                    <a:pos x="T2" y="T3"/>
                  </a:cxn>
                  <a:cxn ang="0">
                    <a:pos x="T4" y="T5"/>
                  </a:cxn>
                  <a:cxn ang="0">
                    <a:pos x="T6" y="T7"/>
                  </a:cxn>
                  <a:cxn ang="0">
                    <a:pos x="T8" y="T9"/>
                  </a:cxn>
                </a:cxnLst>
                <a:rect l="0" t="0" r="r" b="b"/>
                <a:pathLst>
                  <a:path w="11" h="9">
                    <a:moveTo>
                      <a:pt x="4" y="2"/>
                    </a:moveTo>
                    <a:cubicBezTo>
                      <a:pt x="1" y="4"/>
                      <a:pt x="0" y="8"/>
                      <a:pt x="0" y="8"/>
                    </a:cubicBezTo>
                    <a:cubicBezTo>
                      <a:pt x="0" y="8"/>
                      <a:pt x="4" y="9"/>
                      <a:pt x="7" y="7"/>
                    </a:cubicBezTo>
                    <a:cubicBezTo>
                      <a:pt x="11" y="5"/>
                      <a:pt x="11" y="0"/>
                      <a:pt x="11" y="0"/>
                    </a:cubicBezTo>
                    <a:cubicBezTo>
                      <a:pt x="11" y="0"/>
                      <a:pt x="7" y="0"/>
                      <a:pt x="4" y="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55" name="Freeform 133">
                <a:extLst>
                  <a:ext uri="{FF2B5EF4-FFF2-40B4-BE49-F238E27FC236}">
                    <a16:creationId xmlns="" xmlns:a16="http://schemas.microsoft.com/office/drawing/2014/main" id="{2204F924-323F-CC4F-A5F5-0B49116DE63A}"/>
                  </a:ext>
                </a:extLst>
              </p:cNvPr>
              <p:cNvSpPr>
                <a:spLocks/>
              </p:cNvSpPr>
              <p:nvPr/>
            </p:nvSpPr>
            <p:spPr bwMode="auto">
              <a:xfrm>
                <a:off x="4421792" y="2115725"/>
                <a:ext cx="23644" cy="12518"/>
              </a:xfrm>
              <a:custGeom>
                <a:avLst/>
                <a:gdLst>
                  <a:gd name="T0" fmla="*/ 7 w 14"/>
                  <a:gd name="T1" fmla="*/ 6 h 7"/>
                  <a:gd name="T2" fmla="*/ 14 w 14"/>
                  <a:gd name="T3" fmla="*/ 4 h 7"/>
                  <a:gd name="T4" fmla="*/ 8 w 14"/>
                  <a:gd name="T5" fmla="*/ 0 h 7"/>
                  <a:gd name="T6" fmla="*/ 0 w 14"/>
                  <a:gd name="T7" fmla="*/ 3 h 7"/>
                  <a:gd name="T8" fmla="*/ 7 w 14"/>
                  <a:gd name="T9" fmla="*/ 6 h 7"/>
                </a:gdLst>
                <a:ahLst/>
                <a:cxnLst>
                  <a:cxn ang="0">
                    <a:pos x="T0" y="T1"/>
                  </a:cxn>
                  <a:cxn ang="0">
                    <a:pos x="T2" y="T3"/>
                  </a:cxn>
                  <a:cxn ang="0">
                    <a:pos x="T4" y="T5"/>
                  </a:cxn>
                  <a:cxn ang="0">
                    <a:pos x="T6" y="T7"/>
                  </a:cxn>
                  <a:cxn ang="0">
                    <a:pos x="T8" y="T9"/>
                  </a:cxn>
                </a:cxnLst>
                <a:rect l="0" t="0" r="r" b="b"/>
                <a:pathLst>
                  <a:path w="14" h="7">
                    <a:moveTo>
                      <a:pt x="7" y="6"/>
                    </a:moveTo>
                    <a:cubicBezTo>
                      <a:pt x="11" y="7"/>
                      <a:pt x="14" y="4"/>
                      <a:pt x="14" y="4"/>
                    </a:cubicBezTo>
                    <a:cubicBezTo>
                      <a:pt x="14" y="4"/>
                      <a:pt x="12" y="0"/>
                      <a:pt x="8" y="0"/>
                    </a:cubicBezTo>
                    <a:cubicBezTo>
                      <a:pt x="4" y="0"/>
                      <a:pt x="0" y="3"/>
                      <a:pt x="0" y="3"/>
                    </a:cubicBezTo>
                    <a:cubicBezTo>
                      <a:pt x="0" y="3"/>
                      <a:pt x="3" y="6"/>
                      <a:pt x="7" y="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56" name="Freeform 134">
                <a:extLst>
                  <a:ext uri="{FF2B5EF4-FFF2-40B4-BE49-F238E27FC236}">
                    <a16:creationId xmlns="" xmlns:a16="http://schemas.microsoft.com/office/drawing/2014/main" id="{30DB9472-7B92-8545-97E2-B081BA400261}"/>
                  </a:ext>
                </a:extLst>
              </p:cNvPr>
              <p:cNvSpPr>
                <a:spLocks/>
              </p:cNvSpPr>
              <p:nvPr/>
            </p:nvSpPr>
            <p:spPr bwMode="auto">
              <a:xfrm>
                <a:off x="4416229" y="2083737"/>
                <a:ext cx="19471" cy="30598"/>
              </a:xfrm>
              <a:custGeom>
                <a:avLst/>
                <a:gdLst>
                  <a:gd name="T0" fmla="*/ 8 w 11"/>
                  <a:gd name="T1" fmla="*/ 0 h 18"/>
                  <a:gd name="T2" fmla="*/ 2 w 11"/>
                  <a:gd name="T3" fmla="*/ 7 h 18"/>
                  <a:gd name="T4" fmla="*/ 3 w 11"/>
                  <a:gd name="T5" fmla="*/ 18 h 18"/>
                  <a:gd name="T6" fmla="*/ 10 w 11"/>
                  <a:gd name="T7" fmla="*/ 10 h 18"/>
                  <a:gd name="T8" fmla="*/ 8 w 11"/>
                  <a:gd name="T9" fmla="*/ 0 h 18"/>
                </a:gdLst>
                <a:ahLst/>
                <a:cxnLst>
                  <a:cxn ang="0">
                    <a:pos x="T0" y="T1"/>
                  </a:cxn>
                  <a:cxn ang="0">
                    <a:pos x="T2" y="T3"/>
                  </a:cxn>
                  <a:cxn ang="0">
                    <a:pos x="T4" y="T5"/>
                  </a:cxn>
                  <a:cxn ang="0">
                    <a:pos x="T6" y="T7"/>
                  </a:cxn>
                  <a:cxn ang="0">
                    <a:pos x="T8" y="T9"/>
                  </a:cxn>
                </a:cxnLst>
                <a:rect l="0" t="0" r="r" b="b"/>
                <a:pathLst>
                  <a:path w="11" h="18">
                    <a:moveTo>
                      <a:pt x="8" y="0"/>
                    </a:moveTo>
                    <a:cubicBezTo>
                      <a:pt x="8" y="0"/>
                      <a:pt x="3" y="3"/>
                      <a:pt x="2" y="7"/>
                    </a:cubicBezTo>
                    <a:cubicBezTo>
                      <a:pt x="0" y="12"/>
                      <a:pt x="3" y="18"/>
                      <a:pt x="3" y="18"/>
                    </a:cubicBezTo>
                    <a:cubicBezTo>
                      <a:pt x="3" y="18"/>
                      <a:pt x="8" y="15"/>
                      <a:pt x="10" y="10"/>
                    </a:cubicBezTo>
                    <a:cubicBezTo>
                      <a:pt x="11" y="5"/>
                      <a:pt x="8" y="0"/>
                      <a:pt x="8"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57" name="Freeform 135">
                <a:extLst>
                  <a:ext uri="{FF2B5EF4-FFF2-40B4-BE49-F238E27FC236}">
                    <a16:creationId xmlns="" xmlns:a16="http://schemas.microsoft.com/office/drawing/2014/main" id="{6BB52048-F3B6-044D-9BE4-BCB57578E889}"/>
                  </a:ext>
                </a:extLst>
              </p:cNvPr>
              <p:cNvSpPr>
                <a:spLocks/>
              </p:cNvSpPr>
              <p:nvPr/>
            </p:nvSpPr>
            <p:spPr bwMode="auto">
              <a:xfrm>
                <a:off x="4400930" y="2105990"/>
                <a:ext cx="15299" cy="23644"/>
              </a:xfrm>
              <a:custGeom>
                <a:avLst/>
                <a:gdLst>
                  <a:gd name="T0" fmla="*/ 2 w 9"/>
                  <a:gd name="T1" fmla="*/ 0 h 14"/>
                  <a:gd name="T2" fmla="*/ 2 w 9"/>
                  <a:gd name="T3" fmla="*/ 8 h 14"/>
                  <a:gd name="T4" fmla="*/ 7 w 9"/>
                  <a:gd name="T5" fmla="*/ 14 h 14"/>
                  <a:gd name="T6" fmla="*/ 8 w 9"/>
                  <a:gd name="T7" fmla="*/ 6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2" y="0"/>
                      <a:pt x="0" y="5"/>
                      <a:pt x="2" y="8"/>
                    </a:cubicBezTo>
                    <a:cubicBezTo>
                      <a:pt x="3" y="12"/>
                      <a:pt x="7" y="14"/>
                      <a:pt x="7" y="14"/>
                    </a:cubicBezTo>
                    <a:cubicBezTo>
                      <a:pt x="7" y="14"/>
                      <a:pt x="9" y="9"/>
                      <a:pt x="8" y="6"/>
                    </a:cubicBezTo>
                    <a:cubicBezTo>
                      <a:pt x="6" y="2"/>
                      <a:pt x="2" y="0"/>
                      <a:pt x="2"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58" name="Freeform 136">
                <a:extLst>
                  <a:ext uri="{FF2B5EF4-FFF2-40B4-BE49-F238E27FC236}">
                    <a16:creationId xmlns="" xmlns:a16="http://schemas.microsoft.com/office/drawing/2014/main" id="{CD551ED9-739B-5745-AF2F-BB24891A96FB}"/>
                  </a:ext>
                </a:extLst>
              </p:cNvPr>
              <p:cNvSpPr>
                <a:spLocks/>
              </p:cNvSpPr>
              <p:nvPr/>
            </p:nvSpPr>
            <p:spPr bwMode="auto">
              <a:xfrm>
                <a:off x="3948920" y="2051748"/>
                <a:ext cx="38942" cy="23644"/>
              </a:xfrm>
              <a:custGeom>
                <a:avLst/>
                <a:gdLst>
                  <a:gd name="T0" fmla="*/ 13 w 23"/>
                  <a:gd name="T1" fmla="*/ 2 h 14"/>
                  <a:gd name="T2" fmla="*/ 0 w 23"/>
                  <a:gd name="T3" fmla="*/ 3 h 14"/>
                  <a:gd name="T4" fmla="*/ 10 w 23"/>
                  <a:gd name="T5" fmla="*/ 12 h 14"/>
                  <a:gd name="T6" fmla="*/ 23 w 23"/>
                  <a:gd name="T7" fmla="*/ 10 h 14"/>
                  <a:gd name="T8" fmla="*/ 13 w 23"/>
                  <a:gd name="T9" fmla="*/ 2 h 14"/>
                </a:gdLst>
                <a:ahLst/>
                <a:cxnLst>
                  <a:cxn ang="0">
                    <a:pos x="T0" y="T1"/>
                  </a:cxn>
                  <a:cxn ang="0">
                    <a:pos x="T2" y="T3"/>
                  </a:cxn>
                  <a:cxn ang="0">
                    <a:pos x="T4" y="T5"/>
                  </a:cxn>
                  <a:cxn ang="0">
                    <a:pos x="T6" y="T7"/>
                  </a:cxn>
                  <a:cxn ang="0">
                    <a:pos x="T8" y="T9"/>
                  </a:cxn>
                </a:cxnLst>
                <a:rect l="0" t="0" r="r" b="b"/>
                <a:pathLst>
                  <a:path w="23" h="14">
                    <a:moveTo>
                      <a:pt x="13" y="2"/>
                    </a:moveTo>
                    <a:cubicBezTo>
                      <a:pt x="7" y="0"/>
                      <a:pt x="0" y="3"/>
                      <a:pt x="0" y="3"/>
                    </a:cubicBezTo>
                    <a:cubicBezTo>
                      <a:pt x="0" y="3"/>
                      <a:pt x="4" y="10"/>
                      <a:pt x="10" y="12"/>
                    </a:cubicBezTo>
                    <a:cubicBezTo>
                      <a:pt x="16" y="14"/>
                      <a:pt x="23" y="10"/>
                      <a:pt x="23" y="10"/>
                    </a:cubicBezTo>
                    <a:cubicBezTo>
                      <a:pt x="23" y="10"/>
                      <a:pt x="19" y="4"/>
                      <a:pt x="13" y="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59" name="Freeform 137">
                <a:extLst>
                  <a:ext uri="{FF2B5EF4-FFF2-40B4-BE49-F238E27FC236}">
                    <a16:creationId xmlns="" xmlns:a16="http://schemas.microsoft.com/office/drawing/2014/main" id="{3B442A2A-3D0F-704E-B328-0F436AE84817}"/>
                  </a:ext>
                </a:extLst>
              </p:cNvPr>
              <p:cNvSpPr>
                <a:spLocks/>
              </p:cNvSpPr>
              <p:nvPr/>
            </p:nvSpPr>
            <p:spPr bwMode="auto">
              <a:xfrm>
                <a:off x="3946138" y="2008634"/>
                <a:ext cx="37552" cy="44506"/>
              </a:xfrm>
              <a:custGeom>
                <a:avLst/>
                <a:gdLst>
                  <a:gd name="T0" fmla="*/ 6 w 22"/>
                  <a:gd name="T1" fmla="*/ 9 h 26"/>
                  <a:gd name="T2" fmla="*/ 2 w 22"/>
                  <a:gd name="T3" fmla="*/ 26 h 26"/>
                  <a:gd name="T4" fmla="*/ 17 w 22"/>
                  <a:gd name="T5" fmla="*/ 17 h 26"/>
                  <a:gd name="T6" fmla="*/ 21 w 22"/>
                  <a:gd name="T7" fmla="*/ 0 h 26"/>
                  <a:gd name="T8" fmla="*/ 6 w 22"/>
                  <a:gd name="T9" fmla="*/ 9 h 26"/>
                </a:gdLst>
                <a:ahLst/>
                <a:cxnLst>
                  <a:cxn ang="0">
                    <a:pos x="T0" y="T1"/>
                  </a:cxn>
                  <a:cxn ang="0">
                    <a:pos x="T2" y="T3"/>
                  </a:cxn>
                  <a:cxn ang="0">
                    <a:pos x="T4" y="T5"/>
                  </a:cxn>
                  <a:cxn ang="0">
                    <a:pos x="T6" y="T7"/>
                  </a:cxn>
                  <a:cxn ang="0">
                    <a:pos x="T8" y="T9"/>
                  </a:cxn>
                </a:cxnLst>
                <a:rect l="0" t="0" r="r" b="b"/>
                <a:pathLst>
                  <a:path w="22" h="26">
                    <a:moveTo>
                      <a:pt x="6" y="9"/>
                    </a:moveTo>
                    <a:cubicBezTo>
                      <a:pt x="0" y="16"/>
                      <a:pt x="2" y="26"/>
                      <a:pt x="2" y="26"/>
                    </a:cubicBezTo>
                    <a:cubicBezTo>
                      <a:pt x="2" y="26"/>
                      <a:pt x="12" y="24"/>
                      <a:pt x="17" y="17"/>
                    </a:cubicBezTo>
                    <a:cubicBezTo>
                      <a:pt x="22" y="10"/>
                      <a:pt x="21" y="0"/>
                      <a:pt x="21" y="0"/>
                    </a:cubicBezTo>
                    <a:cubicBezTo>
                      <a:pt x="21" y="0"/>
                      <a:pt x="11" y="2"/>
                      <a:pt x="6" y="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60" name="Freeform 138">
                <a:extLst>
                  <a:ext uri="{FF2B5EF4-FFF2-40B4-BE49-F238E27FC236}">
                    <a16:creationId xmlns="" xmlns:a16="http://schemas.microsoft.com/office/drawing/2014/main" id="{5C92C821-65AC-E542-A6F3-D566D8E3B84F}"/>
                  </a:ext>
                </a:extLst>
              </p:cNvPr>
              <p:cNvSpPr>
                <a:spLocks/>
              </p:cNvSpPr>
              <p:nvPr/>
            </p:nvSpPr>
            <p:spPr bwMode="auto">
              <a:xfrm>
                <a:off x="3925276" y="2016979"/>
                <a:ext cx="22253" cy="40334"/>
              </a:xfrm>
              <a:custGeom>
                <a:avLst/>
                <a:gdLst>
                  <a:gd name="T0" fmla="*/ 8 w 13"/>
                  <a:gd name="T1" fmla="*/ 24 h 24"/>
                  <a:gd name="T2" fmla="*/ 11 w 13"/>
                  <a:gd name="T3" fmla="*/ 11 h 24"/>
                  <a:gd name="T4" fmla="*/ 4 w 13"/>
                  <a:gd name="T5" fmla="*/ 0 h 24"/>
                  <a:gd name="T6" fmla="*/ 1 w 13"/>
                  <a:gd name="T7" fmla="*/ 13 h 24"/>
                  <a:gd name="T8" fmla="*/ 8 w 13"/>
                  <a:gd name="T9" fmla="*/ 24 h 24"/>
                </a:gdLst>
                <a:ahLst/>
                <a:cxnLst>
                  <a:cxn ang="0">
                    <a:pos x="T0" y="T1"/>
                  </a:cxn>
                  <a:cxn ang="0">
                    <a:pos x="T2" y="T3"/>
                  </a:cxn>
                  <a:cxn ang="0">
                    <a:pos x="T4" y="T5"/>
                  </a:cxn>
                  <a:cxn ang="0">
                    <a:pos x="T6" y="T7"/>
                  </a:cxn>
                  <a:cxn ang="0">
                    <a:pos x="T8" y="T9"/>
                  </a:cxn>
                </a:cxnLst>
                <a:rect l="0" t="0" r="r" b="b"/>
                <a:pathLst>
                  <a:path w="13" h="24">
                    <a:moveTo>
                      <a:pt x="8" y="24"/>
                    </a:moveTo>
                    <a:cubicBezTo>
                      <a:pt x="8" y="24"/>
                      <a:pt x="13" y="18"/>
                      <a:pt x="11" y="11"/>
                    </a:cubicBezTo>
                    <a:cubicBezTo>
                      <a:pt x="10" y="5"/>
                      <a:pt x="4" y="0"/>
                      <a:pt x="4" y="0"/>
                    </a:cubicBezTo>
                    <a:cubicBezTo>
                      <a:pt x="4" y="0"/>
                      <a:pt x="0" y="7"/>
                      <a:pt x="1" y="13"/>
                    </a:cubicBezTo>
                    <a:cubicBezTo>
                      <a:pt x="2" y="20"/>
                      <a:pt x="8" y="24"/>
                      <a:pt x="8" y="2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61" name="Freeform 139">
                <a:extLst>
                  <a:ext uri="{FF2B5EF4-FFF2-40B4-BE49-F238E27FC236}">
                    <a16:creationId xmlns="" xmlns:a16="http://schemas.microsoft.com/office/drawing/2014/main" id="{366C2BEE-1A4D-AC42-A566-55867D119073}"/>
                  </a:ext>
                </a:extLst>
              </p:cNvPr>
              <p:cNvSpPr>
                <a:spLocks/>
              </p:cNvSpPr>
              <p:nvPr/>
            </p:nvSpPr>
            <p:spPr bwMode="auto">
              <a:xfrm>
                <a:off x="3978126" y="1425888"/>
                <a:ext cx="22253" cy="38942"/>
              </a:xfrm>
              <a:custGeom>
                <a:avLst/>
                <a:gdLst>
                  <a:gd name="T0" fmla="*/ 1 w 13"/>
                  <a:gd name="T1" fmla="*/ 10 h 23"/>
                  <a:gd name="T2" fmla="*/ 4 w 13"/>
                  <a:gd name="T3" fmla="*/ 23 h 23"/>
                  <a:gd name="T4" fmla="*/ 12 w 13"/>
                  <a:gd name="T5" fmla="*/ 12 h 23"/>
                  <a:gd name="T6" fmla="*/ 8 w 13"/>
                  <a:gd name="T7" fmla="*/ 0 h 23"/>
                  <a:gd name="T8" fmla="*/ 1 w 13"/>
                  <a:gd name="T9" fmla="*/ 10 h 23"/>
                </a:gdLst>
                <a:ahLst/>
                <a:cxnLst>
                  <a:cxn ang="0">
                    <a:pos x="T0" y="T1"/>
                  </a:cxn>
                  <a:cxn ang="0">
                    <a:pos x="T2" y="T3"/>
                  </a:cxn>
                  <a:cxn ang="0">
                    <a:pos x="T4" y="T5"/>
                  </a:cxn>
                  <a:cxn ang="0">
                    <a:pos x="T6" y="T7"/>
                  </a:cxn>
                  <a:cxn ang="0">
                    <a:pos x="T8" y="T9"/>
                  </a:cxn>
                </a:cxnLst>
                <a:rect l="0" t="0" r="r" b="b"/>
                <a:pathLst>
                  <a:path w="13" h="23">
                    <a:moveTo>
                      <a:pt x="1" y="10"/>
                    </a:moveTo>
                    <a:cubicBezTo>
                      <a:pt x="0" y="17"/>
                      <a:pt x="4" y="23"/>
                      <a:pt x="4" y="23"/>
                    </a:cubicBezTo>
                    <a:cubicBezTo>
                      <a:pt x="4" y="23"/>
                      <a:pt x="10" y="19"/>
                      <a:pt x="12" y="12"/>
                    </a:cubicBezTo>
                    <a:cubicBezTo>
                      <a:pt x="13" y="6"/>
                      <a:pt x="8" y="0"/>
                      <a:pt x="8" y="0"/>
                    </a:cubicBezTo>
                    <a:cubicBezTo>
                      <a:pt x="8" y="0"/>
                      <a:pt x="2" y="4"/>
                      <a:pt x="1" y="1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62" name="Freeform 140">
                <a:extLst>
                  <a:ext uri="{FF2B5EF4-FFF2-40B4-BE49-F238E27FC236}">
                    <a16:creationId xmlns="" xmlns:a16="http://schemas.microsoft.com/office/drawing/2014/main" id="{4DC5A3A4-CD8D-2D46-8A05-88E350A6F3DF}"/>
                  </a:ext>
                </a:extLst>
              </p:cNvPr>
              <p:cNvSpPr>
                <a:spLocks/>
              </p:cNvSpPr>
              <p:nvPr/>
            </p:nvSpPr>
            <p:spPr bwMode="auto">
              <a:xfrm>
                <a:off x="3935012" y="1434232"/>
                <a:ext cx="47287" cy="36161"/>
              </a:xfrm>
              <a:custGeom>
                <a:avLst/>
                <a:gdLst>
                  <a:gd name="T0" fmla="*/ 10 w 27"/>
                  <a:gd name="T1" fmla="*/ 17 h 21"/>
                  <a:gd name="T2" fmla="*/ 27 w 27"/>
                  <a:gd name="T3" fmla="*/ 19 h 21"/>
                  <a:gd name="T4" fmla="*/ 17 w 27"/>
                  <a:gd name="T5" fmla="*/ 5 h 21"/>
                  <a:gd name="T6" fmla="*/ 0 w 27"/>
                  <a:gd name="T7" fmla="*/ 3 h 21"/>
                  <a:gd name="T8" fmla="*/ 10 w 27"/>
                  <a:gd name="T9" fmla="*/ 17 h 21"/>
                </a:gdLst>
                <a:ahLst/>
                <a:cxnLst>
                  <a:cxn ang="0">
                    <a:pos x="T0" y="T1"/>
                  </a:cxn>
                  <a:cxn ang="0">
                    <a:pos x="T2" y="T3"/>
                  </a:cxn>
                  <a:cxn ang="0">
                    <a:pos x="T4" y="T5"/>
                  </a:cxn>
                  <a:cxn ang="0">
                    <a:pos x="T6" y="T7"/>
                  </a:cxn>
                  <a:cxn ang="0">
                    <a:pos x="T8" y="T9"/>
                  </a:cxn>
                </a:cxnLst>
                <a:rect l="0" t="0" r="r" b="b"/>
                <a:pathLst>
                  <a:path w="27" h="21">
                    <a:moveTo>
                      <a:pt x="10" y="17"/>
                    </a:moveTo>
                    <a:cubicBezTo>
                      <a:pt x="17" y="21"/>
                      <a:pt x="27" y="19"/>
                      <a:pt x="27" y="19"/>
                    </a:cubicBezTo>
                    <a:cubicBezTo>
                      <a:pt x="27" y="19"/>
                      <a:pt x="24" y="9"/>
                      <a:pt x="17" y="5"/>
                    </a:cubicBezTo>
                    <a:cubicBezTo>
                      <a:pt x="10" y="0"/>
                      <a:pt x="0" y="3"/>
                      <a:pt x="0" y="3"/>
                    </a:cubicBezTo>
                    <a:cubicBezTo>
                      <a:pt x="0" y="3"/>
                      <a:pt x="2" y="12"/>
                      <a:pt x="10" y="1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63" name="Freeform 141">
                <a:extLst>
                  <a:ext uri="{FF2B5EF4-FFF2-40B4-BE49-F238E27FC236}">
                    <a16:creationId xmlns="" xmlns:a16="http://schemas.microsoft.com/office/drawing/2014/main" id="{3FFEE81A-B6BE-CC40-8408-92C852005EB3}"/>
                  </a:ext>
                </a:extLst>
              </p:cNvPr>
              <p:cNvSpPr>
                <a:spLocks/>
              </p:cNvSpPr>
              <p:nvPr/>
            </p:nvSpPr>
            <p:spPr bwMode="auto">
              <a:xfrm>
                <a:off x="3948920" y="1467612"/>
                <a:ext cx="37552" cy="23644"/>
              </a:xfrm>
              <a:custGeom>
                <a:avLst/>
                <a:gdLst>
                  <a:gd name="T0" fmla="*/ 0 w 22"/>
                  <a:gd name="T1" fmla="*/ 11 h 14"/>
                  <a:gd name="T2" fmla="*/ 13 w 22"/>
                  <a:gd name="T3" fmla="*/ 12 h 14"/>
                  <a:gd name="T4" fmla="*/ 22 w 22"/>
                  <a:gd name="T5" fmla="*/ 3 h 14"/>
                  <a:gd name="T6" fmla="*/ 10 w 22"/>
                  <a:gd name="T7" fmla="*/ 2 h 14"/>
                  <a:gd name="T8" fmla="*/ 0 w 22"/>
                  <a:gd name="T9" fmla="*/ 11 h 14"/>
                </a:gdLst>
                <a:ahLst/>
                <a:cxnLst>
                  <a:cxn ang="0">
                    <a:pos x="T0" y="T1"/>
                  </a:cxn>
                  <a:cxn ang="0">
                    <a:pos x="T2" y="T3"/>
                  </a:cxn>
                  <a:cxn ang="0">
                    <a:pos x="T4" y="T5"/>
                  </a:cxn>
                  <a:cxn ang="0">
                    <a:pos x="T6" y="T7"/>
                  </a:cxn>
                  <a:cxn ang="0">
                    <a:pos x="T8" y="T9"/>
                  </a:cxn>
                </a:cxnLst>
                <a:rect l="0" t="0" r="r" b="b"/>
                <a:pathLst>
                  <a:path w="22" h="14">
                    <a:moveTo>
                      <a:pt x="0" y="11"/>
                    </a:moveTo>
                    <a:cubicBezTo>
                      <a:pt x="0" y="11"/>
                      <a:pt x="7" y="14"/>
                      <a:pt x="13" y="12"/>
                    </a:cubicBezTo>
                    <a:cubicBezTo>
                      <a:pt x="19" y="10"/>
                      <a:pt x="22" y="3"/>
                      <a:pt x="22" y="3"/>
                    </a:cubicBezTo>
                    <a:cubicBezTo>
                      <a:pt x="22" y="3"/>
                      <a:pt x="16" y="0"/>
                      <a:pt x="10" y="2"/>
                    </a:cubicBezTo>
                    <a:cubicBezTo>
                      <a:pt x="4" y="4"/>
                      <a:pt x="0" y="11"/>
                      <a:pt x="0" y="1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64" name="Freeform 142">
                <a:extLst>
                  <a:ext uri="{FF2B5EF4-FFF2-40B4-BE49-F238E27FC236}">
                    <a16:creationId xmlns="" xmlns:a16="http://schemas.microsoft.com/office/drawing/2014/main" id="{3EC42CDD-8E58-C44D-94F1-D58A07EA677E}"/>
                  </a:ext>
                </a:extLst>
              </p:cNvPr>
              <p:cNvSpPr>
                <a:spLocks/>
              </p:cNvSpPr>
              <p:nvPr/>
            </p:nvSpPr>
            <p:spPr bwMode="auto">
              <a:xfrm>
                <a:off x="3891897" y="1825048"/>
                <a:ext cx="25034" cy="19471"/>
              </a:xfrm>
              <a:custGeom>
                <a:avLst/>
                <a:gdLst>
                  <a:gd name="T0" fmla="*/ 10 w 15"/>
                  <a:gd name="T1" fmla="*/ 10 h 12"/>
                  <a:gd name="T2" fmla="*/ 15 w 15"/>
                  <a:gd name="T3" fmla="*/ 2 h 12"/>
                  <a:gd name="T4" fmla="*/ 5 w 15"/>
                  <a:gd name="T5" fmla="*/ 3 h 12"/>
                  <a:gd name="T6" fmla="*/ 0 w 15"/>
                  <a:gd name="T7" fmla="*/ 11 h 12"/>
                  <a:gd name="T8" fmla="*/ 10 w 15"/>
                  <a:gd name="T9" fmla="*/ 10 h 12"/>
                </a:gdLst>
                <a:ahLst/>
                <a:cxnLst>
                  <a:cxn ang="0">
                    <a:pos x="T0" y="T1"/>
                  </a:cxn>
                  <a:cxn ang="0">
                    <a:pos x="T2" y="T3"/>
                  </a:cxn>
                  <a:cxn ang="0">
                    <a:pos x="T4" y="T5"/>
                  </a:cxn>
                  <a:cxn ang="0">
                    <a:pos x="T6" y="T7"/>
                  </a:cxn>
                  <a:cxn ang="0">
                    <a:pos x="T8" y="T9"/>
                  </a:cxn>
                </a:cxnLst>
                <a:rect l="0" t="0" r="r" b="b"/>
                <a:pathLst>
                  <a:path w="15" h="12">
                    <a:moveTo>
                      <a:pt x="10" y="10"/>
                    </a:moveTo>
                    <a:cubicBezTo>
                      <a:pt x="14" y="7"/>
                      <a:pt x="15" y="2"/>
                      <a:pt x="15" y="2"/>
                    </a:cubicBezTo>
                    <a:cubicBezTo>
                      <a:pt x="15" y="2"/>
                      <a:pt x="10" y="0"/>
                      <a:pt x="5" y="3"/>
                    </a:cubicBezTo>
                    <a:cubicBezTo>
                      <a:pt x="1" y="5"/>
                      <a:pt x="0" y="11"/>
                      <a:pt x="0" y="11"/>
                    </a:cubicBezTo>
                    <a:cubicBezTo>
                      <a:pt x="0" y="11"/>
                      <a:pt x="5" y="12"/>
                      <a:pt x="10" y="1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65" name="Freeform 143">
                <a:extLst>
                  <a:ext uri="{FF2B5EF4-FFF2-40B4-BE49-F238E27FC236}">
                    <a16:creationId xmlns="" xmlns:a16="http://schemas.microsoft.com/office/drawing/2014/main" id="{0FB94416-3D64-DF4E-BC4E-7DE265B000D0}"/>
                  </a:ext>
                </a:extLst>
              </p:cNvPr>
              <p:cNvSpPr>
                <a:spLocks/>
              </p:cNvSpPr>
              <p:nvPr/>
            </p:nvSpPr>
            <p:spPr bwMode="auto">
              <a:xfrm>
                <a:off x="3872425" y="1800014"/>
                <a:ext cx="22253" cy="41724"/>
              </a:xfrm>
              <a:custGeom>
                <a:avLst/>
                <a:gdLst>
                  <a:gd name="T0" fmla="*/ 5 w 13"/>
                  <a:gd name="T1" fmla="*/ 0 h 24"/>
                  <a:gd name="T2" fmla="*/ 1 w 13"/>
                  <a:gd name="T3" fmla="*/ 13 h 24"/>
                  <a:gd name="T4" fmla="*/ 9 w 13"/>
                  <a:gd name="T5" fmla="*/ 24 h 24"/>
                  <a:gd name="T6" fmla="*/ 12 w 13"/>
                  <a:gd name="T7" fmla="*/ 11 h 24"/>
                  <a:gd name="T8" fmla="*/ 5 w 13"/>
                  <a:gd name="T9" fmla="*/ 0 h 24"/>
                </a:gdLst>
                <a:ahLst/>
                <a:cxnLst>
                  <a:cxn ang="0">
                    <a:pos x="T0" y="T1"/>
                  </a:cxn>
                  <a:cxn ang="0">
                    <a:pos x="T2" y="T3"/>
                  </a:cxn>
                  <a:cxn ang="0">
                    <a:pos x="T4" y="T5"/>
                  </a:cxn>
                  <a:cxn ang="0">
                    <a:pos x="T6" y="T7"/>
                  </a:cxn>
                  <a:cxn ang="0">
                    <a:pos x="T8" y="T9"/>
                  </a:cxn>
                </a:cxnLst>
                <a:rect l="0" t="0" r="r" b="b"/>
                <a:pathLst>
                  <a:path w="13" h="24">
                    <a:moveTo>
                      <a:pt x="5" y="0"/>
                    </a:moveTo>
                    <a:cubicBezTo>
                      <a:pt x="5" y="0"/>
                      <a:pt x="0" y="6"/>
                      <a:pt x="1" y="13"/>
                    </a:cubicBezTo>
                    <a:cubicBezTo>
                      <a:pt x="3" y="19"/>
                      <a:pt x="9" y="24"/>
                      <a:pt x="9" y="24"/>
                    </a:cubicBezTo>
                    <a:cubicBezTo>
                      <a:pt x="9" y="24"/>
                      <a:pt x="13" y="17"/>
                      <a:pt x="12" y="11"/>
                    </a:cubicBezTo>
                    <a:cubicBezTo>
                      <a:pt x="11" y="4"/>
                      <a:pt x="5" y="0"/>
                      <a:pt x="5"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66" name="Freeform 144">
                <a:extLst>
                  <a:ext uri="{FF2B5EF4-FFF2-40B4-BE49-F238E27FC236}">
                    <a16:creationId xmlns="" xmlns:a16="http://schemas.microsoft.com/office/drawing/2014/main" id="{C7771854-41E7-2B41-9A04-95B0B7EF72A8}"/>
                  </a:ext>
                </a:extLst>
              </p:cNvPr>
              <p:cNvSpPr>
                <a:spLocks/>
              </p:cNvSpPr>
              <p:nvPr/>
            </p:nvSpPr>
            <p:spPr bwMode="auto">
              <a:xfrm>
                <a:off x="3859909" y="1829220"/>
                <a:ext cx="26426" cy="22253"/>
              </a:xfrm>
              <a:custGeom>
                <a:avLst/>
                <a:gdLst>
                  <a:gd name="T0" fmla="*/ 5 w 15"/>
                  <a:gd name="T1" fmla="*/ 10 h 13"/>
                  <a:gd name="T2" fmla="*/ 15 w 15"/>
                  <a:gd name="T3" fmla="*/ 11 h 13"/>
                  <a:gd name="T4" fmla="*/ 9 w 15"/>
                  <a:gd name="T5" fmla="*/ 3 h 13"/>
                  <a:gd name="T6" fmla="*/ 0 w 15"/>
                  <a:gd name="T7" fmla="*/ 2 h 13"/>
                  <a:gd name="T8" fmla="*/ 5 w 15"/>
                  <a:gd name="T9" fmla="*/ 10 h 13"/>
                </a:gdLst>
                <a:ahLst/>
                <a:cxnLst>
                  <a:cxn ang="0">
                    <a:pos x="T0" y="T1"/>
                  </a:cxn>
                  <a:cxn ang="0">
                    <a:pos x="T2" y="T3"/>
                  </a:cxn>
                  <a:cxn ang="0">
                    <a:pos x="T4" y="T5"/>
                  </a:cxn>
                  <a:cxn ang="0">
                    <a:pos x="T6" y="T7"/>
                  </a:cxn>
                  <a:cxn ang="0">
                    <a:pos x="T8" y="T9"/>
                  </a:cxn>
                </a:cxnLst>
                <a:rect l="0" t="0" r="r" b="b"/>
                <a:pathLst>
                  <a:path w="15" h="13">
                    <a:moveTo>
                      <a:pt x="5" y="10"/>
                    </a:moveTo>
                    <a:cubicBezTo>
                      <a:pt x="9" y="13"/>
                      <a:pt x="15" y="11"/>
                      <a:pt x="15" y="11"/>
                    </a:cubicBezTo>
                    <a:cubicBezTo>
                      <a:pt x="15" y="11"/>
                      <a:pt x="14" y="6"/>
                      <a:pt x="9" y="3"/>
                    </a:cubicBezTo>
                    <a:cubicBezTo>
                      <a:pt x="5" y="0"/>
                      <a:pt x="0" y="2"/>
                      <a:pt x="0" y="2"/>
                    </a:cubicBezTo>
                    <a:cubicBezTo>
                      <a:pt x="0" y="2"/>
                      <a:pt x="1" y="7"/>
                      <a:pt x="5" y="1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67" name="Freeform 145">
                <a:extLst>
                  <a:ext uri="{FF2B5EF4-FFF2-40B4-BE49-F238E27FC236}">
                    <a16:creationId xmlns="" xmlns:a16="http://schemas.microsoft.com/office/drawing/2014/main" id="{3FC82E85-89FC-654B-B670-A2C2F4B6CF5D}"/>
                  </a:ext>
                </a:extLst>
              </p:cNvPr>
              <p:cNvSpPr>
                <a:spLocks/>
              </p:cNvSpPr>
              <p:nvPr/>
            </p:nvSpPr>
            <p:spPr bwMode="auto">
              <a:xfrm>
                <a:off x="3188151" y="2356334"/>
                <a:ext cx="27816" cy="51460"/>
              </a:xfrm>
              <a:custGeom>
                <a:avLst/>
                <a:gdLst>
                  <a:gd name="T0" fmla="*/ 15 w 16"/>
                  <a:gd name="T1" fmla="*/ 16 h 30"/>
                  <a:gd name="T2" fmla="*/ 11 w 16"/>
                  <a:gd name="T3" fmla="*/ 0 h 30"/>
                  <a:gd name="T4" fmla="*/ 1 w 16"/>
                  <a:gd name="T5" fmla="*/ 14 h 30"/>
                  <a:gd name="T6" fmla="*/ 5 w 16"/>
                  <a:gd name="T7" fmla="*/ 30 h 30"/>
                  <a:gd name="T8" fmla="*/ 15 w 16"/>
                  <a:gd name="T9" fmla="*/ 16 h 30"/>
                </a:gdLst>
                <a:ahLst/>
                <a:cxnLst>
                  <a:cxn ang="0">
                    <a:pos x="T0" y="T1"/>
                  </a:cxn>
                  <a:cxn ang="0">
                    <a:pos x="T2" y="T3"/>
                  </a:cxn>
                  <a:cxn ang="0">
                    <a:pos x="T4" y="T5"/>
                  </a:cxn>
                  <a:cxn ang="0">
                    <a:pos x="T6" y="T7"/>
                  </a:cxn>
                  <a:cxn ang="0">
                    <a:pos x="T8" y="T9"/>
                  </a:cxn>
                </a:cxnLst>
                <a:rect l="0" t="0" r="r" b="b"/>
                <a:pathLst>
                  <a:path w="16" h="30">
                    <a:moveTo>
                      <a:pt x="15" y="16"/>
                    </a:moveTo>
                    <a:cubicBezTo>
                      <a:pt x="16" y="8"/>
                      <a:pt x="11" y="0"/>
                      <a:pt x="11" y="0"/>
                    </a:cubicBezTo>
                    <a:cubicBezTo>
                      <a:pt x="11" y="0"/>
                      <a:pt x="3" y="6"/>
                      <a:pt x="1" y="14"/>
                    </a:cubicBezTo>
                    <a:cubicBezTo>
                      <a:pt x="0" y="22"/>
                      <a:pt x="5" y="30"/>
                      <a:pt x="5" y="30"/>
                    </a:cubicBezTo>
                    <a:cubicBezTo>
                      <a:pt x="5" y="30"/>
                      <a:pt x="13" y="24"/>
                      <a:pt x="15"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68" name="Freeform 146">
                <a:extLst>
                  <a:ext uri="{FF2B5EF4-FFF2-40B4-BE49-F238E27FC236}">
                    <a16:creationId xmlns="" xmlns:a16="http://schemas.microsoft.com/office/drawing/2014/main" id="{CD52F738-F009-D34D-ADAD-87B9D9E575CE}"/>
                  </a:ext>
                </a:extLst>
              </p:cNvPr>
              <p:cNvSpPr>
                <a:spLocks/>
              </p:cNvSpPr>
              <p:nvPr/>
            </p:nvSpPr>
            <p:spPr bwMode="auto">
              <a:xfrm>
                <a:off x="3133910" y="2368851"/>
                <a:ext cx="58414" cy="45897"/>
              </a:xfrm>
              <a:custGeom>
                <a:avLst/>
                <a:gdLst>
                  <a:gd name="T0" fmla="*/ 0 w 34"/>
                  <a:gd name="T1" fmla="*/ 3 h 27"/>
                  <a:gd name="T2" fmla="*/ 12 w 34"/>
                  <a:gd name="T3" fmla="*/ 21 h 27"/>
                  <a:gd name="T4" fmla="*/ 34 w 34"/>
                  <a:gd name="T5" fmla="*/ 24 h 27"/>
                  <a:gd name="T6" fmla="*/ 22 w 34"/>
                  <a:gd name="T7" fmla="*/ 6 h 27"/>
                  <a:gd name="T8" fmla="*/ 0 w 34"/>
                  <a:gd name="T9" fmla="*/ 3 h 27"/>
                </a:gdLst>
                <a:ahLst/>
                <a:cxnLst>
                  <a:cxn ang="0">
                    <a:pos x="T0" y="T1"/>
                  </a:cxn>
                  <a:cxn ang="0">
                    <a:pos x="T2" y="T3"/>
                  </a:cxn>
                  <a:cxn ang="0">
                    <a:pos x="T4" y="T5"/>
                  </a:cxn>
                  <a:cxn ang="0">
                    <a:pos x="T6" y="T7"/>
                  </a:cxn>
                  <a:cxn ang="0">
                    <a:pos x="T8" y="T9"/>
                  </a:cxn>
                </a:cxnLst>
                <a:rect l="0" t="0" r="r" b="b"/>
                <a:pathLst>
                  <a:path w="34" h="27">
                    <a:moveTo>
                      <a:pt x="0" y="3"/>
                    </a:moveTo>
                    <a:cubicBezTo>
                      <a:pt x="0" y="3"/>
                      <a:pt x="3" y="16"/>
                      <a:pt x="12" y="21"/>
                    </a:cubicBezTo>
                    <a:cubicBezTo>
                      <a:pt x="22" y="27"/>
                      <a:pt x="34" y="24"/>
                      <a:pt x="34" y="24"/>
                    </a:cubicBezTo>
                    <a:cubicBezTo>
                      <a:pt x="34" y="24"/>
                      <a:pt x="31" y="12"/>
                      <a:pt x="22" y="6"/>
                    </a:cubicBezTo>
                    <a:cubicBezTo>
                      <a:pt x="12" y="0"/>
                      <a:pt x="0" y="3"/>
                      <a:pt x="0" y="3"/>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69" name="Freeform 147">
                <a:extLst>
                  <a:ext uri="{FF2B5EF4-FFF2-40B4-BE49-F238E27FC236}">
                    <a16:creationId xmlns="" xmlns:a16="http://schemas.microsoft.com/office/drawing/2014/main" id="{45287866-2565-8845-8CD6-AD61D327044D}"/>
                  </a:ext>
                </a:extLst>
              </p:cNvPr>
              <p:cNvSpPr>
                <a:spLocks/>
              </p:cNvSpPr>
              <p:nvPr/>
            </p:nvSpPr>
            <p:spPr bwMode="auto">
              <a:xfrm>
                <a:off x="3150600" y="2410575"/>
                <a:ext cx="50069" cy="30598"/>
              </a:xfrm>
              <a:custGeom>
                <a:avLst/>
                <a:gdLst>
                  <a:gd name="T0" fmla="*/ 13 w 29"/>
                  <a:gd name="T1" fmla="*/ 3 h 18"/>
                  <a:gd name="T2" fmla="*/ 0 w 29"/>
                  <a:gd name="T3" fmla="*/ 14 h 18"/>
                  <a:gd name="T4" fmla="*/ 17 w 29"/>
                  <a:gd name="T5" fmla="*/ 16 h 18"/>
                  <a:gd name="T6" fmla="*/ 29 w 29"/>
                  <a:gd name="T7" fmla="*/ 5 h 18"/>
                  <a:gd name="T8" fmla="*/ 13 w 29"/>
                  <a:gd name="T9" fmla="*/ 3 h 18"/>
                </a:gdLst>
                <a:ahLst/>
                <a:cxnLst>
                  <a:cxn ang="0">
                    <a:pos x="T0" y="T1"/>
                  </a:cxn>
                  <a:cxn ang="0">
                    <a:pos x="T2" y="T3"/>
                  </a:cxn>
                  <a:cxn ang="0">
                    <a:pos x="T4" y="T5"/>
                  </a:cxn>
                  <a:cxn ang="0">
                    <a:pos x="T6" y="T7"/>
                  </a:cxn>
                  <a:cxn ang="0">
                    <a:pos x="T8" y="T9"/>
                  </a:cxn>
                </a:cxnLst>
                <a:rect l="0" t="0" r="r" b="b"/>
                <a:pathLst>
                  <a:path w="29" h="18">
                    <a:moveTo>
                      <a:pt x="13" y="3"/>
                    </a:moveTo>
                    <a:cubicBezTo>
                      <a:pt x="5" y="5"/>
                      <a:pt x="0" y="14"/>
                      <a:pt x="0" y="14"/>
                    </a:cubicBezTo>
                    <a:cubicBezTo>
                      <a:pt x="0" y="14"/>
                      <a:pt x="9" y="18"/>
                      <a:pt x="17" y="16"/>
                    </a:cubicBezTo>
                    <a:cubicBezTo>
                      <a:pt x="24" y="13"/>
                      <a:pt x="29" y="5"/>
                      <a:pt x="29" y="5"/>
                    </a:cubicBezTo>
                    <a:cubicBezTo>
                      <a:pt x="29" y="5"/>
                      <a:pt x="20" y="0"/>
                      <a:pt x="13" y="3"/>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70" name="Freeform 148">
                <a:extLst>
                  <a:ext uri="{FF2B5EF4-FFF2-40B4-BE49-F238E27FC236}">
                    <a16:creationId xmlns="" xmlns:a16="http://schemas.microsoft.com/office/drawing/2014/main" id="{278D3CDE-1EE1-CA41-82CD-83CE5916F8DA}"/>
                  </a:ext>
                </a:extLst>
              </p:cNvPr>
              <p:cNvSpPr>
                <a:spLocks/>
              </p:cNvSpPr>
              <p:nvPr/>
            </p:nvSpPr>
            <p:spPr bwMode="auto">
              <a:xfrm>
                <a:off x="3037944" y="2788873"/>
                <a:ext cx="41724" cy="58414"/>
              </a:xfrm>
              <a:custGeom>
                <a:avLst/>
                <a:gdLst>
                  <a:gd name="T0" fmla="*/ 3 w 24"/>
                  <a:gd name="T1" fmla="*/ 0 h 34"/>
                  <a:gd name="T2" fmla="*/ 4 w 24"/>
                  <a:gd name="T3" fmla="*/ 21 h 34"/>
                  <a:gd name="T4" fmla="*/ 20 w 24"/>
                  <a:gd name="T5" fmla="*/ 34 h 34"/>
                  <a:gd name="T6" fmla="*/ 20 w 24"/>
                  <a:gd name="T7" fmla="*/ 13 h 34"/>
                  <a:gd name="T8" fmla="*/ 3 w 24"/>
                  <a:gd name="T9" fmla="*/ 0 h 34"/>
                </a:gdLst>
                <a:ahLst/>
                <a:cxnLst>
                  <a:cxn ang="0">
                    <a:pos x="T0" y="T1"/>
                  </a:cxn>
                  <a:cxn ang="0">
                    <a:pos x="T2" y="T3"/>
                  </a:cxn>
                  <a:cxn ang="0">
                    <a:pos x="T4" y="T5"/>
                  </a:cxn>
                  <a:cxn ang="0">
                    <a:pos x="T6" y="T7"/>
                  </a:cxn>
                  <a:cxn ang="0">
                    <a:pos x="T8" y="T9"/>
                  </a:cxn>
                </a:cxnLst>
                <a:rect l="0" t="0" r="r" b="b"/>
                <a:pathLst>
                  <a:path w="24" h="34">
                    <a:moveTo>
                      <a:pt x="3" y="0"/>
                    </a:moveTo>
                    <a:cubicBezTo>
                      <a:pt x="3" y="0"/>
                      <a:pt x="0" y="11"/>
                      <a:pt x="4" y="21"/>
                    </a:cubicBezTo>
                    <a:cubicBezTo>
                      <a:pt x="9" y="30"/>
                      <a:pt x="20" y="34"/>
                      <a:pt x="20" y="34"/>
                    </a:cubicBezTo>
                    <a:cubicBezTo>
                      <a:pt x="20" y="34"/>
                      <a:pt x="24" y="23"/>
                      <a:pt x="20" y="13"/>
                    </a:cubicBezTo>
                    <a:cubicBezTo>
                      <a:pt x="15" y="4"/>
                      <a:pt x="3" y="0"/>
                      <a:pt x="3"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71" name="Freeform 149">
                <a:extLst>
                  <a:ext uri="{FF2B5EF4-FFF2-40B4-BE49-F238E27FC236}">
                    <a16:creationId xmlns="" xmlns:a16="http://schemas.microsoft.com/office/drawing/2014/main" id="{2EBD3797-9668-5C4F-B5A9-04742DA2F4B1}"/>
                  </a:ext>
                </a:extLst>
              </p:cNvPr>
              <p:cNvSpPr>
                <a:spLocks/>
              </p:cNvSpPr>
              <p:nvPr/>
            </p:nvSpPr>
            <p:spPr bwMode="auto">
              <a:xfrm>
                <a:off x="2982312" y="2834770"/>
                <a:ext cx="86230" cy="44506"/>
              </a:xfrm>
              <a:custGeom>
                <a:avLst/>
                <a:gdLst>
                  <a:gd name="T0" fmla="*/ 24 w 51"/>
                  <a:gd name="T1" fmla="*/ 2 h 26"/>
                  <a:gd name="T2" fmla="*/ 0 w 51"/>
                  <a:gd name="T3" fmla="*/ 16 h 26"/>
                  <a:gd name="T4" fmla="*/ 26 w 51"/>
                  <a:gd name="T5" fmla="*/ 25 h 26"/>
                  <a:gd name="T6" fmla="*/ 51 w 51"/>
                  <a:gd name="T7" fmla="*/ 11 h 26"/>
                  <a:gd name="T8" fmla="*/ 24 w 51"/>
                  <a:gd name="T9" fmla="*/ 2 h 26"/>
                </a:gdLst>
                <a:ahLst/>
                <a:cxnLst>
                  <a:cxn ang="0">
                    <a:pos x="T0" y="T1"/>
                  </a:cxn>
                  <a:cxn ang="0">
                    <a:pos x="T2" y="T3"/>
                  </a:cxn>
                  <a:cxn ang="0">
                    <a:pos x="T4" y="T5"/>
                  </a:cxn>
                  <a:cxn ang="0">
                    <a:pos x="T6" y="T7"/>
                  </a:cxn>
                  <a:cxn ang="0">
                    <a:pos x="T8" y="T9"/>
                  </a:cxn>
                </a:cxnLst>
                <a:rect l="0" t="0" r="r" b="b"/>
                <a:pathLst>
                  <a:path w="51" h="26">
                    <a:moveTo>
                      <a:pt x="24" y="2"/>
                    </a:moveTo>
                    <a:cubicBezTo>
                      <a:pt x="10" y="3"/>
                      <a:pt x="0" y="16"/>
                      <a:pt x="0" y="16"/>
                    </a:cubicBezTo>
                    <a:cubicBezTo>
                      <a:pt x="0" y="16"/>
                      <a:pt x="12" y="26"/>
                      <a:pt x="26" y="25"/>
                    </a:cubicBezTo>
                    <a:cubicBezTo>
                      <a:pt x="40" y="23"/>
                      <a:pt x="51" y="11"/>
                      <a:pt x="51" y="11"/>
                    </a:cubicBezTo>
                    <a:cubicBezTo>
                      <a:pt x="51" y="11"/>
                      <a:pt x="38" y="0"/>
                      <a:pt x="24" y="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72" name="Freeform 150">
                <a:extLst>
                  <a:ext uri="{FF2B5EF4-FFF2-40B4-BE49-F238E27FC236}">
                    <a16:creationId xmlns="" xmlns:a16="http://schemas.microsoft.com/office/drawing/2014/main" id="{5FABBFF4-FAC4-4B47-8844-1982D9383046}"/>
                  </a:ext>
                </a:extLst>
              </p:cNvPr>
              <p:cNvSpPr>
                <a:spLocks/>
              </p:cNvSpPr>
              <p:nvPr/>
            </p:nvSpPr>
            <p:spPr bwMode="auto">
              <a:xfrm>
                <a:off x="3043508" y="2859805"/>
                <a:ext cx="44506" cy="50069"/>
              </a:xfrm>
              <a:custGeom>
                <a:avLst/>
                <a:gdLst>
                  <a:gd name="T0" fmla="*/ 6 w 26"/>
                  <a:gd name="T1" fmla="*/ 10 h 30"/>
                  <a:gd name="T2" fmla="*/ 2 w 26"/>
                  <a:gd name="T3" fmla="*/ 30 h 30"/>
                  <a:gd name="T4" fmla="*/ 20 w 26"/>
                  <a:gd name="T5" fmla="*/ 20 h 30"/>
                  <a:gd name="T6" fmla="*/ 24 w 26"/>
                  <a:gd name="T7" fmla="*/ 0 h 30"/>
                  <a:gd name="T8" fmla="*/ 6 w 26"/>
                  <a:gd name="T9" fmla="*/ 10 h 30"/>
                </a:gdLst>
                <a:ahLst/>
                <a:cxnLst>
                  <a:cxn ang="0">
                    <a:pos x="T0" y="T1"/>
                  </a:cxn>
                  <a:cxn ang="0">
                    <a:pos x="T2" y="T3"/>
                  </a:cxn>
                  <a:cxn ang="0">
                    <a:pos x="T4" y="T5"/>
                  </a:cxn>
                  <a:cxn ang="0">
                    <a:pos x="T6" y="T7"/>
                  </a:cxn>
                  <a:cxn ang="0">
                    <a:pos x="T8" y="T9"/>
                  </a:cxn>
                </a:cxnLst>
                <a:rect l="0" t="0" r="r" b="b"/>
                <a:pathLst>
                  <a:path w="26" h="30">
                    <a:moveTo>
                      <a:pt x="6" y="10"/>
                    </a:moveTo>
                    <a:cubicBezTo>
                      <a:pt x="0" y="18"/>
                      <a:pt x="2" y="30"/>
                      <a:pt x="2" y="30"/>
                    </a:cubicBezTo>
                    <a:cubicBezTo>
                      <a:pt x="2" y="30"/>
                      <a:pt x="14" y="29"/>
                      <a:pt x="20" y="20"/>
                    </a:cubicBezTo>
                    <a:cubicBezTo>
                      <a:pt x="26" y="12"/>
                      <a:pt x="24" y="0"/>
                      <a:pt x="24" y="0"/>
                    </a:cubicBezTo>
                    <a:cubicBezTo>
                      <a:pt x="24" y="0"/>
                      <a:pt x="12" y="1"/>
                      <a:pt x="6" y="1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73" name="Freeform 151">
                <a:extLst>
                  <a:ext uri="{FF2B5EF4-FFF2-40B4-BE49-F238E27FC236}">
                    <a16:creationId xmlns="" xmlns:a16="http://schemas.microsoft.com/office/drawing/2014/main" id="{F0B5E076-E87E-9B49-8CE2-D25A4426B143}"/>
                  </a:ext>
                </a:extLst>
              </p:cNvPr>
              <p:cNvSpPr>
                <a:spLocks/>
              </p:cNvSpPr>
              <p:nvPr/>
            </p:nvSpPr>
            <p:spPr bwMode="auto">
              <a:xfrm>
                <a:off x="2911382" y="2047576"/>
                <a:ext cx="47287" cy="43115"/>
              </a:xfrm>
              <a:custGeom>
                <a:avLst/>
                <a:gdLst>
                  <a:gd name="T0" fmla="*/ 0 w 27"/>
                  <a:gd name="T1" fmla="*/ 1 h 25"/>
                  <a:gd name="T2" fmla="*/ 8 w 27"/>
                  <a:gd name="T3" fmla="*/ 19 h 25"/>
                  <a:gd name="T4" fmla="*/ 27 w 27"/>
                  <a:gd name="T5" fmla="*/ 24 h 25"/>
                  <a:gd name="T6" fmla="*/ 19 w 27"/>
                  <a:gd name="T7" fmla="*/ 6 h 25"/>
                  <a:gd name="T8" fmla="*/ 0 w 27"/>
                  <a:gd name="T9" fmla="*/ 1 h 25"/>
                </a:gdLst>
                <a:ahLst/>
                <a:cxnLst>
                  <a:cxn ang="0">
                    <a:pos x="T0" y="T1"/>
                  </a:cxn>
                  <a:cxn ang="0">
                    <a:pos x="T2" y="T3"/>
                  </a:cxn>
                  <a:cxn ang="0">
                    <a:pos x="T4" y="T5"/>
                  </a:cxn>
                  <a:cxn ang="0">
                    <a:pos x="T6" y="T7"/>
                  </a:cxn>
                  <a:cxn ang="0">
                    <a:pos x="T8" y="T9"/>
                  </a:cxn>
                </a:cxnLst>
                <a:rect l="0" t="0" r="r" b="b"/>
                <a:pathLst>
                  <a:path w="27" h="25">
                    <a:moveTo>
                      <a:pt x="0" y="1"/>
                    </a:moveTo>
                    <a:cubicBezTo>
                      <a:pt x="0" y="1"/>
                      <a:pt x="1" y="12"/>
                      <a:pt x="8" y="19"/>
                    </a:cubicBezTo>
                    <a:cubicBezTo>
                      <a:pt x="16" y="25"/>
                      <a:pt x="27" y="24"/>
                      <a:pt x="27" y="24"/>
                    </a:cubicBezTo>
                    <a:cubicBezTo>
                      <a:pt x="27" y="24"/>
                      <a:pt x="26" y="13"/>
                      <a:pt x="19" y="6"/>
                    </a:cubicBezTo>
                    <a:cubicBezTo>
                      <a:pt x="11" y="0"/>
                      <a:pt x="0" y="1"/>
                      <a:pt x="0" y="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74" name="Freeform 152">
                <a:extLst>
                  <a:ext uri="{FF2B5EF4-FFF2-40B4-BE49-F238E27FC236}">
                    <a16:creationId xmlns="" xmlns:a16="http://schemas.microsoft.com/office/drawing/2014/main" id="{8D0F97B2-C2C8-6244-B58E-21C53D249078}"/>
                  </a:ext>
                </a:extLst>
              </p:cNvPr>
              <p:cNvSpPr>
                <a:spLocks/>
              </p:cNvSpPr>
              <p:nvPr/>
            </p:nvSpPr>
            <p:spPr bwMode="auto">
              <a:xfrm>
                <a:off x="2884956" y="2089300"/>
                <a:ext cx="70931" cy="54242"/>
              </a:xfrm>
              <a:custGeom>
                <a:avLst/>
                <a:gdLst>
                  <a:gd name="T0" fmla="*/ 27 w 42"/>
                  <a:gd name="T1" fmla="*/ 26 h 32"/>
                  <a:gd name="T2" fmla="*/ 42 w 42"/>
                  <a:gd name="T3" fmla="*/ 5 h 32"/>
                  <a:gd name="T4" fmla="*/ 16 w 42"/>
                  <a:gd name="T5" fmla="*/ 6 h 32"/>
                  <a:gd name="T6" fmla="*/ 0 w 42"/>
                  <a:gd name="T7" fmla="*/ 27 h 32"/>
                  <a:gd name="T8" fmla="*/ 27 w 42"/>
                  <a:gd name="T9" fmla="*/ 26 h 32"/>
                </a:gdLst>
                <a:ahLst/>
                <a:cxnLst>
                  <a:cxn ang="0">
                    <a:pos x="T0" y="T1"/>
                  </a:cxn>
                  <a:cxn ang="0">
                    <a:pos x="T2" y="T3"/>
                  </a:cxn>
                  <a:cxn ang="0">
                    <a:pos x="T4" y="T5"/>
                  </a:cxn>
                  <a:cxn ang="0">
                    <a:pos x="T6" y="T7"/>
                  </a:cxn>
                  <a:cxn ang="0">
                    <a:pos x="T8" y="T9"/>
                  </a:cxn>
                </a:cxnLst>
                <a:rect l="0" t="0" r="r" b="b"/>
                <a:pathLst>
                  <a:path w="42" h="32">
                    <a:moveTo>
                      <a:pt x="27" y="26"/>
                    </a:moveTo>
                    <a:cubicBezTo>
                      <a:pt x="38" y="19"/>
                      <a:pt x="42" y="5"/>
                      <a:pt x="42" y="5"/>
                    </a:cubicBezTo>
                    <a:cubicBezTo>
                      <a:pt x="42" y="5"/>
                      <a:pt x="28" y="0"/>
                      <a:pt x="16" y="6"/>
                    </a:cubicBezTo>
                    <a:cubicBezTo>
                      <a:pt x="5" y="13"/>
                      <a:pt x="0" y="27"/>
                      <a:pt x="0" y="27"/>
                    </a:cubicBezTo>
                    <a:cubicBezTo>
                      <a:pt x="0" y="27"/>
                      <a:pt x="15" y="32"/>
                      <a:pt x="27" y="2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75" name="Freeform 153">
                <a:extLst>
                  <a:ext uri="{FF2B5EF4-FFF2-40B4-BE49-F238E27FC236}">
                    <a16:creationId xmlns="" xmlns:a16="http://schemas.microsoft.com/office/drawing/2014/main" id="{03A7C40B-92F6-554A-A8AC-5A4404170601}"/>
                  </a:ext>
                </a:extLst>
              </p:cNvPr>
              <p:cNvSpPr>
                <a:spLocks/>
              </p:cNvSpPr>
              <p:nvPr/>
            </p:nvSpPr>
            <p:spPr bwMode="auto">
              <a:xfrm>
                <a:off x="2947543" y="2093472"/>
                <a:ext cx="36161" cy="59805"/>
              </a:xfrm>
              <a:custGeom>
                <a:avLst/>
                <a:gdLst>
                  <a:gd name="T0" fmla="*/ 3 w 21"/>
                  <a:gd name="T1" fmla="*/ 16 h 35"/>
                  <a:gd name="T2" fmla="*/ 7 w 21"/>
                  <a:gd name="T3" fmla="*/ 35 h 35"/>
                  <a:gd name="T4" fmla="*/ 19 w 21"/>
                  <a:gd name="T5" fmla="*/ 20 h 35"/>
                  <a:gd name="T6" fmla="*/ 15 w 21"/>
                  <a:gd name="T7" fmla="*/ 0 h 35"/>
                  <a:gd name="T8" fmla="*/ 3 w 21"/>
                  <a:gd name="T9" fmla="*/ 16 h 35"/>
                </a:gdLst>
                <a:ahLst/>
                <a:cxnLst>
                  <a:cxn ang="0">
                    <a:pos x="T0" y="T1"/>
                  </a:cxn>
                  <a:cxn ang="0">
                    <a:pos x="T2" y="T3"/>
                  </a:cxn>
                  <a:cxn ang="0">
                    <a:pos x="T4" y="T5"/>
                  </a:cxn>
                  <a:cxn ang="0">
                    <a:pos x="T6" y="T7"/>
                  </a:cxn>
                  <a:cxn ang="0">
                    <a:pos x="T8" y="T9"/>
                  </a:cxn>
                </a:cxnLst>
                <a:rect l="0" t="0" r="r" b="b"/>
                <a:pathLst>
                  <a:path w="21" h="35">
                    <a:moveTo>
                      <a:pt x="3" y="16"/>
                    </a:moveTo>
                    <a:cubicBezTo>
                      <a:pt x="0" y="26"/>
                      <a:pt x="7" y="35"/>
                      <a:pt x="7" y="35"/>
                    </a:cubicBezTo>
                    <a:cubicBezTo>
                      <a:pt x="7" y="35"/>
                      <a:pt x="16" y="29"/>
                      <a:pt x="19" y="20"/>
                    </a:cubicBezTo>
                    <a:cubicBezTo>
                      <a:pt x="21" y="10"/>
                      <a:pt x="15" y="0"/>
                      <a:pt x="15" y="0"/>
                    </a:cubicBezTo>
                    <a:cubicBezTo>
                      <a:pt x="15" y="0"/>
                      <a:pt x="5" y="6"/>
                      <a:pt x="3"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76" name="Freeform 154">
                <a:extLst>
                  <a:ext uri="{FF2B5EF4-FFF2-40B4-BE49-F238E27FC236}">
                    <a16:creationId xmlns="" xmlns:a16="http://schemas.microsoft.com/office/drawing/2014/main" id="{93940AAF-BFF1-D248-B6D5-D5E55DF94C7F}"/>
                  </a:ext>
                </a:extLst>
              </p:cNvPr>
              <p:cNvSpPr>
                <a:spLocks/>
              </p:cNvSpPr>
              <p:nvPr/>
            </p:nvSpPr>
            <p:spPr bwMode="auto">
              <a:xfrm>
                <a:off x="3210404" y="1755508"/>
                <a:ext cx="30598" cy="40334"/>
              </a:xfrm>
              <a:custGeom>
                <a:avLst/>
                <a:gdLst>
                  <a:gd name="T0" fmla="*/ 14 w 18"/>
                  <a:gd name="T1" fmla="*/ 15 h 23"/>
                  <a:gd name="T2" fmla="*/ 16 w 18"/>
                  <a:gd name="T3" fmla="*/ 0 h 23"/>
                  <a:gd name="T4" fmla="*/ 4 w 18"/>
                  <a:gd name="T5" fmla="*/ 9 h 23"/>
                  <a:gd name="T6" fmla="*/ 2 w 18"/>
                  <a:gd name="T7" fmla="*/ 23 h 23"/>
                  <a:gd name="T8" fmla="*/ 14 w 18"/>
                  <a:gd name="T9" fmla="*/ 15 h 23"/>
                </a:gdLst>
                <a:ahLst/>
                <a:cxnLst>
                  <a:cxn ang="0">
                    <a:pos x="T0" y="T1"/>
                  </a:cxn>
                  <a:cxn ang="0">
                    <a:pos x="T2" y="T3"/>
                  </a:cxn>
                  <a:cxn ang="0">
                    <a:pos x="T4" y="T5"/>
                  </a:cxn>
                  <a:cxn ang="0">
                    <a:pos x="T6" y="T7"/>
                  </a:cxn>
                  <a:cxn ang="0">
                    <a:pos x="T8" y="T9"/>
                  </a:cxn>
                </a:cxnLst>
                <a:rect l="0" t="0" r="r" b="b"/>
                <a:pathLst>
                  <a:path w="18" h="23">
                    <a:moveTo>
                      <a:pt x="14" y="15"/>
                    </a:moveTo>
                    <a:cubicBezTo>
                      <a:pt x="18" y="8"/>
                      <a:pt x="16" y="0"/>
                      <a:pt x="16" y="0"/>
                    </a:cubicBezTo>
                    <a:cubicBezTo>
                      <a:pt x="16" y="0"/>
                      <a:pt x="8" y="2"/>
                      <a:pt x="4" y="9"/>
                    </a:cubicBezTo>
                    <a:cubicBezTo>
                      <a:pt x="0" y="15"/>
                      <a:pt x="2" y="23"/>
                      <a:pt x="2" y="23"/>
                    </a:cubicBezTo>
                    <a:cubicBezTo>
                      <a:pt x="2" y="23"/>
                      <a:pt x="11" y="21"/>
                      <a:pt x="14" y="1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77" name="Freeform 155">
                <a:extLst>
                  <a:ext uri="{FF2B5EF4-FFF2-40B4-BE49-F238E27FC236}">
                    <a16:creationId xmlns="" xmlns:a16="http://schemas.microsoft.com/office/drawing/2014/main" id="{60816DD4-06DB-5540-932C-5E7A783968CF}"/>
                  </a:ext>
                </a:extLst>
              </p:cNvPr>
              <p:cNvSpPr>
                <a:spLocks/>
              </p:cNvSpPr>
              <p:nvPr/>
            </p:nvSpPr>
            <p:spPr bwMode="auto">
              <a:xfrm>
                <a:off x="3167289" y="1747163"/>
                <a:ext cx="43115" cy="48678"/>
              </a:xfrm>
              <a:custGeom>
                <a:avLst/>
                <a:gdLst>
                  <a:gd name="T0" fmla="*/ 24 w 25"/>
                  <a:gd name="T1" fmla="*/ 28 h 28"/>
                  <a:gd name="T2" fmla="*/ 19 w 25"/>
                  <a:gd name="T3" fmla="*/ 9 h 28"/>
                  <a:gd name="T4" fmla="*/ 1 w 25"/>
                  <a:gd name="T5" fmla="*/ 0 h 28"/>
                  <a:gd name="T6" fmla="*/ 6 w 25"/>
                  <a:gd name="T7" fmla="*/ 19 h 28"/>
                  <a:gd name="T8" fmla="*/ 24 w 25"/>
                  <a:gd name="T9" fmla="*/ 28 h 28"/>
                </a:gdLst>
                <a:ahLst/>
                <a:cxnLst>
                  <a:cxn ang="0">
                    <a:pos x="T0" y="T1"/>
                  </a:cxn>
                  <a:cxn ang="0">
                    <a:pos x="T2" y="T3"/>
                  </a:cxn>
                  <a:cxn ang="0">
                    <a:pos x="T4" y="T5"/>
                  </a:cxn>
                  <a:cxn ang="0">
                    <a:pos x="T6" y="T7"/>
                  </a:cxn>
                  <a:cxn ang="0">
                    <a:pos x="T8" y="T9"/>
                  </a:cxn>
                </a:cxnLst>
                <a:rect l="0" t="0" r="r" b="b"/>
                <a:pathLst>
                  <a:path w="25" h="28">
                    <a:moveTo>
                      <a:pt x="24" y="28"/>
                    </a:moveTo>
                    <a:cubicBezTo>
                      <a:pt x="24" y="28"/>
                      <a:pt x="25" y="17"/>
                      <a:pt x="19" y="9"/>
                    </a:cubicBezTo>
                    <a:cubicBezTo>
                      <a:pt x="13" y="2"/>
                      <a:pt x="1" y="0"/>
                      <a:pt x="1" y="0"/>
                    </a:cubicBezTo>
                    <a:cubicBezTo>
                      <a:pt x="1" y="0"/>
                      <a:pt x="0" y="12"/>
                      <a:pt x="6" y="19"/>
                    </a:cubicBezTo>
                    <a:cubicBezTo>
                      <a:pt x="13" y="27"/>
                      <a:pt x="24" y="28"/>
                      <a:pt x="24" y="2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78" name="Freeform 156">
                <a:extLst>
                  <a:ext uri="{FF2B5EF4-FFF2-40B4-BE49-F238E27FC236}">
                    <a16:creationId xmlns="" xmlns:a16="http://schemas.microsoft.com/office/drawing/2014/main" id="{3ADC2BBF-665F-F64D-8E4F-AFBA286180A4}"/>
                  </a:ext>
                </a:extLst>
              </p:cNvPr>
              <p:cNvSpPr>
                <a:spLocks/>
              </p:cNvSpPr>
              <p:nvPr/>
            </p:nvSpPr>
            <p:spPr bwMode="auto">
              <a:xfrm>
                <a:off x="3165898" y="1795841"/>
                <a:ext cx="45897" cy="22253"/>
              </a:xfrm>
              <a:custGeom>
                <a:avLst/>
                <a:gdLst>
                  <a:gd name="T0" fmla="*/ 14 w 27"/>
                  <a:gd name="T1" fmla="*/ 12 h 13"/>
                  <a:gd name="T2" fmla="*/ 27 w 27"/>
                  <a:gd name="T3" fmla="*/ 7 h 13"/>
                  <a:gd name="T4" fmla="*/ 14 w 27"/>
                  <a:gd name="T5" fmla="*/ 0 h 13"/>
                  <a:gd name="T6" fmla="*/ 0 w 27"/>
                  <a:gd name="T7" fmla="*/ 6 h 13"/>
                  <a:gd name="T8" fmla="*/ 14 w 27"/>
                  <a:gd name="T9" fmla="*/ 12 h 13"/>
                </a:gdLst>
                <a:ahLst/>
                <a:cxnLst>
                  <a:cxn ang="0">
                    <a:pos x="T0" y="T1"/>
                  </a:cxn>
                  <a:cxn ang="0">
                    <a:pos x="T2" y="T3"/>
                  </a:cxn>
                  <a:cxn ang="0">
                    <a:pos x="T4" y="T5"/>
                  </a:cxn>
                  <a:cxn ang="0">
                    <a:pos x="T6" y="T7"/>
                  </a:cxn>
                  <a:cxn ang="0">
                    <a:pos x="T8" y="T9"/>
                  </a:cxn>
                </a:cxnLst>
                <a:rect l="0" t="0" r="r" b="b"/>
                <a:pathLst>
                  <a:path w="27" h="13">
                    <a:moveTo>
                      <a:pt x="14" y="12"/>
                    </a:moveTo>
                    <a:cubicBezTo>
                      <a:pt x="21" y="13"/>
                      <a:pt x="27" y="7"/>
                      <a:pt x="27" y="7"/>
                    </a:cubicBezTo>
                    <a:cubicBezTo>
                      <a:pt x="27" y="7"/>
                      <a:pt x="22" y="1"/>
                      <a:pt x="14" y="0"/>
                    </a:cubicBezTo>
                    <a:cubicBezTo>
                      <a:pt x="7" y="0"/>
                      <a:pt x="0" y="6"/>
                      <a:pt x="0" y="6"/>
                    </a:cubicBezTo>
                    <a:cubicBezTo>
                      <a:pt x="0" y="6"/>
                      <a:pt x="6" y="12"/>
                      <a:pt x="14" y="1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79" name="Freeform 157">
                <a:extLst>
                  <a:ext uri="{FF2B5EF4-FFF2-40B4-BE49-F238E27FC236}">
                    <a16:creationId xmlns="" xmlns:a16="http://schemas.microsoft.com/office/drawing/2014/main" id="{1F4856E5-3C0B-7343-B28A-4609578F3D66}"/>
                  </a:ext>
                </a:extLst>
              </p:cNvPr>
              <p:cNvSpPr>
                <a:spLocks/>
              </p:cNvSpPr>
              <p:nvPr/>
            </p:nvSpPr>
            <p:spPr bwMode="auto">
              <a:xfrm>
                <a:off x="5477410" y="2610851"/>
                <a:ext cx="34770" cy="41724"/>
              </a:xfrm>
              <a:custGeom>
                <a:avLst/>
                <a:gdLst>
                  <a:gd name="T0" fmla="*/ 15 w 20"/>
                  <a:gd name="T1" fmla="*/ 9 h 25"/>
                  <a:gd name="T2" fmla="*/ 2 w 20"/>
                  <a:gd name="T3" fmla="*/ 0 h 25"/>
                  <a:gd name="T4" fmla="*/ 4 w 20"/>
                  <a:gd name="T5" fmla="*/ 17 h 25"/>
                  <a:gd name="T6" fmla="*/ 18 w 20"/>
                  <a:gd name="T7" fmla="*/ 25 h 25"/>
                  <a:gd name="T8" fmla="*/ 15 w 20"/>
                  <a:gd name="T9" fmla="*/ 9 h 25"/>
                </a:gdLst>
                <a:ahLst/>
                <a:cxnLst>
                  <a:cxn ang="0">
                    <a:pos x="T0" y="T1"/>
                  </a:cxn>
                  <a:cxn ang="0">
                    <a:pos x="T2" y="T3"/>
                  </a:cxn>
                  <a:cxn ang="0">
                    <a:pos x="T4" y="T5"/>
                  </a:cxn>
                  <a:cxn ang="0">
                    <a:pos x="T6" y="T7"/>
                  </a:cxn>
                  <a:cxn ang="0">
                    <a:pos x="T8" y="T9"/>
                  </a:cxn>
                </a:cxnLst>
                <a:rect l="0" t="0" r="r" b="b"/>
                <a:pathLst>
                  <a:path w="20" h="25">
                    <a:moveTo>
                      <a:pt x="15" y="9"/>
                    </a:moveTo>
                    <a:cubicBezTo>
                      <a:pt x="11" y="2"/>
                      <a:pt x="2" y="0"/>
                      <a:pt x="2" y="0"/>
                    </a:cubicBezTo>
                    <a:cubicBezTo>
                      <a:pt x="2" y="0"/>
                      <a:pt x="0" y="10"/>
                      <a:pt x="4" y="17"/>
                    </a:cubicBezTo>
                    <a:cubicBezTo>
                      <a:pt x="8" y="23"/>
                      <a:pt x="18" y="25"/>
                      <a:pt x="18" y="25"/>
                    </a:cubicBezTo>
                    <a:cubicBezTo>
                      <a:pt x="18" y="25"/>
                      <a:pt x="20" y="16"/>
                      <a:pt x="15" y="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80" name="Freeform 158">
                <a:extLst>
                  <a:ext uri="{FF2B5EF4-FFF2-40B4-BE49-F238E27FC236}">
                    <a16:creationId xmlns="" xmlns:a16="http://schemas.microsoft.com/office/drawing/2014/main" id="{0F1A408F-E28F-8F45-8439-EBE7FE1278F1}"/>
                  </a:ext>
                </a:extLst>
              </p:cNvPr>
              <p:cNvSpPr>
                <a:spLocks/>
              </p:cNvSpPr>
              <p:nvPr/>
            </p:nvSpPr>
            <p:spPr bwMode="auto">
              <a:xfrm>
                <a:off x="5482973" y="2580253"/>
                <a:ext cx="66758" cy="37552"/>
              </a:xfrm>
              <a:custGeom>
                <a:avLst/>
                <a:gdLst>
                  <a:gd name="T0" fmla="*/ 22 w 39"/>
                  <a:gd name="T1" fmla="*/ 20 h 22"/>
                  <a:gd name="T2" fmla="*/ 39 w 39"/>
                  <a:gd name="T3" fmla="*/ 7 h 22"/>
                  <a:gd name="T4" fmla="*/ 18 w 39"/>
                  <a:gd name="T5" fmla="*/ 2 h 22"/>
                  <a:gd name="T6" fmla="*/ 0 w 39"/>
                  <a:gd name="T7" fmla="*/ 15 h 22"/>
                  <a:gd name="T8" fmla="*/ 22 w 39"/>
                  <a:gd name="T9" fmla="*/ 20 h 22"/>
                </a:gdLst>
                <a:ahLst/>
                <a:cxnLst>
                  <a:cxn ang="0">
                    <a:pos x="T0" y="T1"/>
                  </a:cxn>
                  <a:cxn ang="0">
                    <a:pos x="T2" y="T3"/>
                  </a:cxn>
                  <a:cxn ang="0">
                    <a:pos x="T4" y="T5"/>
                  </a:cxn>
                  <a:cxn ang="0">
                    <a:pos x="T6" y="T7"/>
                  </a:cxn>
                  <a:cxn ang="0">
                    <a:pos x="T8" y="T9"/>
                  </a:cxn>
                </a:cxnLst>
                <a:rect l="0" t="0" r="r" b="b"/>
                <a:pathLst>
                  <a:path w="39" h="22">
                    <a:moveTo>
                      <a:pt x="22" y="20"/>
                    </a:moveTo>
                    <a:cubicBezTo>
                      <a:pt x="32" y="18"/>
                      <a:pt x="39" y="7"/>
                      <a:pt x="39" y="7"/>
                    </a:cubicBezTo>
                    <a:cubicBezTo>
                      <a:pt x="39" y="7"/>
                      <a:pt x="28" y="0"/>
                      <a:pt x="18" y="2"/>
                    </a:cubicBezTo>
                    <a:cubicBezTo>
                      <a:pt x="7" y="5"/>
                      <a:pt x="0" y="15"/>
                      <a:pt x="0" y="15"/>
                    </a:cubicBezTo>
                    <a:cubicBezTo>
                      <a:pt x="0" y="15"/>
                      <a:pt x="11" y="22"/>
                      <a:pt x="22" y="2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81" name="Freeform 159">
                <a:extLst>
                  <a:ext uri="{FF2B5EF4-FFF2-40B4-BE49-F238E27FC236}">
                    <a16:creationId xmlns="" xmlns:a16="http://schemas.microsoft.com/office/drawing/2014/main" id="{7A960428-9A33-A644-AB9E-D5EB03C5D584}"/>
                  </a:ext>
                </a:extLst>
              </p:cNvPr>
              <p:cNvSpPr>
                <a:spLocks/>
              </p:cNvSpPr>
              <p:nvPr/>
            </p:nvSpPr>
            <p:spPr bwMode="auto">
              <a:xfrm>
                <a:off x="5466284" y="2559391"/>
                <a:ext cx="33379" cy="44506"/>
              </a:xfrm>
              <a:custGeom>
                <a:avLst/>
                <a:gdLst>
                  <a:gd name="T0" fmla="*/ 16 w 20"/>
                  <a:gd name="T1" fmla="*/ 16 h 26"/>
                  <a:gd name="T2" fmla="*/ 17 w 20"/>
                  <a:gd name="T3" fmla="*/ 0 h 26"/>
                  <a:gd name="T4" fmla="*/ 4 w 20"/>
                  <a:gd name="T5" fmla="*/ 10 h 26"/>
                  <a:gd name="T6" fmla="*/ 3 w 20"/>
                  <a:gd name="T7" fmla="*/ 26 h 26"/>
                  <a:gd name="T8" fmla="*/ 16 w 20"/>
                  <a:gd name="T9" fmla="*/ 16 h 26"/>
                </a:gdLst>
                <a:ahLst/>
                <a:cxnLst>
                  <a:cxn ang="0">
                    <a:pos x="T0" y="T1"/>
                  </a:cxn>
                  <a:cxn ang="0">
                    <a:pos x="T2" y="T3"/>
                  </a:cxn>
                  <a:cxn ang="0">
                    <a:pos x="T4" y="T5"/>
                  </a:cxn>
                  <a:cxn ang="0">
                    <a:pos x="T6" y="T7"/>
                  </a:cxn>
                  <a:cxn ang="0">
                    <a:pos x="T8" y="T9"/>
                  </a:cxn>
                </a:cxnLst>
                <a:rect l="0" t="0" r="r" b="b"/>
                <a:pathLst>
                  <a:path w="20" h="26">
                    <a:moveTo>
                      <a:pt x="16" y="16"/>
                    </a:moveTo>
                    <a:cubicBezTo>
                      <a:pt x="20" y="9"/>
                      <a:pt x="17" y="0"/>
                      <a:pt x="17" y="0"/>
                    </a:cubicBezTo>
                    <a:cubicBezTo>
                      <a:pt x="17" y="0"/>
                      <a:pt x="8" y="3"/>
                      <a:pt x="4" y="10"/>
                    </a:cubicBezTo>
                    <a:cubicBezTo>
                      <a:pt x="0" y="17"/>
                      <a:pt x="3" y="26"/>
                      <a:pt x="3" y="26"/>
                    </a:cubicBezTo>
                    <a:cubicBezTo>
                      <a:pt x="3" y="26"/>
                      <a:pt x="12" y="24"/>
                      <a:pt x="16"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82" name="Freeform 160">
                <a:extLst>
                  <a:ext uri="{FF2B5EF4-FFF2-40B4-BE49-F238E27FC236}">
                    <a16:creationId xmlns="" xmlns:a16="http://schemas.microsoft.com/office/drawing/2014/main" id="{A232B97F-B124-3F46-9923-58A7E0671D2A}"/>
                  </a:ext>
                </a:extLst>
              </p:cNvPr>
              <p:cNvSpPr>
                <a:spLocks/>
              </p:cNvSpPr>
              <p:nvPr/>
            </p:nvSpPr>
            <p:spPr bwMode="auto">
              <a:xfrm>
                <a:off x="5980880" y="2539920"/>
                <a:ext cx="36161" cy="43115"/>
              </a:xfrm>
              <a:custGeom>
                <a:avLst/>
                <a:gdLst>
                  <a:gd name="T0" fmla="*/ 18 w 21"/>
                  <a:gd name="T1" fmla="*/ 25 h 25"/>
                  <a:gd name="T2" fmla="*/ 16 w 21"/>
                  <a:gd name="T3" fmla="*/ 9 h 25"/>
                  <a:gd name="T4" fmla="*/ 2 w 21"/>
                  <a:gd name="T5" fmla="*/ 0 h 25"/>
                  <a:gd name="T6" fmla="*/ 5 w 21"/>
                  <a:gd name="T7" fmla="*/ 16 h 25"/>
                  <a:gd name="T8" fmla="*/ 18 w 21"/>
                  <a:gd name="T9" fmla="*/ 25 h 25"/>
                </a:gdLst>
                <a:ahLst/>
                <a:cxnLst>
                  <a:cxn ang="0">
                    <a:pos x="T0" y="T1"/>
                  </a:cxn>
                  <a:cxn ang="0">
                    <a:pos x="T2" y="T3"/>
                  </a:cxn>
                  <a:cxn ang="0">
                    <a:pos x="T4" y="T5"/>
                  </a:cxn>
                  <a:cxn ang="0">
                    <a:pos x="T6" y="T7"/>
                  </a:cxn>
                  <a:cxn ang="0">
                    <a:pos x="T8" y="T9"/>
                  </a:cxn>
                </a:cxnLst>
                <a:rect l="0" t="0" r="r" b="b"/>
                <a:pathLst>
                  <a:path w="21" h="25">
                    <a:moveTo>
                      <a:pt x="18" y="25"/>
                    </a:moveTo>
                    <a:cubicBezTo>
                      <a:pt x="18" y="25"/>
                      <a:pt x="21" y="15"/>
                      <a:pt x="16" y="9"/>
                    </a:cubicBezTo>
                    <a:cubicBezTo>
                      <a:pt x="12" y="2"/>
                      <a:pt x="2" y="0"/>
                      <a:pt x="2" y="0"/>
                    </a:cubicBezTo>
                    <a:cubicBezTo>
                      <a:pt x="2" y="0"/>
                      <a:pt x="0" y="9"/>
                      <a:pt x="5" y="16"/>
                    </a:cubicBezTo>
                    <a:cubicBezTo>
                      <a:pt x="9" y="23"/>
                      <a:pt x="18" y="25"/>
                      <a:pt x="18" y="2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83" name="Freeform 161">
                <a:extLst>
                  <a:ext uri="{FF2B5EF4-FFF2-40B4-BE49-F238E27FC236}">
                    <a16:creationId xmlns="" xmlns:a16="http://schemas.microsoft.com/office/drawing/2014/main" id="{2A4ECD4B-9590-C145-9B7B-843325CBD3D3}"/>
                  </a:ext>
                </a:extLst>
              </p:cNvPr>
              <p:cNvSpPr>
                <a:spLocks/>
              </p:cNvSpPr>
              <p:nvPr/>
            </p:nvSpPr>
            <p:spPr bwMode="auto">
              <a:xfrm>
                <a:off x="5987835" y="2507931"/>
                <a:ext cx="66758" cy="38942"/>
              </a:xfrm>
              <a:custGeom>
                <a:avLst/>
                <a:gdLst>
                  <a:gd name="T0" fmla="*/ 39 w 39"/>
                  <a:gd name="T1" fmla="*/ 7 h 23"/>
                  <a:gd name="T2" fmla="*/ 18 w 39"/>
                  <a:gd name="T3" fmla="*/ 3 h 23"/>
                  <a:gd name="T4" fmla="*/ 0 w 39"/>
                  <a:gd name="T5" fmla="*/ 16 h 23"/>
                  <a:gd name="T6" fmla="*/ 21 w 39"/>
                  <a:gd name="T7" fmla="*/ 20 h 23"/>
                  <a:gd name="T8" fmla="*/ 39 w 39"/>
                  <a:gd name="T9" fmla="*/ 7 h 23"/>
                </a:gdLst>
                <a:ahLst/>
                <a:cxnLst>
                  <a:cxn ang="0">
                    <a:pos x="T0" y="T1"/>
                  </a:cxn>
                  <a:cxn ang="0">
                    <a:pos x="T2" y="T3"/>
                  </a:cxn>
                  <a:cxn ang="0">
                    <a:pos x="T4" y="T5"/>
                  </a:cxn>
                  <a:cxn ang="0">
                    <a:pos x="T6" y="T7"/>
                  </a:cxn>
                  <a:cxn ang="0">
                    <a:pos x="T8" y="T9"/>
                  </a:cxn>
                </a:cxnLst>
                <a:rect l="0" t="0" r="r" b="b"/>
                <a:pathLst>
                  <a:path w="39" h="23">
                    <a:moveTo>
                      <a:pt x="39" y="7"/>
                    </a:moveTo>
                    <a:cubicBezTo>
                      <a:pt x="39" y="7"/>
                      <a:pt x="28" y="0"/>
                      <a:pt x="18" y="3"/>
                    </a:cubicBezTo>
                    <a:cubicBezTo>
                      <a:pt x="7" y="5"/>
                      <a:pt x="0" y="16"/>
                      <a:pt x="0" y="16"/>
                    </a:cubicBezTo>
                    <a:cubicBezTo>
                      <a:pt x="0" y="16"/>
                      <a:pt x="11" y="23"/>
                      <a:pt x="21" y="20"/>
                    </a:cubicBezTo>
                    <a:cubicBezTo>
                      <a:pt x="32" y="18"/>
                      <a:pt x="39" y="7"/>
                      <a:pt x="39" y="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84" name="Freeform 162">
                <a:extLst>
                  <a:ext uri="{FF2B5EF4-FFF2-40B4-BE49-F238E27FC236}">
                    <a16:creationId xmlns="" xmlns:a16="http://schemas.microsoft.com/office/drawing/2014/main" id="{EB563867-5A45-F644-BB29-56C24E461D9F}"/>
                  </a:ext>
                </a:extLst>
              </p:cNvPr>
              <p:cNvSpPr>
                <a:spLocks/>
              </p:cNvSpPr>
              <p:nvPr/>
            </p:nvSpPr>
            <p:spPr bwMode="auto">
              <a:xfrm>
                <a:off x="5971145" y="2489851"/>
                <a:ext cx="34770" cy="41724"/>
              </a:xfrm>
              <a:custGeom>
                <a:avLst/>
                <a:gdLst>
                  <a:gd name="T0" fmla="*/ 16 w 20"/>
                  <a:gd name="T1" fmla="*/ 16 h 25"/>
                  <a:gd name="T2" fmla="*/ 17 w 20"/>
                  <a:gd name="T3" fmla="*/ 0 h 25"/>
                  <a:gd name="T4" fmla="*/ 4 w 20"/>
                  <a:gd name="T5" fmla="*/ 9 h 25"/>
                  <a:gd name="T6" fmla="*/ 3 w 20"/>
                  <a:gd name="T7" fmla="*/ 25 h 25"/>
                  <a:gd name="T8" fmla="*/ 16 w 20"/>
                  <a:gd name="T9" fmla="*/ 16 h 25"/>
                </a:gdLst>
                <a:ahLst/>
                <a:cxnLst>
                  <a:cxn ang="0">
                    <a:pos x="T0" y="T1"/>
                  </a:cxn>
                  <a:cxn ang="0">
                    <a:pos x="T2" y="T3"/>
                  </a:cxn>
                  <a:cxn ang="0">
                    <a:pos x="T4" y="T5"/>
                  </a:cxn>
                  <a:cxn ang="0">
                    <a:pos x="T6" y="T7"/>
                  </a:cxn>
                  <a:cxn ang="0">
                    <a:pos x="T8" y="T9"/>
                  </a:cxn>
                </a:cxnLst>
                <a:rect l="0" t="0" r="r" b="b"/>
                <a:pathLst>
                  <a:path w="20" h="25">
                    <a:moveTo>
                      <a:pt x="16" y="16"/>
                    </a:moveTo>
                    <a:cubicBezTo>
                      <a:pt x="20" y="9"/>
                      <a:pt x="17" y="0"/>
                      <a:pt x="17" y="0"/>
                    </a:cubicBezTo>
                    <a:cubicBezTo>
                      <a:pt x="17" y="0"/>
                      <a:pt x="8" y="2"/>
                      <a:pt x="4" y="9"/>
                    </a:cubicBezTo>
                    <a:cubicBezTo>
                      <a:pt x="0" y="16"/>
                      <a:pt x="3" y="25"/>
                      <a:pt x="3" y="25"/>
                    </a:cubicBezTo>
                    <a:cubicBezTo>
                      <a:pt x="3" y="25"/>
                      <a:pt x="12" y="23"/>
                      <a:pt x="16"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85" name="Freeform 163">
                <a:extLst>
                  <a:ext uri="{FF2B5EF4-FFF2-40B4-BE49-F238E27FC236}">
                    <a16:creationId xmlns="" xmlns:a16="http://schemas.microsoft.com/office/drawing/2014/main" id="{D46E2B8F-A719-4E4D-A287-36CD8F1BF9BC}"/>
                  </a:ext>
                </a:extLst>
              </p:cNvPr>
              <p:cNvSpPr>
                <a:spLocks/>
              </p:cNvSpPr>
              <p:nvPr/>
            </p:nvSpPr>
            <p:spPr bwMode="auto">
              <a:xfrm>
                <a:off x="6083800" y="2169967"/>
                <a:ext cx="36161" cy="41724"/>
              </a:xfrm>
              <a:custGeom>
                <a:avLst/>
                <a:gdLst>
                  <a:gd name="T0" fmla="*/ 2 w 21"/>
                  <a:gd name="T1" fmla="*/ 0 h 24"/>
                  <a:gd name="T2" fmla="*/ 5 w 21"/>
                  <a:gd name="T3" fmla="*/ 16 h 24"/>
                  <a:gd name="T4" fmla="*/ 19 w 21"/>
                  <a:gd name="T5" fmla="*/ 24 h 24"/>
                  <a:gd name="T6" fmla="*/ 16 w 21"/>
                  <a:gd name="T7" fmla="*/ 8 h 24"/>
                  <a:gd name="T8" fmla="*/ 2 w 21"/>
                  <a:gd name="T9" fmla="*/ 0 h 24"/>
                </a:gdLst>
                <a:ahLst/>
                <a:cxnLst>
                  <a:cxn ang="0">
                    <a:pos x="T0" y="T1"/>
                  </a:cxn>
                  <a:cxn ang="0">
                    <a:pos x="T2" y="T3"/>
                  </a:cxn>
                  <a:cxn ang="0">
                    <a:pos x="T4" y="T5"/>
                  </a:cxn>
                  <a:cxn ang="0">
                    <a:pos x="T6" y="T7"/>
                  </a:cxn>
                  <a:cxn ang="0">
                    <a:pos x="T8" y="T9"/>
                  </a:cxn>
                </a:cxnLst>
                <a:rect l="0" t="0" r="r" b="b"/>
                <a:pathLst>
                  <a:path w="21" h="24">
                    <a:moveTo>
                      <a:pt x="2" y="0"/>
                    </a:moveTo>
                    <a:cubicBezTo>
                      <a:pt x="2" y="0"/>
                      <a:pt x="0" y="9"/>
                      <a:pt x="5" y="16"/>
                    </a:cubicBezTo>
                    <a:cubicBezTo>
                      <a:pt x="9" y="23"/>
                      <a:pt x="19" y="24"/>
                      <a:pt x="19" y="24"/>
                    </a:cubicBezTo>
                    <a:cubicBezTo>
                      <a:pt x="19" y="24"/>
                      <a:pt x="21" y="15"/>
                      <a:pt x="16" y="8"/>
                    </a:cubicBezTo>
                    <a:cubicBezTo>
                      <a:pt x="12" y="1"/>
                      <a:pt x="2" y="0"/>
                      <a:pt x="2"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86" name="Freeform 164">
                <a:extLst>
                  <a:ext uri="{FF2B5EF4-FFF2-40B4-BE49-F238E27FC236}">
                    <a16:creationId xmlns="" xmlns:a16="http://schemas.microsoft.com/office/drawing/2014/main" id="{D76808EC-C4AF-4241-91FB-5B9F12B48E0A}"/>
                  </a:ext>
                </a:extLst>
              </p:cNvPr>
              <p:cNvSpPr>
                <a:spLocks/>
              </p:cNvSpPr>
              <p:nvPr/>
            </p:nvSpPr>
            <p:spPr bwMode="auto">
              <a:xfrm>
                <a:off x="6090754" y="2137978"/>
                <a:ext cx="66758" cy="37552"/>
              </a:xfrm>
              <a:custGeom>
                <a:avLst/>
                <a:gdLst>
                  <a:gd name="T0" fmla="*/ 0 w 39"/>
                  <a:gd name="T1" fmla="*/ 15 h 22"/>
                  <a:gd name="T2" fmla="*/ 21 w 39"/>
                  <a:gd name="T3" fmla="*/ 20 h 22"/>
                  <a:gd name="T4" fmla="*/ 39 w 39"/>
                  <a:gd name="T5" fmla="*/ 7 h 22"/>
                  <a:gd name="T6" fmla="*/ 18 w 39"/>
                  <a:gd name="T7" fmla="*/ 2 h 22"/>
                  <a:gd name="T8" fmla="*/ 0 w 39"/>
                  <a:gd name="T9" fmla="*/ 15 h 22"/>
                </a:gdLst>
                <a:ahLst/>
                <a:cxnLst>
                  <a:cxn ang="0">
                    <a:pos x="T0" y="T1"/>
                  </a:cxn>
                  <a:cxn ang="0">
                    <a:pos x="T2" y="T3"/>
                  </a:cxn>
                  <a:cxn ang="0">
                    <a:pos x="T4" y="T5"/>
                  </a:cxn>
                  <a:cxn ang="0">
                    <a:pos x="T6" y="T7"/>
                  </a:cxn>
                  <a:cxn ang="0">
                    <a:pos x="T8" y="T9"/>
                  </a:cxn>
                </a:cxnLst>
                <a:rect l="0" t="0" r="r" b="b"/>
                <a:pathLst>
                  <a:path w="39" h="22">
                    <a:moveTo>
                      <a:pt x="0" y="15"/>
                    </a:moveTo>
                    <a:cubicBezTo>
                      <a:pt x="0" y="15"/>
                      <a:pt x="11" y="22"/>
                      <a:pt x="21" y="20"/>
                    </a:cubicBezTo>
                    <a:cubicBezTo>
                      <a:pt x="32" y="18"/>
                      <a:pt x="39" y="7"/>
                      <a:pt x="39" y="7"/>
                    </a:cubicBezTo>
                    <a:cubicBezTo>
                      <a:pt x="39" y="7"/>
                      <a:pt x="28" y="0"/>
                      <a:pt x="18" y="2"/>
                    </a:cubicBezTo>
                    <a:cubicBezTo>
                      <a:pt x="7" y="5"/>
                      <a:pt x="0" y="15"/>
                      <a:pt x="0" y="1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87" name="Freeform 165">
                <a:extLst>
                  <a:ext uri="{FF2B5EF4-FFF2-40B4-BE49-F238E27FC236}">
                    <a16:creationId xmlns="" xmlns:a16="http://schemas.microsoft.com/office/drawing/2014/main" id="{E9189D7A-7D6F-594E-A5CC-301CB7915627}"/>
                  </a:ext>
                </a:extLst>
              </p:cNvPr>
              <p:cNvSpPr>
                <a:spLocks/>
              </p:cNvSpPr>
              <p:nvPr/>
            </p:nvSpPr>
            <p:spPr bwMode="auto">
              <a:xfrm>
                <a:off x="6074065" y="2117117"/>
                <a:ext cx="33379" cy="44506"/>
              </a:xfrm>
              <a:custGeom>
                <a:avLst/>
                <a:gdLst>
                  <a:gd name="T0" fmla="*/ 16 w 20"/>
                  <a:gd name="T1" fmla="*/ 17 h 26"/>
                  <a:gd name="T2" fmla="*/ 17 w 20"/>
                  <a:gd name="T3" fmla="*/ 0 h 26"/>
                  <a:gd name="T4" fmla="*/ 4 w 20"/>
                  <a:gd name="T5" fmla="*/ 10 h 26"/>
                  <a:gd name="T6" fmla="*/ 3 w 20"/>
                  <a:gd name="T7" fmla="*/ 26 h 26"/>
                  <a:gd name="T8" fmla="*/ 16 w 20"/>
                  <a:gd name="T9" fmla="*/ 17 h 26"/>
                </a:gdLst>
                <a:ahLst/>
                <a:cxnLst>
                  <a:cxn ang="0">
                    <a:pos x="T0" y="T1"/>
                  </a:cxn>
                  <a:cxn ang="0">
                    <a:pos x="T2" y="T3"/>
                  </a:cxn>
                  <a:cxn ang="0">
                    <a:pos x="T4" y="T5"/>
                  </a:cxn>
                  <a:cxn ang="0">
                    <a:pos x="T6" y="T7"/>
                  </a:cxn>
                  <a:cxn ang="0">
                    <a:pos x="T8" y="T9"/>
                  </a:cxn>
                </a:cxnLst>
                <a:rect l="0" t="0" r="r" b="b"/>
                <a:pathLst>
                  <a:path w="20" h="26">
                    <a:moveTo>
                      <a:pt x="16" y="17"/>
                    </a:moveTo>
                    <a:cubicBezTo>
                      <a:pt x="20" y="9"/>
                      <a:pt x="17" y="0"/>
                      <a:pt x="17" y="0"/>
                    </a:cubicBezTo>
                    <a:cubicBezTo>
                      <a:pt x="17" y="0"/>
                      <a:pt x="8" y="3"/>
                      <a:pt x="4" y="10"/>
                    </a:cubicBezTo>
                    <a:cubicBezTo>
                      <a:pt x="0" y="17"/>
                      <a:pt x="3" y="26"/>
                      <a:pt x="3" y="26"/>
                    </a:cubicBezTo>
                    <a:cubicBezTo>
                      <a:pt x="3" y="26"/>
                      <a:pt x="12" y="24"/>
                      <a:pt x="16" y="1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88" name="Freeform 166">
                <a:extLst>
                  <a:ext uri="{FF2B5EF4-FFF2-40B4-BE49-F238E27FC236}">
                    <a16:creationId xmlns="" xmlns:a16="http://schemas.microsoft.com/office/drawing/2014/main" id="{6BAA8AD5-B67D-714A-907B-E91CD748EEDB}"/>
                  </a:ext>
                </a:extLst>
              </p:cNvPr>
              <p:cNvSpPr>
                <a:spLocks/>
              </p:cNvSpPr>
              <p:nvPr/>
            </p:nvSpPr>
            <p:spPr bwMode="auto">
              <a:xfrm>
                <a:off x="5876571" y="1939094"/>
                <a:ext cx="34770" cy="44506"/>
              </a:xfrm>
              <a:custGeom>
                <a:avLst/>
                <a:gdLst>
                  <a:gd name="T0" fmla="*/ 17 w 20"/>
                  <a:gd name="T1" fmla="*/ 26 h 26"/>
                  <a:gd name="T2" fmla="*/ 16 w 20"/>
                  <a:gd name="T3" fmla="*/ 10 h 26"/>
                  <a:gd name="T4" fmla="*/ 3 w 20"/>
                  <a:gd name="T5" fmla="*/ 0 h 26"/>
                  <a:gd name="T6" fmla="*/ 4 w 20"/>
                  <a:gd name="T7" fmla="*/ 16 h 26"/>
                  <a:gd name="T8" fmla="*/ 17 w 20"/>
                  <a:gd name="T9" fmla="*/ 26 h 26"/>
                </a:gdLst>
                <a:ahLst/>
                <a:cxnLst>
                  <a:cxn ang="0">
                    <a:pos x="T0" y="T1"/>
                  </a:cxn>
                  <a:cxn ang="0">
                    <a:pos x="T2" y="T3"/>
                  </a:cxn>
                  <a:cxn ang="0">
                    <a:pos x="T4" y="T5"/>
                  </a:cxn>
                  <a:cxn ang="0">
                    <a:pos x="T6" y="T7"/>
                  </a:cxn>
                  <a:cxn ang="0">
                    <a:pos x="T8" y="T9"/>
                  </a:cxn>
                </a:cxnLst>
                <a:rect l="0" t="0" r="r" b="b"/>
                <a:pathLst>
                  <a:path w="20" h="26">
                    <a:moveTo>
                      <a:pt x="17" y="26"/>
                    </a:moveTo>
                    <a:cubicBezTo>
                      <a:pt x="17" y="26"/>
                      <a:pt x="20" y="17"/>
                      <a:pt x="16" y="10"/>
                    </a:cubicBezTo>
                    <a:cubicBezTo>
                      <a:pt x="12" y="3"/>
                      <a:pt x="3" y="0"/>
                      <a:pt x="3" y="0"/>
                    </a:cubicBezTo>
                    <a:cubicBezTo>
                      <a:pt x="3" y="0"/>
                      <a:pt x="0" y="9"/>
                      <a:pt x="4" y="16"/>
                    </a:cubicBezTo>
                    <a:cubicBezTo>
                      <a:pt x="8" y="24"/>
                      <a:pt x="17" y="26"/>
                      <a:pt x="17" y="2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89" name="Freeform 167">
                <a:extLst>
                  <a:ext uri="{FF2B5EF4-FFF2-40B4-BE49-F238E27FC236}">
                    <a16:creationId xmlns="" xmlns:a16="http://schemas.microsoft.com/office/drawing/2014/main" id="{451333FD-3B53-DC4E-9940-7A47617F2835}"/>
                  </a:ext>
                </a:extLst>
              </p:cNvPr>
              <p:cNvSpPr>
                <a:spLocks/>
              </p:cNvSpPr>
              <p:nvPr/>
            </p:nvSpPr>
            <p:spPr bwMode="auto">
              <a:xfrm>
                <a:off x="5886306" y="1911278"/>
                <a:ext cx="65368" cy="36161"/>
              </a:xfrm>
              <a:custGeom>
                <a:avLst/>
                <a:gdLst>
                  <a:gd name="T0" fmla="*/ 19 w 39"/>
                  <a:gd name="T1" fmla="*/ 2 h 21"/>
                  <a:gd name="T2" fmla="*/ 0 w 39"/>
                  <a:gd name="T3" fmla="*/ 13 h 21"/>
                  <a:gd name="T4" fmla="*/ 21 w 39"/>
                  <a:gd name="T5" fmla="*/ 19 h 21"/>
                  <a:gd name="T6" fmla="*/ 39 w 39"/>
                  <a:gd name="T7" fmla="*/ 8 h 21"/>
                  <a:gd name="T8" fmla="*/ 19 w 39"/>
                  <a:gd name="T9" fmla="*/ 2 h 21"/>
                </a:gdLst>
                <a:ahLst/>
                <a:cxnLst>
                  <a:cxn ang="0">
                    <a:pos x="T0" y="T1"/>
                  </a:cxn>
                  <a:cxn ang="0">
                    <a:pos x="T2" y="T3"/>
                  </a:cxn>
                  <a:cxn ang="0">
                    <a:pos x="T4" y="T5"/>
                  </a:cxn>
                  <a:cxn ang="0">
                    <a:pos x="T6" y="T7"/>
                  </a:cxn>
                  <a:cxn ang="0">
                    <a:pos x="T8" y="T9"/>
                  </a:cxn>
                </a:cxnLst>
                <a:rect l="0" t="0" r="r" b="b"/>
                <a:pathLst>
                  <a:path w="39" h="21">
                    <a:moveTo>
                      <a:pt x="19" y="2"/>
                    </a:moveTo>
                    <a:cubicBezTo>
                      <a:pt x="8" y="3"/>
                      <a:pt x="0" y="13"/>
                      <a:pt x="0" y="13"/>
                    </a:cubicBezTo>
                    <a:cubicBezTo>
                      <a:pt x="0" y="13"/>
                      <a:pt x="10" y="21"/>
                      <a:pt x="21" y="19"/>
                    </a:cubicBezTo>
                    <a:cubicBezTo>
                      <a:pt x="32" y="18"/>
                      <a:pt x="39" y="8"/>
                      <a:pt x="39" y="8"/>
                    </a:cubicBezTo>
                    <a:cubicBezTo>
                      <a:pt x="39" y="8"/>
                      <a:pt x="29" y="0"/>
                      <a:pt x="19" y="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90" name="Freeform 168">
                <a:extLst>
                  <a:ext uri="{FF2B5EF4-FFF2-40B4-BE49-F238E27FC236}">
                    <a16:creationId xmlns="" xmlns:a16="http://schemas.microsoft.com/office/drawing/2014/main" id="{8369FE75-4E49-5641-885E-61F351CAF0EF}"/>
                  </a:ext>
                </a:extLst>
              </p:cNvPr>
              <p:cNvSpPr>
                <a:spLocks/>
              </p:cNvSpPr>
              <p:nvPr/>
            </p:nvSpPr>
            <p:spPr bwMode="auto">
              <a:xfrm>
                <a:off x="5871008" y="1889025"/>
                <a:ext cx="33379" cy="41724"/>
              </a:xfrm>
              <a:custGeom>
                <a:avLst/>
                <a:gdLst>
                  <a:gd name="T0" fmla="*/ 16 w 20"/>
                  <a:gd name="T1" fmla="*/ 16 h 24"/>
                  <a:gd name="T2" fmla="*/ 18 w 20"/>
                  <a:gd name="T3" fmla="*/ 0 h 24"/>
                  <a:gd name="T4" fmla="*/ 4 w 20"/>
                  <a:gd name="T5" fmla="*/ 8 h 24"/>
                  <a:gd name="T6" fmla="*/ 2 w 20"/>
                  <a:gd name="T7" fmla="*/ 24 h 24"/>
                  <a:gd name="T8" fmla="*/ 16 w 20"/>
                  <a:gd name="T9" fmla="*/ 16 h 24"/>
                </a:gdLst>
                <a:ahLst/>
                <a:cxnLst>
                  <a:cxn ang="0">
                    <a:pos x="T0" y="T1"/>
                  </a:cxn>
                  <a:cxn ang="0">
                    <a:pos x="T2" y="T3"/>
                  </a:cxn>
                  <a:cxn ang="0">
                    <a:pos x="T4" y="T5"/>
                  </a:cxn>
                  <a:cxn ang="0">
                    <a:pos x="T6" y="T7"/>
                  </a:cxn>
                  <a:cxn ang="0">
                    <a:pos x="T8" y="T9"/>
                  </a:cxn>
                </a:cxnLst>
                <a:rect l="0" t="0" r="r" b="b"/>
                <a:pathLst>
                  <a:path w="20" h="24">
                    <a:moveTo>
                      <a:pt x="16" y="16"/>
                    </a:moveTo>
                    <a:cubicBezTo>
                      <a:pt x="20" y="9"/>
                      <a:pt x="18" y="0"/>
                      <a:pt x="18" y="0"/>
                    </a:cubicBezTo>
                    <a:cubicBezTo>
                      <a:pt x="18" y="0"/>
                      <a:pt x="9" y="2"/>
                      <a:pt x="4" y="8"/>
                    </a:cubicBezTo>
                    <a:cubicBezTo>
                      <a:pt x="0" y="15"/>
                      <a:pt x="2" y="24"/>
                      <a:pt x="2" y="24"/>
                    </a:cubicBezTo>
                    <a:cubicBezTo>
                      <a:pt x="2" y="24"/>
                      <a:pt x="11" y="23"/>
                      <a:pt x="16"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91" name="Freeform 169">
                <a:extLst>
                  <a:ext uri="{FF2B5EF4-FFF2-40B4-BE49-F238E27FC236}">
                    <a16:creationId xmlns="" xmlns:a16="http://schemas.microsoft.com/office/drawing/2014/main" id="{CF7507F8-C2F3-7044-AB59-36170B384C13}"/>
                  </a:ext>
                </a:extLst>
              </p:cNvPr>
              <p:cNvSpPr>
                <a:spLocks/>
              </p:cNvSpPr>
              <p:nvPr/>
            </p:nvSpPr>
            <p:spPr bwMode="auto">
              <a:xfrm>
                <a:off x="5334158" y="1662324"/>
                <a:ext cx="18081" cy="23644"/>
              </a:xfrm>
              <a:custGeom>
                <a:avLst/>
                <a:gdLst>
                  <a:gd name="T0" fmla="*/ 1 w 10"/>
                  <a:gd name="T1" fmla="*/ 0 h 14"/>
                  <a:gd name="T2" fmla="*/ 2 w 10"/>
                  <a:gd name="T3" fmla="*/ 8 h 14"/>
                  <a:gd name="T4" fmla="*/ 9 w 10"/>
                  <a:gd name="T5" fmla="*/ 14 h 14"/>
                  <a:gd name="T6" fmla="*/ 8 w 10"/>
                  <a:gd name="T7" fmla="*/ 5 h 14"/>
                  <a:gd name="T8" fmla="*/ 1 w 10"/>
                  <a:gd name="T9" fmla="*/ 0 h 14"/>
                </a:gdLst>
                <a:ahLst/>
                <a:cxnLst>
                  <a:cxn ang="0">
                    <a:pos x="T0" y="T1"/>
                  </a:cxn>
                  <a:cxn ang="0">
                    <a:pos x="T2" y="T3"/>
                  </a:cxn>
                  <a:cxn ang="0">
                    <a:pos x="T4" y="T5"/>
                  </a:cxn>
                  <a:cxn ang="0">
                    <a:pos x="T6" y="T7"/>
                  </a:cxn>
                  <a:cxn ang="0">
                    <a:pos x="T8" y="T9"/>
                  </a:cxn>
                </a:cxnLst>
                <a:rect l="0" t="0" r="r" b="b"/>
                <a:pathLst>
                  <a:path w="10" h="14">
                    <a:moveTo>
                      <a:pt x="1" y="0"/>
                    </a:moveTo>
                    <a:cubicBezTo>
                      <a:pt x="1" y="0"/>
                      <a:pt x="0" y="5"/>
                      <a:pt x="2" y="8"/>
                    </a:cubicBezTo>
                    <a:cubicBezTo>
                      <a:pt x="4" y="12"/>
                      <a:pt x="9" y="14"/>
                      <a:pt x="9" y="14"/>
                    </a:cubicBezTo>
                    <a:cubicBezTo>
                      <a:pt x="9" y="14"/>
                      <a:pt x="10" y="9"/>
                      <a:pt x="8" y="5"/>
                    </a:cubicBezTo>
                    <a:cubicBezTo>
                      <a:pt x="6" y="1"/>
                      <a:pt x="1" y="0"/>
                      <a:pt x="1"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92" name="Freeform 170">
                <a:extLst>
                  <a:ext uri="{FF2B5EF4-FFF2-40B4-BE49-F238E27FC236}">
                    <a16:creationId xmlns="" xmlns:a16="http://schemas.microsoft.com/office/drawing/2014/main" id="{F5D5D328-542E-0948-A4C5-B5E0048C4D4A}"/>
                  </a:ext>
                </a:extLst>
              </p:cNvPr>
              <p:cNvSpPr>
                <a:spLocks/>
              </p:cNvSpPr>
              <p:nvPr/>
            </p:nvSpPr>
            <p:spPr bwMode="auto">
              <a:xfrm>
                <a:off x="5338330" y="1647026"/>
                <a:ext cx="36161" cy="19471"/>
              </a:xfrm>
              <a:custGeom>
                <a:avLst/>
                <a:gdLst>
                  <a:gd name="T0" fmla="*/ 0 w 21"/>
                  <a:gd name="T1" fmla="*/ 7 h 11"/>
                  <a:gd name="T2" fmla="*/ 11 w 21"/>
                  <a:gd name="T3" fmla="*/ 10 h 11"/>
                  <a:gd name="T4" fmla="*/ 21 w 21"/>
                  <a:gd name="T5" fmla="*/ 4 h 11"/>
                  <a:gd name="T6" fmla="*/ 10 w 21"/>
                  <a:gd name="T7" fmla="*/ 1 h 11"/>
                  <a:gd name="T8" fmla="*/ 0 w 21"/>
                  <a:gd name="T9" fmla="*/ 7 h 11"/>
                </a:gdLst>
                <a:ahLst/>
                <a:cxnLst>
                  <a:cxn ang="0">
                    <a:pos x="T0" y="T1"/>
                  </a:cxn>
                  <a:cxn ang="0">
                    <a:pos x="T2" y="T3"/>
                  </a:cxn>
                  <a:cxn ang="0">
                    <a:pos x="T4" y="T5"/>
                  </a:cxn>
                  <a:cxn ang="0">
                    <a:pos x="T6" y="T7"/>
                  </a:cxn>
                  <a:cxn ang="0">
                    <a:pos x="T8" y="T9"/>
                  </a:cxn>
                </a:cxnLst>
                <a:rect l="0" t="0" r="r" b="b"/>
                <a:pathLst>
                  <a:path w="21" h="11">
                    <a:moveTo>
                      <a:pt x="0" y="7"/>
                    </a:moveTo>
                    <a:cubicBezTo>
                      <a:pt x="0" y="7"/>
                      <a:pt x="6" y="11"/>
                      <a:pt x="11" y="10"/>
                    </a:cubicBezTo>
                    <a:cubicBezTo>
                      <a:pt x="17" y="10"/>
                      <a:pt x="21" y="4"/>
                      <a:pt x="21" y="4"/>
                    </a:cubicBezTo>
                    <a:cubicBezTo>
                      <a:pt x="21" y="4"/>
                      <a:pt x="16" y="0"/>
                      <a:pt x="10" y="1"/>
                    </a:cubicBezTo>
                    <a:cubicBezTo>
                      <a:pt x="4" y="2"/>
                      <a:pt x="0" y="7"/>
                      <a:pt x="0" y="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93" name="Freeform 171">
                <a:extLst>
                  <a:ext uri="{FF2B5EF4-FFF2-40B4-BE49-F238E27FC236}">
                    <a16:creationId xmlns="" xmlns:a16="http://schemas.microsoft.com/office/drawing/2014/main" id="{9F9EC16C-9C51-544C-9148-A2C9C88ECCE8}"/>
                  </a:ext>
                </a:extLst>
              </p:cNvPr>
              <p:cNvSpPr>
                <a:spLocks/>
              </p:cNvSpPr>
              <p:nvPr/>
            </p:nvSpPr>
            <p:spPr bwMode="auto">
              <a:xfrm>
                <a:off x="5329985" y="1634508"/>
                <a:ext cx="18081" cy="22253"/>
              </a:xfrm>
              <a:custGeom>
                <a:avLst/>
                <a:gdLst>
                  <a:gd name="T0" fmla="*/ 9 w 11"/>
                  <a:gd name="T1" fmla="*/ 8 h 13"/>
                  <a:gd name="T2" fmla="*/ 10 w 11"/>
                  <a:gd name="T3" fmla="*/ 0 h 13"/>
                  <a:gd name="T4" fmla="*/ 3 w 11"/>
                  <a:gd name="T5" fmla="*/ 4 h 13"/>
                  <a:gd name="T6" fmla="*/ 1 w 11"/>
                  <a:gd name="T7" fmla="*/ 13 h 13"/>
                  <a:gd name="T8" fmla="*/ 9 w 11"/>
                  <a:gd name="T9" fmla="*/ 8 h 13"/>
                </a:gdLst>
                <a:ahLst/>
                <a:cxnLst>
                  <a:cxn ang="0">
                    <a:pos x="T0" y="T1"/>
                  </a:cxn>
                  <a:cxn ang="0">
                    <a:pos x="T2" y="T3"/>
                  </a:cxn>
                  <a:cxn ang="0">
                    <a:pos x="T4" y="T5"/>
                  </a:cxn>
                  <a:cxn ang="0">
                    <a:pos x="T6" y="T7"/>
                  </a:cxn>
                  <a:cxn ang="0">
                    <a:pos x="T8" y="T9"/>
                  </a:cxn>
                </a:cxnLst>
                <a:rect l="0" t="0" r="r" b="b"/>
                <a:pathLst>
                  <a:path w="11" h="13">
                    <a:moveTo>
                      <a:pt x="9" y="8"/>
                    </a:moveTo>
                    <a:cubicBezTo>
                      <a:pt x="11" y="5"/>
                      <a:pt x="10" y="0"/>
                      <a:pt x="10" y="0"/>
                    </a:cubicBezTo>
                    <a:cubicBezTo>
                      <a:pt x="10" y="0"/>
                      <a:pt x="5" y="1"/>
                      <a:pt x="3" y="4"/>
                    </a:cubicBezTo>
                    <a:cubicBezTo>
                      <a:pt x="0" y="8"/>
                      <a:pt x="1" y="13"/>
                      <a:pt x="1" y="13"/>
                    </a:cubicBezTo>
                    <a:cubicBezTo>
                      <a:pt x="1" y="13"/>
                      <a:pt x="6" y="12"/>
                      <a:pt x="9" y="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94" name="Freeform 172">
                <a:extLst>
                  <a:ext uri="{FF2B5EF4-FFF2-40B4-BE49-F238E27FC236}">
                    <a16:creationId xmlns="" xmlns:a16="http://schemas.microsoft.com/office/drawing/2014/main" id="{F541EE27-E72B-664C-8EE4-E2880AC91FBC}"/>
                  </a:ext>
                </a:extLst>
              </p:cNvPr>
              <p:cNvSpPr>
                <a:spLocks/>
              </p:cNvSpPr>
              <p:nvPr/>
            </p:nvSpPr>
            <p:spPr bwMode="auto">
              <a:xfrm>
                <a:off x="4794527" y="1902933"/>
                <a:ext cx="23644" cy="18081"/>
              </a:xfrm>
              <a:custGeom>
                <a:avLst/>
                <a:gdLst>
                  <a:gd name="T0" fmla="*/ 14 w 14"/>
                  <a:gd name="T1" fmla="*/ 10 h 11"/>
                  <a:gd name="T2" fmla="*/ 9 w 14"/>
                  <a:gd name="T3" fmla="*/ 3 h 11"/>
                  <a:gd name="T4" fmla="*/ 0 w 14"/>
                  <a:gd name="T5" fmla="*/ 1 h 11"/>
                  <a:gd name="T6" fmla="*/ 5 w 14"/>
                  <a:gd name="T7" fmla="*/ 9 h 11"/>
                  <a:gd name="T8" fmla="*/ 14 w 14"/>
                  <a:gd name="T9" fmla="*/ 10 h 11"/>
                </a:gdLst>
                <a:ahLst/>
                <a:cxnLst>
                  <a:cxn ang="0">
                    <a:pos x="T0" y="T1"/>
                  </a:cxn>
                  <a:cxn ang="0">
                    <a:pos x="T2" y="T3"/>
                  </a:cxn>
                  <a:cxn ang="0">
                    <a:pos x="T4" y="T5"/>
                  </a:cxn>
                  <a:cxn ang="0">
                    <a:pos x="T6" y="T7"/>
                  </a:cxn>
                  <a:cxn ang="0">
                    <a:pos x="T8" y="T9"/>
                  </a:cxn>
                </a:cxnLst>
                <a:rect l="0" t="0" r="r" b="b"/>
                <a:pathLst>
                  <a:path w="14" h="11">
                    <a:moveTo>
                      <a:pt x="14" y="10"/>
                    </a:moveTo>
                    <a:cubicBezTo>
                      <a:pt x="14" y="10"/>
                      <a:pt x="13" y="5"/>
                      <a:pt x="9" y="3"/>
                    </a:cubicBezTo>
                    <a:cubicBezTo>
                      <a:pt x="5" y="0"/>
                      <a:pt x="0" y="1"/>
                      <a:pt x="0" y="1"/>
                    </a:cubicBezTo>
                    <a:cubicBezTo>
                      <a:pt x="0" y="1"/>
                      <a:pt x="1" y="6"/>
                      <a:pt x="5" y="9"/>
                    </a:cubicBezTo>
                    <a:cubicBezTo>
                      <a:pt x="9" y="11"/>
                      <a:pt x="14" y="10"/>
                      <a:pt x="14" y="1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95" name="Freeform 173">
                <a:extLst>
                  <a:ext uri="{FF2B5EF4-FFF2-40B4-BE49-F238E27FC236}">
                    <a16:creationId xmlns="" xmlns:a16="http://schemas.microsoft.com/office/drawing/2014/main" id="{AE3548AA-C0A9-6144-B934-BCCEA23712B5}"/>
                  </a:ext>
                </a:extLst>
              </p:cNvPr>
              <p:cNvSpPr>
                <a:spLocks/>
              </p:cNvSpPr>
              <p:nvPr/>
            </p:nvSpPr>
            <p:spPr bwMode="auto">
              <a:xfrm>
                <a:off x="4795918" y="1879289"/>
                <a:ext cx="29207" cy="25034"/>
              </a:xfrm>
              <a:custGeom>
                <a:avLst/>
                <a:gdLst>
                  <a:gd name="T0" fmla="*/ 6 w 17"/>
                  <a:gd name="T1" fmla="*/ 3 h 15"/>
                  <a:gd name="T2" fmla="*/ 0 w 17"/>
                  <a:gd name="T3" fmla="*/ 13 h 15"/>
                  <a:gd name="T4" fmla="*/ 11 w 17"/>
                  <a:gd name="T5" fmla="*/ 11 h 15"/>
                  <a:gd name="T6" fmla="*/ 17 w 17"/>
                  <a:gd name="T7" fmla="*/ 1 h 15"/>
                  <a:gd name="T8" fmla="*/ 6 w 17"/>
                  <a:gd name="T9" fmla="*/ 3 h 15"/>
                </a:gdLst>
                <a:ahLst/>
                <a:cxnLst>
                  <a:cxn ang="0">
                    <a:pos x="T0" y="T1"/>
                  </a:cxn>
                  <a:cxn ang="0">
                    <a:pos x="T2" y="T3"/>
                  </a:cxn>
                  <a:cxn ang="0">
                    <a:pos x="T4" y="T5"/>
                  </a:cxn>
                  <a:cxn ang="0">
                    <a:pos x="T6" y="T7"/>
                  </a:cxn>
                  <a:cxn ang="0">
                    <a:pos x="T8" y="T9"/>
                  </a:cxn>
                </a:cxnLst>
                <a:rect l="0" t="0" r="r" b="b"/>
                <a:pathLst>
                  <a:path w="17" h="15">
                    <a:moveTo>
                      <a:pt x="6" y="3"/>
                    </a:moveTo>
                    <a:cubicBezTo>
                      <a:pt x="1" y="7"/>
                      <a:pt x="0" y="13"/>
                      <a:pt x="0" y="13"/>
                    </a:cubicBezTo>
                    <a:cubicBezTo>
                      <a:pt x="0" y="13"/>
                      <a:pt x="6" y="15"/>
                      <a:pt x="11" y="11"/>
                    </a:cubicBezTo>
                    <a:cubicBezTo>
                      <a:pt x="16" y="8"/>
                      <a:pt x="17" y="1"/>
                      <a:pt x="17" y="1"/>
                    </a:cubicBezTo>
                    <a:cubicBezTo>
                      <a:pt x="17" y="1"/>
                      <a:pt x="10" y="0"/>
                      <a:pt x="6" y="3"/>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96" name="Freeform 174">
                <a:extLst>
                  <a:ext uri="{FF2B5EF4-FFF2-40B4-BE49-F238E27FC236}">
                    <a16:creationId xmlns="" xmlns:a16="http://schemas.microsoft.com/office/drawing/2014/main" id="{3E50C332-C506-C04F-BCCC-7659BA9EE319}"/>
                  </a:ext>
                </a:extLst>
              </p:cNvPr>
              <p:cNvSpPr>
                <a:spLocks/>
              </p:cNvSpPr>
              <p:nvPr/>
            </p:nvSpPr>
            <p:spPr bwMode="auto">
              <a:xfrm>
                <a:off x="4782010" y="1877899"/>
                <a:ext cx="15299" cy="25034"/>
              </a:xfrm>
              <a:custGeom>
                <a:avLst/>
                <a:gdLst>
                  <a:gd name="T0" fmla="*/ 1 w 9"/>
                  <a:gd name="T1" fmla="*/ 7 h 15"/>
                  <a:gd name="T2" fmla="*/ 4 w 9"/>
                  <a:gd name="T3" fmla="*/ 15 h 15"/>
                  <a:gd name="T4" fmla="*/ 8 w 9"/>
                  <a:gd name="T5" fmla="*/ 8 h 15"/>
                  <a:gd name="T6" fmla="*/ 5 w 9"/>
                  <a:gd name="T7" fmla="*/ 0 h 15"/>
                  <a:gd name="T8" fmla="*/ 1 w 9"/>
                  <a:gd name="T9" fmla="*/ 7 h 15"/>
                </a:gdLst>
                <a:ahLst/>
                <a:cxnLst>
                  <a:cxn ang="0">
                    <a:pos x="T0" y="T1"/>
                  </a:cxn>
                  <a:cxn ang="0">
                    <a:pos x="T2" y="T3"/>
                  </a:cxn>
                  <a:cxn ang="0">
                    <a:pos x="T4" y="T5"/>
                  </a:cxn>
                  <a:cxn ang="0">
                    <a:pos x="T6" y="T7"/>
                  </a:cxn>
                  <a:cxn ang="0">
                    <a:pos x="T8" y="T9"/>
                  </a:cxn>
                </a:cxnLst>
                <a:rect l="0" t="0" r="r" b="b"/>
                <a:pathLst>
                  <a:path w="9" h="15">
                    <a:moveTo>
                      <a:pt x="1" y="7"/>
                    </a:moveTo>
                    <a:cubicBezTo>
                      <a:pt x="0" y="11"/>
                      <a:pt x="4" y="15"/>
                      <a:pt x="4" y="15"/>
                    </a:cubicBezTo>
                    <a:cubicBezTo>
                      <a:pt x="4" y="15"/>
                      <a:pt x="8" y="12"/>
                      <a:pt x="8" y="8"/>
                    </a:cubicBezTo>
                    <a:cubicBezTo>
                      <a:pt x="9" y="3"/>
                      <a:pt x="5" y="0"/>
                      <a:pt x="5" y="0"/>
                    </a:cubicBezTo>
                    <a:cubicBezTo>
                      <a:pt x="5" y="0"/>
                      <a:pt x="1" y="3"/>
                      <a:pt x="1" y="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97" name="Freeform 175">
                <a:extLst>
                  <a:ext uri="{FF2B5EF4-FFF2-40B4-BE49-F238E27FC236}">
                    <a16:creationId xmlns="" xmlns:a16="http://schemas.microsoft.com/office/drawing/2014/main" id="{FEDAA7EF-7F02-D549-B1D5-E529BDC295DC}"/>
                  </a:ext>
                </a:extLst>
              </p:cNvPr>
              <p:cNvSpPr>
                <a:spLocks/>
              </p:cNvSpPr>
              <p:nvPr/>
            </p:nvSpPr>
            <p:spPr bwMode="auto">
              <a:xfrm>
                <a:off x="5542778" y="1541325"/>
                <a:ext cx="31989" cy="50069"/>
              </a:xfrm>
              <a:custGeom>
                <a:avLst/>
                <a:gdLst>
                  <a:gd name="T0" fmla="*/ 16 w 19"/>
                  <a:gd name="T1" fmla="*/ 17 h 29"/>
                  <a:gd name="T2" fmla="*/ 15 w 19"/>
                  <a:gd name="T3" fmla="*/ 0 h 29"/>
                  <a:gd name="T4" fmla="*/ 3 w 19"/>
                  <a:gd name="T5" fmla="*/ 12 h 29"/>
                  <a:gd name="T6" fmla="*/ 4 w 19"/>
                  <a:gd name="T7" fmla="*/ 29 h 29"/>
                  <a:gd name="T8" fmla="*/ 16 w 19"/>
                  <a:gd name="T9" fmla="*/ 17 h 29"/>
                </a:gdLst>
                <a:ahLst/>
                <a:cxnLst>
                  <a:cxn ang="0">
                    <a:pos x="T0" y="T1"/>
                  </a:cxn>
                  <a:cxn ang="0">
                    <a:pos x="T2" y="T3"/>
                  </a:cxn>
                  <a:cxn ang="0">
                    <a:pos x="T4" y="T5"/>
                  </a:cxn>
                  <a:cxn ang="0">
                    <a:pos x="T6" y="T7"/>
                  </a:cxn>
                  <a:cxn ang="0">
                    <a:pos x="T8" y="T9"/>
                  </a:cxn>
                </a:cxnLst>
                <a:rect l="0" t="0" r="r" b="b"/>
                <a:pathLst>
                  <a:path w="19" h="29">
                    <a:moveTo>
                      <a:pt x="16" y="17"/>
                    </a:moveTo>
                    <a:cubicBezTo>
                      <a:pt x="19" y="9"/>
                      <a:pt x="15" y="0"/>
                      <a:pt x="15" y="0"/>
                    </a:cubicBezTo>
                    <a:cubicBezTo>
                      <a:pt x="15" y="0"/>
                      <a:pt x="6" y="4"/>
                      <a:pt x="3" y="12"/>
                    </a:cubicBezTo>
                    <a:cubicBezTo>
                      <a:pt x="0" y="20"/>
                      <a:pt x="4" y="29"/>
                      <a:pt x="4" y="29"/>
                    </a:cubicBezTo>
                    <a:cubicBezTo>
                      <a:pt x="4" y="29"/>
                      <a:pt x="13" y="25"/>
                      <a:pt x="16" y="1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98" name="Freeform 176">
                <a:extLst>
                  <a:ext uri="{FF2B5EF4-FFF2-40B4-BE49-F238E27FC236}">
                    <a16:creationId xmlns="" xmlns:a16="http://schemas.microsoft.com/office/drawing/2014/main" id="{1D27BC59-707A-E249-9969-ED438072E908}"/>
                  </a:ext>
                </a:extLst>
              </p:cNvPr>
              <p:cNvSpPr>
                <a:spLocks/>
              </p:cNvSpPr>
              <p:nvPr/>
            </p:nvSpPr>
            <p:spPr bwMode="auto">
              <a:xfrm>
                <a:off x="5509399" y="1539933"/>
                <a:ext cx="25034" cy="52850"/>
              </a:xfrm>
              <a:custGeom>
                <a:avLst/>
                <a:gdLst>
                  <a:gd name="T0" fmla="*/ 9 w 15"/>
                  <a:gd name="T1" fmla="*/ 31 h 31"/>
                  <a:gd name="T2" fmla="*/ 15 w 15"/>
                  <a:gd name="T3" fmla="*/ 15 h 31"/>
                  <a:gd name="T4" fmla="*/ 7 w 15"/>
                  <a:gd name="T5" fmla="*/ 0 h 31"/>
                  <a:gd name="T6" fmla="*/ 1 w 15"/>
                  <a:gd name="T7" fmla="*/ 16 h 31"/>
                  <a:gd name="T8" fmla="*/ 9 w 15"/>
                  <a:gd name="T9" fmla="*/ 31 h 31"/>
                </a:gdLst>
                <a:ahLst/>
                <a:cxnLst>
                  <a:cxn ang="0">
                    <a:pos x="T0" y="T1"/>
                  </a:cxn>
                  <a:cxn ang="0">
                    <a:pos x="T2" y="T3"/>
                  </a:cxn>
                  <a:cxn ang="0">
                    <a:pos x="T4" y="T5"/>
                  </a:cxn>
                  <a:cxn ang="0">
                    <a:pos x="T6" y="T7"/>
                  </a:cxn>
                  <a:cxn ang="0">
                    <a:pos x="T8" y="T9"/>
                  </a:cxn>
                </a:cxnLst>
                <a:rect l="0" t="0" r="r" b="b"/>
                <a:pathLst>
                  <a:path w="15" h="31">
                    <a:moveTo>
                      <a:pt x="9" y="31"/>
                    </a:moveTo>
                    <a:cubicBezTo>
                      <a:pt x="9" y="31"/>
                      <a:pt x="15" y="24"/>
                      <a:pt x="15" y="15"/>
                    </a:cubicBezTo>
                    <a:cubicBezTo>
                      <a:pt x="14" y="7"/>
                      <a:pt x="7" y="0"/>
                      <a:pt x="7" y="0"/>
                    </a:cubicBezTo>
                    <a:cubicBezTo>
                      <a:pt x="7" y="0"/>
                      <a:pt x="0" y="7"/>
                      <a:pt x="1" y="16"/>
                    </a:cubicBezTo>
                    <a:cubicBezTo>
                      <a:pt x="1" y="24"/>
                      <a:pt x="9" y="31"/>
                      <a:pt x="9" y="3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199" name="Freeform 177">
                <a:extLst>
                  <a:ext uri="{FF2B5EF4-FFF2-40B4-BE49-F238E27FC236}">
                    <a16:creationId xmlns="" xmlns:a16="http://schemas.microsoft.com/office/drawing/2014/main" id="{5A4471FA-AF36-F148-B948-11E1ADD69D6F}"/>
                  </a:ext>
                </a:extLst>
              </p:cNvPr>
              <p:cNvSpPr>
                <a:spLocks/>
              </p:cNvSpPr>
              <p:nvPr/>
            </p:nvSpPr>
            <p:spPr bwMode="auto">
              <a:xfrm>
                <a:off x="5467675" y="1556623"/>
                <a:ext cx="34770" cy="47287"/>
              </a:xfrm>
              <a:custGeom>
                <a:avLst/>
                <a:gdLst>
                  <a:gd name="T0" fmla="*/ 17 w 20"/>
                  <a:gd name="T1" fmla="*/ 28 h 28"/>
                  <a:gd name="T2" fmla="*/ 17 w 20"/>
                  <a:gd name="T3" fmla="*/ 11 h 28"/>
                  <a:gd name="T4" fmla="*/ 4 w 20"/>
                  <a:gd name="T5" fmla="*/ 0 h 28"/>
                  <a:gd name="T6" fmla="*/ 4 w 20"/>
                  <a:gd name="T7" fmla="*/ 17 h 28"/>
                  <a:gd name="T8" fmla="*/ 17 w 20"/>
                  <a:gd name="T9" fmla="*/ 28 h 28"/>
                </a:gdLst>
                <a:ahLst/>
                <a:cxnLst>
                  <a:cxn ang="0">
                    <a:pos x="T0" y="T1"/>
                  </a:cxn>
                  <a:cxn ang="0">
                    <a:pos x="T2" y="T3"/>
                  </a:cxn>
                  <a:cxn ang="0">
                    <a:pos x="T4" y="T5"/>
                  </a:cxn>
                  <a:cxn ang="0">
                    <a:pos x="T6" y="T7"/>
                  </a:cxn>
                  <a:cxn ang="0">
                    <a:pos x="T8" y="T9"/>
                  </a:cxn>
                </a:cxnLst>
                <a:rect l="0" t="0" r="r" b="b"/>
                <a:pathLst>
                  <a:path w="20" h="28">
                    <a:moveTo>
                      <a:pt x="17" y="28"/>
                    </a:moveTo>
                    <a:cubicBezTo>
                      <a:pt x="17" y="28"/>
                      <a:pt x="20" y="19"/>
                      <a:pt x="17" y="11"/>
                    </a:cubicBezTo>
                    <a:cubicBezTo>
                      <a:pt x="13" y="3"/>
                      <a:pt x="4" y="0"/>
                      <a:pt x="4" y="0"/>
                    </a:cubicBezTo>
                    <a:cubicBezTo>
                      <a:pt x="4" y="0"/>
                      <a:pt x="0" y="9"/>
                      <a:pt x="4" y="17"/>
                    </a:cubicBezTo>
                    <a:cubicBezTo>
                      <a:pt x="7" y="24"/>
                      <a:pt x="17" y="28"/>
                      <a:pt x="17" y="2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00" name="Freeform 178">
                <a:extLst>
                  <a:ext uri="{FF2B5EF4-FFF2-40B4-BE49-F238E27FC236}">
                    <a16:creationId xmlns="" xmlns:a16="http://schemas.microsoft.com/office/drawing/2014/main" id="{68E92706-E079-1640-A084-96B04477F1D2}"/>
                  </a:ext>
                </a:extLst>
              </p:cNvPr>
              <p:cNvSpPr>
                <a:spLocks/>
              </p:cNvSpPr>
              <p:nvPr/>
            </p:nvSpPr>
            <p:spPr bwMode="auto">
              <a:xfrm>
                <a:off x="3275772" y="2245070"/>
                <a:ext cx="23644" cy="50069"/>
              </a:xfrm>
              <a:custGeom>
                <a:avLst/>
                <a:gdLst>
                  <a:gd name="T0" fmla="*/ 13 w 14"/>
                  <a:gd name="T1" fmla="*/ 15 h 29"/>
                  <a:gd name="T2" fmla="*/ 8 w 14"/>
                  <a:gd name="T3" fmla="*/ 0 h 29"/>
                  <a:gd name="T4" fmla="*/ 0 w 14"/>
                  <a:gd name="T5" fmla="*/ 14 h 29"/>
                  <a:gd name="T6" fmla="*/ 6 w 14"/>
                  <a:gd name="T7" fmla="*/ 29 h 29"/>
                  <a:gd name="T8" fmla="*/ 13 w 14"/>
                  <a:gd name="T9" fmla="*/ 15 h 29"/>
                </a:gdLst>
                <a:ahLst/>
                <a:cxnLst>
                  <a:cxn ang="0">
                    <a:pos x="T0" y="T1"/>
                  </a:cxn>
                  <a:cxn ang="0">
                    <a:pos x="T2" y="T3"/>
                  </a:cxn>
                  <a:cxn ang="0">
                    <a:pos x="T4" y="T5"/>
                  </a:cxn>
                  <a:cxn ang="0">
                    <a:pos x="T6" y="T7"/>
                  </a:cxn>
                  <a:cxn ang="0">
                    <a:pos x="T8" y="T9"/>
                  </a:cxn>
                </a:cxnLst>
                <a:rect l="0" t="0" r="r" b="b"/>
                <a:pathLst>
                  <a:path w="14" h="29">
                    <a:moveTo>
                      <a:pt x="13" y="15"/>
                    </a:moveTo>
                    <a:cubicBezTo>
                      <a:pt x="14" y="7"/>
                      <a:pt x="8" y="0"/>
                      <a:pt x="8" y="0"/>
                    </a:cubicBezTo>
                    <a:cubicBezTo>
                      <a:pt x="8" y="0"/>
                      <a:pt x="1" y="6"/>
                      <a:pt x="0" y="14"/>
                    </a:cubicBezTo>
                    <a:cubicBezTo>
                      <a:pt x="0" y="22"/>
                      <a:pt x="6" y="29"/>
                      <a:pt x="6" y="29"/>
                    </a:cubicBezTo>
                    <a:cubicBezTo>
                      <a:pt x="6" y="29"/>
                      <a:pt x="13" y="23"/>
                      <a:pt x="13" y="1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01" name="Freeform 179">
                <a:extLst>
                  <a:ext uri="{FF2B5EF4-FFF2-40B4-BE49-F238E27FC236}">
                    <a16:creationId xmlns="" xmlns:a16="http://schemas.microsoft.com/office/drawing/2014/main" id="{FC817D74-A544-2E48-837A-581D0877E91C}"/>
                  </a:ext>
                </a:extLst>
              </p:cNvPr>
              <p:cNvSpPr>
                <a:spLocks/>
              </p:cNvSpPr>
              <p:nvPr/>
            </p:nvSpPr>
            <p:spPr bwMode="auto">
              <a:xfrm>
                <a:off x="3304978" y="2236725"/>
                <a:ext cx="30598" cy="45897"/>
              </a:xfrm>
              <a:custGeom>
                <a:avLst/>
                <a:gdLst>
                  <a:gd name="T0" fmla="*/ 14 w 18"/>
                  <a:gd name="T1" fmla="*/ 27 h 27"/>
                  <a:gd name="T2" fmla="*/ 15 w 18"/>
                  <a:gd name="T3" fmla="*/ 11 h 27"/>
                  <a:gd name="T4" fmla="*/ 4 w 18"/>
                  <a:gd name="T5" fmla="*/ 0 h 27"/>
                  <a:gd name="T6" fmla="*/ 3 w 18"/>
                  <a:gd name="T7" fmla="*/ 16 h 27"/>
                  <a:gd name="T8" fmla="*/ 14 w 18"/>
                  <a:gd name="T9" fmla="*/ 27 h 27"/>
                </a:gdLst>
                <a:ahLst/>
                <a:cxnLst>
                  <a:cxn ang="0">
                    <a:pos x="T0" y="T1"/>
                  </a:cxn>
                  <a:cxn ang="0">
                    <a:pos x="T2" y="T3"/>
                  </a:cxn>
                  <a:cxn ang="0">
                    <a:pos x="T4" y="T5"/>
                  </a:cxn>
                  <a:cxn ang="0">
                    <a:pos x="T6" y="T7"/>
                  </a:cxn>
                  <a:cxn ang="0">
                    <a:pos x="T8" y="T9"/>
                  </a:cxn>
                </a:cxnLst>
                <a:rect l="0" t="0" r="r" b="b"/>
                <a:pathLst>
                  <a:path w="18" h="27">
                    <a:moveTo>
                      <a:pt x="14" y="27"/>
                    </a:moveTo>
                    <a:cubicBezTo>
                      <a:pt x="14" y="27"/>
                      <a:pt x="18" y="19"/>
                      <a:pt x="15" y="11"/>
                    </a:cubicBezTo>
                    <a:cubicBezTo>
                      <a:pt x="12" y="4"/>
                      <a:pt x="4" y="0"/>
                      <a:pt x="4" y="0"/>
                    </a:cubicBezTo>
                    <a:cubicBezTo>
                      <a:pt x="4" y="0"/>
                      <a:pt x="0" y="8"/>
                      <a:pt x="3" y="16"/>
                    </a:cubicBezTo>
                    <a:cubicBezTo>
                      <a:pt x="6" y="23"/>
                      <a:pt x="14" y="27"/>
                      <a:pt x="14" y="2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02" name="Freeform 180">
                <a:extLst>
                  <a:ext uri="{FF2B5EF4-FFF2-40B4-BE49-F238E27FC236}">
                    <a16:creationId xmlns="" xmlns:a16="http://schemas.microsoft.com/office/drawing/2014/main" id="{13A3A636-1E6F-8948-882E-E0D4BBB7C8E0}"/>
                  </a:ext>
                </a:extLst>
              </p:cNvPr>
              <p:cNvSpPr>
                <a:spLocks/>
              </p:cNvSpPr>
              <p:nvPr/>
            </p:nvSpPr>
            <p:spPr bwMode="auto">
              <a:xfrm>
                <a:off x="3331404" y="2218645"/>
                <a:ext cx="34770" cy="37552"/>
              </a:xfrm>
              <a:custGeom>
                <a:avLst/>
                <a:gdLst>
                  <a:gd name="T0" fmla="*/ 0 w 20"/>
                  <a:gd name="T1" fmla="*/ 0 h 22"/>
                  <a:gd name="T2" fmla="*/ 5 w 20"/>
                  <a:gd name="T3" fmla="*/ 15 h 22"/>
                  <a:gd name="T4" fmla="*/ 20 w 20"/>
                  <a:gd name="T5" fmla="*/ 22 h 22"/>
                  <a:gd name="T6" fmla="*/ 15 w 20"/>
                  <a:gd name="T7" fmla="*/ 7 h 22"/>
                  <a:gd name="T8" fmla="*/ 0 w 20"/>
                  <a:gd name="T9" fmla="*/ 0 h 22"/>
                </a:gdLst>
                <a:ahLst/>
                <a:cxnLst>
                  <a:cxn ang="0">
                    <a:pos x="T0" y="T1"/>
                  </a:cxn>
                  <a:cxn ang="0">
                    <a:pos x="T2" y="T3"/>
                  </a:cxn>
                  <a:cxn ang="0">
                    <a:pos x="T4" y="T5"/>
                  </a:cxn>
                  <a:cxn ang="0">
                    <a:pos x="T6" y="T7"/>
                  </a:cxn>
                  <a:cxn ang="0">
                    <a:pos x="T8" y="T9"/>
                  </a:cxn>
                </a:cxnLst>
                <a:rect l="0" t="0" r="r" b="b"/>
                <a:pathLst>
                  <a:path w="20" h="22">
                    <a:moveTo>
                      <a:pt x="0" y="0"/>
                    </a:moveTo>
                    <a:cubicBezTo>
                      <a:pt x="0" y="0"/>
                      <a:pt x="0" y="10"/>
                      <a:pt x="5" y="15"/>
                    </a:cubicBezTo>
                    <a:cubicBezTo>
                      <a:pt x="11" y="21"/>
                      <a:pt x="20" y="22"/>
                      <a:pt x="20" y="22"/>
                    </a:cubicBezTo>
                    <a:cubicBezTo>
                      <a:pt x="20" y="22"/>
                      <a:pt x="20" y="13"/>
                      <a:pt x="15" y="7"/>
                    </a:cubicBezTo>
                    <a:cubicBezTo>
                      <a:pt x="10" y="1"/>
                      <a:pt x="0" y="0"/>
                      <a:pt x="0"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03" name="Freeform 181">
                <a:extLst>
                  <a:ext uri="{FF2B5EF4-FFF2-40B4-BE49-F238E27FC236}">
                    <a16:creationId xmlns="" xmlns:a16="http://schemas.microsoft.com/office/drawing/2014/main" id="{A19D52DB-DAF2-0D40-BA28-EE18669FF0E7}"/>
                  </a:ext>
                </a:extLst>
              </p:cNvPr>
              <p:cNvSpPr>
                <a:spLocks/>
              </p:cNvSpPr>
              <p:nvPr/>
            </p:nvSpPr>
            <p:spPr bwMode="auto">
              <a:xfrm>
                <a:off x="3117221" y="1826439"/>
                <a:ext cx="34770" cy="34770"/>
              </a:xfrm>
              <a:custGeom>
                <a:avLst/>
                <a:gdLst>
                  <a:gd name="T0" fmla="*/ 20 w 21"/>
                  <a:gd name="T1" fmla="*/ 0 h 21"/>
                  <a:gd name="T2" fmla="*/ 6 w 21"/>
                  <a:gd name="T3" fmla="*/ 5 h 21"/>
                  <a:gd name="T4" fmla="*/ 0 w 21"/>
                  <a:gd name="T5" fmla="*/ 21 h 21"/>
                  <a:gd name="T6" fmla="*/ 15 w 21"/>
                  <a:gd name="T7" fmla="*/ 15 h 21"/>
                  <a:gd name="T8" fmla="*/ 20 w 21"/>
                  <a:gd name="T9" fmla="*/ 0 h 21"/>
                </a:gdLst>
                <a:ahLst/>
                <a:cxnLst>
                  <a:cxn ang="0">
                    <a:pos x="T0" y="T1"/>
                  </a:cxn>
                  <a:cxn ang="0">
                    <a:pos x="T2" y="T3"/>
                  </a:cxn>
                  <a:cxn ang="0">
                    <a:pos x="T4" y="T5"/>
                  </a:cxn>
                  <a:cxn ang="0">
                    <a:pos x="T6" y="T7"/>
                  </a:cxn>
                  <a:cxn ang="0">
                    <a:pos x="T8" y="T9"/>
                  </a:cxn>
                </a:cxnLst>
                <a:rect l="0" t="0" r="r" b="b"/>
                <a:pathLst>
                  <a:path w="21" h="21">
                    <a:moveTo>
                      <a:pt x="20" y="0"/>
                    </a:moveTo>
                    <a:cubicBezTo>
                      <a:pt x="20" y="0"/>
                      <a:pt x="11" y="0"/>
                      <a:pt x="6" y="5"/>
                    </a:cubicBezTo>
                    <a:cubicBezTo>
                      <a:pt x="0" y="11"/>
                      <a:pt x="0" y="21"/>
                      <a:pt x="0" y="21"/>
                    </a:cubicBezTo>
                    <a:cubicBezTo>
                      <a:pt x="0" y="21"/>
                      <a:pt x="10" y="20"/>
                      <a:pt x="15" y="15"/>
                    </a:cubicBezTo>
                    <a:cubicBezTo>
                      <a:pt x="21" y="9"/>
                      <a:pt x="20" y="0"/>
                      <a:pt x="20"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04" name="Freeform 182">
                <a:extLst>
                  <a:ext uri="{FF2B5EF4-FFF2-40B4-BE49-F238E27FC236}">
                    <a16:creationId xmlns="" xmlns:a16="http://schemas.microsoft.com/office/drawing/2014/main" id="{B2673ACC-22A2-4E48-877B-5348C423102F}"/>
                  </a:ext>
                </a:extLst>
              </p:cNvPr>
              <p:cNvSpPr>
                <a:spLocks/>
              </p:cNvSpPr>
              <p:nvPr/>
            </p:nvSpPr>
            <p:spPr bwMode="auto">
              <a:xfrm>
                <a:off x="3088013" y="1805577"/>
                <a:ext cx="29207" cy="47287"/>
              </a:xfrm>
              <a:custGeom>
                <a:avLst/>
                <a:gdLst>
                  <a:gd name="T0" fmla="*/ 15 w 17"/>
                  <a:gd name="T1" fmla="*/ 16 h 28"/>
                  <a:gd name="T2" fmla="*/ 13 w 17"/>
                  <a:gd name="T3" fmla="*/ 0 h 28"/>
                  <a:gd name="T4" fmla="*/ 2 w 17"/>
                  <a:gd name="T5" fmla="*/ 12 h 28"/>
                  <a:gd name="T6" fmla="*/ 4 w 17"/>
                  <a:gd name="T7" fmla="*/ 28 h 28"/>
                  <a:gd name="T8" fmla="*/ 15 w 17"/>
                  <a:gd name="T9" fmla="*/ 16 h 28"/>
                </a:gdLst>
                <a:ahLst/>
                <a:cxnLst>
                  <a:cxn ang="0">
                    <a:pos x="T0" y="T1"/>
                  </a:cxn>
                  <a:cxn ang="0">
                    <a:pos x="T2" y="T3"/>
                  </a:cxn>
                  <a:cxn ang="0">
                    <a:pos x="T4" y="T5"/>
                  </a:cxn>
                  <a:cxn ang="0">
                    <a:pos x="T6" y="T7"/>
                  </a:cxn>
                  <a:cxn ang="0">
                    <a:pos x="T8" y="T9"/>
                  </a:cxn>
                </a:cxnLst>
                <a:rect l="0" t="0" r="r" b="b"/>
                <a:pathLst>
                  <a:path w="17" h="28">
                    <a:moveTo>
                      <a:pt x="15" y="16"/>
                    </a:moveTo>
                    <a:cubicBezTo>
                      <a:pt x="17" y="9"/>
                      <a:pt x="13" y="0"/>
                      <a:pt x="13" y="0"/>
                    </a:cubicBezTo>
                    <a:cubicBezTo>
                      <a:pt x="13" y="0"/>
                      <a:pt x="5" y="4"/>
                      <a:pt x="2" y="12"/>
                    </a:cubicBezTo>
                    <a:cubicBezTo>
                      <a:pt x="0" y="19"/>
                      <a:pt x="4" y="28"/>
                      <a:pt x="4" y="28"/>
                    </a:cubicBezTo>
                    <a:cubicBezTo>
                      <a:pt x="4" y="28"/>
                      <a:pt x="12" y="24"/>
                      <a:pt x="15"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05" name="Freeform 183">
                <a:extLst>
                  <a:ext uri="{FF2B5EF4-FFF2-40B4-BE49-F238E27FC236}">
                    <a16:creationId xmlns="" xmlns:a16="http://schemas.microsoft.com/office/drawing/2014/main" id="{9F6CA836-B6FB-A449-BB0E-6BBF5D10C702}"/>
                  </a:ext>
                </a:extLst>
              </p:cNvPr>
              <p:cNvSpPr>
                <a:spLocks/>
              </p:cNvSpPr>
              <p:nvPr/>
            </p:nvSpPr>
            <p:spPr bwMode="auto">
              <a:xfrm>
                <a:off x="3053244" y="1804186"/>
                <a:ext cx="23644" cy="48678"/>
              </a:xfrm>
              <a:custGeom>
                <a:avLst/>
                <a:gdLst>
                  <a:gd name="T0" fmla="*/ 7 w 14"/>
                  <a:gd name="T1" fmla="*/ 29 h 29"/>
                  <a:gd name="T2" fmla="*/ 13 w 14"/>
                  <a:gd name="T3" fmla="*/ 14 h 29"/>
                  <a:gd name="T4" fmla="*/ 6 w 14"/>
                  <a:gd name="T5" fmla="*/ 0 h 29"/>
                  <a:gd name="T6" fmla="*/ 0 w 14"/>
                  <a:gd name="T7" fmla="*/ 14 h 29"/>
                  <a:gd name="T8" fmla="*/ 7 w 14"/>
                  <a:gd name="T9" fmla="*/ 29 h 29"/>
                </a:gdLst>
                <a:ahLst/>
                <a:cxnLst>
                  <a:cxn ang="0">
                    <a:pos x="T0" y="T1"/>
                  </a:cxn>
                  <a:cxn ang="0">
                    <a:pos x="T2" y="T3"/>
                  </a:cxn>
                  <a:cxn ang="0">
                    <a:pos x="T4" y="T5"/>
                  </a:cxn>
                  <a:cxn ang="0">
                    <a:pos x="T6" y="T7"/>
                  </a:cxn>
                  <a:cxn ang="0">
                    <a:pos x="T8" y="T9"/>
                  </a:cxn>
                </a:cxnLst>
                <a:rect l="0" t="0" r="r" b="b"/>
                <a:pathLst>
                  <a:path w="14" h="29">
                    <a:moveTo>
                      <a:pt x="7" y="29"/>
                    </a:moveTo>
                    <a:cubicBezTo>
                      <a:pt x="7" y="29"/>
                      <a:pt x="14" y="22"/>
                      <a:pt x="13" y="14"/>
                    </a:cubicBezTo>
                    <a:cubicBezTo>
                      <a:pt x="13" y="6"/>
                      <a:pt x="6" y="0"/>
                      <a:pt x="6" y="0"/>
                    </a:cubicBezTo>
                    <a:cubicBezTo>
                      <a:pt x="6" y="0"/>
                      <a:pt x="0" y="6"/>
                      <a:pt x="0" y="14"/>
                    </a:cubicBezTo>
                    <a:cubicBezTo>
                      <a:pt x="1" y="22"/>
                      <a:pt x="7" y="29"/>
                      <a:pt x="7" y="2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06" name="Freeform 184">
                <a:extLst>
                  <a:ext uri="{FF2B5EF4-FFF2-40B4-BE49-F238E27FC236}">
                    <a16:creationId xmlns="" xmlns:a16="http://schemas.microsoft.com/office/drawing/2014/main" id="{214C4EE9-6900-2D40-B15D-BCDF914BABC1}"/>
                  </a:ext>
                </a:extLst>
              </p:cNvPr>
              <p:cNvSpPr>
                <a:spLocks/>
              </p:cNvSpPr>
              <p:nvPr/>
            </p:nvSpPr>
            <p:spPr bwMode="auto">
              <a:xfrm>
                <a:off x="3165898" y="2786092"/>
                <a:ext cx="34770" cy="40334"/>
              </a:xfrm>
              <a:custGeom>
                <a:avLst/>
                <a:gdLst>
                  <a:gd name="T0" fmla="*/ 15 w 20"/>
                  <a:gd name="T1" fmla="*/ 16 h 24"/>
                  <a:gd name="T2" fmla="*/ 18 w 20"/>
                  <a:gd name="T3" fmla="*/ 0 h 24"/>
                  <a:gd name="T4" fmla="*/ 4 w 20"/>
                  <a:gd name="T5" fmla="*/ 9 h 24"/>
                  <a:gd name="T6" fmla="*/ 2 w 20"/>
                  <a:gd name="T7" fmla="*/ 24 h 24"/>
                  <a:gd name="T8" fmla="*/ 15 w 20"/>
                  <a:gd name="T9" fmla="*/ 16 h 24"/>
                </a:gdLst>
                <a:ahLst/>
                <a:cxnLst>
                  <a:cxn ang="0">
                    <a:pos x="T0" y="T1"/>
                  </a:cxn>
                  <a:cxn ang="0">
                    <a:pos x="T2" y="T3"/>
                  </a:cxn>
                  <a:cxn ang="0">
                    <a:pos x="T4" y="T5"/>
                  </a:cxn>
                  <a:cxn ang="0">
                    <a:pos x="T6" y="T7"/>
                  </a:cxn>
                  <a:cxn ang="0">
                    <a:pos x="T8" y="T9"/>
                  </a:cxn>
                </a:cxnLst>
                <a:rect l="0" t="0" r="r" b="b"/>
                <a:pathLst>
                  <a:path w="20" h="24">
                    <a:moveTo>
                      <a:pt x="15" y="16"/>
                    </a:moveTo>
                    <a:cubicBezTo>
                      <a:pt x="20" y="9"/>
                      <a:pt x="18" y="0"/>
                      <a:pt x="18" y="0"/>
                    </a:cubicBezTo>
                    <a:cubicBezTo>
                      <a:pt x="18" y="0"/>
                      <a:pt x="9" y="2"/>
                      <a:pt x="4" y="9"/>
                    </a:cubicBezTo>
                    <a:cubicBezTo>
                      <a:pt x="0" y="15"/>
                      <a:pt x="2" y="24"/>
                      <a:pt x="2" y="24"/>
                    </a:cubicBezTo>
                    <a:cubicBezTo>
                      <a:pt x="2" y="24"/>
                      <a:pt x="11" y="23"/>
                      <a:pt x="15"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07" name="Freeform 185">
                <a:extLst>
                  <a:ext uri="{FF2B5EF4-FFF2-40B4-BE49-F238E27FC236}">
                    <a16:creationId xmlns="" xmlns:a16="http://schemas.microsoft.com/office/drawing/2014/main" id="{06615502-2C1E-6B41-A47C-A2147C7861C6}"/>
                  </a:ext>
                </a:extLst>
              </p:cNvPr>
              <p:cNvSpPr>
                <a:spLocks/>
              </p:cNvSpPr>
              <p:nvPr/>
            </p:nvSpPr>
            <p:spPr bwMode="auto">
              <a:xfrm>
                <a:off x="3135301" y="2773575"/>
                <a:ext cx="27816" cy="50069"/>
              </a:xfrm>
              <a:custGeom>
                <a:avLst/>
                <a:gdLst>
                  <a:gd name="T0" fmla="*/ 15 w 16"/>
                  <a:gd name="T1" fmla="*/ 16 h 29"/>
                  <a:gd name="T2" fmla="*/ 11 w 16"/>
                  <a:gd name="T3" fmla="*/ 0 h 29"/>
                  <a:gd name="T4" fmla="*/ 2 w 16"/>
                  <a:gd name="T5" fmla="*/ 14 h 29"/>
                  <a:gd name="T6" fmla="*/ 6 w 16"/>
                  <a:gd name="T7" fmla="*/ 29 h 29"/>
                  <a:gd name="T8" fmla="*/ 15 w 16"/>
                  <a:gd name="T9" fmla="*/ 16 h 29"/>
                </a:gdLst>
                <a:ahLst/>
                <a:cxnLst>
                  <a:cxn ang="0">
                    <a:pos x="T0" y="T1"/>
                  </a:cxn>
                  <a:cxn ang="0">
                    <a:pos x="T2" y="T3"/>
                  </a:cxn>
                  <a:cxn ang="0">
                    <a:pos x="T4" y="T5"/>
                  </a:cxn>
                  <a:cxn ang="0">
                    <a:pos x="T6" y="T7"/>
                  </a:cxn>
                  <a:cxn ang="0">
                    <a:pos x="T8" y="T9"/>
                  </a:cxn>
                </a:cxnLst>
                <a:rect l="0" t="0" r="r" b="b"/>
                <a:pathLst>
                  <a:path w="16" h="29">
                    <a:moveTo>
                      <a:pt x="15" y="16"/>
                    </a:moveTo>
                    <a:cubicBezTo>
                      <a:pt x="16" y="8"/>
                      <a:pt x="11" y="0"/>
                      <a:pt x="11" y="0"/>
                    </a:cubicBezTo>
                    <a:cubicBezTo>
                      <a:pt x="11" y="0"/>
                      <a:pt x="3" y="6"/>
                      <a:pt x="2" y="14"/>
                    </a:cubicBezTo>
                    <a:cubicBezTo>
                      <a:pt x="0" y="21"/>
                      <a:pt x="6" y="29"/>
                      <a:pt x="6" y="29"/>
                    </a:cubicBezTo>
                    <a:cubicBezTo>
                      <a:pt x="6" y="29"/>
                      <a:pt x="13" y="24"/>
                      <a:pt x="15"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08" name="Freeform 186">
                <a:extLst>
                  <a:ext uri="{FF2B5EF4-FFF2-40B4-BE49-F238E27FC236}">
                    <a16:creationId xmlns="" xmlns:a16="http://schemas.microsoft.com/office/drawing/2014/main" id="{09F05740-8BC0-3840-A52A-0B9B48CE81BA}"/>
                  </a:ext>
                </a:extLst>
              </p:cNvPr>
              <p:cNvSpPr>
                <a:spLocks/>
              </p:cNvSpPr>
              <p:nvPr/>
            </p:nvSpPr>
            <p:spPr bwMode="auto">
              <a:xfrm>
                <a:off x="3097749" y="2779138"/>
                <a:ext cx="29207" cy="50069"/>
              </a:xfrm>
              <a:custGeom>
                <a:avLst/>
                <a:gdLst>
                  <a:gd name="T0" fmla="*/ 11 w 17"/>
                  <a:gd name="T1" fmla="*/ 29 h 29"/>
                  <a:gd name="T2" fmla="*/ 15 w 17"/>
                  <a:gd name="T3" fmla="*/ 13 h 29"/>
                  <a:gd name="T4" fmla="*/ 6 w 17"/>
                  <a:gd name="T5" fmla="*/ 0 h 29"/>
                  <a:gd name="T6" fmla="*/ 2 w 17"/>
                  <a:gd name="T7" fmla="*/ 16 h 29"/>
                  <a:gd name="T8" fmla="*/ 11 w 17"/>
                  <a:gd name="T9" fmla="*/ 29 h 29"/>
                </a:gdLst>
                <a:ahLst/>
                <a:cxnLst>
                  <a:cxn ang="0">
                    <a:pos x="T0" y="T1"/>
                  </a:cxn>
                  <a:cxn ang="0">
                    <a:pos x="T2" y="T3"/>
                  </a:cxn>
                  <a:cxn ang="0">
                    <a:pos x="T4" y="T5"/>
                  </a:cxn>
                  <a:cxn ang="0">
                    <a:pos x="T6" y="T7"/>
                  </a:cxn>
                  <a:cxn ang="0">
                    <a:pos x="T8" y="T9"/>
                  </a:cxn>
                </a:cxnLst>
                <a:rect l="0" t="0" r="r" b="b"/>
                <a:pathLst>
                  <a:path w="17" h="29">
                    <a:moveTo>
                      <a:pt x="11" y="29"/>
                    </a:moveTo>
                    <a:cubicBezTo>
                      <a:pt x="11" y="29"/>
                      <a:pt x="17" y="21"/>
                      <a:pt x="15" y="13"/>
                    </a:cubicBezTo>
                    <a:cubicBezTo>
                      <a:pt x="13" y="5"/>
                      <a:pt x="6" y="0"/>
                      <a:pt x="6" y="0"/>
                    </a:cubicBezTo>
                    <a:cubicBezTo>
                      <a:pt x="6" y="0"/>
                      <a:pt x="0" y="8"/>
                      <a:pt x="2" y="16"/>
                    </a:cubicBezTo>
                    <a:cubicBezTo>
                      <a:pt x="4" y="24"/>
                      <a:pt x="11" y="29"/>
                      <a:pt x="11" y="2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09" name="Freeform 187">
                <a:extLst>
                  <a:ext uri="{FF2B5EF4-FFF2-40B4-BE49-F238E27FC236}">
                    <a16:creationId xmlns="" xmlns:a16="http://schemas.microsoft.com/office/drawing/2014/main" id="{9601C876-024A-5945-BD17-017B16A19C67}"/>
                  </a:ext>
                </a:extLst>
              </p:cNvPr>
              <p:cNvSpPr>
                <a:spLocks/>
              </p:cNvSpPr>
              <p:nvPr/>
            </p:nvSpPr>
            <p:spPr bwMode="auto">
              <a:xfrm>
                <a:off x="5204813" y="2064266"/>
                <a:ext cx="43115" cy="33379"/>
              </a:xfrm>
              <a:custGeom>
                <a:avLst/>
                <a:gdLst>
                  <a:gd name="T0" fmla="*/ 9 w 25"/>
                  <a:gd name="T1" fmla="*/ 4 h 19"/>
                  <a:gd name="T2" fmla="*/ 0 w 25"/>
                  <a:gd name="T3" fmla="*/ 17 h 19"/>
                  <a:gd name="T4" fmla="*/ 16 w 25"/>
                  <a:gd name="T5" fmla="*/ 15 h 19"/>
                  <a:gd name="T6" fmla="*/ 25 w 25"/>
                  <a:gd name="T7" fmla="*/ 2 h 19"/>
                  <a:gd name="T8" fmla="*/ 9 w 25"/>
                  <a:gd name="T9" fmla="*/ 4 h 19"/>
                </a:gdLst>
                <a:ahLst/>
                <a:cxnLst>
                  <a:cxn ang="0">
                    <a:pos x="T0" y="T1"/>
                  </a:cxn>
                  <a:cxn ang="0">
                    <a:pos x="T2" y="T3"/>
                  </a:cxn>
                  <a:cxn ang="0">
                    <a:pos x="T4" y="T5"/>
                  </a:cxn>
                  <a:cxn ang="0">
                    <a:pos x="T6" y="T7"/>
                  </a:cxn>
                  <a:cxn ang="0">
                    <a:pos x="T8" y="T9"/>
                  </a:cxn>
                </a:cxnLst>
                <a:rect l="0" t="0" r="r" b="b"/>
                <a:pathLst>
                  <a:path w="25" h="19">
                    <a:moveTo>
                      <a:pt x="9" y="4"/>
                    </a:moveTo>
                    <a:cubicBezTo>
                      <a:pt x="2" y="8"/>
                      <a:pt x="0" y="17"/>
                      <a:pt x="0" y="17"/>
                    </a:cubicBezTo>
                    <a:cubicBezTo>
                      <a:pt x="0" y="17"/>
                      <a:pt x="9" y="19"/>
                      <a:pt x="16" y="15"/>
                    </a:cubicBezTo>
                    <a:cubicBezTo>
                      <a:pt x="23" y="11"/>
                      <a:pt x="25" y="2"/>
                      <a:pt x="25" y="2"/>
                    </a:cubicBezTo>
                    <a:cubicBezTo>
                      <a:pt x="25" y="2"/>
                      <a:pt x="16" y="0"/>
                      <a:pt x="9" y="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10" name="Freeform 188">
                <a:extLst>
                  <a:ext uri="{FF2B5EF4-FFF2-40B4-BE49-F238E27FC236}">
                    <a16:creationId xmlns="" xmlns:a16="http://schemas.microsoft.com/office/drawing/2014/main" id="{483E0CA1-C278-0F4B-B6FD-FC34866C27A7}"/>
                  </a:ext>
                </a:extLst>
              </p:cNvPr>
              <p:cNvSpPr>
                <a:spLocks/>
              </p:cNvSpPr>
              <p:nvPr/>
            </p:nvSpPr>
            <p:spPr bwMode="auto">
              <a:xfrm>
                <a:off x="5236802" y="2082346"/>
                <a:ext cx="34770" cy="40334"/>
              </a:xfrm>
              <a:custGeom>
                <a:avLst/>
                <a:gdLst>
                  <a:gd name="T0" fmla="*/ 15 w 20"/>
                  <a:gd name="T1" fmla="*/ 16 h 24"/>
                  <a:gd name="T2" fmla="*/ 18 w 20"/>
                  <a:gd name="T3" fmla="*/ 0 h 24"/>
                  <a:gd name="T4" fmla="*/ 4 w 20"/>
                  <a:gd name="T5" fmla="*/ 8 h 24"/>
                  <a:gd name="T6" fmla="*/ 1 w 20"/>
                  <a:gd name="T7" fmla="*/ 24 h 24"/>
                  <a:gd name="T8" fmla="*/ 15 w 20"/>
                  <a:gd name="T9" fmla="*/ 16 h 24"/>
                </a:gdLst>
                <a:ahLst/>
                <a:cxnLst>
                  <a:cxn ang="0">
                    <a:pos x="T0" y="T1"/>
                  </a:cxn>
                  <a:cxn ang="0">
                    <a:pos x="T2" y="T3"/>
                  </a:cxn>
                  <a:cxn ang="0">
                    <a:pos x="T4" y="T5"/>
                  </a:cxn>
                  <a:cxn ang="0">
                    <a:pos x="T6" y="T7"/>
                  </a:cxn>
                  <a:cxn ang="0">
                    <a:pos x="T8" y="T9"/>
                  </a:cxn>
                </a:cxnLst>
                <a:rect l="0" t="0" r="r" b="b"/>
                <a:pathLst>
                  <a:path w="20" h="24">
                    <a:moveTo>
                      <a:pt x="15" y="16"/>
                    </a:moveTo>
                    <a:cubicBezTo>
                      <a:pt x="20" y="9"/>
                      <a:pt x="18" y="0"/>
                      <a:pt x="18" y="0"/>
                    </a:cubicBezTo>
                    <a:cubicBezTo>
                      <a:pt x="18" y="0"/>
                      <a:pt x="9" y="2"/>
                      <a:pt x="4" y="8"/>
                    </a:cubicBezTo>
                    <a:cubicBezTo>
                      <a:pt x="0" y="15"/>
                      <a:pt x="1" y="24"/>
                      <a:pt x="1" y="24"/>
                    </a:cubicBezTo>
                    <a:cubicBezTo>
                      <a:pt x="1" y="24"/>
                      <a:pt x="10" y="22"/>
                      <a:pt x="15"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11" name="Freeform 189">
                <a:extLst>
                  <a:ext uri="{FF2B5EF4-FFF2-40B4-BE49-F238E27FC236}">
                    <a16:creationId xmlns="" xmlns:a16="http://schemas.microsoft.com/office/drawing/2014/main" id="{D42A53E4-CF57-704C-B12B-B6F34C774430}"/>
                  </a:ext>
                </a:extLst>
              </p:cNvPr>
              <p:cNvSpPr>
                <a:spLocks/>
              </p:cNvSpPr>
              <p:nvPr/>
            </p:nvSpPr>
            <p:spPr bwMode="auto">
              <a:xfrm>
                <a:off x="5274353" y="2090691"/>
                <a:ext cx="29207" cy="47287"/>
              </a:xfrm>
              <a:custGeom>
                <a:avLst/>
                <a:gdLst>
                  <a:gd name="T0" fmla="*/ 2 w 17"/>
                  <a:gd name="T1" fmla="*/ 12 h 28"/>
                  <a:gd name="T2" fmla="*/ 5 w 17"/>
                  <a:gd name="T3" fmla="*/ 28 h 28"/>
                  <a:gd name="T4" fmla="*/ 15 w 17"/>
                  <a:gd name="T5" fmla="*/ 15 h 28"/>
                  <a:gd name="T6" fmla="*/ 12 w 17"/>
                  <a:gd name="T7" fmla="*/ 0 h 28"/>
                  <a:gd name="T8" fmla="*/ 2 w 17"/>
                  <a:gd name="T9" fmla="*/ 12 h 28"/>
                </a:gdLst>
                <a:ahLst/>
                <a:cxnLst>
                  <a:cxn ang="0">
                    <a:pos x="T0" y="T1"/>
                  </a:cxn>
                  <a:cxn ang="0">
                    <a:pos x="T2" y="T3"/>
                  </a:cxn>
                  <a:cxn ang="0">
                    <a:pos x="T4" y="T5"/>
                  </a:cxn>
                  <a:cxn ang="0">
                    <a:pos x="T6" y="T7"/>
                  </a:cxn>
                  <a:cxn ang="0">
                    <a:pos x="T8" y="T9"/>
                  </a:cxn>
                </a:cxnLst>
                <a:rect l="0" t="0" r="r" b="b"/>
                <a:pathLst>
                  <a:path w="17" h="28">
                    <a:moveTo>
                      <a:pt x="2" y="12"/>
                    </a:moveTo>
                    <a:cubicBezTo>
                      <a:pt x="0" y="20"/>
                      <a:pt x="5" y="28"/>
                      <a:pt x="5" y="28"/>
                    </a:cubicBezTo>
                    <a:cubicBezTo>
                      <a:pt x="5" y="28"/>
                      <a:pt x="13" y="23"/>
                      <a:pt x="15" y="15"/>
                    </a:cubicBezTo>
                    <a:cubicBezTo>
                      <a:pt x="17" y="7"/>
                      <a:pt x="12" y="0"/>
                      <a:pt x="12" y="0"/>
                    </a:cubicBezTo>
                    <a:cubicBezTo>
                      <a:pt x="12" y="0"/>
                      <a:pt x="4" y="4"/>
                      <a:pt x="2" y="1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12" name="Freeform 190">
                <a:extLst>
                  <a:ext uri="{FF2B5EF4-FFF2-40B4-BE49-F238E27FC236}">
                    <a16:creationId xmlns="" xmlns:a16="http://schemas.microsoft.com/office/drawing/2014/main" id="{1D7E994A-FFE3-6545-BE53-C5A2E69C5B88}"/>
                  </a:ext>
                </a:extLst>
              </p:cNvPr>
              <p:cNvSpPr>
                <a:spLocks/>
              </p:cNvSpPr>
              <p:nvPr/>
            </p:nvSpPr>
            <p:spPr bwMode="auto">
              <a:xfrm>
                <a:off x="5845973" y="1777761"/>
                <a:ext cx="50069" cy="50069"/>
              </a:xfrm>
              <a:custGeom>
                <a:avLst/>
                <a:gdLst>
                  <a:gd name="T0" fmla="*/ 29 w 29"/>
                  <a:gd name="T1" fmla="*/ 29 h 29"/>
                  <a:gd name="T2" fmla="*/ 21 w 29"/>
                  <a:gd name="T3" fmla="*/ 8 h 29"/>
                  <a:gd name="T4" fmla="*/ 0 w 29"/>
                  <a:gd name="T5" fmla="*/ 0 h 29"/>
                  <a:gd name="T6" fmla="*/ 8 w 29"/>
                  <a:gd name="T7" fmla="*/ 21 h 29"/>
                  <a:gd name="T8" fmla="*/ 29 w 29"/>
                  <a:gd name="T9" fmla="*/ 29 h 29"/>
                </a:gdLst>
                <a:ahLst/>
                <a:cxnLst>
                  <a:cxn ang="0">
                    <a:pos x="T0" y="T1"/>
                  </a:cxn>
                  <a:cxn ang="0">
                    <a:pos x="T2" y="T3"/>
                  </a:cxn>
                  <a:cxn ang="0">
                    <a:pos x="T4" y="T5"/>
                  </a:cxn>
                  <a:cxn ang="0">
                    <a:pos x="T6" y="T7"/>
                  </a:cxn>
                  <a:cxn ang="0">
                    <a:pos x="T8" y="T9"/>
                  </a:cxn>
                </a:cxnLst>
                <a:rect l="0" t="0" r="r" b="b"/>
                <a:pathLst>
                  <a:path w="29" h="29">
                    <a:moveTo>
                      <a:pt x="29" y="29"/>
                    </a:moveTo>
                    <a:cubicBezTo>
                      <a:pt x="29" y="29"/>
                      <a:pt x="29" y="16"/>
                      <a:pt x="21" y="8"/>
                    </a:cubicBezTo>
                    <a:cubicBezTo>
                      <a:pt x="13" y="0"/>
                      <a:pt x="0" y="0"/>
                      <a:pt x="0" y="0"/>
                    </a:cubicBezTo>
                    <a:cubicBezTo>
                      <a:pt x="0" y="0"/>
                      <a:pt x="0" y="13"/>
                      <a:pt x="8" y="21"/>
                    </a:cubicBezTo>
                    <a:cubicBezTo>
                      <a:pt x="16" y="29"/>
                      <a:pt x="29" y="29"/>
                      <a:pt x="29" y="2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13" name="Freeform 191">
                <a:extLst>
                  <a:ext uri="{FF2B5EF4-FFF2-40B4-BE49-F238E27FC236}">
                    <a16:creationId xmlns="" xmlns:a16="http://schemas.microsoft.com/office/drawing/2014/main" id="{949D1D3C-AA43-304A-A370-26149F3FC523}"/>
                  </a:ext>
                </a:extLst>
              </p:cNvPr>
              <p:cNvSpPr>
                <a:spLocks/>
              </p:cNvSpPr>
              <p:nvPr/>
            </p:nvSpPr>
            <p:spPr bwMode="auto">
              <a:xfrm>
                <a:off x="5819547" y="1811140"/>
                <a:ext cx="44506" cy="63977"/>
              </a:xfrm>
              <a:custGeom>
                <a:avLst/>
                <a:gdLst>
                  <a:gd name="T0" fmla="*/ 5 w 26"/>
                  <a:gd name="T1" fmla="*/ 0 h 38"/>
                  <a:gd name="T2" fmla="*/ 4 w 26"/>
                  <a:gd name="T3" fmla="*/ 23 h 38"/>
                  <a:gd name="T4" fmla="*/ 21 w 26"/>
                  <a:gd name="T5" fmla="*/ 38 h 38"/>
                  <a:gd name="T6" fmla="*/ 21 w 26"/>
                  <a:gd name="T7" fmla="*/ 15 h 38"/>
                  <a:gd name="T8" fmla="*/ 5 w 26"/>
                  <a:gd name="T9" fmla="*/ 0 h 38"/>
                </a:gdLst>
                <a:ahLst/>
                <a:cxnLst>
                  <a:cxn ang="0">
                    <a:pos x="T0" y="T1"/>
                  </a:cxn>
                  <a:cxn ang="0">
                    <a:pos x="T2" y="T3"/>
                  </a:cxn>
                  <a:cxn ang="0">
                    <a:pos x="T4" y="T5"/>
                  </a:cxn>
                  <a:cxn ang="0">
                    <a:pos x="T6" y="T7"/>
                  </a:cxn>
                  <a:cxn ang="0">
                    <a:pos x="T8" y="T9"/>
                  </a:cxn>
                </a:cxnLst>
                <a:rect l="0" t="0" r="r" b="b"/>
                <a:pathLst>
                  <a:path w="26" h="38">
                    <a:moveTo>
                      <a:pt x="5" y="0"/>
                    </a:moveTo>
                    <a:cubicBezTo>
                      <a:pt x="5" y="0"/>
                      <a:pt x="0" y="12"/>
                      <a:pt x="4" y="23"/>
                    </a:cubicBezTo>
                    <a:cubicBezTo>
                      <a:pt x="9" y="33"/>
                      <a:pt x="21" y="38"/>
                      <a:pt x="21" y="38"/>
                    </a:cubicBezTo>
                    <a:cubicBezTo>
                      <a:pt x="21" y="38"/>
                      <a:pt x="26" y="26"/>
                      <a:pt x="21" y="15"/>
                    </a:cubicBezTo>
                    <a:cubicBezTo>
                      <a:pt x="17" y="5"/>
                      <a:pt x="5" y="0"/>
                      <a:pt x="5"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14" name="Freeform 192">
                <a:extLst>
                  <a:ext uri="{FF2B5EF4-FFF2-40B4-BE49-F238E27FC236}">
                    <a16:creationId xmlns="" xmlns:a16="http://schemas.microsoft.com/office/drawing/2014/main" id="{4C279260-71B2-E343-88E3-5C452D812B88}"/>
                  </a:ext>
                </a:extLst>
              </p:cNvPr>
              <p:cNvSpPr>
                <a:spLocks/>
              </p:cNvSpPr>
              <p:nvPr/>
            </p:nvSpPr>
            <p:spPr bwMode="auto">
              <a:xfrm>
                <a:off x="5858490" y="1740209"/>
                <a:ext cx="45897" cy="33379"/>
              </a:xfrm>
              <a:custGeom>
                <a:avLst/>
                <a:gdLst>
                  <a:gd name="T0" fmla="*/ 11 w 27"/>
                  <a:gd name="T1" fmla="*/ 16 h 19"/>
                  <a:gd name="T2" fmla="*/ 27 w 27"/>
                  <a:gd name="T3" fmla="*/ 15 h 19"/>
                  <a:gd name="T4" fmla="*/ 16 w 27"/>
                  <a:gd name="T5" fmla="*/ 3 h 19"/>
                  <a:gd name="T6" fmla="*/ 0 w 27"/>
                  <a:gd name="T7" fmla="*/ 4 h 19"/>
                  <a:gd name="T8" fmla="*/ 11 w 27"/>
                  <a:gd name="T9" fmla="*/ 16 h 19"/>
                </a:gdLst>
                <a:ahLst/>
                <a:cxnLst>
                  <a:cxn ang="0">
                    <a:pos x="T0" y="T1"/>
                  </a:cxn>
                  <a:cxn ang="0">
                    <a:pos x="T2" y="T3"/>
                  </a:cxn>
                  <a:cxn ang="0">
                    <a:pos x="T4" y="T5"/>
                  </a:cxn>
                  <a:cxn ang="0">
                    <a:pos x="T6" y="T7"/>
                  </a:cxn>
                  <a:cxn ang="0">
                    <a:pos x="T8" y="T9"/>
                  </a:cxn>
                </a:cxnLst>
                <a:rect l="0" t="0" r="r" b="b"/>
                <a:pathLst>
                  <a:path w="27" h="19">
                    <a:moveTo>
                      <a:pt x="11" y="16"/>
                    </a:moveTo>
                    <a:cubicBezTo>
                      <a:pt x="18" y="19"/>
                      <a:pt x="27" y="15"/>
                      <a:pt x="27" y="15"/>
                    </a:cubicBezTo>
                    <a:cubicBezTo>
                      <a:pt x="27" y="15"/>
                      <a:pt x="23" y="6"/>
                      <a:pt x="16" y="3"/>
                    </a:cubicBezTo>
                    <a:cubicBezTo>
                      <a:pt x="8" y="0"/>
                      <a:pt x="0" y="4"/>
                      <a:pt x="0" y="4"/>
                    </a:cubicBezTo>
                    <a:cubicBezTo>
                      <a:pt x="0" y="4"/>
                      <a:pt x="3" y="13"/>
                      <a:pt x="11"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15" name="Freeform 193">
                <a:extLst>
                  <a:ext uri="{FF2B5EF4-FFF2-40B4-BE49-F238E27FC236}">
                    <a16:creationId xmlns="" xmlns:a16="http://schemas.microsoft.com/office/drawing/2014/main" id="{A7321F91-19E2-1A40-8785-AB74A9BA8D9B}"/>
                  </a:ext>
                </a:extLst>
              </p:cNvPr>
              <p:cNvSpPr>
                <a:spLocks/>
              </p:cNvSpPr>
              <p:nvPr/>
            </p:nvSpPr>
            <p:spPr bwMode="auto">
              <a:xfrm>
                <a:off x="5861271" y="1702658"/>
                <a:ext cx="62587" cy="29207"/>
              </a:xfrm>
              <a:custGeom>
                <a:avLst/>
                <a:gdLst>
                  <a:gd name="T0" fmla="*/ 36 w 36"/>
                  <a:gd name="T1" fmla="*/ 8 h 17"/>
                  <a:gd name="T2" fmla="*/ 18 w 36"/>
                  <a:gd name="T3" fmla="*/ 0 h 17"/>
                  <a:gd name="T4" fmla="*/ 0 w 36"/>
                  <a:gd name="T5" fmla="*/ 9 h 17"/>
                  <a:gd name="T6" fmla="*/ 18 w 36"/>
                  <a:gd name="T7" fmla="*/ 17 h 17"/>
                  <a:gd name="T8" fmla="*/ 36 w 36"/>
                  <a:gd name="T9" fmla="*/ 8 h 17"/>
                </a:gdLst>
                <a:ahLst/>
                <a:cxnLst>
                  <a:cxn ang="0">
                    <a:pos x="T0" y="T1"/>
                  </a:cxn>
                  <a:cxn ang="0">
                    <a:pos x="T2" y="T3"/>
                  </a:cxn>
                  <a:cxn ang="0">
                    <a:pos x="T4" y="T5"/>
                  </a:cxn>
                  <a:cxn ang="0">
                    <a:pos x="T6" y="T7"/>
                  </a:cxn>
                  <a:cxn ang="0">
                    <a:pos x="T8" y="T9"/>
                  </a:cxn>
                </a:cxnLst>
                <a:rect l="0" t="0" r="r" b="b"/>
                <a:pathLst>
                  <a:path w="36" h="17">
                    <a:moveTo>
                      <a:pt x="36" y="8"/>
                    </a:moveTo>
                    <a:cubicBezTo>
                      <a:pt x="36" y="8"/>
                      <a:pt x="28" y="0"/>
                      <a:pt x="18" y="0"/>
                    </a:cubicBezTo>
                    <a:cubicBezTo>
                      <a:pt x="8" y="0"/>
                      <a:pt x="0" y="9"/>
                      <a:pt x="0" y="9"/>
                    </a:cubicBezTo>
                    <a:cubicBezTo>
                      <a:pt x="0" y="9"/>
                      <a:pt x="8" y="17"/>
                      <a:pt x="18" y="17"/>
                    </a:cubicBezTo>
                    <a:cubicBezTo>
                      <a:pt x="28" y="16"/>
                      <a:pt x="36" y="8"/>
                      <a:pt x="36" y="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16" name="Freeform 194">
                <a:extLst>
                  <a:ext uri="{FF2B5EF4-FFF2-40B4-BE49-F238E27FC236}">
                    <a16:creationId xmlns="" xmlns:a16="http://schemas.microsoft.com/office/drawing/2014/main" id="{778188B7-9C1A-844C-B35A-6012FD1FF1F6}"/>
                  </a:ext>
                </a:extLst>
              </p:cNvPr>
              <p:cNvSpPr>
                <a:spLocks/>
              </p:cNvSpPr>
              <p:nvPr/>
            </p:nvSpPr>
            <p:spPr bwMode="auto">
              <a:xfrm>
                <a:off x="3783414" y="1526025"/>
                <a:ext cx="36161" cy="58414"/>
              </a:xfrm>
              <a:custGeom>
                <a:avLst/>
                <a:gdLst>
                  <a:gd name="T0" fmla="*/ 5 w 21"/>
                  <a:gd name="T1" fmla="*/ 0 h 34"/>
                  <a:gd name="T2" fmla="*/ 3 w 21"/>
                  <a:gd name="T3" fmla="*/ 20 h 34"/>
                  <a:gd name="T4" fmla="*/ 16 w 21"/>
                  <a:gd name="T5" fmla="*/ 34 h 34"/>
                  <a:gd name="T6" fmla="*/ 18 w 21"/>
                  <a:gd name="T7" fmla="*/ 15 h 34"/>
                  <a:gd name="T8" fmla="*/ 5 w 21"/>
                  <a:gd name="T9" fmla="*/ 0 h 34"/>
                </a:gdLst>
                <a:ahLst/>
                <a:cxnLst>
                  <a:cxn ang="0">
                    <a:pos x="T0" y="T1"/>
                  </a:cxn>
                  <a:cxn ang="0">
                    <a:pos x="T2" y="T3"/>
                  </a:cxn>
                  <a:cxn ang="0">
                    <a:pos x="T4" y="T5"/>
                  </a:cxn>
                  <a:cxn ang="0">
                    <a:pos x="T6" y="T7"/>
                  </a:cxn>
                  <a:cxn ang="0">
                    <a:pos x="T8" y="T9"/>
                  </a:cxn>
                </a:cxnLst>
                <a:rect l="0" t="0" r="r" b="b"/>
                <a:pathLst>
                  <a:path w="21" h="34">
                    <a:moveTo>
                      <a:pt x="5" y="0"/>
                    </a:moveTo>
                    <a:cubicBezTo>
                      <a:pt x="5" y="0"/>
                      <a:pt x="0" y="10"/>
                      <a:pt x="3" y="20"/>
                    </a:cubicBezTo>
                    <a:cubicBezTo>
                      <a:pt x="6" y="29"/>
                      <a:pt x="16" y="34"/>
                      <a:pt x="16" y="34"/>
                    </a:cubicBezTo>
                    <a:cubicBezTo>
                      <a:pt x="16" y="34"/>
                      <a:pt x="21" y="24"/>
                      <a:pt x="18" y="15"/>
                    </a:cubicBezTo>
                    <a:cubicBezTo>
                      <a:pt x="15" y="5"/>
                      <a:pt x="5" y="0"/>
                      <a:pt x="5"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17" name="Freeform 195">
                <a:extLst>
                  <a:ext uri="{FF2B5EF4-FFF2-40B4-BE49-F238E27FC236}">
                    <a16:creationId xmlns="" xmlns:a16="http://schemas.microsoft.com/office/drawing/2014/main" id="{9E4002C4-038F-854F-8419-DB399F942034}"/>
                  </a:ext>
                </a:extLst>
              </p:cNvPr>
              <p:cNvSpPr>
                <a:spLocks/>
              </p:cNvSpPr>
              <p:nvPr/>
            </p:nvSpPr>
            <p:spPr bwMode="auto">
              <a:xfrm>
                <a:off x="3748644" y="1542715"/>
                <a:ext cx="27816" cy="61195"/>
              </a:xfrm>
              <a:custGeom>
                <a:avLst/>
                <a:gdLst>
                  <a:gd name="T0" fmla="*/ 0 w 17"/>
                  <a:gd name="T1" fmla="*/ 18 h 36"/>
                  <a:gd name="T2" fmla="*/ 7 w 17"/>
                  <a:gd name="T3" fmla="*/ 36 h 36"/>
                  <a:gd name="T4" fmla="*/ 16 w 17"/>
                  <a:gd name="T5" fmla="*/ 19 h 36"/>
                  <a:gd name="T6" fmla="*/ 10 w 17"/>
                  <a:gd name="T7" fmla="*/ 0 h 36"/>
                  <a:gd name="T8" fmla="*/ 0 w 17"/>
                  <a:gd name="T9" fmla="*/ 18 h 36"/>
                </a:gdLst>
                <a:ahLst/>
                <a:cxnLst>
                  <a:cxn ang="0">
                    <a:pos x="T0" y="T1"/>
                  </a:cxn>
                  <a:cxn ang="0">
                    <a:pos x="T2" y="T3"/>
                  </a:cxn>
                  <a:cxn ang="0">
                    <a:pos x="T4" y="T5"/>
                  </a:cxn>
                  <a:cxn ang="0">
                    <a:pos x="T6" y="T7"/>
                  </a:cxn>
                  <a:cxn ang="0">
                    <a:pos x="T8" y="T9"/>
                  </a:cxn>
                </a:cxnLst>
                <a:rect l="0" t="0" r="r" b="b"/>
                <a:pathLst>
                  <a:path w="17" h="36">
                    <a:moveTo>
                      <a:pt x="0" y="18"/>
                    </a:moveTo>
                    <a:cubicBezTo>
                      <a:pt x="0" y="27"/>
                      <a:pt x="7" y="36"/>
                      <a:pt x="7" y="36"/>
                    </a:cubicBezTo>
                    <a:cubicBezTo>
                      <a:pt x="7" y="36"/>
                      <a:pt x="16" y="29"/>
                      <a:pt x="16" y="19"/>
                    </a:cubicBezTo>
                    <a:cubicBezTo>
                      <a:pt x="17" y="9"/>
                      <a:pt x="10" y="0"/>
                      <a:pt x="10" y="0"/>
                    </a:cubicBezTo>
                    <a:cubicBezTo>
                      <a:pt x="10" y="0"/>
                      <a:pt x="1" y="8"/>
                      <a:pt x="0" y="1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18" name="Freeform 196">
                <a:extLst>
                  <a:ext uri="{FF2B5EF4-FFF2-40B4-BE49-F238E27FC236}">
                    <a16:creationId xmlns="" xmlns:a16="http://schemas.microsoft.com/office/drawing/2014/main" id="{0F3DB1F7-073F-6343-A986-CAE8F25785A0}"/>
                  </a:ext>
                </a:extLst>
              </p:cNvPr>
              <p:cNvSpPr>
                <a:spLocks/>
              </p:cNvSpPr>
              <p:nvPr/>
            </p:nvSpPr>
            <p:spPr bwMode="auto">
              <a:xfrm>
                <a:off x="3811230" y="1507945"/>
                <a:ext cx="30598" cy="30598"/>
              </a:xfrm>
              <a:custGeom>
                <a:avLst/>
                <a:gdLst>
                  <a:gd name="T0" fmla="*/ 18 w 18"/>
                  <a:gd name="T1" fmla="*/ 18 h 18"/>
                  <a:gd name="T2" fmla="*/ 13 w 18"/>
                  <a:gd name="T3" fmla="*/ 5 h 18"/>
                  <a:gd name="T4" fmla="*/ 1 w 18"/>
                  <a:gd name="T5" fmla="*/ 0 h 18"/>
                  <a:gd name="T6" fmla="*/ 5 w 18"/>
                  <a:gd name="T7" fmla="*/ 13 h 18"/>
                  <a:gd name="T8" fmla="*/ 18 w 18"/>
                  <a:gd name="T9" fmla="*/ 18 h 18"/>
                </a:gdLst>
                <a:ahLst/>
                <a:cxnLst>
                  <a:cxn ang="0">
                    <a:pos x="T0" y="T1"/>
                  </a:cxn>
                  <a:cxn ang="0">
                    <a:pos x="T2" y="T3"/>
                  </a:cxn>
                  <a:cxn ang="0">
                    <a:pos x="T4" y="T5"/>
                  </a:cxn>
                  <a:cxn ang="0">
                    <a:pos x="T6" y="T7"/>
                  </a:cxn>
                  <a:cxn ang="0">
                    <a:pos x="T8" y="T9"/>
                  </a:cxn>
                </a:cxnLst>
                <a:rect l="0" t="0" r="r" b="b"/>
                <a:pathLst>
                  <a:path w="18" h="18">
                    <a:moveTo>
                      <a:pt x="18" y="18"/>
                    </a:moveTo>
                    <a:cubicBezTo>
                      <a:pt x="18" y="18"/>
                      <a:pt x="18" y="10"/>
                      <a:pt x="13" y="5"/>
                    </a:cubicBezTo>
                    <a:cubicBezTo>
                      <a:pt x="9" y="0"/>
                      <a:pt x="1" y="0"/>
                      <a:pt x="1" y="0"/>
                    </a:cubicBezTo>
                    <a:cubicBezTo>
                      <a:pt x="1" y="0"/>
                      <a:pt x="0" y="8"/>
                      <a:pt x="5" y="13"/>
                    </a:cubicBezTo>
                    <a:cubicBezTo>
                      <a:pt x="10" y="18"/>
                      <a:pt x="18" y="18"/>
                      <a:pt x="18" y="1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19" name="Freeform 197">
                <a:extLst>
                  <a:ext uri="{FF2B5EF4-FFF2-40B4-BE49-F238E27FC236}">
                    <a16:creationId xmlns="" xmlns:a16="http://schemas.microsoft.com/office/drawing/2014/main" id="{452FB3EC-5EC5-1F47-8551-4891B0E19212}"/>
                  </a:ext>
                </a:extLst>
              </p:cNvPr>
              <p:cNvSpPr>
                <a:spLocks/>
              </p:cNvSpPr>
              <p:nvPr/>
            </p:nvSpPr>
            <p:spPr bwMode="auto">
              <a:xfrm>
                <a:off x="3827920" y="1480129"/>
                <a:ext cx="48678" cy="33379"/>
              </a:xfrm>
              <a:custGeom>
                <a:avLst/>
                <a:gdLst>
                  <a:gd name="T0" fmla="*/ 11 w 28"/>
                  <a:gd name="T1" fmla="*/ 16 h 20"/>
                  <a:gd name="T2" fmla="*/ 28 w 28"/>
                  <a:gd name="T3" fmla="*/ 17 h 20"/>
                  <a:gd name="T4" fmla="*/ 17 w 28"/>
                  <a:gd name="T5" fmla="*/ 4 h 20"/>
                  <a:gd name="T6" fmla="*/ 0 w 28"/>
                  <a:gd name="T7" fmla="*/ 3 h 20"/>
                  <a:gd name="T8" fmla="*/ 11 w 28"/>
                  <a:gd name="T9" fmla="*/ 16 h 20"/>
                </a:gdLst>
                <a:ahLst/>
                <a:cxnLst>
                  <a:cxn ang="0">
                    <a:pos x="T0" y="T1"/>
                  </a:cxn>
                  <a:cxn ang="0">
                    <a:pos x="T2" y="T3"/>
                  </a:cxn>
                  <a:cxn ang="0">
                    <a:pos x="T4" y="T5"/>
                  </a:cxn>
                  <a:cxn ang="0">
                    <a:pos x="T6" y="T7"/>
                  </a:cxn>
                  <a:cxn ang="0">
                    <a:pos x="T8" y="T9"/>
                  </a:cxn>
                </a:cxnLst>
                <a:rect l="0" t="0" r="r" b="b"/>
                <a:pathLst>
                  <a:path w="28" h="20">
                    <a:moveTo>
                      <a:pt x="11" y="16"/>
                    </a:moveTo>
                    <a:cubicBezTo>
                      <a:pt x="18" y="20"/>
                      <a:pt x="28" y="17"/>
                      <a:pt x="28" y="17"/>
                    </a:cubicBezTo>
                    <a:cubicBezTo>
                      <a:pt x="28" y="17"/>
                      <a:pt x="25" y="8"/>
                      <a:pt x="17" y="4"/>
                    </a:cubicBezTo>
                    <a:cubicBezTo>
                      <a:pt x="9" y="0"/>
                      <a:pt x="0" y="3"/>
                      <a:pt x="0" y="3"/>
                    </a:cubicBezTo>
                    <a:cubicBezTo>
                      <a:pt x="0" y="3"/>
                      <a:pt x="3" y="12"/>
                      <a:pt x="11"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20" name="Freeform 198">
                <a:extLst>
                  <a:ext uri="{FF2B5EF4-FFF2-40B4-BE49-F238E27FC236}">
                    <a16:creationId xmlns="" xmlns:a16="http://schemas.microsoft.com/office/drawing/2014/main" id="{B5E6FF09-FA2F-A748-A1EB-9B6FC27A0B6A}"/>
                  </a:ext>
                </a:extLst>
              </p:cNvPr>
              <p:cNvSpPr>
                <a:spLocks/>
              </p:cNvSpPr>
              <p:nvPr/>
            </p:nvSpPr>
            <p:spPr bwMode="auto">
              <a:xfrm>
                <a:off x="4776446" y="1274291"/>
                <a:ext cx="43115" cy="50069"/>
              </a:xfrm>
              <a:custGeom>
                <a:avLst/>
                <a:gdLst>
                  <a:gd name="T0" fmla="*/ 3 w 25"/>
                  <a:gd name="T1" fmla="*/ 30 h 30"/>
                  <a:gd name="T2" fmla="*/ 19 w 25"/>
                  <a:gd name="T3" fmla="*/ 20 h 30"/>
                  <a:gd name="T4" fmla="*/ 22 w 25"/>
                  <a:gd name="T5" fmla="*/ 0 h 30"/>
                  <a:gd name="T6" fmla="*/ 6 w 25"/>
                  <a:gd name="T7" fmla="*/ 11 h 30"/>
                  <a:gd name="T8" fmla="*/ 3 w 25"/>
                  <a:gd name="T9" fmla="*/ 30 h 30"/>
                </a:gdLst>
                <a:ahLst/>
                <a:cxnLst>
                  <a:cxn ang="0">
                    <a:pos x="T0" y="T1"/>
                  </a:cxn>
                  <a:cxn ang="0">
                    <a:pos x="T2" y="T3"/>
                  </a:cxn>
                  <a:cxn ang="0">
                    <a:pos x="T4" y="T5"/>
                  </a:cxn>
                  <a:cxn ang="0">
                    <a:pos x="T6" y="T7"/>
                  </a:cxn>
                  <a:cxn ang="0">
                    <a:pos x="T8" y="T9"/>
                  </a:cxn>
                </a:cxnLst>
                <a:rect l="0" t="0" r="r" b="b"/>
                <a:pathLst>
                  <a:path w="25" h="30">
                    <a:moveTo>
                      <a:pt x="3" y="30"/>
                    </a:moveTo>
                    <a:cubicBezTo>
                      <a:pt x="3" y="30"/>
                      <a:pt x="14" y="28"/>
                      <a:pt x="19" y="20"/>
                    </a:cubicBezTo>
                    <a:cubicBezTo>
                      <a:pt x="25" y="12"/>
                      <a:pt x="22" y="0"/>
                      <a:pt x="22" y="0"/>
                    </a:cubicBezTo>
                    <a:cubicBezTo>
                      <a:pt x="22" y="0"/>
                      <a:pt x="11" y="3"/>
                      <a:pt x="6" y="11"/>
                    </a:cubicBezTo>
                    <a:cubicBezTo>
                      <a:pt x="0" y="19"/>
                      <a:pt x="3" y="30"/>
                      <a:pt x="3" y="3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21" name="Freeform 199">
                <a:extLst>
                  <a:ext uri="{FF2B5EF4-FFF2-40B4-BE49-F238E27FC236}">
                    <a16:creationId xmlns="" xmlns:a16="http://schemas.microsoft.com/office/drawing/2014/main" id="{D51AACD5-4648-254F-B100-878536087154}"/>
                  </a:ext>
                </a:extLst>
              </p:cNvPr>
              <p:cNvSpPr>
                <a:spLocks/>
              </p:cNvSpPr>
              <p:nvPr/>
            </p:nvSpPr>
            <p:spPr bwMode="auto">
              <a:xfrm>
                <a:off x="4812607" y="1297934"/>
                <a:ext cx="50069" cy="41724"/>
              </a:xfrm>
              <a:custGeom>
                <a:avLst/>
                <a:gdLst>
                  <a:gd name="T0" fmla="*/ 19 w 29"/>
                  <a:gd name="T1" fmla="*/ 19 h 25"/>
                  <a:gd name="T2" fmla="*/ 29 w 29"/>
                  <a:gd name="T3" fmla="*/ 2 h 25"/>
                  <a:gd name="T4" fmla="*/ 10 w 29"/>
                  <a:gd name="T5" fmla="*/ 6 h 25"/>
                  <a:gd name="T6" fmla="*/ 0 w 29"/>
                  <a:gd name="T7" fmla="*/ 23 h 25"/>
                  <a:gd name="T8" fmla="*/ 19 w 29"/>
                  <a:gd name="T9" fmla="*/ 19 h 25"/>
                </a:gdLst>
                <a:ahLst/>
                <a:cxnLst>
                  <a:cxn ang="0">
                    <a:pos x="T0" y="T1"/>
                  </a:cxn>
                  <a:cxn ang="0">
                    <a:pos x="T2" y="T3"/>
                  </a:cxn>
                  <a:cxn ang="0">
                    <a:pos x="T4" y="T5"/>
                  </a:cxn>
                  <a:cxn ang="0">
                    <a:pos x="T6" y="T7"/>
                  </a:cxn>
                  <a:cxn ang="0">
                    <a:pos x="T8" y="T9"/>
                  </a:cxn>
                </a:cxnLst>
                <a:rect l="0" t="0" r="r" b="b"/>
                <a:pathLst>
                  <a:path w="29" h="25">
                    <a:moveTo>
                      <a:pt x="19" y="19"/>
                    </a:moveTo>
                    <a:cubicBezTo>
                      <a:pt x="27" y="13"/>
                      <a:pt x="29" y="2"/>
                      <a:pt x="29" y="2"/>
                    </a:cubicBezTo>
                    <a:cubicBezTo>
                      <a:pt x="29" y="2"/>
                      <a:pt x="18" y="0"/>
                      <a:pt x="10" y="6"/>
                    </a:cubicBezTo>
                    <a:cubicBezTo>
                      <a:pt x="2" y="11"/>
                      <a:pt x="0" y="23"/>
                      <a:pt x="0" y="23"/>
                    </a:cubicBezTo>
                    <a:cubicBezTo>
                      <a:pt x="0" y="23"/>
                      <a:pt x="11" y="25"/>
                      <a:pt x="19" y="1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22" name="Freeform 200">
                <a:extLst>
                  <a:ext uri="{FF2B5EF4-FFF2-40B4-BE49-F238E27FC236}">
                    <a16:creationId xmlns="" xmlns:a16="http://schemas.microsoft.com/office/drawing/2014/main" id="{BFD5DE82-C23C-4E4A-989E-6397BA0D84AF}"/>
                  </a:ext>
                </a:extLst>
              </p:cNvPr>
              <p:cNvSpPr>
                <a:spLocks/>
              </p:cNvSpPr>
              <p:nvPr/>
            </p:nvSpPr>
            <p:spPr bwMode="auto">
              <a:xfrm>
                <a:off x="4744458" y="1278463"/>
                <a:ext cx="23644" cy="43115"/>
              </a:xfrm>
              <a:custGeom>
                <a:avLst/>
                <a:gdLst>
                  <a:gd name="T0" fmla="*/ 1 w 14"/>
                  <a:gd name="T1" fmla="*/ 12 h 25"/>
                  <a:gd name="T2" fmla="*/ 5 w 14"/>
                  <a:gd name="T3" fmla="*/ 25 h 25"/>
                  <a:gd name="T4" fmla="*/ 13 w 14"/>
                  <a:gd name="T5" fmla="*/ 14 h 25"/>
                  <a:gd name="T6" fmla="*/ 9 w 14"/>
                  <a:gd name="T7" fmla="*/ 0 h 25"/>
                  <a:gd name="T8" fmla="*/ 1 w 14"/>
                  <a:gd name="T9" fmla="*/ 12 h 25"/>
                </a:gdLst>
                <a:ahLst/>
                <a:cxnLst>
                  <a:cxn ang="0">
                    <a:pos x="T0" y="T1"/>
                  </a:cxn>
                  <a:cxn ang="0">
                    <a:pos x="T2" y="T3"/>
                  </a:cxn>
                  <a:cxn ang="0">
                    <a:pos x="T4" y="T5"/>
                  </a:cxn>
                  <a:cxn ang="0">
                    <a:pos x="T6" y="T7"/>
                  </a:cxn>
                  <a:cxn ang="0">
                    <a:pos x="T8" y="T9"/>
                  </a:cxn>
                </a:cxnLst>
                <a:rect l="0" t="0" r="r" b="b"/>
                <a:pathLst>
                  <a:path w="14" h="25">
                    <a:moveTo>
                      <a:pt x="1" y="12"/>
                    </a:moveTo>
                    <a:cubicBezTo>
                      <a:pt x="0" y="19"/>
                      <a:pt x="5" y="25"/>
                      <a:pt x="5" y="25"/>
                    </a:cubicBezTo>
                    <a:cubicBezTo>
                      <a:pt x="5" y="25"/>
                      <a:pt x="12" y="21"/>
                      <a:pt x="13" y="14"/>
                    </a:cubicBezTo>
                    <a:cubicBezTo>
                      <a:pt x="14" y="7"/>
                      <a:pt x="9" y="0"/>
                      <a:pt x="9" y="0"/>
                    </a:cubicBezTo>
                    <a:cubicBezTo>
                      <a:pt x="9" y="0"/>
                      <a:pt x="2" y="5"/>
                      <a:pt x="1" y="1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23" name="Freeform 201">
                <a:extLst>
                  <a:ext uri="{FF2B5EF4-FFF2-40B4-BE49-F238E27FC236}">
                    <a16:creationId xmlns="" xmlns:a16="http://schemas.microsoft.com/office/drawing/2014/main" id="{29902705-412C-9544-A5A7-84AAB05BB807}"/>
                  </a:ext>
                </a:extLst>
              </p:cNvPr>
              <p:cNvSpPr>
                <a:spLocks/>
              </p:cNvSpPr>
              <p:nvPr/>
            </p:nvSpPr>
            <p:spPr bwMode="auto">
              <a:xfrm>
                <a:off x="4705516" y="1271509"/>
                <a:ext cx="30598" cy="51460"/>
              </a:xfrm>
              <a:custGeom>
                <a:avLst/>
                <a:gdLst>
                  <a:gd name="T0" fmla="*/ 6 w 18"/>
                  <a:gd name="T1" fmla="*/ 0 h 30"/>
                  <a:gd name="T2" fmla="*/ 2 w 18"/>
                  <a:gd name="T3" fmla="*/ 17 h 30"/>
                  <a:gd name="T4" fmla="*/ 13 w 18"/>
                  <a:gd name="T5" fmla="*/ 30 h 30"/>
                  <a:gd name="T6" fmla="*/ 16 w 18"/>
                  <a:gd name="T7" fmla="*/ 13 h 30"/>
                  <a:gd name="T8" fmla="*/ 6 w 18"/>
                  <a:gd name="T9" fmla="*/ 0 h 30"/>
                </a:gdLst>
                <a:ahLst/>
                <a:cxnLst>
                  <a:cxn ang="0">
                    <a:pos x="T0" y="T1"/>
                  </a:cxn>
                  <a:cxn ang="0">
                    <a:pos x="T2" y="T3"/>
                  </a:cxn>
                  <a:cxn ang="0">
                    <a:pos x="T4" y="T5"/>
                  </a:cxn>
                  <a:cxn ang="0">
                    <a:pos x="T6" y="T7"/>
                  </a:cxn>
                  <a:cxn ang="0">
                    <a:pos x="T8" y="T9"/>
                  </a:cxn>
                </a:cxnLst>
                <a:rect l="0" t="0" r="r" b="b"/>
                <a:pathLst>
                  <a:path w="18" h="30">
                    <a:moveTo>
                      <a:pt x="6" y="0"/>
                    </a:moveTo>
                    <a:cubicBezTo>
                      <a:pt x="6" y="0"/>
                      <a:pt x="0" y="8"/>
                      <a:pt x="2" y="17"/>
                    </a:cubicBezTo>
                    <a:cubicBezTo>
                      <a:pt x="4" y="25"/>
                      <a:pt x="13" y="30"/>
                      <a:pt x="13" y="30"/>
                    </a:cubicBezTo>
                    <a:cubicBezTo>
                      <a:pt x="13" y="30"/>
                      <a:pt x="18" y="22"/>
                      <a:pt x="16" y="13"/>
                    </a:cubicBezTo>
                    <a:cubicBezTo>
                      <a:pt x="14" y="5"/>
                      <a:pt x="6" y="0"/>
                      <a:pt x="6"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24" name="Freeform 202">
                <a:extLst>
                  <a:ext uri="{FF2B5EF4-FFF2-40B4-BE49-F238E27FC236}">
                    <a16:creationId xmlns="" xmlns:a16="http://schemas.microsoft.com/office/drawing/2014/main" id="{DCC5D9B6-F2F6-C244-9C3A-66A5555663C9}"/>
                  </a:ext>
                </a:extLst>
              </p:cNvPr>
              <p:cNvSpPr>
                <a:spLocks/>
              </p:cNvSpPr>
              <p:nvPr/>
            </p:nvSpPr>
            <p:spPr bwMode="auto">
              <a:xfrm>
                <a:off x="4171448" y="1360520"/>
                <a:ext cx="41724" cy="43115"/>
              </a:xfrm>
              <a:custGeom>
                <a:avLst/>
                <a:gdLst>
                  <a:gd name="T0" fmla="*/ 18 w 25"/>
                  <a:gd name="T1" fmla="*/ 18 h 25"/>
                  <a:gd name="T2" fmla="*/ 25 w 25"/>
                  <a:gd name="T3" fmla="*/ 0 h 25"/>
                  <a:gd name="T4" fmla="*/ 7 w 25"/>
                  <a:gd name="T5" fmla="*/ 7 h 25"/>
                  <a:gd name="T6" fmla="*/ 0 w 25"/>
                  <a:gd name="T7" fmla="*/ 25 h 25"/>
                  <a:gd name="T8" fmla="*/ 18 w 25"/>
                  <a:gd name="T9" fmla="*/ 18 h 25"/>
                </a:gdLst>
                <a:ahLst/>
                <a:cxnLst>
                  <a:cxn ang="0">
                    <a:pos x="T0" y="T1"/>
                  </a:cxn>
                  <a:cxn ang="0">
                    <a:pos x="T2" y="T3"/>
                  </a:cxn>
                  <a:cxn ang="0">
                    <a:pos x="T4" y="T5"/>
                  </a:cxn>
                  <a:cxn ang="0">
                    <a:pos x="T6" y="T7"/>
                  </a:cxn>
                  <a:cxn ang="0">
                    <a:pos x="T8" y="T9"/>
                  </a:cxn>
                </a:cxnLst>
                <a:rect l="0" t="0" r="r" b="b"/>
                <a:pathLst>
                  <a:path w="25" h="25">
                    <a:moveTo>
                      <a:pt x="18" y="18"/>
                    </a:moveTo>
                    <a:cubicBezTo>
                      <a:pt x="25" y="12"/>
                      <a:pt x="25" y="0"/>
                      <a:pt x="25" y="0"/>
                    </a:cubicBezTo>
                    <a:cubicBezTo>
                      <a:pt x="25" y="0"/>
                      <a:pt x="14" y="0"/>
                      <a:pt x="7" y="7"/>
                    </a:cubicBezTo>
                    <a:cubicBezTo>
                      <a:pt x="0" y="13"/>
                      <a:pt x="0" y="25"/>
                      <a:pt x="0" y="25"/>
                    </a:cubicBezTo>
                    <a:cubicBezTo>
                      <a:pt x="0" y="25"/>
                      <a:pt x="11" y="25"/>
                      <a:pt x="18" y="1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25" name="Freeform 203">
                <a:extLst>
                  <a:ext uri="{FF2B5EF4-FFF2-40B4-BE49-F238E27FC236}">
                    <a16:creationId xmlns="" xmlns:a16="http://schemas.microsoft.com/office/drawing/2014/main" id="{838E9423-E96B-E148-8E41-51F4B117245C}"/>
                  </a:ext>
                </a:extLst>
              </p:cNvPr>
              <p:cNvSpPr>
                <a:spLocks/>
              </p:cNvSpPr>
              <p:nvPr/>
            </p:nvSpPr>
            <p:spPr bwMode="auto">
              <a:xfrm>
                <a:off x="4197873" y="1389727"/>
                <a:ext cx="57023" cy="38942"/>
              </a:xfrm>
              <a:custGeom>
                <a:avLst/>
                <a:gdLst>
                  <a:gd name="T0" fmla="*/ 0 w 33"/>
                  <a:gd name="T1" fmla="*/ 18 h 23"/>
                  <a:gd name="T2" fmla="*/ 19 w 33"/>
                  <a:gd name="T3" fmla="*/ 19 h 23"/>
                  <a:gd name="T4" fmla="*/ 33 w 33"/>
                  <a:gd name="T5" fmla="*/ 5 h 23"/>
                  <a:gd name="T6" fmla="*/ 13 w 33"/>
                  <a:gd name="T7" fmla="*/ 4 h 23"/>
                  <a:gd name="T8" fmla="*/ 0 w 33"/>
                  <a:gd name="T9" fmla="*/ 18 h 23"/>
                </a:gdLst>
                <a:ahLst/>
                <a:cxnLst>
                  <a:cxn ang="0">
                    <a:pos x="T0" y="T1"/>
                  </a:cxn>
                  <a:cxn ang="0">
                    <a:pos x="T2" y="T3"/>
                  </a:cxn>
                  <a:cxn ang="0">
                    <a:pos x="T4" y="T5"/>
                  </a:cxn>
                  <a:cxn ang="0">
                    <a:pos x="T6" y="T7"/>
                  </a:cxn>
                  <a:cxn ang="0">
                    <a:pos x="T8" y="T9"/>
                  </a:cxn>
                </a:cxnLst>
                <a:rect l="0" t="0" r="r" b="b"/>
                <a:pathLst>
                  <a:path w="33" h="23">
                    <a:moveTo>
                      <a:pt x="0" y="18"/>
                    </a:moveTo>
                    <a:cubicBezTo>
                      <a:pt x="0" y="18"/>
                      <a:pt x="10" y="23"/>
                      <a:pt x="19" y="19"/>
                    </a:cubicBezTo>
                    <a:cubicBezTo>
                      <a:pt x="28" y="15"/>
                      <a:pt x="33" y="5"/>
                      <a:pt x="33" y="5"/>
                    </a:cubicBezTo>
                    <a:cubicBezTo>
                      <a:pt x="33" y="5"/>
                      <a:pt x="22" y="0"/>
                      <a:pt x="13" y="4"/>
                    </a:cubicBezTo>
                    <a:cubicBezTo>
                      <a:pt x="4" y="8"/>
                      <a:pt x="0" y="18"/>
                      <a:pt x="0" y="1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26" name="Freeform 204">
                <a:extLst>
                  <a:ext uri="{FF2B5EF4-FFF2-40B4-BE49-F238E27FC236}">
                    <a16:creationId xmlns="" xmlns:a16="http://schemas.microsoft.com/office/drawing/2014/main" id="{5982D0BA-E9E8-7240-A7EB-256E14FE25C0}"/>
                  </a:ext>
                </a:extLst>
              </p:cNvPr>
              <p:cNvSpPr>
                <a:spLocks/>
              </p:cNvSpPr>
              <p:nvPr/>
            </p:nvSpPr>
            <p:spPr bwMode="auto">
              <a:xfrm>
                <a:off x="4138069" y="1353566"/>
                <a:ext cx="27816" cy="38942"/>
              </a:xfrm>
              <a:custGeom>
                <a:avLst/>
                <a:gdLst>
                  <a:gd name="T0" fmla="*/ 13 w 16"/>
                  <a:gd name="T1" fmla="*/ 14 h 23"/>
                  <a:gd name="T2" fmla="*/ 12 w 16"/>
                  <a:gd name="T3" fmla="*/ 0 h 23"/>
                  <a:gd name="T4" fmla="*/ 2 w 16"/>
                  <a:gd name="T5" fmla="*/ 9 h 23"/>
                  <a:gd name="T6" fmla="*/ 3 w 16"/>
                  <a:gd name="T7" fmla="*/ 23 h 23"/>
                  <a:gd name="T8" fmla="*/ 13 w 16"/>
                  <a:gd name="T9" fmla="*/ 14 h 23"/>
                </a:gdLst>
                <a:ahLst/>
                <a:cxnLst>
                  <a:cxn ang="0">
                    <a:pos x="T0" y="T1"/>
                  </a:cxn>
                  <a:cxn ang="0">
                    <a:pos x="T2" y="T3"/>
                  </a:cxn>
                  <a:cxn ang="0">
                    <a:pos x="T4" y="T5"/>
                  </a:cxn>
                  <a:cxn ang="0">
                    <a:pos x="T6" y="T7"/>
                  </a:cxn>
                  <a:cxn ang="0">
                    <a:pos x="T8" y="T9"/>
                  </a:cxn>
                </a:cxnLst>
                <a:rect l="0" t="0" r="r" b="b"/>
                <a:pathLst>
                  <a:path w="16" h="23">
                    <a:moveTo>
                      <a:pt x="13" y="14"/>
                    </a:moveTo>
                    <a:cubicBezTo>
                      <a:pt x="16" y="7"/>
                      <a:pt x="12" y="0"/>
                      <a:pt x="12" y="0"/>
                    </a:cubicBezTo>
                    <a:cubicBezTo>
                      <a:pt x="12" y="0"/>
                      <a:pt x="5" y="3"/>
                      <a:pt x="2" y="9"/>
                    </a:cubicBezTo>
                    <a:cubicBezTo>
                      <a:pt x="0" y="16"/>
                      <a:pt x="3" y="23"/>
                      <a:pt x="3" y="23"/>
                    </a:cubicBezTo>
                    <a:cubicBezTo>
                      <a:pt x="3" y="23"/>
                      <a:pt x="10" y="20"/>
                      <a:pt x="13" y="1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27" name="Oval 206">
                <a:extLst>
                  <a:ext uri="{FF2B5EF4-FFF2-40B4-BE49-F238E27FC236}">
                    <a16:creationId xmlns="" xmlns:a16="http://schemas.microsoft.com/office/drawing/2014/main" id="{8F5B0418-A0B8-AE4B-BBA9-B4655FC320ED}"/>
                  </a:ext>
                </a:extLst>
              </p:cNvPr>
              <p:cNvSpPr>
                <a:spLocks noChangeArrowheads="1"/>
              </p:cNvSpPr>
              <p:nvPr/>
            </p:nvSpPr>
            <p:spPr bwMode="auto">
              <a:xfrm>
                <a:off x="4106080" y="1335485"/>
                <a:ext cx="23644" cy="52850"/>
              </a:xfrm>
              <a:prstGeom prst="ellipse">
                <a:avLst/>
              </a:pr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28" name="Freeform 207">
                <a:extLst>
                  <a:ext uri="{FF2B5EF4-FFF2-40B4-BE49-F238E27FC236}">
                    <a16:creationId xmlns="" xmlns:a16="http://schemas.microsoft.com/office/drawing/2014/main" id="{D689F84D-C887-8848-9B4B-3C7913D2604E}"/>
                  </a:ext>
                </a:extLst>
              </p:cNvPr>
              <p:cNvSpPr>
                <a:spLocks/>
              </p:cNvSpPr>
              <p:nvPr/>
            </p:nvSpPr>
            <p:spPr bwMode="auto">
              <a:xfrm>
                <a:off x="3421806" y="2655356"/>
                <a:ext cx="33379" cy="43115"/>
              </a:xfrm>
              <a:custGeom>
                <a:avLst/>
                <a:gdLst>
                  <a:gd name="T0" fmla="*/ 16 w 19"/>
                  <a:gd name="T1" fmla="*/ 16 h 26"/>
                  <a:gd name="T2" fmla="*/ 15 w 19"/>
                  <a:gd name="T3" fmla="*/ 0 h 26"/>
                  <a:gd name="T4" fmla="*/ 3 w 19"/>
                  <a:gd name="T5" fmla="*/ 11 h 26"/>
                  <a:gd name="T6" fmla="*/ 4 w 19"/>
                  <a:gd name="T7" fmla="*/ 26 h 26"/>
                  <a:gd name="T8" fmla="*/ 16 w 19"/>
                  <a:gd name="T9" fmla="*/ 16 h 26"/>
                </a:gdLst>
                <a:ahLst/>
                <a:cxnLst>
                  <a:cxn ang="0">
                    <a:pos x="T0" y="T1"/>
                  </a:cxn>
                  <a:cxn ang="0">
                    <a:pos x="T2" y="T3"/>
                  </a:cxn>
                  <a:cxn ang="0">
                    <a:pos x="T4" y="T5"/>
                  </a:cxn>
                  <a:cxn ang="0">
                    <a:pos x="T6" y="T7"/>
                  </a:cxn>
                  <a:cxn ang="0">
                    <a:pos x="T8" y="T9"/>
                  </a:cxn>
                </a:cxnLst>
                <a:rect l="0" t="0" r="r" b="b"/>
                <a:pathLst>
                  <a:path w="19" h="26">
                    <a:moveTo>
                      <a:pt x="16" y="16"/>
                    </a:moveTo>
                    <a:cubicBezTo>
                      <a:pt x="19" y="8"/>
                      <a:pt x="15" y="0"/>
                      <a:pt x="15" y="0"/>
                    </a:cubicBezTo>
                    <a:cubicBezTo>
                      <a:pt x="15" y="0"/>
                      <a:pt x="6" y="3"/>
                      <a:pt x="3" y="11"/>
                    </a:cubicBezTo>
                    <a:cubicBezTo>
                      <a:pt x="0" y="18"/>
                      <a:pt x="4" y="26"/>
                      <a:pt x="4" y="26"/>
                    </a:cubicBezTo>
                    <a:cubicBezTo>
                      <a:pt x="4" y="26"/>
                      <a:pt x="13" y="23"/>
                      <a:pt x="16" y="1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29" name="Freeform 208">
                <a:extLst>
                  <a:ext uri="{FF2B5EF4-FFF2-40B4-BE49-F238E27FC236}">
                    <a16:creationId xmlns="" xmlns:a16="http://schemas.microsoft.com/office/drawing/2014/main" id="{5390D35F-402E-F14C-AD5D-17D65449428A}"/>
                  </a:ext>
                </a:extLst>
              </p:cNvPr>
              <p:cNvSpPr>
                <a:spLocks/>
              </p:cNvSpPr>
              <p:nvPr/>
            </p:nvSpPr>
            <p:spPr bwMode="auto">
              <a:xfrm>
                <a:off x="3460748" y="2652575"/>
                <a:ext cx="25034" cy="50069"/>
              </a:xfrm>
              <a:custGeom>
                <a:avLst/>
                <a:gdLst>
                  <a:gd name="T0" fmla="*/ 13 w 14"/>
                  <a:gd name="T1" fmla="*/ 14 h 29"/>
                  <a:gd name="T2" fmla="*/ 6 w 14"/>
                  <a:gd name="T3" fmla="*/ 0 h 29"/>
                  <a:gd name="T4" fmla="*/ 0 w 14"/>
                  <a:gd name="T5" fmla="*/ 15 h 29"/>
                  <a:gd name="T6" fmla="*/ 7 w 14"/>
                  <a:gd name="T7" fmla="*/ 29 h 29"/>
                  <a:gd name="T8" fmla="*/ 13 w 14"/>
                  <a:gd name="T9" fmla="*/ 14 h 29"/>
                </a:gdLst>
                <a:ahLst/>
                <a:cxnLst>
                  <a:cxn ang="0">
                    <a:pos x="T0" y="T1"/>
                  </a:cxn>
                  <a:cxn ang="0">
                    <a:pos x="T2" y="T3"/>
                  </a:cxn>
                  <a:cxn ang="0">
                    <a:pos x="T4" y="T5"/>
                  </a:cxn>
                  <a:cxn ang="0">
                    <a:pos x="T6" y="T7"/>
                  </a:cxn>
                  <a:cxn ang="0">
                    <a:pos x="T8" y="T9"/>
                  </a:cxn>
                </a:cxnLst>
                <a:rect l="0" t="0" r="r" b="b"/>
                <a:pathLst>
                  <a:path w="14" h="29">
                    <a:moveTo>
                      <a:pt x="13" y="14"/>
                    </a:moveTo>
                    <a:cubicBezTo>
                      <a:pt x="13" y="6"/>
                      <a:pt x="6" y="0"/>
                      <a:pt x="6" y="0"/>
                    </a:cubicBezTo>
                    <a:cubicBezTo>
                      <a:pt x="6" y="0"/>
                      <a:pt x="0" y="7"/>
                      <a:pt x="0" y="15"/>
                    </a:cubicBezTo>
                    <a:cubicBezTo>
                      <a:pt x="1" y="23"/>
                      <a:pt x="7" y="29"/>
                      <a:pt x="7" y="29"/>
                    </a:cubicBezTo>
                    <a:cubicBezTo>
                      <a:pt x="7" y="29"/>
                      <a:pt x="14" y="22"/>
                      <a:pt x="13" y="1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30" name="Freeform 209">
                <a:extLst>
                  <a:ext uri="{FF2B5EF4-FFF2-40B4-BE49-F238E27FC236}">
                    <a16:creationId xmlns="" xmlns:a16="http://schemas.microsoft.com/office/drawing/2014/main" id="{A8775439-28E8-6046-BE34-AF1FC63E0C0E}"/>
                  </a:ext>
                </a:extLst>
              </p:cNvPr>
              <p:cNvSpPr>
                <a:spLocks/>
              </p:cNvSpPr>
              <p:nvPr/>
            </p:nvSpPr>
            <p:spPr bwMode="auto">
              <a:xfrm>
                <a:off x="3492736" y="2642839"/>
                <a:ext cx="31989" cy="44506"/>
              </a:xfrm>
              <a:custGeom>
                <a:avLst/>
                <a:gdLst>
                  <a:gd name="T0" fmla="*/ 15 w 19"/>
                  <a:gd name="T1" fmla="*/ 26 h 26"/>
                  <a:gd name="T2" fmla="*/ 15 w 19"/>
                  <a:gd name="T3" fmla="*/ 11 h 26"/>
                  <a:gd name="T4" fmla="*/ 4 w 19"/>
                  <a:gd name="T5" fmla="*/ 0 h 26"/>
                  <a:gd name="T6" fmla="*/ 3 w 19"/>
                  <a:gd name="T7" fmla="*/ 16 h 26"/>
                  <a:gd name="T8" fmla="*/ 15 w 19"/>
                  <a:gd name="T9" fmla="*/ 26 h 26"/>
                </a:gdLst>
                <a:ahLst/>
                <a:cxnLst>
                  <a:cxn ang="0">
                    <a:pos x="T0" y="T1"/>
                  </a:cxn>
                  <a:cxn ang="0">
                    <a:pos x="T2" y="T3"/>
                  </a:cxn>
                  <a:cxn ang="0">
                    <a:pos x="T4" y="T5"/>
                  </a:cxn>
                  <a:cxn ang="0">
                    <a:pos x="T6" y="T7"/>
                  </a:cxn>
                  <a:cxn ang="0">
                    <a:pos x="T8" y="T9"/>
                  </a:cxn>
                </a:cxnLst>
                <a:rect l="0" t="0" r="r" b="b"/>
                <a:pathLst>
                  <a:path w="19" h="26">
                    <a:moveTo>
                      <a:pt x="15" y="26"/>
                    </a:moveTo>
                    <a:cubicBezTo>
                      <a:pt x="15" y="26"/>
                      <a:pt x="19" y="18"/>
                      <a:pt x="15" y="11"/>
                    </a:cubicBezTo>
                    <a:cubicBezTo>
                      <a:pt x="12" y="3"/>
                      <a:pt x="4" y="0"/>
                      <a:pt x="4" y="0"/>
                    </a:cubicBezTo>
                    <a:cubicBezTo>
                      <a:pt x="4" y="0"/>
                      <a:pt x="0" y="8"/>
                      <a:pt x="3" y="16"/>
                    </a:cubicBezTo>
                    <a:cubicBezTo>
                      <a:pt x="7" y="23"/>
                      <a:pt x="15" y="26"/>
                      <a:pt x="15" y="2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31" name="Freeform 210">
                <a:extLst>
                  <a:ext uri="{FF2B5EF4-FFF2-40B4-BE49-F238E27FC236}">
                    <a16:creationId xmlns="" xmlns:a16="http://schemas.microsoft.com/office/drawing/2014/main" id="{77BC61E6-27AC-9049-B59C-D69FE65D9F02}"/>
                  </a:ext>
                </a:extLst>
              </p:cNvPr>
              <p:cNvSpPr>
                <a:spLocks/>
              </p:cNvSpPr>
              <p:nvPr/>
            </p:nvSpPr>
            <p:spPr bwMode="auto">
              <a:xfrm>
                <a:off x="5994788" y="2131024"/>
                <a:ext cx="47287" cy="50069"/>
              </a:xfrm>
              <a:custGeom>
                <a:avLst/>
                <a:gdLst>
                  <a:gd name="T0" fmla="*/ 21 w 28"/>
                  <a:gd name="T1" fmla="*/ 21 h 29"/>
                  <a:gd name="T2" fmla="*/ 27 w 28"/>
                  <a:gd name="T3" fmla="*/ 0 h 29"/>
                  <a:gd name="T4" fmla="*/ 7 w 28"/>
                  <a:gd name="T5" fmla="*/ 9 h 29"/>
                  <a:gd name="T6" fmla="*/ 1 w 28"/>
                  <a:gd name="T7" fmla="*/ 29 h 29"/>
                  <a:gd name="T8" fmla="*/ 21 w 28"/>
                  <a:gd name="T9" fmla="*/ 21 h 29"/>
                </a:gdLst>
                <a:ahLst/>
                <a:cxnLst>
                  <a:cxn ang="0">
                    <a:pos x="T0" y="T1"/>
                  </a:cxn>
                  <a:cxn ang="0">
                    <a:pos x="T2" y="T3"/>
                  </a:cxn>
                  <a:cxn ang="0">
                    <a:pos x="T4" y="T5"/>
                  </a:cxn>
                  <a:cxn ang="0">
                    <a:pos x="T6" y="T7"/>
                  </a:cxn>
                  <a:cxn ang="0">
                    <a:pos x="T8" y="T9"/>
                  </a:cxn>
                </a:cxnLst>
                <a:rect l="0" t="0" r="r" b="b"/>
                <a:pathLst>
                  <a:path w="28" h="29">
                    <a:moveTo>
                      <a:pt x="21" y="21"/>
                    </a:moveTo>
                    <a:cubicBezTo>
                      <a:pt x="28" y="13"/>
                      <a:pt x="27" y="0"/>
                      <a:pt x="27" y="0"/>
                    </a:cubicBezTo>
                    <a:cubicBezTo>
                      <a:pt x="27" y="0"/>
                      <a:pt x="15" y="1"/>
                      <a:pt x="7" y="9"/>
                    </a:cubicBezTo>
                    <a:cubicBezTo>
                      <a:pt x="0" y="17"/>
                      <a:pt x="1" y="29"/>
                      <a:pt x="1" y="29"/>
                    </a:cubicBezTo>
                    <a:cubicBezTo>
                      <a:pt x="1" y="29"/>
                      <a:pt x="13" y="29"/>
                      <a:pt x="21" y="2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32" name="Freeform 211">
                <a:extLst>
                  <a:ext uri="{FF2B5EF4-FFF2-40B4-BE49-F238E27FC236}">
                    <a16:creationId xmlns="" xmlns:a16="http://schemas.microsoft.com/office/drawing/2014/main" id="{D077F3ED-E144-8B43-A600-3B850792CAAB}"/>
                  </a:ext>
                </a:extLst>
              </p:cNvPr>
              <p:cNvSpPr>
                <a:spLocks/>
              </p:cNvSpPr>
              <p:nvPr/>
            </p:nvSpPr>
            <p:spPr bwMode="auto">
              <a:xfrm>
                <a:off x="5940547" y="2131024"/>
                <a:ext cx="30598" cy="66758"/>
              </a:xfrm>
              <a:custGeom>
                <a:avLst/>
                <a:gdLst>
                  <a:gd name="T0" fmla="*/ 8 w 18"/>
                  <a:gd name="T1" fmla="*/ 39 h 39"/>
                  <a:gd name="T2" fmla="*/ 18 w 18"/>
                  <a:gd name="T3" fmla="*/ 20 h 39"/>
                  <a:gd name="T4" fmla="*/ 10 w 18"/>
                  <a:gd name="T5" fmla="*/ 0 h 39"/>
                  <a:gd name="T6" fmla="*/ 0 w 18"/>
                  <a:gd name="T7" fmla="*/ 19 h 39"/>
                  <a:gd name="T8" fmla="*/ 8 w 18"/>
                  <a:gd name="T9" fmla="*/ 39 h 39"/>
                </a:gdLst>
                <a:ahLst/>
                <a:cxnLst>
                  <a:cxn ang="0">
                    <a:pos x="T0" y="T1"/>
                  </a:cxn>
                  <a:cxn ang="0">
                    <a:pos x="T2" y="T3"/>
                  </a:cxn>
                  <a:cxn ang="0">
                    <a:pos x="T4" y="T5"/>
                  </a:cxn>
                  <a:cxn ang="0">
                    <a:pos x="T6" y="T7"/>
                  </a:cxn>
                  <a:cxn ang="0">
                    <a:pos x="T8" y="T9"/>
                  </a:cxn>
                </a:cxnLst>
                <a:rect l="0" t="0" r="r" b="b"/>
                <a:pathLst>
                  <a:path w="18" h="39">
                    <a:moveTo>
                      <a:pt x="8" y="39"/>
                    </a:moveTo>
                    <a:cubicBezTo>
                      <a:pt x="8" y="39"/>
                      <a:pt x="18" y="31"/>
                      <a:pt x="18" y="20"/>
                    </a:cubicBezTo>
                    <a:cubicBezTo>
                      <a:pt x="18" y="9"/>
                      <a:pt x="10" y="0"/>
                      <a:pt x="10" y="0"/>
                    </a:cubicBezTo>
                    <a:cubicBezTo>
                      <a:pt x="10" y="0"/>
                      <a:pt x="0" y="8"/>
                      <a:pt x="0" y="19"/>
                    </a:cubicBezTo>
                    <a:cubicBezTo>
                      <a:pt x="0" y="30"/>
                      <a:pt x="8" y="39"/>
                      <a:pt x="8" y="3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33" name="Freeform 212">
                <a:extLst>
                  <a:ext uri="{FF2B5EF4-FFF2-40B4-BE49-F238E27FC236}">
                    <a16:creationId xmlns="" xmlns:a16="http://schemas.microsoft.com/office/drawing/2014/main" id="{7CE3F8E9-0316-E549-A689-E1BDBCB88F63}"/>
                  </a:ext>
                </a:extLst>
              </p:cNvPr>
              <p:cNvSpPr>
                <a:spLocks/>
              </p:cNvSpPr>
              <p:nvPr/>
            </p:nvSpPr>
            <p:spPr bwMode="auto">
              <a:xfrm>
                <a:off x="6199236" y="2188047"/>
                <a:ext cx="48678" cy="47287"/>
              </a:xfrm>
              <a:custGeom>
                <a:avLst/>
                <a:gdLst>
                  <a:gd name="T0" fmla="*/ 21 w 28"/>
                  <a:gd name="T1" fmla="*/ 20 h 28"/>
                  <a:gd name="T2" fmla="*/ 28 w 28"/>
                  <a:gd name="T3" fmla="*/ 0 h 28"/>
                  <a:gd name="T4" fmla="*/ 8 w 28"/>
                  <a:gd name="T5" fmla="*/ 8 h 28"/>
                  <a:gd name="T6" fmla="*/ 0 w 28"/>
                  <a:gd name="T7" fmla="*/ 28 h 28"/>
                  <a:gd name="T8" fmla="*/ 21 w 28"/>
                  <a:gd name="T9" fmla="*/ 20 h 28"/>
                </a:gdLst>
                <a:ahLst/>
                <a:cxnLst>
                  <a:cxn ang="0">
                    <a:pos x="T0" y="T1"/>
                  </a:cxn>
                  <a:cxn ang="0">
                    <a:pos x="T2" y="T3"/>
                  </a:cxn>
                  <a:cxn ang="0">
                    <a:pos x="T4" y="T5"/>
                  </a:cxn>
                  <a:cxn ang="0">
                    <a:pos x="T6" y="T7"/>
                  </a:cxn>
                  <a:cxn ang="0">
                    <a:pos x="T8" y="T9"/>
                  </a:cxn>
                </a:cxnLst>
                <a:rect l="0" t="0" r="r" b="b"/>
                <a:pathLst>
                  <a:path w="28" h="28">
                    <a:moveTo>
                      <a:pt x="21" y="20"/>
                    </a:moveTo>
                    <a:cubicBezTo>
                      <a:pt x="28" y="12"/>
                      <a:pt x="28" y="0"/>
                      <a:pt x="28" y="0"/>
                    </a:cubicBezTo>
                    <a:cubicBezTo>
                      <a:pt x="28" y="0"/>
                      <a:pt x="15" y="0"/>
                      <a:pt x="8" y="8"/>
                    </a:cubicBezTo>
                    <a:cubicBezTo>
                      <a:pt x="0" y="16"/>
                      <a:pt x="0" y="28"/>
                      <a:pt x="0" y="28"/>
                    </a:cubicBezTo>
                    <a:cubicBezTo>
                      <a:pt x="0" y="28"/>
                      <a:pt x="13" y="28"/>
                      <a:pt x="21" y="2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34" name="Freeform 213">
                <a:extLst>
                  <a:ext uri="{FF2B5EF4-FFF2-40B4-BE49-F238E27FC236}">
                    <a16:creationId xmlns="" xmlns:a16="http://schemas.microsoft.com/office/drawing/2014/main" id="{26CF6811-C7DA-3F49-80C8-06D219DC7E99}"/>
                  </a:ext>
                </a:extLst>
              </p:cNvPr>
              <p:cNvSpPr>
                <a:spLocks/>
              </p:cNvSpPr>
              <p:nvPr/>
            </p:nvSpPr>
            <p:spPr bwMode="auto">
              <a:xfrm>
                <a:off x="6236788" y="2215863"/>
                <a:ext cx="66758" cy="36161"/>
              </a:xfrm>
              <a:custGeom>
                <a:avLst/>
                <a:gdLst>
                  <a:gd name="T0" fmla="*/ 0 w 39"/>
                  <a:gd name="T1" fmla="*/ 14 h 21"/>
                  <a:gd name="T2" fmla="*/ 21 w 39"/>
                  <a:gd name="T3" fmla="*/ 20 h 21"/>
                  <a:gd name="T4" fmla="*/ 39 w 39"/>
                  <a:gd name="T5" fmla="*/ 8 h 21"/>
                  <a:gd name="T6" fmla="*/ 18 w 39"/>
                  <a:gd name="T7" fmla="*/ 2 h 21"/>
                  <a:gd name="T8" fmla="*/ 0 w 39"/>
                  <a:gd name="T9" fmla="*/ 14 h 21"/>
                </a:gdLst>
                <a:ahLst/>
                <a:cxnLst>
                  <a:cxn ang="0">
                    <a:pos x="T0" y="T1"/>
                  </a:cxn>
                  <a:cxn ang="0">
                    <a:pos x="T2" y="T3"/>
                  </a:cxn>
                  <a:cxn ang="0">
                    <a:pos x="T4" y="T5"/>
                  </a:cxn>
                  <a:cxn ang="0">
                    <a:pos x="T6" y="T7"/>
                  </a:cxn>
                  <a:cxn ang="0">
                    <a:pos x="T8" y="T9"/>
                  </a:cxn>
                </a:cxnLst>
                <a:rect l="0" t="0" r="r" b="b"/>
                <a:pathLst>
                  <a:path w="39" h="21">
                    <a:moveTo>
                      <a:pt x="0" y="14"/>
                    </a:moveTo>
                    <a:cubicBezTo>
                      <a:pt x="0" y="14"/>
                      <a:pt x="10" y="21"/>
                      <a:pt x="21" y="20"/>
                    </a:cubicBezTo>
                    <a:cubicBezTo>
                      <a:pt x="32" y="18"/>
                      <a:pt x="39" y="8"/>
                      <a:pt x="39" y="8"/>
                    </a:cubicBezTo>
                    <a:cubicBezTo>
                      <a:pt x="39" y="8"/>
                      <a:pt x="29" y="0"/>
                      <a:pt x="18" y="2"/>
                    </a:cubicBezTo>
                    <a:cubicBezTo>
                      <a:pt x="8" y="4"/>
                      <a:pt x="0" y="14"/>
                      <a:pt x="0" y="1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35" name="Freeform 214">
                <a:extLst>
                  <a:ext uri="{FF2B5EF4-FFF2-40B4-BE49-F238E27FC236}">
                    <a16:creationId xmlns="" xmlns:a16="http://schemas.microsoft.com/office/drawing/2014/main" id="{09C7DD94-22B5-2D45-B2BD-D2610A2BB413}"/>
                  </a:ext>
                </a:extLst>
              </p:cNvPr>
              <p:cNvSpPr>
                <a:spLocks/>
              </p:cNvSpPr>
              <p:nvPr/>
            </p:nvSpPr>
            <p:spPr bwMode="auto">
              <a:xfrm>
                <a:off x="6220098" y="2250633"/>
                <a:ext cx="54242" cy="47287"/>
              </a:xfrm>
              <a:custGeom>
                <a:avLst/>
                <a:gdLst>
                  <a:gd name="T0" fmla="*/ 32 w 32"/>
                  <a:gd name="T1" fmla="*/ 25 h 28"/>
                  <a:gd name="T2" fmla="*/ 21 w 32"/>
                  <a:gd name="T3" fmla="*/ 7 h 28"/>
                  <a:gd name="T4" fmla="*/ 0 w 32"/>
                  <a:gd name="T5" fmla="*/ 3 h 28"/>
                  <a:gd name="T6" fmla="*/ 11 w 32"/>
                  <a:gd name="T7" fmla="*/ 21 h 28"/>
                  <a:gd name="T8" fmla="*/ 32 w 32"/>
                  <a:gd name="T9" fmla="*/ 25 h 28"/>
                </a:gdLst>
                <a:ahLst/>
                <a:cxnLst>
                  <a:cxn ang="0">
                    <a:pos x="T0" y="T1"/>
                  </a:cxn>
                  <a:cxn ang="0">
                    <a:pos x="T2" y="T3"/>
                  </a:cxn>
                  <a:cxn ang="0">
                    <a:pos x="T4" y="T5"/>
                  </a:cxn>
                  <a:cxn ang="0">
                    <a:pos x="T6" y="T7"/>
                  </a:cxn>
                  <a:cxn ang="0">
                    <a:pos x="T8" y="T9"/>
                  </a:cxn>
                </a:cxnLst>
                <a:rect l="0" t="0" r="r" b="b"/>
                <a:pathLst>
                  <a:path w="32" h="28">
                    <a:moveTo>
                      <a:pt x="32" y="25"/>
                    </a:moveTo>
                    <a:cubicBezTo>
                      <a:pt x="32" y="25"/>
                      <a:pt x="30" y="13"/>
                      <a:pt x="21" y="7"/>
                    </a:cubicBezTo>
                    <a:cubicBezTo>
                      <a:pt x="12" y="0"/>
                      <a:pt x="0" y="3"/>
                      <a:pt x="0" y="3"/>
                    </a:cubicBezTo>
                    <a:cubicBezTo>
                      <a:pt x="0" y="3"/>
                      <a:pt x="2" y="15"/>
                      <a:pt x="11" y="21"/>
                    </a:cubicBezTo>
                    <a:cubicBezTo>
                      <a:pt x="20" y="28"/>
                      <a:pt x="32" y="25"/>
                      <a:pt x="32" y="2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36" name="Freeform 215">
                <a:extLst>
                  <a:ext uri="{FF2B5EF4-FFF2-40B4-BE49-F238E27FC236}">
                    <a16:creationId xmlns="" xmlns:a16="http://schemas.microsoft.com/office/drawing/2014/main" id="{B1A7E442-237B-7147-B3AA-A558AFAED275}"/>
                  </a:ext>
                </a:extLst>
              </p:cNvPr>
              <p:cNvSpPr>
                <a:spLocks/>
              </p:cNvSpPr>
              <p:nvPr/>
            </p:nvSpPr>
            <p:spPr bwMode="auto">
              <a:xfrm>
                <a:off x="6157512" y="2267322"/>
                <a:ext cx="55632" cy="45897"/>
              </a:xfrm>
              <a:custGeom>
                <a:avLst/>
                <a:gdLst>
                  <a:gd name="T0" fmla="*/ 11 w 33"/>
                  <a:gd name="T1" fmla="*/ 21 h 27"/>
                  <a:gd name="T2" fmla="*/ 33 w 33"/>
                  <a:gd name="T3" fmla="*/ 24 h 27"/>
                  <a:gd name="T4" fmla="*/ 21 w 33"/>
                  <a:gd name="T5" fmla="*/ 6 h 27"/>
                  <a:gd name="T6" fmla="*/ 0 w 33"/>
                  <a:gd name="T7" fmla="*/ 2 h 27"/>
                  <a:gd name="T8" fmla="*/ 11 w 33"/>
                  <a:gd name="T9" fmla="*/ 21 h 27"/>
                </a:gdLst>
                <a:ahLst/>
                <a:cxnLst>
                  <a:cxn ang="0">
                    <a:pos x="T0" y="T1"/>
                  </a:cxn>
                  <a:cxn ang="0">
                    <a:pos x="T2" y="T3"/>
                  </a:cxn>
                  <a:cxn ang="0">
                    <a:pos x="T4" y="T5"/>
                  </a:cxn>
                  <a:cxn ang="0">
                    <a:pos x="T6" y="T7"/>
                  </a:cxn>
                  <a:cxn ang="0">
                    <a:pos x="T8" y="T9"/>
                  </a:cxn>
                </a:cxnLst>
                <a:rect l="0" t="0" r="r" b="b"/>
                <a:pathLst>
                  <a:path w="33" h="27">
                    <a:moveTo>
                      <a:pt x="11" y="21"/>
                    </a:moveTo>
                    <a:cubicBezTo>
                      <a:pt x="20" y="27"/>
                      <a:pt x="33" y="24"/>
                      <a:pt x="33" y="24"/>
                    </a:cubicBezTo>
                    <a:cubicBezTo>
                      <a:pt x="33" y="24"/>
                      <a:pt x="30" y="12"/>
                      <a:pt x="21" y="6"/>
                    </a:cubicBezTo>
                    <a:cubicBezTo>
                      <a:pt x="12" y="0"/>
                      <a:pt x="0" y="2"/>
                      <a:pt x="0" y="2"/>
                    </a:cubicBezTo>
                    <a:cubicBezTo>
                      <a:pt x="0" y="2"/>
                      <a:pt x="2" y="15"/>
                      <a:pt x="11" y="2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37" name="Freeform 216">
                <a:extLst>
                  <a:ext uri="{FF2B5EF4-FFF2-40B4-BE49-F238E27FC236}">
                    <a16:creationId xmlns="" xmlns:a16="http://schemas.microsoft.com/office/drawing/2014/main" id="{A2FFB38A-D92F-4C43-8AC7-DE72CE95271E}"/>
                  </a:ext>
                </a:extLst>
              </p:cNvPr>
              <p:cNvSpPr>
                <a:spLocks/>
              </p:cNvSpPr>
              <p:nvPr/>
            </p:nvSpPr>
            <p:spPr bwMode="auto">
              <a:xfrm>
                <a:off x="6100489" y="2313219"/>
                <a:ext cx="57023" cy="45897"/>
              </a:xfrm>
              <a:custGeom>
                <a:avLst/>
                <a:gdLst>
                  <a:gd name="T0" fmla="*/ 22 w 33"/>
                  <a:gd name="T1" fmla="*/ 6 h 27"/>
                  <a:gd name="T2" fmla="*/ 0 w 33"/>
                  <a:gd name="T3" fmla="*/ 3 h 27"/>
                  <a:gd name="T4" fmla="*/ 12 w 33"/>
                  <a:gd name="T5" fmla="*/ 21 h 27"/>
                  <a:gd name="T6" fmla="*/ 33 w 33"/>
                  <a:gd name="T7" fmla="*/ 25 h 27"/>
                  <a:gd name="T8" fmla="*/ 22 w 33"/>
                  <a:gd name="T9" fmla="*/ 6 h 27"/>
                </a:gdLst>
                <a:ahLst/>
                <a:cxnLst>
                  <a:cxn ang="0">
                    <a:pos x="T0" y="T1"/>
                  </a:cxn>
                  <a:cxn ang="0">
                    <a:pos x="T2" y="T3"/>
                  </a:cxn>
                  <a:cxn ang="0">
                    <a:pos x="T4" y="T5"/>
                  </a:cxn>
                  <a:cxn ang="0">
                    <a:pos x="T6" y="T7"/>
                  </a:cxn>
                  <a:cxn ang="0">
                    <a:pos x="T8" y="T9"/>
                  </a:cxn>
                </a:cxnLst>
                <a:rect l="0" t="0" r="r" b="b"/>
                <a:pathLst>
                  <a:path w="33" h="27">
                    <a:moveTo>
                      <a:pt x="22" y="6"/>
                    </a:moveTo>
                    <a:cubicBezTo>
                      <a:pt x="13" y="0"/>
                      <a:pt x="0" y="3"/>
                      <a:pt x="0" y="3"/>
                    </a:cubicBezTo>
                    <a:cubicBezTo>
                      <a:pt x="0" y="3"/>
                      <a:pt x="3" y="15"/>
                      <a:pt x="12" y="21"/>
                    </a:cubicBezTo>
                    <a:cubicBezTo>
                      <a:pt x="21" y="27"/>
                      <a:pt x="33" y="25"/>
                      <a:pt x="33" y="25"/>
                    </a:cubicBezTo>
                    <a:cubicBezTo>
                      <a:pt x="33" y="25"/>
                      <a:pt x="31" y="13"/>
                      <a:pt x="22" y="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38" name="Freeform 217">
                <a:extLst>
                  <a:ext uri="{FF2B5EF4-FFF2-40B4-BE49-F238E27FC236}">
                    <a16:creationId xmlns="" xmlns:a16="http://schemas.microsoft.com/office/drawing/2014/main" id="{009E7F74-3C7B-4347-9AA2-5764163407A5}"/>
                  </a:ext>
                </a:extLst>
              </p:cNvPr>
              <p:cNvSpPr>
                <a:spLocks/>
              </p:cNvSpPr>
              <p:nvPr/>
            </p:nvSpPr>
            <p:spPr bwMode="auto">
              <a:xfrm>
                <a:off x="5431513" y="2016978"/>
                <a:ext cx="37552" cy="29207"/>
              </a:xfrm>
              <a:custGeom>
                <a:avLst/>
                <a:gdLst>
                  <a:gd name="T0" fmla="*/ 8 w 22"/>
                  <a:gd name="T1" fmla="*/ 13 h 17"/>
                  <a:gd name="T2" fmla="*/ 22 w 22"/>
                  <a:gd name="T3" fmla="*/ 16 h 17"/>
                  <a:gd name="T4" fmla="*/ 14 w 22"/>
                  <a:gd name="T5" fmla="*/ 4 h 17"/>
                  <a:gd name="T6" fmla="*/ 0 w 22"/>
                  <a:gd name="T7" fmla="*/ 1 h 17"/>
                  <a:gd name="T8" fmla="*/ 8 w 22"/>
                  <a:gd name="T9" fmla="*/ 13 h 17"/>
                </a:gdLst>
                <a:ahLst/>
                <a:cxnLst>
                  <a:cxn ang="0">
                    <a:pos x="T0" y="T1"/>
                  </a:cxn>
                  <a:cxn ang="0">
                    <a:pos x="T2" y="T3"/>
                  </a:cxn>
                  <a:cxn ang="0">
                    <a:pos x="T4" y="T5"/>
                  </a:cxn>
                  <a:cxn ang="0">
                    <a:pos x="T6" y="T7"/>
                  </a:cxn>
                  <a:cxn ang="0">
                    <a:pos x="T8" y="T9"/>
                  </a:cxn>
                </a:cxnLst>
                <a:rect l="0" t="0" r="r" b="b"/>
                <a:pathLst>
                  <a:path w="22" h="17">
                    <a:moveTo>
                      <a:pt x="8" y="13"/>
                    </a:moveTo>
                    <a:cubicBezTo>
                      <a:pt x="14" y="17"/>
                      <a:pt x="22" y="16"/>
                      <a:pt x="22" y="16"/>
                    </a:cubicBezTo>
                    <a:cubicBezTo>
                      <a:pt x="22" y="16"/>
                      <a:pt x="20" y="8"/>
                      <a:pt x="14" y="4"/>
                    </a:cubicBezTo>
                    <a:cubicBezTo>
                      <a:pt x="8" y="0"/>
                      <a:pt x="0" y="1"/>
                      <a:pt x="0" y="1"/>
                    </a:cubicBezTo>
                    <a:cubicBezTo>
                      <a:pt x="0" y="1"/>
                      <a:pt x="2" y="9"/>
                      <a:pt x="8" y="13"/>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39" name="Freeform 218">
                <a:extLst>
                  <a:ext uri="{FF2B5EF4-FFF2-40B4-BE49-F238E27FC236}">
                    <a16:creationId xmlns="" xmlns:a16="http://schemas.microsoft.com/office/drawing/2014/main" id="{49D34300-66E2-8B4A-B326-676EEEE19769}"/>
                  </a:ext>
                </a:extLst>
              </p:cNvPr>
              <p:cNvSpPr>
                <a:spLocks/>
              </p:cNvSpPr>
              <p:nvPr/>
            </p:nvSpPr>
            <p:spPr bwMode="auto">
              <a:xfrm>
                <a:off x="5431513" y="1991943"/>
                <a:ext cx="34770" cy="23644"/>
              </a:xfrm>
              <a:custGeom>
                <a:avLst/>
                <a:gdLst>
                  <a:gd name="T0" fmla="*/ 12 w 20"/>
                  <a:gd name="T1" fmla="*/ 12 h 14"/>
                  <a:gd name="T2" fmla="*/ 20 w 20"/>
                  <a:gd name="T3" fmla="*/ 2 h 14"/>
                  <a:gd name="T4" fmla="*/ 8 w 20"/>
                  <a:gd name="T5" fmla="*/ 2 h 14"/>
                  <a:gd name="T6" fmla="*/ 0 w 20"/>
                  <a:gd name="T7" fmla="*/ 12 h 14"/>
                  <a:gd name="T8" fmla="*/ 12 w 20"/>
                  <a:gd name="T9" fmla="*/ 12 h 14"/>
                </a:gdLst>
                <a:ahLst/>
                <a:cxnLst>
                  <a:cxn ang="0">
                    <a:pos x="T0" y="T1"/>
                  </a:cxn>
                  <a:cxn ang="0">
                    <a:pos x="T2" y="T3"/>
                  </a:cxn>
                  <a:cxn ang="0">
                    <a:pos x="T4" y="T5"/>
                  </a:cxn>
                  <a:cxn ang="0">
                    <a:pos x="T6" y="T7"/>
                  </a:cxn>
                  <a:cxn ang="0">
                    <a:pos x="T8" y="T9"/>
                  </a:cxn>
                </a:cxnLst>
                <a:rect l="0" t="0" r="r" b="b"/>
                <a:pathLst>
                  <a:path w="20" h="14">
                    <a:moveTo>
                      <a:pt x="12" y="12"/>
                    </a:moveTo>
                    <a:cubicBezTo>
                      <a:pt x="18" y="9"/>
                      <a:pt x="20" y="2"/>
                      <a:pt x="20" y="2"/>
                    </a:cubicBezTo>
                    <a:cubicBezTo>
                      <a:pt x="20" y="2"/>
                      <a:pt x="13" y="0"/>
                      <a:pt x="8" y="2"/>
                    </a:cubicBezTo>
                    <a:cubicBezTo>
                      <a:pt x="2" y="5"/>
                      <a:pt x="0" y="12"/>
                      <a:pt x="0" y="12"/>
                    </a:cubicBezTo>
                    <a:cubicBezTo>
                      <a:pt x="0" y="12"/>
                      <a:pt x="6" y="14"/>
                      <a:pt x="12" y="1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40" name="Freeform 219">
                <a:extLst>
                  <a:ext uri="{FF2B5EF4-FFF2-40B4-BE49-F238E27FC236}">
                    <a16:creationId xmlns="" xmlns:a16="http://schemas.microsoft.com/office/drawing/2014/main" id="{151F0A70-7B30-084F-86BE-04083BFB1C88}"/>
                  </a:ext>
                </a:extLst>
              </p:cNvPr>
              <p:cNvSpPr>
                <a:spLocks/>
              </p:cNvSpPr>
              <p:nvPr/>
            </p:nvSpPr>
            <p:spPr bwMode="auto">
              <a:xfrm>
                <a:off x="5227066" y="1633117"/>
                <a:ext cx="41724" cy="27816"/>
              </a:xfrm>
              <a:custGeom>
                <a:avLst/>
                <a:gdLst>
                  <a:gd name="T0" fmla="*/ 14 w 24"/>
                  <a:gd name="T1" fmla="*/ 14 h 16"/>
                  <a:gd name="T2" fmla="*/ 24 w 24"/>
                  <a:gd name="T3" fmla="*/ 4 h 16"/>
                  <a:gd name="T4" fmla="*/ 10 w 24"/>
                  <a:gd name="T5" fmla="*/ 3 h 16"/>
                  <a:gd name="T6" fmla="*/ 0 w 24"/>
                  <a:gd name="T7" fmla="*/ 13 h 16"/>
                  <a:gd name="T8" fmla="*/ 14 w 24"/>
                  <a:gd name="T9" fmla="*/ 14 h 16"/>
                </a:gdLst>
                <a:ahLst/>
                <a:cxnLst>
                  <a:cxn ang="0">
                    <a:pos x="T0" y="T1"/>
                  </a:cxn>
                  <a:cxn ang="0">
                    <a:pos x="T2" y="T3"/>
                  </a:cxn>
                  <a:cxn ang="0">
                    <a:pos x="T4" y="T5"/>
                  </a:cxn>
                  <a:cxn ang="0">
                    <a:pos x="T6" y="T7"/>
                  </a:cxn>
                  <a:cxn ang="0">
                    <a:pos x="T8" y="T9"/>
                  </a:cxn>
                </a:cxnLst>
                <a:rect l="0" t="0" r="r" b="b"/>
                <a:pathLst>
                  <a:path w="24" h="16">
                    <a:moveTo>
                      <a:pt x="14" y="14"/>
                    </a:moveTo>
                    <a:cubicBezTo>
                      <a:pt x="21" y="11"/>
                      <a:pt x="24" y="4"/>
                      <a:pt x="24" y="4"/>
                    </a:cubicBezTo>
                    <a:cubicBezTo>
                      <a:pt x="24" y="4"/>
                      <a:pt x="17" y="0"/>
                      <a:pt x="10" y="3"/>
                    </a:cubicBezTo>
                    <a:cubicBezTo>
                      <a:pt x="3" y="5"/>
                      <a:pt x="0" y="13"/>
                      <a:pt x="0" y="13"/>
                    </a:cubicBezTo>
                    <a:cubicBezTo>
                      <a:pt x="0" y="13"/>
                      <a:pt x="7" y="16"/>
                      <a:pt x="14" y="1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41" name="Freeform 220">
                <a:extLst>
                  <a:ext uri="{FF2B5EF4-FFF2-40B4-BE49-F238E27FC236}">
                    <a16:creationId xmlns="" xmlns:a16="http://schemas.microsoft.com/office/drawing/2014/main" id="{C5BA3F43-3ABF-6949-BA3E-93A531086BF8}"/>
                  </a:ext>
                </a:extLst>
              </p:cNvPr>
              <p:cNvSpPr>
                <a:spLocks/>
              </p:cNvSpPr>
              <p:nvPr/>
            </p:nvSpPr>
            <p:spPr bwMode="auto">
              <a:xfrm>
                <a:off x="5213158" y="1613645"/>
                <a:ext cx="20862" cy="38942"/>
              </a:xfrm>
              <a:custGeom>
                <a:avLst/>
                <a:gdLst>
                  <a:gd name="T0" fmla="*/ 11 w 12"/>
                  <a:gd name="T1" fmla="*/ 13 h 23"/>
                  <a:gd name="T2" fmla="*/ 8 w 12"/>
                  <a:gd name="T3" fmla="*/ 0 h 23"/>
                  <a:gd name="T4" fmla="*/ 1 w 12"/>
                  <a:gd name="T5" fmla="*/ 10 h 23"/>
                  <a:gd name="T6" fmla="*/ 4 w 12"/>
                  <a:gd name="T7" fmla="*/ 23 h 23"/>
                  <a:gd name="T8" fmla="*/ 11 w 12"/>
                  <a:gd name="T9" fmla="*/ 13 h 23"/>
                </a:gdLst>
                <a:ahLst/>
                <a:cxnLst>
                  <a:cxn ang="0">
                    <a:pos x="T0" y="T1"/>
                  </a:cxn>
                  <a:cxn ang="0">
                    <a:pos x="T2" y="T3"/>
                  </a:cxn>
                  <a:cxn ang="0">
                    <a:pos x="T4" y="T5"/>
                  </a:cxn>
                  <a:cxn ang="0">
                    <a:pos x="T6" y="T7"/>
                  </a:cxn>
                  <a:cxn ang="0">
                    <a:pos x="T8" y="T9"/>
                  </a:cxn>
                </a:cxnLst>
                <a:rect l="0" t="0" r="r" b="b"/>
                <a:pathLst>
                  <a:path w="12" h="23">
                    <a:moveTo>
                      <a:pt x="11" y="13"/>
                    </a:moveTo>
                    <a:cubicBezTo>
                      <a:pt x="12" y="6"/>
                      <a:pt x="8" y="0"/>
                      <a:pt x="8" y="0"/>
                    </a:cubicBezTo>
                    <a:cubicBezTo>
                      <a:pt x="8" y="0"/>
                      <a:pt x="2" y="4"/>
                      <a:pt x="1" y="10"/>
                    </a:cubicBezTo>
                    <a:cubicBezTo>
                      <a:pt x="0" y="17"/>
                      <a:pt x="4" y="23"/>
                      <a:pt x="4" y="23"/>
                    </a:cubicBezTo>
                    <a:cubicBezTo>
                      <a:pt x="4" y="23"/>
                      <a:pt x="10" y="19"/>
                      <a:pt x="11" y="13"/>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42" name="Freeform 221">
                <a:extLst>
                  <a:ext uri="{FF2B5EF4-FFF2-40B4-BE49-F238E27FC236}">
                    <a16:creationId xmlns="" xmlns:a16="http://schemas.microsoft.com/office/drawing/2014/main" id="{AF2C6412-77EA-9849-948B-D1276A901F29}"/>
                  </a:ext>
                </a:extLst>
              </p:cNvPr>
              <p:cNvSpPr>
                <a:spLocks/>
              </p:cNvSpPr>
              <p:nvPr/>
            </p:nvSpPr>
            <p:spPr bwMode="auto">
              <a:xfrm>
                <a:off x="4503849" y="1834783"/>
                <a:ext cx="20862" cy="37552"/>
              </a:xfrm>
              <a:custGeom>
                <a:avLst/>
                <a:gdLst>
                  <a:gd name="T0" fmla="*/ 1 w 12"/>
                  <a:gd name="T1" fmla="*/ 10 h 22"/>
                  <a:gd name="T2" fmla="*/ 4 w 12"/>
                  <a:gd name="T3" fmla="*/ 22 h 22"/>
                  <a:gd name="T4" fmla="*/ 11 w 12"/>
                  <a:gd name="T5" fmla="*/ 12 h 22"/>
                  <a:gd name="T6" fmla="*/ 8 w 12"/>
                  <a:gd name="T7" fmla="*/ 0 h 22"/>
                  <a:gd name="T8" fmla="*/ 1 w 12"/>
                  <a:gd name="T9" fmla="*/ 10 h 22"/>
                </a:gdLst>
                <a:ahLst/>
                <a:cxnLst>
                  <a:cxn ang="0">
                    <a:pos x="T0" y="T1"/>
                  </a:cxn>
                  <a:cxn ang="0">
                    <a:pos x="T2" y="T3"/>
                  </a:cxn>
                  <a:cxn ang="0">
                    <a:pos x="T4" y="T5"/>
                  </a:cxn>
                  <a:cxn ang="0">
                    <a:pos x="T6" y="T7"/>
                  </a:cxn>
                  <a:cxn ang="0">
                    <a:pos x="T8" y="T9"/>
                  </a:cxn>
                </a:cxnLst>
                <a:rect l="0" t="0" r="r" b="b"/>
                <a:pathLst>
                  <a:path w="12" h="22">
                    <a:moveTo>
                      <a:pt x="1" y="10"/>
                    </a:moveTo>
                    <a:cubicBezTo>
                      <a:pt x="0" y="16"/>
                      <a:pt x="4" y="22"/>
                      <a:pt x="4" y="22"/>
                    </a:cubicBezTo>
                    <a:cubicBezTo>
                      <a:pt x="4" y="22"/>
                      <a:pt x="10" y="18"/>
                      <a:pt x="11" y="12"/>
                    </a:cubicBezTo>
                    <a:cubicBezTo>
                      <a:pt x="12" y="6"/>
                      <a:pt x="8" y="0"/>
                      <a:pt x="8" y="0"/>
                    </a:cubicBezTo>
                    <a:cubicBezTo>
                      <a:pt x="8" y="0"/>
                      <a:pt x="2" y="4"/>
                      <a:pt x="1" y="1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43" name="Freeform 222">
                <a:extLst>
                  <a:ext uri="{FF2B5EF4-FFF2-40B4-BE49-F238E27FC236}">
                    <a16:creationId xmlns="" xmlns:a16="http://schemas.microsoft.com/office/drawing/2014/main" id="{66359486-B4D5-344D-BA69-E7C7878EDA98}"/>
                  </a:ext>
                </a:extLst>
              </p:cNvPr>
              <p:cNvSpPr>
                <a:spLocks/>
              </p:cNvSpPr>
              <p:nvPr/>
            </p:nvSpPr>
            <p:spPr bwMode="auto">
              <a:xfrm>
                <a:off x="4674917" y="2075392"/>
                <a:ext cx="41724" cy="26426"/>
              </a:xfrm>
              <a:custGeom>
                <a:avLst/>
                <a:gdLst>
                  <a:gd name="T0" fmla="*/ 15 w 25"/>
                  <a:gd name="T1" fmla="*/ 14 h 16"/>
                  <a:gd name="T2" fmla="*/ 25 w 25"/>
                  <a:gd name="T3" fmla="*/ 4 h 16"/>
                  <a:gd name="T4" fmla="*/ 10 w 25"/>
                  <a:gd name="T5" fmla="*/ 3 h 16"/>
                  <a:gd name="T6" fmla="*/ 0 w 25"/>
                  <a:gd name="T7" fmla="*/ 13 h 16"/>
                  <a:gd name="T8" fmla="*/ 15 w 25"/>
                  <a:gd name="T9" fmla="*/ 14 h 16"/>
                </a:gdLst>
                <a:ahLst/>
                <a:cxnLst>
                  <a:cxn ang="0">
                    <a:pos x="T0" y="T1"/>
                  </a:cxn>
                  <a:cxn ang="0">
                    <a:pos x="T2" y="T3"/>
                  </a:cxn>
                  <a:cxn ang="0">
                    <a:pos x="T4" y="T5"/>
                  </a:cxn>
                  <a:cxn ang="0">
                    <a:pos x="T6" y="T7"/>
                  </a:cxn>
                  <a:cxn ang="0">
                    <a:pos x="T8" y="T9"/>
                  </a:cxn>
                </a:cxnLst>
                <a:rect l="0" t="0" r="r" b="b"/>
                <a:pathLst>
                  <a:path w="25" h="16">
                    <a:moveTo>
                      <a:pt x="15" y="14"/>
                    </a:moveTo>
                    <a:cubicBezTo>
                      <a:pt x="21" y="11"/>
                      <a:pt x="25" y="4"/>
                      <a:pt x="25" y="4"/>
                    </a:cubicBezTo>
                    <a:cubicBezTo>
                      <a:pt x="25" y="4"/>
                      <a:pt x="17" y="0"/>
                      <a:pt x="10" y="3"/>
                    </a:cubicBezTo>
                    <a:cubicBezTo>
                      <a:pt x="4" y="5"/>
                      <a:pt x="0" y="13"/>
                      <a:pt x="0" y="13"/>
                    </a:cubicBezTo>
                    <a:cubicBezTo>
                      <a:pt x="0" y="13"/>
                      <a:pt x="8" y="16"/>
                      <a:pt x="15" y="1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44" name="Freeform 223">
                <a:extLst>
                  <a:ext uri="{FF2B5EF4-FFF2-40B4-BE49-F238E27FC236}">
                    <a16:creationId xmlns="" xmlns:a16="http://schemas.microsoft.com/office/drawing/2014/main" id="{604034CB-1145-3542-BA32-080875679720}"/>
                  </a:ext>
                </a:extLst>
              </p:cNvPr>
              <p:cNvSpPr>
                <a:spLocks/>
              </p:cNvSpPr>
              <p:nvPr/>
            </p:nvSpPr>
            <p:spPr bwMode="auto">
              <a:xfrm>
                <a:off x="4661009" y="2054530"/>
                <a:ext cx="22253" cy="37552"/>
              </a:xfrm>
              <a:custGeom>
                <a:avLst/>
                <a:gdLst>
                  <a:gd name="T0" fmla="*/ 9 w 13"/>
                  <a:gd name="T1" fmla="*/ 0 h 22"/>
                  <a:gd name="T2" fmla="*/ 1 w 13"/>
                  <a:gd name="T3" fmla="*/ 10 h 22"/>
                  <a:gd name="T4" fmla="*/ 4 w 13"/>
                  <a:gd name="T5" fmla="*/ 22 h 22"/>
                  <a:gd name="T6" fmla="*/ 11 w 13"/>
                  <a:gd name="T7" fmla="*/ 12 h 22"/>
                  <a:gd name="T8" fmla="*/ 9 w 13"/>
                  <a:gd name="T9" fmla="*/ 0 h 22"/>
                </a:gdLst>
                <a:ahLst/>
                <a:cxnLst>
                  <a:cxn ang="0">
                    <a:pos x="T0" y="T1"/>
                  </a:cxn>
                  <a:cxn ang="0">
                    <a:pos x="T2" y="T3"/>
                  </a:cxn>
                  <a:cxn ang="0">
                    <a:pos x="T4" y="T5"/>
                  </a:cxn>
                  <a:cxn ang="0">
                    <a:pos x="T6" y="T7"/>
                  </a:cxn>
                  <a:cxn ang="0">
                    <a:pos x="T8" y="T9"/>
                  </a:cxn>
                </a:cxnLst>
                <a:rect l="0" t="0" r="r" b="b"/>
                <a:pathLst>
                  <a:path w="13" h="22">
                    <a:moveTo>
                      <a:pt x="9" y="0"/>
                    </a:moveTo>
                    <a:cubicBezTo>
                      <a:pt x="9" y="0"/>
                      <a:pt x="3" y="4"/>
                      <a:pt x="1" y="10"/>
                    </a:cubicBezTo>
                    <a:cubicBezTo>
                      <a:pt x="0" y="16"/>
                      <a:pt x="4" y="22"/>
                      <a:pt x="4" y="22"/>
                    </a:cubicBezTo>
                    <a:cubicBezTo>
                      <a:pt x="4" y="22"/>
                      <a:pt x="10" y="19"/>
                      <a:pt x="11" y="12"/>
                    </a:cubicBezTo>
                    <a:cubicBezTo>
                      <a:pt x="13" y="6"/>
                      <a:pt x="9" y="0"/>
                      <a:pt x="9"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45" name="Freeform 224">
                <a:extLst>
                  <a:ext uri="{FF2B5EF4-FFF2-40B4-BE49-F238E27FC236}">
                    <a16:creationId xmlns="" xmlns:a16="http://schemas.microsoft.com/office/drawing/2014/main" id="{B86C18E8-6EA7-784C-BED2-7ABA63989193}"/>
                  </a:ext>
                </a:extLst>
              </p:cNvPr>
              <p:cNvSpPr>
                <a:spLocks/>
              </p:cNvSpPr>
              <p:nvPr/>
            </p:nvSpPr>
            <p:spPr bwMode="auto">
              <a:xfrm>
                <a:off x="3955873" y="1556623"/>
                <a:ext cx="31989" cy="54242"/>
              </a:xfrm>
              <a:custGeom>
                <a:avLst/>
                <a:gdLst>
                  <a:gd name="T0" fmla="*/ 17 w 19"/>
                  <a:gd name="T1" fmla="*/ 18 h 32"/>
                  <a:gd name="T2" fmla="*/ 14 w 19"/>
                  <a:gd name="T3" fmla="*/ 0 h 32"/>
                  <a:gd name="T4" fmla="*/ 2 w 19"/>
                  <a:gd name="T5" fmla="*/ 14 h 32"/>
                  <a:gd name="T6" fmla="*/ 5 w 19"/>
                  <a:gd name="T7" fmla="*/ 32 h 32"/>
                  <a:gd name="T8" fmla="*/ 17 w 19"/>
                  <a:gd name="T9" fmla="*/ 18 h 32"/>
                </a:gdLst>
                <a:ahLst/>
                <a:cxnLst>
                  <a:cxn ang="0">
                    <a:pos x="T0" y="T1"/>
                  </a:cxn>
                  <a:cxn ang="0">
                    <a:pos x="T2" y="T3"/>
                  </a:cxn>
                  <a:cxn ang="0">
                    <a:pos x="T4" y="T5"/>
                  </a:cxn>
                  <a:cxn ang="0">
                    <a:pos x="T6" y="T7"/>
                  </a:cxn>
                  <a:cxn ang="0">
                    <a:pos x="T8" y="T9"/>
                  </a:cxn>
                </a:cxnLst>
                <a:rect l="0" t="0" r="r" b="b"/>
                <a:pathLst>
                  <a:path w="19" h="32">
                    <a:moveTo>
                      <a:pt x="17" y="18"/>
                    </a:moveTo>
                    <a:cubicBezTo>
                      <a:pt x="19" y="9"/>
                      <a:pt x="14" y="0"/>
                      <a:pt x="14" y="0"/>
                    </a:cubicBezTo>
                    <a:cubicBezTo>
                      <a:pt x="14" y="0"/>
                      <a:pt x="4" y="5"/>
                      <a:pt x="2" y="14"/>
                    </a:cubicBezTo>
                    <a:cubicBezTo>
                      <a:pt x="0" y="23"/>
                      <a:pt x="5" y="32"/>
                      <a:pt x="5" y="32"/>
                    </a:cubicBezTo>
                    <a:cubicBezTo>
                      <a:pt x="5" y="32"/>
                      <a:pt x="14" y="27"/>
                      <a:pt x="17" y="1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46" name="Freeform 225">
                <a:extLst>
                  <a:ext uri="{FF2B5EF4-FFF2-40B4-BE49-F238E27FC236}">
                    <a16:creationId xmlns="" xmlns:a16="http://schemas.microsoft.com/office/drawing/2014/main" id="{DEED91AD-2670-F044-80C1-89A5C89ADBAE}"/>
                  </a:ext>
                </a:extLst>
              </p:cNvPr>
              <p:cNvSpPr>
                <a:spLocks/>
              </p:cNvSpPr>
              <p:nvPr/>
            </p:nvSpPr>
            <p:spPr bwMode="auto">
              <a:xfrm>
                <a:off x="3922494" y="1580266"/>
                <a:ext cx="33379" cy="36161"/>
              </a:xfrm>
              <a:custGeom>
                <a:avLst/>
                <a:gdLst>
                  <a:gd name="T0" fmla="*/ 15 w 20"/>
                  <a:gd name="T1" fmla="*/ 6 h 21"/>
                  <a:gd name="T2" fmla="*/ 0 w 20"/>
                  <a:gd name="T3" fmla="*/ 0 h 21"/>
                  <a:gd name="T4" fmla="*/ 5 w 20"/>
                  <a:gd name="T5" fmla="*/ 15 h 21"/>
                  <a:gd name="T6" fmla="*/ 20 w 20"/>
                  <a:gd name="T7" fmla="*/ 21 h 21"/>
                  <a:gd name="T8" fmla="*/ 15 w 20"/>
                  <a:gd name="T9" fmla="*/ 6 h 21"/>
                </a:gdLst>
                <a:ahLst/>
                <a:cxnLst>
                  <a:cxn ang="0">
                    <a:pos x="T0" y="T1"/>
                  </a:cxn>
                  <a:cxn ang="0">
                    <a:pos x="T2" y="T3"/>
                  </a:cxn>
                  <a:cxn ang="0">
                    <a:pos x="T4" y="T5"/>
                  </a:cxn>
                  <a:cxn ang="0">
                    <a:pos x="T6" y="T7"/>
                  </a:cxn>
                  <a:cxn ang="0">
                    <a:pos x="T8" y="T9"/>
                  </a:cxn>
                </a:cxnLst>
                <a:rect l="0" t="0" r="r" b="b"/>
                <a:pathLst>
                  <a:path w="20" h="21">
                    <a:moveTo>
                      <a:pt x="15" y="6"/>
                    </a:moveTo>
                    <a:cubicBezTo>
                      <a:pt x="9" y="0"/>
                      <a:pt x="0" y="0"/>
                      <a:pt x="0" y="0"/>
                    </a:cubicBezTo>
                    <a:cubicBezTo>
                      <a:pt x="0" y="0"/>
                      <a:pt x="0" y="9"/>
                      <a:pt x="5" y="15"/>
                    </a:cubicBezTo>
                    <a:cubicBezTo>
                      <a:pt x="11" y="20"/>
                      <a:pt x="20" y="21"/>
                      <a:pt x="20" y="21"/>
                    </a:cubicBezTo>
                    <a:cubicBezTo>
                      <a:pt x="20" y="21"/>
                      <a:pt x="20" y="11"/>
                      <a:pt x="15" y="6"/>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47" name="Freeform 226">
                <a:extLst>
                  <a:ext uri="{FF2B5EF4-FFF2-40B4-BE49-F238E27FC236}">
                    <a16:creationId xmlns="" xmlns:a16="http://schemas.microsoft.com/office/drawing/2014/main" id="{B2DA6B2A-7967-434C-9818-86ACE9BE022E}"/>
                  </a:ext>
                </a:extLst>
              </p:cNvPr>
              <p:cNvSpPr>
                <a:spLocks/>
              </p:cNvSpPr>
              <p:nvPr/>
            </p:nvSpPr>
            <p:spPr bwMode="auto">
              <a:xfrm>
                <a:off x="4474642" y="1103222"/>
                <a:ext cx="58414" cy="43115"/>
              </a:xfrm>
              <a:custGeom>
                <a:avLst/>
                <a:gdLst>
                  <a:gd name="T0" fmla="*/ 0 w 34"/>
                  <a:gd name="T1" fmla="*/ 21 h 25"/>
                  <a:gd name="T2" fmla="*/ 21 w 34"/>
                  <a:gd name="T3" fmla="*/ 20 h 25"/>
                  <a:gd name="T4" fmla="*/ 34 w 34"/>
                  <a:gd name="T5" fmla="*/ 4 h 25"/>
                  <a:gd name="T6" fmla="*/ 13 w 34"/>
                  <a:gd name="T7" fmla="*/ 5 h 25"/>
                  <a:gd name="T8" fmla="*/ 0 w 34"/>
                  <a:gd name="T9" fmla="*/ 21 h 25"/>
                </a:gdLst>
                <a:ahLst/>
                <a:cxnLst>
                  <a:cxn ang="0">
                    <a:pos x="T0" y="T1"/>
                  </a:cxn>
                  <a:cxn ang="0">
                    <a:pos x="T2" y="T3"/>
                  </a:cxn>
                  <a:cxn ang="0">
                    <a:pos x="T4" y="T5"/>
                  </a:cxn>
                  <a:cxn ang="0">
                    <a:pos x="T6" y="T7"/>
                  </a:cxn>
                  <a:cxn ang="0">
                    <a:pos x="T8" y="T9"/>
                  </a:cxn>
                </a:cxnLst>
                <a:rect l="0" t="0" r="r" b="b"/>
                <a:pathLst>
                  <a:path w="34" h="25">
                    <a:moveTo>
                      <a:pt x="0" y="21"/>
                    </a:moveTo>
                    <a:cubicBezTo>
                      <a:pt x="0" y="21"/>
                      <a:pt x="12" y="25"/>
                      <a:pt x="21" y="20"/>
                    </a:cubicBezTo>
                    <a:cubicBezTo>
                      <a:pt x="30" y="15"/>
                      <a:pt x="34" y="4"/>
                      <a:pt x="34" y="4"/>
                    </a:cubicBezTo>
                    <a:cubicBezTo>
                      <a:pt x="34" y="4"/>
                      <a:pt x="23" y="0"/>
                      <a:pt x="13" y="5"/>
                    </a:cubicBezTo>
                    <a:cubicBezTo>
                      <a:pt x="4" y="9"/>
                      <a:pt x="0" y="21"/>
                      <a:pt x="0" y="2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48" name="Freeform 227">
                <a:extLst>
                  <a:ext uri="{FF2B5EF4-FFF2-40B4-BE49-F238E27FC236}">
                    <a16:creationId xmlns="" xmlns:a16="http://schemas.microsoft.com/office/drawing/2014/main" id="{2D7F6550-8F45-E14B-A92E-452C3A4EF670}"/>
                  </a:ext>
                </a:extLst>
              </p:cNvPr>
              <p:cNvSpPr>
                <a:spLocks/>
              </p:cNvSpPr>
              <p:nvPr/>
            </p:nvSpPr>
            <p:spPr bwMode="auto">
              <a:xfrm>
                <a:off x="4449608" y="1068451"/>
                <a:ext cx="44506" cy="50069"/>
              </a:xfrm>
              <a:custGeom>
                <a:avLst/>
                <a:gdLst>
                  <a:gd name="T0" fmla="*/ 19 w 26"/>
                  <a:gd name="T1" fmla="*/ 20 h 29"/>
                  <a:gd name="T2" fmla="*/ 25 w 26"/>
                  <a:gd name="T3" fmla="*/ 0 h 29"/>
                  <a:gd name="T4" fmla="*/ 6 w 26"/>
                  <a:gd name="T5" fmla="*/ 9 h 29"/>
                  <a:gd name="T6" fmla="*/ 1 w 26"/>
                  <a:gd name="T7" fmla="*/ 29 h 29"/>
                  <a:gd name="T8" fmla="*/ 19 w 26"/>
                  <a:gd name="T9" fmla="*/ 20 h 29"/>
                </a:gdLst>
                <a:ahLst/>
                <a:cxnLst>
                  <a:cxn ang="0">
                    <a:pos x="T0" y="T1"/>
                  </a:cxn>
                  <a:cxn ang="0">
                    <a:pos x="T2" y="T3"/>
                  </a:cxn>
                  <a:cxn ang="0">
                    <a:pos x="T4" y="T5"/>
                  </a:cxn>
                  <a:cxn ang="0">
                    <a:pos x="T6" y="T7"/>
                  </a:cxn>
                  <a:cxn ang="0">
                    <a:pos x="T8" y="T9"/>
                  </a:cxn>
                </a:cxnLst>
                <a:rect l="0" t="0" r="r" b="b"/>
                <a:pathLst>
                  <a:path w="26" h="29">
                    <a:moveTo>
                      <a:pt x="19" y="20"/>
                    </a:moveTo>
                    <a:cubicBezTo>
                      <a:pt x="26" y="12"/>
                      <a:pt x="25" y="0"/>
                      <a:pt x="25" y="0"/>
                    </a:cubicBezTo>
                    <a:cubicBezTo>
                      <a:pt x="25" y="0"/>
                      <a:pt x="13" y="1"/>
                      <a:pt x="6" y="9"/>
                    </a:cubicBezTo>
                    <a:cubicBezTo>
                      <a:pt x="0" y="17"/>
                      <a:pt x="1" y="29"/>
                      <a:pt x="1" y="29"/>
                    </a:cubicBezTo>
                    <a:cubicBezTo>
                      <a:pt x="1" y="29"/>
                      <a:pt x="13" y="28"/>
                      <a:pt x="19" y="2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49" name="Freeform 228">
                <a:extLst>
                  <a:ext uri="{FF2B5EF4-FFF2-40B4-BE49-F238E27FC236}">
                    <a16:creationId xmlns="" xmlns:a16="http://schemas.microsoft.com/office/drawing/2014/main" id="{D00F03D8-9EBC-DC4E-8DBF-6AE2E2D05E39}"/>
                  </a:ext>
                </a:extLst>
              </p:cNvPr>
              <p:cNvSpPr>
                <a:spLocks/>
              </p:cNvSpPr>
              <p:nvPr/>
            </p:nvSpPr>
            <p:spPr bwMode="auto">
              <a:xfrm>
                <a:off x="4406493" y="1044808"/>
                <a:ext cx="38942" cy="61195"/>
              </a:xfrm>
              <a:custGeom>
                <a:avLst/>
                <a:gdLst>
                  <a:gd name="T0" fmla="*/ 20 w 23"/>
                  <a:gd name="T1" fmla="*/ 21 h 36"/>
                  <a:gd name="T2" fmla="*/ 17 w 23"/>
                  <a:gd name="T3" fmla="*/ 0 h 36"/>
                  <a:gd name="T4" fmla="*/ 4 w 23"/>
                  <a:gd name="T5" fmla="*/ 15 h 36"/>
                  <a:gd name="T6" fmla="*/ 6 w 23"/>
                  <a:gd name="T7" fmla="*/ 36 h 36"/>
                  <a:gd name="T8" fmla="*/ 20 w 23"/>
                  <a:gd name="T9" fmla="*/ 21 h 36"/>
                </a:gdLst>
                <a:ahLst/>
                <a:cxnLst>
                  <a:cxn ang="0">
                    <a:pos x="T0" y="T1"/>
                  </a:cxn>
                  <a:cxn ang="0">
                    <a:pos x="T2" y="T3"/>
                  </a:cxn>
                  <a:cxn ang="0">
                    <a:pos x="T4" y="T5"/>
                  </a:cxn>
                  <a:cxn ang="0">
                    <a:pos x="T6" y="T7"/>
                  </a:cxn>
                  <a:cxn ang="0">
                    <a:pos x="T8" y="T9"/>
                  </a:cxn>
                </a:cxnLst>
                <a:rect l="0" t="0" r="r" b="b"/>
                <a:pathLst>
                  <a:path w="23" h="36">
                    <a:moveTo>
                      <a:pt x="20" y="21"/>
                    </a:moveTo>
                    <a:cubicBezTo>
                      <a:pt x="23" y="11"/>
                      <a:pt x="17" y="0"/>
                      <a:pt x="17" y="0"/>
                    </a:cubicBezTo>
                    <a:cubicBezTo>
                      <a:pt x="17" y="0"/>
                      <a:pt x="7" y="5"/>
                      <a:pt x="4" y="15"/>
                    </a:cubicBezTo>
                    <a:cubicBezTo>
                      <a:pt x="0" y="25"/>
                      <a:pt x="6" y="36"/>
                      <a:pt x="6" y="36"/>
                    </a:cubicBezTo>
                    <a:cubicBezTo>
                      <a:pt x="6" y="36"/>
                      <a:pt x="17" y="30"/>
                      <a:pt x="20" y="2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50" name="Freeform 229">
                <a:extLst>
                  <a:ext uri="{FF2B5EF4-FFF2-40B4-BE49-F238E27FC236}">
                    <a16:creationId xmlns="" xmlns:a16="http://schemas.microsoft.com/office/drawing/2014/main" id="{DEBCECCD-D63E-FD41-A317-DA8FA16F426B}"/>
                  </a:ext>
                </a:extLst>
              </p:cNvPr>
              <p:cNvSpPr>
                <a:spLocks/>
              </p:cNvSpPr>
              <p:nvPr/>
            </p:nvSpPr>
            <p:spPr bwMode="auto">
              <a:xfrm>
                <a:off x="4324435" y="1053153"/>
                <a:ext cx="65368" cy="55632"/>
              </a:xfrm>
              <a:custGeom>
                <a:avLst/>
                <a:gdLst>
                  <a:gd name="T0" fmla="*/ 13 w 38"/>
                  <a:gd name="T1" fmla="*/ 25 h 32"/>
                  <a:gd name="T2" fmla="*/ 38 w 38"/>
                  <a:gd name="T3" fmla="*/ 29 h 32"/>
                  <a:gd name="T4" fmla="*/ 25 w 38"/>
                  <a:gd name="T5" fmla="*/ 7 h 32"/>
                  <a:gd name="T6" fmla="*/ 0 w 38"/>
                  <a:gd name="T7" fmla="*/ 3 h 32"/>
                  <a:gd name="T8" fmla="*/ 13 w 38"/>
                  <a:gd name="T9" fmla="*/ 25 h 32"/>
                </a:gdLst>
                <a:ahLst/>
                <a:cxnLst>
                  <a:cxn ang="0">
                    <a:pos x="T0" y="T1"/>
                  </a:cxn>
                  <a:cxn ang="0">
                    <a:pos x="T2" y="T3"/>
                  </a:cxn>
                  <a:cxn ang="0">
                    <a:pos x="T4" y="T5"/>
                  </a:cxn>
                  <a:cxn ang="0">
                    <a:pos x="T6" y="T7"/>
                  </a:cxn>
                  <a:cxn ang="0">
                    <a:pos x="T8" y="T9"/>
                  </a:cxn>
                </a:cxnLst>
                <a:rect l="0" t="0" r="r" b="b"/>
                <a:pathLst>
                  <a:path w="38" h="32">
                    <a:moveTo>
                      <a:pt x="13" y="25"/>
                    </a:moveTo>
                    <a:cubicBezTo>
                      <a:pt x="24" y="32"/>
                      <a:pt x="38" y="29"/>
                      <a:pt x="38" y="29"/>
                    </a:cubicBezTo>
                    <a:cubicBezTo>
                      <a:pt x="38" y="29"/>
                      <a:pt x="36" y="15"/>
                      <a:pt x="25" y="7"/>
                    </a:cubicBezTo>
                    <a:cubicBezTo>
                      <a:pt x="14" y="0"/>
                      <a:pt x="0" y="3"/>
                      <a:pt x="0" y="3"/>
                    </a:cubicBezTo>
                    <a:cubicBezTo>
                      <a:pt x="0" y="3"/>
                      <a:pt x="2" y="18"/>
                      <a:pt x="13" y="2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51" name="Freeform 230">
                <a:extLst>
                  <a:ext uri="{FF2B5EF4-FFF2-40B4-BE49-F238E27FC236}">
                    <a16:creationId xmlns="" xmlns:a16="http://schemas.microsoft.com/office/drawing/2014/main" id="{068F0190-A410-1C4E-8FE3-3A36B38401F4}"/>
                  </a:ext>
                </a:extLst>
              </p:cNvPr>
              <p:cNvSpPr>
                <a:spLocks/>
              </p:cNvSpPr>
              <p:nvPr/>
            </p:nvSpPr>
            <p:spPr bwMode="auto">
              <a:xfrm>
                <a:off x="4345298" y="1128256"/>
                <a:ext cx="45897" cy="34770"/>
              </a:xfrm>
              <a:custGeom>
                <a:avLst/>
                <a:gdLst>
                  <a:gd name="T0" fmla="*/ 11 w 27"/>
                  <a:gd name="T1" fmla="*/ 4 h 20"/>
                  <a:gd name="T2" fmla="*/ 0 w 27"/>
                  <a:gd name="T3" fmla="*/ 16 h 20"/>
                  <a:gd name="T4" fmla="*/ 17 w 27"/>
                  <a:gd name="T5" fmla="*/ 16 h 20"/>
                  <a:gd name="T6" fmla="*/ 27 w 27"/>
                  <a:gd name="T7" fmla="*/ 3 h 20"/>
                  <a:gd name="T8" fmla="*/ 11 w 27"/>
                  <a:gd name="T9" fmla="*/ 4 h 20"/>
                </a:gdLst>
                <a:ahLst/>
                <a:cxnLst>
                  <a:cxn ang="0">
                    <a:pos x="T0" y="T1"/>
                  </a:cxn>
                  <a:cxn ang="0">
                    <a:pos x="T2" y="T3"/>
                  </a:cxn>
                  <a:cxn ang="0">
                    <a:pos x="T4" y="T5"/>
                  </a:cxn>
                  <a:cxn ang="0">
                    <a:pos x="T6" y="T7"/>
                  </a:cxn>
                  <a:cxn ang="0">
                    <a:pos x="T8" y="T9"/>
                  </a:cxn>
                </a:cxnLst>
                <a:rect l="0" t="0" r="r" b="b"/>
                <a:pathLst>
                  <a:path w="27" h="20">
                    <a:moveTo>
                      <a:pt x="11" y="4"/>
                    </a:moveTo>
                    <a:cubicBezTo>
                      <a:pt x="3" y="7"/>
                      <a:pt x="0" y="16"/>
                      <a:pt x="0" y="16"/>
                    </a:cubicBezTo>
                    <a:cubicBezTo>
                      <a:pt x="0" y="16"/>
                      <a:pt x="9" y="20"/>
                      <a:pt x="17" y="16"/>
                    </a:cubicBezTo>
                    <a:cubicBezTo>
                      <a:pt x="24" y="12"/>
                      <a:pt x="27" y="3"/>
                      <a:pt x="27" y="3"/>
                    </a:cubicBezTo>
                    <a:cubicBezTo>
                      <a:pt x="27" y="3"/>
                      <a:pt x="18" y="0"/>
                      <a:pt x="11" y="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52" name="Freeform 231">
                <a:extLst>
                  <a:ext uri="{FF2B5EF4-FFF2-40B4-BE49-F238E27FC236}">
                    <a16:creationId xmlns="" xmlns:a16="http://schemas.microsoft.com/office/drawing/2014/main" id="{E2298D3B-07A1-E042-9C30-B9D0271C7C57}"/>
                  </a:ext>
                </a:extLst>
              </p:cNvPr>
              <p:cNvSpPr>
                <a:spLocks/>
              </p:cNvSpPr>
              <p:nvPr/>
            </p:nvSpPr>
            <p:spPr bwMode="auto">
              <a:xfrm>
                <a:off x="5886306" y="2079564"/>
                <a:ext cx="27816" cy="47287"/>
              </a:xfrm>
              <a:custGeom>
                <a:avLst/>
                <a:gdLst>
                  <a:gd name="T0" fmla="*/ 4 w 17"/>
                  <a:gd name="T1" fmla="*/ 0 h 27"/>
                  <a:gd name="T2" fmla="*/ 2 w 17"/>
                  <a:gd name="T3" fmla="*/ 15 h 27"/>
                  <a:gd name="T4" fmla="*/ 13 w 17"/>
                  <a:gd name="T5" fmla="*/ 27 h 27"/>
                  <a:gd name="T6" fmla="*/ 14 w 17"/>
                  <a:gd name="T7" fmla="*/ 12 h 27"/>
                  <a:gd name="T8" fmla="*/ 4 w 17"/>
                  <a:gd name="T9" fmla="*/ 0 h 27"/>
                </a:gdLst>
                <a:ahLst/>
                <a:cxnLst>
                  <a:cxn ang="0">
                    <a:pos x="T0" y="T1"/>
                  </a:cxn>
                  <a:cxn ang="0">
                    <a:pos x="T2" y="T3"/>
                  </a:cxn>
                  <a:cxn ang="0">
                    <a:pos x="T4" y="T5"/>
                  </a:cxn>
                  <a:cxn ang="0">
                    <a:pos x="T6" y="T7"/>
                  </a:cxn>
                  <a:cxn ang="0">
                    <a:pos x="T8" y="T9"/>
                  </a:cxn>
                </a:cxnLst>
                <a:rect l="0" t="0" r="r" b="b"/>
                <a:pathLst>
                  <a:path w="17" h="27">
                    <a:moveTo>
                      <a:pt x="4" y="0"/>
                    </a:moveTo>
                    <a:cubicBezTo>
                      <a:pt x="4" y="0"/>
                      <a:pt x="0" y="8"/>
                      <a:pt x="2" y="15"/>
                    </a:cubicBezTo>
                    <a:cubicBezTo>
                      <a:pt x="5" y="23"/>
                      <a:pt x="13" y="27"/>
                      <a:pt x="13" y="27"/>
                    </a:cubicBezTo>
                    <a:cubicBezTo>
                      <a:pt x="13" y="27"/>
                      <a:pt x="17" y="19"/>
                      <a:pt x="14" y="12"/>
                    </a:cubicBezTo>
                    <a:cubicBezTo>
                      <a:pt x="12" y="4"/>
                      <a:pt x="4" y="0"/>
                      <a:pt x="4"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53" name="Freeform 232">
                <a:extLst>
                  <a:ext uri="{FF2B5EF4-FFF2-40B4-BE49-F238E27FC236}">
                    <a16:creationId xmlns="" xmlns:a16="http://schemas.microsoft.com/office/drawing/2014/main" id="{2E66ACC8-BC2F-454B-B141-7F0F73090662}"/>
                  </a:ext>
                </a:extLst>
              </p:cNvPr>
              <p:cNvSpPr>
                <a:spLocks/>
              </p:cNvSpPr>
              <p:nvPr/>
            </p:nvSpPr>
            <p:spPr bwMode="auto">
              <a:xfrm>
                <a:off x="5898823" y="2071220"/>
                <a:ext cx="31989" cy="18081"/>
              </a:xfrm>
              <a:custGeom>
                <a:avLst/>
                <a:gdLst>
                  <a:gd name="T0" fmla="*/ 18 w 18"/>
                  <a:gd name="T1" fmla="*/ 7 h 10"/>
                  <a:gd name="T2" fmla="*/ 10 w 18"/>
                  <a:gd name="T3" fmla="*/ 1 h 10"/>
                  <a:gd name="T4" fmla="*/ 0 w 18"/>
                  <a:gd name="T5" fmla="*/ 3 h 10"/>
                  <a:gd name="T6" fmla="*/ 8 w 18"/>
                  <a:gd name="T7" fmla="*/ 9 h 10"/>
                  <a:gd name="T8" fmla="*/ 18 w 18"/>
                  <a:gd name="T9" fmla="*/ 7 h 10"/>
                </a:gdLst>
                <a:ahLst/>
                <a:cxnLst>
                  <a:cxn ang="0">
                    <a:pos x="T0" y="T1"/>
                  </a:cxn>
                  <a:cxn ang="0">
                    <a:pos x="T2" y="T3"/>
                  </a:cxn>
                  <a:cxn ang="0">
                    <a:pos x="T4" y="T5"/>
                  </a:cxn>
                  <a:cxn ang="0">
                    <a:pos x="T6" y="T7"/>
                  </a:cxn>
                  <a:cxn ang="0">
                    <a:pos x="T8" y="T9"/>
                  </a:cxn>
                </a:cxnLst>
                <a:rect l="0" t="0" r="r" b="b"/>
                <a:pathLst>
                  <a:path w="18" h="10">
                    <a:moveTo>
                      <a:pt x="18" y="7"/>
                    </a:moveTo>
                    <a:cubicBezTo>
                      <a:pt x="18" y="7"/>
                      <a:pt x="14" y="2"/>
                      <a:pt x="10" y="1"/>
                    </a:cubicBezTo>
                    <a:cubicBezTo>
                      <a:pt x="5" y="0"/>
                      <a:pt x="0" y="3"/>
                      <a:pt x="0" y="3"/>
                    </a:cubicBezTo>
                    <a:cubicBezTo>
                      <a:pt x="0" y="3"/>
                      <a:pt x="3" y="8"/>
                      <a:pt x="8" y="9"/>
                    </a:cubicBezTo>
                    <a:cubicBezTo>
                      <a:pt x="13" y="10"/>
                      <a:pt x="18" y="7"/>
                      <a:pt x="18" y="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54" name="Freeform 233">
                <a:extLst>
                  <a:ext uri="{FF2B5EF4-FFF2-40B4-BE49-F238E27FC236}">
                    <a16:creationId xmlns="" xmlns:a16="http://schemas.microsoft.com/office/drawing/2014/main" id="{8E1762F1-D38A-D147-B0BB-CA05E1CE8513}"/>
                  </a:ext>
                </a:extLst>
              </p:cNvPr>
              <p:cNvSpPr>
                <a:spLocks/>
              </p:cNvSpPr>
              <p:nvPr/>
            </p:nvSpPr>
            <p:spPr bwMode="auto">
              <a:xfrm>
                <a:off x="5873788" y="1595565"/>
                <a:ext cx="59805" cy="65368"/>
              </a:xfrm>
              <a:custGeom>
                <a:avLst/>
                <a:gdLst>
                  <a:gd name="T0" fmla="*/ 26 w 35"/>
                  <a:gd name="T1" fmla="*/ 27 h 38"/>
                  <a:gd name="T2" fmla="*/ 34 w 35"/>
                  <a:gd name="T3" fmla="*/ 0 h 38"/>
                  <a:gd name="T4" fmla="*/ 9 w 35"/>
                  <a:gd name="T5" fmla="*/ 11 h 38"/>
                  <a:gd name="T6" fmla="*/ 1 w 35"/>
                  <a:gd name="T7" fmla="*/ 38 h 38"/>
                  <a:gd name="T8" fmla="*/ 26 w 35"/>
                  <a:gd name="T9" fmla="*/ 27 h 38"/>
                </a:gdLst>
                <a:ahLst/>
                <a:cxnLst>
                  <a:cxn ang="0">
                    <a:pos x="T0" y="T1"/>
                  </a:cxn>
                  <a:cxn ang="0">
                    <a:pos x="T2" y="T3"/>
                  </a:cxn>
                  <a:cxn ang="0">
                    <a:pos x="T4" y="T5"/>
                  </a:cxn>
                  <a:cxn ang="0">
                    <a:pos x="T6" y="T7"/>
                  </a:cxn>
                  <a:cxn ang="0">
                    <a:pos x="T8" y="T9"/>
                  </a:cxn>
                </a:cxnLst>
                <a:rect l="0" t="0" r="r" b="b"/>
                <a:pathLst>
                  <a:path w="35" h="38">
                    <a:moveTo>
                      <a:pt x="26" y="27"/>
                    </a:moveTo>
                    <a:cubicBezTo>
                      <a:pt x="35" y="16"/>
                      <a:pt x="34" y="0"/>
                      <a:pt x="34" y="0"/>
                    </a:cubicBezTo>
                    <a:cubicBezTo>
                      <a:pt x="34" y="0"/>
                      <a:pt x="18" y="1"/>
                      <a:pt x="9" y="11"/>
                    </a:cubicBezTo>
                    <a:cubicBezTo>
                      <a:pt x="0" y="22"/>
                      <a:pt x="1" y="38"/>
                      <a:pt x="1" y="38"/>
                    </a:cubicBezTo>
                    <a:cubicBezTo>
                      <a:pt x="1" y="38"/>
                      <a:pt x="17" y="37"/>
                      <a:pt x="26" y="27"/>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55" name="Freeform 234">
                <a:extLst>
                  <a:ext uri="{FF2B5EF4-FFF2-40B4-BE49-F238E27FC236}">
                    <a16:creationId xmlns="" xmlns:a16="http://schemas.microsoft.com/office/drawing/2014/main" id="{7F52FC5D-5600-C14C-940D-E13710089A79}"/>
                  </a:ext>
                </a:extLst>
              </p:cNvPr>
              <p:cNvSpPr>
                <a:spLocks/>
              </p:cNvSpPr>
              <p:nvPr/>
            </p:nvSpPr>
            <p:spPr bwMode="auto">
              <a:xfrm>
                <a:off x="5837627" y="1599737"/>
                <a:ext cx="34770" cy="52850"/>
              </a:xfrm>
              <a:custGeom>
                <a:avLst/>
                <a:gdLst>
                  <a:gd name="T0" fmla="*/ 15 w 20"/>
                  <a:gd name="T1" fmla="*/ 31 h 31"/>
                  <a:gd name="T2" fmla="*/ 17 w 20"/>
                  <a:gd name="T3" fmla="*/ 13 h 31"/>
                  <a:gd name="T4" fmla="*/ 5 w 20"/>
                  <a:gd name="T5" fmla="*/ 0 h 31"/>
                  <a:gd name="T6" fmla="*/ 3 w 20"/>
                  <a:gd name="T7" fmla="*/ 18 h 31"/>
                  <a:gd name="T8" fmla="*/ 15 w 20"/>
                  <a:gd name="T9" fmla="*/ 31 h 31"/>
                </a:gdLst>
                <a:ahLst/>
                <a:cxnLst>
                  <a:cxn ang="0">
                    <a:pos x="T0" y="T1"/>
                  </a:cxn>
                  <a:cxn ang="0">
                    <a:pos x="T2" y="T3"/>
                  </a:cxn>
                  <a:cxn ang="0">
                    <a:pos x="T4" y="T5"/>
                  </a:cxn>
                  <a:cxn ang="0">
                    <a:pos x="T6" y="T7"/>
                  </a:cxn>
                  <a:cxn ang="0">
                    <a:pos x="T8" y="T9"/>
                  </a:cxn>
                </a:cxnLst>
                <a:rect l="0" t="0" r="r" b="b"/>
                <a:pathLst>
                  <a:path w="20" h="31">
                    <a:moveTo>
                      <a:pt x="15" y="31"/>
                    </a:moveTo>
                    <a:cubicBezTo>
                      <a:pt x="15" y="31"/>
                      <a:pt x="20" y="22"/>
                      <a:pt x="17" y="13"/>
                    </a:cubicBezTo>
                    <a:cubicBezTo>
                      <a:pt x="14" y="5"/>
                      <a:pt x="5" y="0"/>
                      <a:pt x="5" y="0"/>
                    </a:cubicBezTo>
                    <a:cubicBezTo>
                      <a:pt x="5" y="0"/>
                      <a:pt x="0" y="10"/>
                      <a:pt x="3" y="18"/>
                    </a:cubicBezTo>
                    <a:cubicBezTo>
                      <a:pt x="6" y="26"/>
                      <a:pt x="15" y="31"/>
                      <a:pt x="15" y="3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56" name="Freeform 235">
                <a:extLst>
                  <a:ext uri="{FF2B5EF4-FFF2-40B4-BE49-F238E27FC236}">
                    <a16:creationId xmlns="" xmlns:a16="http://schemas.microsoft.com/office/drawing/2014/main" id="{993D8C9B-E2FD-5D49-818B-99A355DABD53}"/>
                  </a:ext>
                </a:extLst>
              </p:cNvPr>
              <p:cNvSpPr>
                <a:spLocks/>
              </p:cNvSpPr>
              <p:nvPr/>
            </p:nvSpPr>
            <p:spPr bwMode="auto">
              <a:xfrm>
                <a:off x="5093549" y="1558013"/>
                <a:ext cx="59805" cy="43115"/>
              </a:xfrm>
              <a:custGeom>
                <a:avLst/>
                <a:gdLst>
                  <a:gd name="T0" fmla="*/ 21 w 35"/>
                  <a:gd name="T1" fmla="*/ 20 h 25"/>
                  <a:gd name="T2" fmla="*/ 35 w 35"/>
                  <a:gd name="T3" fmla="*/ 5 h 25"/>
                  <a:gd name="T4" fmla="*/ 14 w 35"/>
                  <a:gd name="T5" fmla="*/ 4 h 25"/>
                  <a:gd name="T6" fmla="*/ 0 w 35"/>
                  <a:gd name="T7" fmla="*/ 20 h 25"/>
                  <a:gd name="T8" fmla="*/ 21 w 35"/>
                  <a:gd name="T9" fmla="*/ 20 h 25"/>
                </a:gdLst>
                <a:ahLst/>
                <a:cxnLst>
                  <a:cxn ang="0">
                    <a:pos x="T0" y="T1"/>
                  </a:cxn>
                  <a:cxn ang="0">
                    <a:pos x="T2" y="T3"/>
                  </a:cxn>
                  <a:cxn ang="0">
                    <a:pos x="T4" y="T5"/>
                  </a:cxn>
                  <a:cxn ang="0">
                    <a:pos x="T6" y="T7"/>
                  </a:cxn>
                  <a:cxn ang="0">
                    <a:pos x="T8" y="T9"/>
                  </a:cxn>
                </a:cxnLst>
                <a:rect l="0" t="0" r="r" b="b"/>
                <a:pathLst>
                  <a:path w="35" h="25">
                    <a:moveTo>
                      <a:pt x="21" y="20"/>
                    </a:moveTo>
                    <a:cubicBezTo>
                      <a:pt x="30" y="16"/>
                      <a:pt x="35" y="5"/>
                      <a:pt x="35" y="5"/>
                    </a:cubicBezTo>
                    <a:cubicBezTo>
                      <a:pt x="35" y="5"/>
                      <a:pt x="24" y="0"/>
                      <a:pt x="14" y="4"/>
                    </a:cubicBezTo>
                    <a:cubicBezTo>
                      <a:pt x="4" y="9"/>
                      <a:pt x="0" y="20"/>
                      <a:pt x="0" y="20"/>
                    </a:cubicBezTo>
                    <a:cubicBezTo>
                      <a:pt x="0" y="20"/>
                      <a:pt x="11" y="25"/>
                      <a:pt x="21" y="2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57" name="Freeform 236">
                <a:extLst>
                  <a:ext uri="{FF2B5EF4-FFF2-40B4-BE49-F238E27FC236}">
                    <a16:creationId xmlns="" xmlns:a16="http://schemas.microsoft.com/office/drawing/2014/main" id="{C3DBD42B-215E-084E-8FC4-A294606C6B39}"/>
                  </a:ext>
                </a:extLst>
              </p:cNvPr>
              <p:cNvSpPr>
                <a:spLocks/>
              </p:cNvSpPr>
              <p:nvPr/>
            </p:nvSpPr>
            <p:spPr bwMode="auto">
              <a:xfrm>
                <a:off x="5078250" y="1541324"/>
                <a:ext cx="22253" cy="43115"/>
              </a:xfrm>
              <a:custGeom>
                <a:avLst/>
                <a:gdLst>
                  <a:gd name="T0" fmla="*/ 12 w 13"/>
                  <a:gd name="T1" fmla="*/ 13 h 25"/>
                  <a:gd name="T2" fmla="*/ 8 w 13"/>
                  <a:gd name="T3" fmla="*/ 0 h 25"/>
                  <a:gd name="T4" fmla="*/ 1 w 13"/>
                  <a:gd name="T5" fmla="*/ 12 h 25"/>
                  <a:gd name="T6" fmla="*/ 5 w 13"/>
                  <a:gd name="T7" fmla="*/ 25 h 25"/>
                  <a:gd name="T8" fmla="*/ 12 w 13"/>
                  <a:gd name="T9" fmla="*/ 13 h 25"/>
                </a:gdLst>
                <a:ahLst/>
                <a:cxnLst>
                  <a:cxn ang="0">
                    <a:pos x="T0" y="T1"/>
                  </a:cxn>
                  <a:cxn ang="0">
                    <a:pos x="T2" y="T3"/>
                  </a:cxn>
                  <a:cxn ang="0">
                    <a:pos x="T4" y="T5"/>
                  </a:cxn>
                  <a:cxn ang="0">
                    <a:pos x="T6" y="T7"/>
                  </a:cxn>
                  <a:cxn ang="0">
                    <a:pos x="T8" y="T9"/>
                  </a:cxn>
                </a:cxnLst>
                <a:rect l="0" t="0" r="r" b="b"/>
                <a:pathLst>
                  <a:path w="13" h="25">
                    <a:moveTo>
                      <a:pt x="12" y="13"/>
                    </a:moveTo>
                    <a:cubicBezTo>
                      <a:pt x="13" y="6"/>
                      <a:pt x="8" y="0"/>
                      <a:pt x="8" y="0"/>
                    </a:cubicBezTo>
                    <a:cubicBezTo>
                      <a:pt x="8" y="0"/>
                      <a:pt x="2" y="5"/>
                      <a:pt x="1" y="12"/>
                    </a:cubicBezTo>
                    <a:cubicBezTo>
                      <a:pt x="0" y="19"/>
                      <a:pt x="5" y="25"/>
                      <a:pt x="5" y="25"/>
                    </a:cubicBezTo>
                    <a:cubicBezTo>
                      <a:pt x="5" y="25"/>
                      <a:pt x="12" y="20"/>
                      <a:pt x="12" y="13"/>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58" name="Freeform 237">
                <a:extLst>
                  <a:ext uri="{FF2B5EF4-FFF2-40B4-BE49-F238E27FC236}">
                    <a16:creationId xmlns="" xmlns:a16="http://schemas.microsoft.com/office/drawing/2014/main" id="{4A7EC5AE-8196-7D4C-A8E1-387478FB5CCD}"/>
                  </a:ext>
                </a:extLst>
              </p:cNvPr>
              <p:cNvSpPr>
                <a:spLocks/>
              </p:cNvSpPr>
              <p:nvPr/>
            </p:nvSpPr>
            <p:spPr bwMode="auto">
              <a:xfrm>
                <a:off x="4730549" y="1495428"/>
                <a:ext cx="41724" cy="33379"/>
              </a:xfrm>
              <a:custGeom>
                <a:avLst/>
                <a:gdLst>
                  <a:gd name="T0" fmla="*/ 16 w 24"/>
                  <a:gd name="T1" fmla="*/ 15 h 20"/>
                  <a:gd name="T2" fmla="*/ 24 w 24"/>
                  <a:gd name="T3" fmla="*/ 2 h 20"/>
                  <a:gd name="T4" fmla="*/ 8 w 24"/>
                  <a:gd name="T5" fmla="*/ 4 h 20"/>
                  <a:gd name="T6" fmla="*/ 0 w 24"/>
                  <a:gd name="T7" fmla="*/ 18 h 20"/>
                  <a:gd name="T8" fmla="*/ 16 w 24"/>
                  <a:gd name="T9" fmla="*/ 15 h 20"/>
                </a:gdLst>
                <a:ahLst/>
                <a:cxnLst>
                  <a:cxn ang="0">
                    <a:pos x="T0" y="T1"/>
                  </a:cxn>
                  <a:cxn ang="0">
                    <a:pos x="T2" y="T3"/>
                  </a:cxn>
                  <a:cxn ang="0">
                    <a:pos x="T4" y="T5"/>
                  </a:cxn>
                  <a:cxn ang="0">
                    <a:pos x="T6" y="T7"/>
                  </a:cxn>
                  <a:cxn ang="0">
                    <a:pos x="T8" y="T9"/>
                  </a:cxn>
                </a:cxnLst>
                <a:rect l="0" t="0" r="r" b="b"/>
                <a:pathLst>
                  <a:path w="24" h="20">
                    <a:moveTo>
                      <a:pt x="16" y="15"/>
                    </a:moveTo>
                    <a:cubicBezTo>
                      <a:pt x="22" y="11"/>
                      <a:pt x="24" y="2"/>
                      <a:pt x="24" y="2"/>
                    </a:cubicBezTo>
                    <a:cubicBezTo>
                      <a:pt x="24" y="2"/>
                      <a:pt x="15" y="0"/>
                      <a:pt x="8" y="4"/>
                    </a:cubicBezTo>
                    <a:cubicBezTo>
                      <a:pt x="2" y="9"/>
                      <a:pt x="0" y="18"/>
                      <a:pt x="0" y="18"/>
                    </a:cubicBezTo>
                    <a:cubicBezTo>
                      <a:pt x="0" y="18"/>
                      <a:pt x="9" y="20"/>
                      <a:pt x="16" y="1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59" name="Freeform 238">
                <a:extLst>
                  <a:ext uri="{FF2B5EF4-FFF2-40B4-BE49-F238E27FC236}">
                    <a16:creationId xmlns="" xmlns:a16="http://schemas.microsoft.com/office/drawing/2014/main" id="{BFE31B1F-CB46-3045-B38D-0345701DBA71}"/>
                  </a:ext>
                </a:extLst>
              </p:cNvPr>
              <p:cNvSpPr>
                <a:spLocks/>
              </p:cNvSpPr>
              <p:nvPr/>
            </p:nvSpPr>
            <p:spPr bwMode="auto">
              <a:xfrm>
                <a:off x="4716641" y="1488473"/>
                <a:ext cx="15299" cy="30598"/>
              </a:xfrm>
              <a:custGeom>
                <a:avLst/>
                <a:gdLst>
                  <a:gd name="T0" fmla="*/ 4 w 9"/>
                  <a:gd name="T1" fmla="*/ 0 h 18"/>
                  <a:gd name="T2" fmla="*/ 0 w 9"/>
                  <a:gd name="T3" fmla="*/ 9 h 18"/>
                  <a:gd name="T4" fmla="*/ 5 w 9"/>
                  <a:gd name="T5" fmla="*/ 18 h 18"/>
                  <a:gd name="T6" fmla="*/ 8 w 9"/>
                  <a:gd name="T7" fmla="*/ 9 h 18"/>
                  <a:gd name="T8" fmla="*/ 4 w 9"/>
                  <a:gd name="T9" fmla="*/ 0 h 18"/>
                </a:gdLst>
                <a:ahLst/>
                <a:cxnLst>
                  <a:cxn ang="0">
                    <a:pos x="T0" y="T1"/>
                  </a:cxn>
                  <a:cxn ang="0">
                    <a:pos x="T2" y="T3"/>
                  </a:cxn>
                  <a:cxn ang="0">
                    <a:pos x="T4" y="T5"/>
                  </a:cxn>
                  <a:cxn ang="0">
                    <a:pos x="T6" y="T7"/>
                  </a:cxn>
                  <a:cxn ang="0">
                    <a:pos x="T8" y="T9"/>
                  </a:cxn>
                </a:cxnLst>
                <a:rect l="0" t="0" r="r" b="b"/>
                <a:pathLst>
                  <a:path w="9" h="18">
                    <a:moveTo>
                      <a:pt x="4" y="0"/>
                    </a:moveTo>
                    <a:cubicBezTo>
                      <a:pt x="4" y="0"/>
                      <a:pt x="0" y="4"/>
                      <a:pt x="0" y="9"/>
                    </a:cubicBezTo>
                    <a:cubicBezTo>
                      <a:pt x="1" y="15"/>
                      <a:pt x="5" y="18"/>
                      <a:pt x="5" y="18"/>
                    </a:cubicBezTo>
                    <a:cubicBezTo>
                      <a:pt x="5" y="18"/>
                      <a:pt x="9" y="14"/>
                      <a:pt x="8" y="9"/>
                    </a:cubicBezTo>
                    <a:cubicBezTo>
                      <a:pt x="8" y="4"/>
                      <a:pt x="4" y="0"/>
                      <a:pt x="4"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60" name="Freeform 239">
                <a:extLst>
                  <a:ext uri="{FF2B5EF4-FFF2-40B4-BE49-F238E27FC236}">
                    <a16:creationId xmlns="" xmlns:a16="http://schemas.microsoft.com/office/drawing/2014/main" id="{BFDCF28A-D6A2-8843-9BF4-2438C97134AF}"/>
                  </a:ext>
                </a:extLst>
              </p:cNvPr>
              <p:cNvSpPr>
                <a:spLocks/>
              </p:cNvSpPr>
              <p:nvPr/>
            </p:nvSpPr>
            <p:spPr bwMode="auto">
              <a:xfrm>
                <a:off x="4566435" y="1621990"/>
                <a:ext cx="22253" cy="48678"/>
              </a:xfrm>
              <a:custGeom>
                <a:avLst/>
                <a:gdLst>
                  <a:gd name="T0" fmla="*/ 7 w 13"/>
                  <a:gd name="T1" fmla="*/ 29 h 29"/>
                  <a:gd name="T2" fmla="*/ 13 w 13"/>
                  <a:gd name="T3" fmla="*/ 14 h 29"/>
                  <a:gd name="T4" fmla="*/ 6 w 13"/>
                  <a:gd name="T5" fmla="*/ 0 h 29"/>
                  <a:gd name="T6" fmla="*/ 0 w 13"/>
                  <a:gd name="T7" fmla="*/ 15 h 29"/>
                  <a:gd name="T8" fmla="*/ 7 w 13"/>
                  <a:gd name="T9" fmla="*/ 29 h 29"/>
                </a:gdLst>
                <a:ahLst/>
                <a:cxnLst>
                  <a:cxn ang="0">
                    <a:pos x="T0" y="T1"/>
                  </a:cxn>
                  <a:cxn ang="0">
                    <a:pos x="T2" y="T3"/>
                  </a:cxn>
                  <a:cxn ang="0">
                    <a:pos x="T4" y="T5"/>
                  </a:cxn>
                  <a:cxn ang="0">
                    <a:pos x="T6" y="T7"/>
                  </a:cxn>
                  <a:cxn ang="0">
                    <a:pos x="T8" y="T9"/>
                  </a:cxn>
                </a:cxnLst>
                <a:rect l="0" t="0" r="r" b="b"/>
                <a:pathLst>
                  <a:path w="13" h="29">
                    <a:moveTo>
                      <a:pt x="7" y="29"/>
                    </a:moveTo>
                    <a:cubicBezTo>
                      <a:pt x="7" y="29"/>
                      <a:pt x="13" y="22"/>
                      <a:pt x="13" y="14"/>
                    </a:cubicBezTo>
                    <a:cubicBezTo>
                      <a:pt x="13" y="6"/>
                      <a:pt x="6" y="0"/>
                      <a:pt x="6" y="0"/>
                    </a:cubicBezTo>
                    <a:cubicBezTo>
                      <a:pt x="6" y="0"/>
                      <a:pt x="0" y="7"/>
                      <a:pt x="0" y="15"/>
                    </a:cubicBezTo>
                    <a:cubicBezTo>
                      <a:pt x="0" y="22"/>
                      <a:pt x="7" y="29"/>
                      <a:pt x="7" y="2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61" name="Freeform 240">
                <a:extLst>
                  <a:ext uri="{FF2B5EF4-FFF2-40B4-BE49-F238E27FC236}">
                    <a16:creationId xmlns="" xmlns:a16="http://schemas.microsoft.com/office/drawing/2014/main" id="{A9B744AD-D727-B24D-9B3C-4835A63080B9}"/>
                  </a:ext>
                </a:extLst>
              </p:cNvPr>
              <p:cNvSpPr>
                <a:spLocks/>
              </p:cNvSpPr>
              <p:nvPr/>
            </p:nvSpPr>
            <p:spPr bwMode="auto">
              <a:xfrm>
                <a:off x="4542792" y="1653979"/>
                <a:ext cx="27816" cy="20862"/>
              </a:xfrm>
              <a:custGeom>
                <a:avLst/>
                <a:gdLst>
                  <a:gd name="T0" fmla="*/ 10 w 16"/>
                  <a:gd name="T1" fmla="*/ 2 h 12"/>
                  <a:gd name="T2" fmla="*/ 0 w 16"/>
                  <a:gd name="T3" fmla="*/ 2 h 12"/>
                  <a:gd name="T4" fmla="*/ 6 w 16"/>
                  <a:gd name="T5" fmla="*/ 10 h 12"/>
                  <a:gd name="T6" fmla="*/ 16 w 16"/>
                  <a:gd name="T7" fmla="*/ 10 h 12"/>
                  <a:gd name="T8" fmla="*/ 10 w 16"/>
                  <a:gd name="T9" fmla="*/ 2 h 12"/>
                </a:gdLst>
                <a:ahLst/>
                <a:cxnLst>
                  <a:cxn ang="0">
                    <a:pos x="T0" y="T1"/>
                  </a:cxn>
                  <a:cxn ang="0">
                    <a:pos x="T2" y="T3"/>
                  </a:cxn>
                  <a:cxn ang="0">
                    <a:pos x="T4" y="T5"/>
                  </a:cxn>
                  <a:cxn ang="0">
                    <a:pos x="T6" y="T7"/>
                  </a:cxn>
                  <a:cxn ang="0">
                    <a:pos x="T8" y="T9"/>
                  </a:cxn>
                </a:cxnLst>
                <a:rect l="0" t="0" r="r" b="b"/>
                <a:pathLst>
                  <a:path w="16" h="12">
                    <a:moveTo>
                      <a:pt x="10" y="2"/>
                    </a:moveTo>
                    <a:cubicBezTo>
                      <a:pt x="6" y="0"/>
                      <a:pt x="0" y="2"/>
                      <a:pt x="0" y="2"/>
                    </a:cubicBezTo>
                    <a:cubicBezTo>
                      <a:pt x="0" y="2"/>
                      <a:pt x="2" y="7"/>
                      <a:pt x="6" y="10"/>
                    </a:cubicBezTo>
                    <a:cubicBezTo>
                      <a:pt x="11" y="12"/>
                      <a:pt x="16" y="10"/>
                      <a:pt x="16" y="10"/>
                    </a:cubicBezTo>
                    <a:cubicBezTo>
                      <a:pt x="16" y="10"/>
                      <a:pt x="15" y="5"/>
                      <a:pt x="10" y="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62" name="Freeform 241">
                <a:extLst>
                  <a:ext uri="{FF2B5EF4-FFF2-40B4-BE49-F238E27FC236}">
                    <a16:creationId xmlns="" xmlns:a16="http://schemas.microsoft.com/office/drawing/2014/main" id="{1B5B740C-9A5B-2D4F-BACB-3643726E5BA7}"/>
                  </a:ext>
                </a:extLst>
              </p:cNvPr>
              <p:cNvSpPr>
                <a:spLocks/>
              </p:cNvSpPr>
              <p:nvPr/>
            </p:nvSpPr>
            <p:spPr bwMode="auto">
              <a:xfrm>
                <a:off x="4409275" y="1850082"/>
                <a:ext cx="50069" cy="27816"/>
              </a:xfrm>
              <a:custGeom>
                <a:avLst/>
                <a:gdLst>
                  <a:gd name="T0" fmla="*/ 16 w 29"/>
                  <a:gd name="T1" fmla="*/ 15 h 16"/>
                  <a:gd name="T2" fmla="*/ 29 w 29"/>
                  <a:gd name="T3" fmla="*/ 6 h 16"/>
                  <a:gd name="T4" fmla="*/ 14 w 29"/>
                  <a:gd name="T5" fmla="*/ 2 h 16"/>
                  <a:gd name="T6" fmla="*/ 0 w 29"/>
                  <a:gd name="T7" fmla="*/ 10 h 16"/>
                  <a:gd name="T8" fmla="*/ 16 w 29"/>
                  <a:gd name="T9" fmla="*/ 15 h 16"/>
                </a:gdLst>
                <a:ahLst/>
                <a:cxnLst>
                  <a:cxn ang="0">
                    <a:pos x="T0" y="T1"/>
                  </a:cxn>
                  <a:cxn ang="0">
                    <a:pos x="T2" y="T3"/>
                  </a:cxn>
                  <a:cxn ang="0">
                    <a:pos x="T4" y="T5"/>
                  </a:cxn>
                  <a:cxn ang="0">
                    <a:pos x="T6" y="T7"/>
                  </a:cxn>
                  <a:cxn ang="0">
                    <a:pos x="T8" y="T9"/>
                  </a:cxn>
                </a:cxnLst>
                <a:rect l="0" t="0" r="r" b="b"/>
                <a:pathLst>
                  <a:path w="29" h="16">
                    <a:moveTo>
                      <a:pt x="16" y="15"/>
                    </a:moveTo>
                    <a:cubicBezTo>
                      <a:pt x="24" y="13"/>
                      <a:pt x="29" y="6"/>
                      <a:pt x="29" y="6"/>
                    </a:cubicBezTo>
                    <a:cubicBezTo>
                      <a:pt x="29" y="6"/>
                      <a:pt x="22" y="0"/>
                      <a:pt x="14" y="2"/>
                    </a:cubicBezTo>
                    <a:cubicBezTo>
                      <a:pt x="6" y="3"/>
                      <a:pt x="0" y="10"/>
                      <a:pt x="0" y="10"/>
                    </a:cubicBezTo>
                    <a:cubicBezTo>
                      <a:pt x="0" y="10"/>
                      <a:pt x="8" y="16"/>
                      <a:pt x="16" y="1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63" name="Freeform 242">
                <a:extLst>
                  <a:ext uri="{FF2B5EF4-FFF2-40B4-BE49-F238E27FC236}">
                    <a16:creationId xmlns="" xmlns:a16="http://schemas.microsoft.com/office/drawing/2014/main" id="{D427682D-3CB7-EC4C-9833-71B5C54652D5}"/>
                  </a:ext>
                </a:extLst>
              </p:cNvPr>
              <p:cNvSpPr>
                <a:spLocks/>
              </p:cNvSpPr>
              <p:nvPr/>
            </p:nvSpPr>
            <p:spPr bwMode="auto">
              <a:xfrm>
                <a:off x="4405102" y="1829220"/>
                <a:ext cx="18081" cy="30598"/>
              </a:xfrm>
              <a:custGeom>
                <a:avLst/>
                <a:gdLst>
                  <a:gd name="T0" fmla="*/ 9 w 11"/>
                  <a:gd name="T1" fmla="*/ 11 h 18"/>
                  <a:gd name="T2" fmla="*/ 9 w 11"/>
                  <a:gd name="T3" fmla="*/ 0 h 18"/>
                  <a:gd name="T4" fmla="*/ 1 w 11"/>
                  <a:gd name="T5" fmla="*/ 8 h 18"/>
                  <a:gd name="T6" fmla="*/ 2 w 11"/>
                  <a:gd name="T7" fmla="*/ 18 h 18"/>
                  <a:gd name="T8" fmla="*/ 9 w 11"/>
                  <a:gd name="T9" fmla="*/ 11 h 18"/>
                </a:gdLst>
                <a:ahLst/>
                <a:cxnLst>
                  <a:cxn ang="0">
                    <a:pos x="T0" y="T1"/>
                  </a:cxn>
                  <a:cxn ang="0">
                    <a:pos x="T2" y="T3"/>
                  </a:cxn>
                  <a:cxn ang="0">
                    <a:pos x="T4" y="T5"/>
                  </a:cxn>
                  <a:cxn ang="0">
                    <a:pos x="T6" y="T7"/>
                  </a:cxn>
                  <a:cxn ang="0">
                    <a:pos x="T8" y="T9"/>
                  </a:cxn>
                </a:cxnLst>
                <a:rect l="0" t="0" r="r" b="b"/>
                <a:pathLst>
                  <a:path w="11" h="18">
                    <a:moveTo>
                      <a:pt x="9" y="11"/>
                    </a:moveTo>
                    <a:cubicBezTo>
                      <a:pt x="11" y="6"/>
                      <a:pt x="9" y="0"/>
                      <a:pt x="9" y="0"/>
                    </a:cubicBezTo>
                    <a:cubicBezTo>
                      <a:pt x="9" y="0"/>
                      <a:pt x="3" y="3"/>
                      <a:pt x="1" y="8"/>
                    </a:cubicBezTo>
                    <a:cubicBezTo>
                      <a:pt x="0" y="12"/>
                      <a:pt x="2" y="18"/>
                      <a:pt x="2" y="18"/>
                    </a:cubicBezTo>
                    <a:cubicBezTo>
                      <a:pt x="2" y="18"/>
                      <a:pt x="7" y="15"/>
                      <a:pt x="9" y="1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64" name="Freeform 243">
                <a:extLst>
                  <a:ext uri="{FF2B5EF4-FFF2-40B4-BE49-F238E27FC236}">
                    <a16:creationId xmlns="" xmlns:a16="http://schemas.microsoft.com/office/drawing/2014/main" id="{2175B863-4480-AA4F-95E5-D43E499E5908}"/>
                  </a:ext>
                </a:extLst>
              </p:cNvPr>
              <p:cNvSpPr>
                <a:spLocks/>
              </p:cNvSpPr>
              <p:nvPr/>
            </p:nvSpPr>
            <p:spPr bwMode="auto">
              <a:xfrm>
                <a:off x="4752802" y="2071220"/>
                <a:ext cx="41724" cy="22253"/>
              </a:xfrm>
              <a:custGeom>
                <a:avLst/>
                <a:gdLst>
                  <a:gd name="T0" fmla="*/ 13 w 24"/>
                  <a:gd name="T1" fmla="*/ 12 h 13"/>
                  <a:gd name="T2" fmla="*/ 24 w 24"/>
                  <a:gd name="T3" fmla="*/ 5 h 13"/>
                  <a:gd name="T4" fmla="*/ 11 w 24"/>
                  <a:gd name="T5" fmla="*/ 1 h 13"/>
                  <a:gd name="T6" fmla="*/ 0 w 24"/>
                  <a:gd name="T7" fmla="*/ 9 h 13"/>
                  <a:gd name="T8" fmla="*/ 13 w 24"/>
                  <a:gd name="T9" fmla="*/ 12 h 13"/>
                </a:gdLst>
                <a:ahLst/>
                <a:cxnLst>
                  <a:cxn ang="0">
                    <a:pos x="T0" y="T1"/>
                  </a:cxn>
                  <a:cxn ang="0">
                    <a:pos x="T2" y="T3"/>
                  </a:cxn>
                  <a:cxn ang="0">
                    <a:pos x="T4" y="T5"/>
                  </a:cxn>
                  <a:cxn ang="0">
                    <a:pos x="T6" y="T7"/>
                  </a:cxn>
                  <a:cxn ang="0">
                    <a:pos x="T8" y="T9"/>
                  </a:cxn>
                </a:cxnLst>
                <a:rect l="0" t="0" r="r" b="b"/>
                <a:pathLst>
                  <a:path w="24" h="13">
                    <a:moveTo>
                      <a:pt x="13" y="12"/>
                    </a:moveTo>
                    <a:cubicBezTo>
                      <a:pt x="20" y="11"/>
                      <a:pt x="24" y="5"/>
                      <a:pt x="24" y="5"/>
                    </a:cubicBezTo>
                    <a:cubicBezTo>
                      <a:pt x="24" y="5"/>
                      <a:pt x="18" y="0"/>
                      <a:pt x="11" y="1"/>
                    </a:cubicBezTo>
                    <a:cubicBezTo>
                      <a:pt x="5" y="2"/>
                      <a:pt x="0" y="9"/>
                      <a:pt x="0" y="9"/>
                    </a:cubicBezTo>
                    <a:cubicBezTo>
                      <a:pt x="0" y="9"/>
                      <a:pt x="6" y="13"/>
                      <a:pt x="13" y="12"/>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65" name="Freeform 244">
                <a:extLst>
                  <a:ext uri="{FF2B5EF4-FFF2-40B4-BE49-F238E27FC236}">
                    <a16:creationId xmlns="" xmlns:a16="http://schemas.microsoft.com/office/drawing/2014/main" id="{26BF49A6-6404-F24F-9962-CCD0DE812C23}"/>
                  </a:ext>
                </a:extLst>
              </p:cNvPr>
              <p:cNvSpPr>
                <a:spLocks/>
              </p:cNvSpPr>
              <p:nvPr/>
            </p:nvSpPr>
            <p:spPr bwMode="auto">
              <a:xfrm>
                <a:off x="4747239" y="2054530"/>
                <a:ext cx="18081" cy="25034"/>
              </a:xfrm>
              <a:custGeom>
                <a:avLst/>
                <a:gdLst>
                  <a:gd name="T0" fmla="*/ 8 w 10"/>
                  <a:gd name="T1" fmla="*/ 8 h 15"/>
                  <a:gd name="T2" fmla="*/ 7 w 10"/>
                  <a:gd name="T3" fmla="*/ 0 h 15"/>
                  <a:gd name="T4" fmla="*/ 1 w 10"/>
                  <a:gd name="T5" fmla="*/ 6 h 15"/>
                  <a:gd name="T6" fmla="*/ 2 w 10"/>
                  <a:gd name="T7" fmla="*/ 15 h 15"/>
                  <a:gd name="T8" fmla="*/ 8 w 10"/>
                  <a:gd name="T9" fmla="*/ 8 h 15"/>
                </a:gdLst>
                <a:ahLst/>
                <a:cxnLst>
                  <a:cxn ang="0">
                    <a:pos x="T0" y="T1"/>
                  </a:cxn>
                  <a:cxn ang="0">
                    <a:pos x="T2" y="T3"/>
                  </a:cxn>
                  <a:cxn ang="0">
                    <a:pos x="T4" y="T5"/>
                  </a:cxn>
                  <a:cxn ang="0">
                    <a:pos x="T6" y="T7"/>
                  </a:cxn>
                  <a:cxn ang="0">
                    <a:pos x="T8" y="T9"/>
                  </a:cxn>
                </a:cxnLst>
                <a:rect l="0" t="0" r="r" b="b"/>
                <a:pathLst>
                  <a:path w="10" h="15">
                    <a:moveTo>
                      <a:pt x="8" y="8"/>
                    </a:moveTo>
                    <a:cubicBezTo>
                      <a:pt x="10" y="4"/>
                      <a:pt x="7" y="0"/>
                      <a:pt x="7" y="0"/>
                    </a:cubicBezTo>
                    <a:cubicBezTo>
                      <a:pt x="7" y="0"/>
                      <a:pt x="3" y="2"/>
                      <a:pt x="1" y="6"/>
                    </a:cubicBezTo>
                    <a:cubicBezTo>
                      <a:pt x="0" y="10"/>
                      <a:pt x="2" y="15"/>
                      <a:pt x="2" y="15"/>
                    </a:cubicBezTo>
                    <a:cubicBezTo>
                      <a:pt x="2" y="15"/>
                      <a:pt x="7" y="13"/>
                      <a:pt x="8" y="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66" name="Freeform 245">
                <a:extLst>
                  <a:ext uri="{FF2B5EF4-FFF2-40B4-BE49-F238E27FC236}">
                    <a16:creationId xmlns="" xmlns:a16="http://schemas.microsoft.com/office/drawing/2014/main" id="{80876356-0E21-C54A-9D23-0A271700E0BF}"/>
                  </a:ext>
                </a:extLst>
              </p:cNvPr>
              <p:cNvSpPr>
                <a:spLocks/>
              </p:cNvSpPr>
              <p:nvPr/>
            </p:nvSpPr>
            <p:spPr bwMode="auto">
              <a:xfrm>
                <a:off x="3812620" y="1667887"/>
                <a:ext cx="66758" cy="33379"/>
              </a:xfrm>
              <a:custGeom>
                <a:avLst/>
                <a:gdLst>
                  <a:gd name="T0" fmla="*/ 39 w 39"/>
                  <a:gd name="T1" fmla="*/ 9 h 20"/>
                  <a:gd name="T2" fmla="*/ 19 w 39"/>
                  <a:gd name="T3" fmla="*/ 1 h 20"/>
                  <a:gd name="T4" fmla="*/ 0 w 39"/>
                  <a:gd name="T5" fmla="*/ 12 h 20"/>
                  <a:gd name="T6" fmla="*/ 20 w 39"/>
                  <a:gd name="T7" fmla="*/ 19 h 20"/>
                  <a:gd name="T8" fmla="*/ 39 w 39"/>
                  <a:gd name="T9" fmla="*/ 9 h 20"/>
                </a:gdLst>
                <a:ahLst/>
                <a:cxnLst>
                  <a:cxn ang="0">
                    <a:pos x="T0" y="T1"/>
                  </a:cxn>
                  <a:cxn ang="0">
                    <a:pos x="T2" y="T3"/>
                  </a:cxn>
                  <a:cxn ang="0">
                    <a:pos x="T4" y="T5"/>
                  </a:cxn>
                  <a:cxn ang="0">
                    <a:pos x="T6" y="T7"/>
                  </a:cxn>
                  <a:cxn ang="0">
                    <a:pos x="T8" y="T9"/>
                  </a:cxn>
                </a:cxnLst>
                <a:rect l="0" t="0" r="r" b="b"/>
                <a:pathLst>
                  <a:path w="39" h="20">
                    <a:moveTo>
                      <a:pt x="39" y="9"/>
                    </a:moveTo>
                    <a:cubicBezTo>
                      <a:pt x="39" y="9"/>
                      <a:pt x="30" y="0"/>
                      <a:pt x="19" y="1"/>
                    </a:cubicBezTo>
                    <a:cubicBezTo>
                      <a:pt x="8" y="2"/>
                      <a:pt x="0" y="12"/>
                      <a:pt x="0" y="12"/>
                    </a:cubicBezTo>
                    <a:cubicBezTo>
                      <a:pt x="0" y="12"/>
                      <a:pt x="9" y="20"/>
                      <a:pt x="20" y="19"/>
                    </a:cubicBezTo>
                    <a:cubicBezTo>
                      <a:pt x="31" y="18"/>
                      <a:pt x="39" y="9"/>
                      <a:pt x="39" y="9"/>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67" name="Freeform 246">
                <a:extLst>
                  <a:ext uri="{FF2B5EF4-FFF2-40B4-BE49-F238E27FC236}">
                    <a16:creationId xmlns="" xmlns:a16="http://schemas.microsoft.com/office/drawing/2014/main" id="{24CD0815-5B0D-064B-804F-3200E41A2C35}"/>
                  </a:ext>
                </a:extLst>
              </p:cNvPr>
              <p:cNvSpPr>
                <a:spLocks/>
              </p:cNvSpPr>
              <p:nvPr/>
            </p:nvSpPr>
            <p:spPr bwMode="auto">
              <a:xfrm>
                <a:off x="3805667" y="1637289"/>
                <a:ext cx="27816" cy="38942"/>
              </a:xfrm>
              <a:custGeom>
                <a:avLst/>
                <a:gdLst>
                  <a:gd name="T0" fmla="*/ 13 w 16"/>
                  <a:gd name="T1" fmla="*/ 14 h 23"/>
                  <a:gd name="T2" fmla="*/ 13 w 16"/>
                  <a:gd name="T3" fmla="*/ 0 h 23"/>
                  <a:gd name="T4" fmla="*/ 3 w 16"/>
                  <a:gd name="T5" fmla="*/ 9 h 23"/>
                  <a:gd name="T6" fmla="*/ 3 w 16"/>
                  <a:gd name="T7" fmla="*/ 23 h 23"/>
                  <a:gd name="T8" fmla="*/ 13 w 16"/>
                  <a:gd name="T9" fmla="*/ 14 h 23"/>
                </a:gdLst>
                <a:ahLst/>
                <a:cxnLst>
                  <a:cxn ang="0">
                    <a:pos x="T0" y="T1"/>
                  </a:cxn>
                  <a:cxn ang="0">
                    <a:pos x="T2" y="T3"/>
                  </a:cxn>
                  <a:cxn ang="0">
                    <a:pos x="T4" y="T5"/>
                  </a:cxn>
                  <a:cxn ang="0">
                    <a:pos x="T6" y="T7"/>
                  </a:cxn>
                  <a:cxn ang="0">
                    <a:pos x="T8" y="T9"/>
                  </a:cxn>
                </a:cxnLst>
                <a:rect l="0" t="0" r="r" b="b"/>
                <a:pathLst>
                  <a:path w="16" h="23">
                    <a:moveTo>
                      <a:pt x="13" y="14"/>
                    </a:moveTo>
                    <a:cubicBezTo>
                      <a:pt x="16" y="8"/>
                      <a:pt x="13" y="0"/>
                      <a:pt x="13" y="0"/>
                    </a:cubicBezTo>
                    <a:cubicBezTo>
                      <a:pt x="13" y="0"/>
                      <a:pt x="6" y="3"/>
                      <a:pt x="3" y="9"/>
                    </a:cubicBezTo>
                    <a:cubicBezTo>
                      <a:pt x="0" y="16"/>
                      <a:pt x="3" y="23"/>
                      <a:pt x="3" y="23"/>
                    </a:cubicBezTo>
                    <a:cubicBezTo>
                      <a:pt x="3" y="23"/>
                      <a:pt x="10" y="21"/>
                      <a:pt x="13" y="1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68" name="Freeform 247">
                <a:extLst>
                  <a:ext uri="{FF2B5EF4-FFF2-40B4-BE49-F238E27FC236}">
                    <a16:creationId xmlns="" xmlns:a16="http://schemas.microsoft.com/office/drawing/2014/main" id="{0142EF90-A683-7141-92D2-3E334FE764F6}"/>
                  </a:ext>
                </a:extLst>
              </p:cNvPr>
              <p:cNvSpPr>
                <a:spLocks/>
              </p:cNvSpPr>
              <p:nvPr/>
            </p:nvSpPr>
            <p:spPr bwMode="auto">
              <a:xfrm>
                <a:off x="3850173" y="2093472"/>
                <a:ext cx="37552" cy="19471"/>
              </a:xfrm>
              <a:custGeom>
                <a:avLst/>
                <a:gdLst>
                  <a:gd name="T0" fmla="*/ 22 w 22"/>
                  <a:gd name="T1" fmla="*/ 5 h 11"/>
                  <a:gd name="T2" fmla="*/ 11 w 22"/>
                  <a:gd name="T3" fmla="*/ 1 h 11"/>
                  <a:gd name="T4" fmla="*/ 0 w 22"/>
                  <a:gd name="T5" fmla="*/ 7 h 11"/>
                  <a:gd name="T6" fmla="*/ 11 w 22"/>
                  <a:gd name="T7" fmla="*/ 11 h 11"/>
                  <a:gd name="T8" fmla="*/ 22 w 22"/>
                  <a:gd name="T9" fmla="*/ 5 h 11"/>
                </a:gdLst>
                <a:ahLst/>
                <a:cxnLst>
                  <a:cxn ang="0">
                    <a:pos x="T0" y="T1"/>
                  </a:cxn>
                  <a:cxn ang="0">
                    <a:pos x="T2" y="T3"/>
                  </a:cxn>
                  <a:cxn ang="0">
                    <a:pos x="T4" y="T5"/>
                  </a:cxn>
                  <a:cxn ang="0">
                    <a:pos x="T6" y="T7"/>
                  </a:cxn>
                  <a:cxn ang="0">
                    <a:pos x="T8" y="T9"/>
                  </a:cxn>
                </a:cxnLst>
                <a:rect l="0" t="0" r="r" b="b"/>
                <a:pathLst>
                  <a:path w="22" h="11">
                    <a:moveTo>
                      <a:pt x="22" y="5"/>
                    </a:moveTo>
                    <a:cubicBezTo>
                      <a:pt x="22" y="5"/>
                      <a:pt x="17" y="0"/>
                      <a:pt x="11" y="1"/>
                    </a:cubicBezTo>
                    <a:cubicBezTo>
                      <a:pt x="4" y="1"/>
                      <a:pt x="0" y="7"/>
                      <a:pt x="0" y="7"/>
                    </a:cubicBezTo>
                    <a:cubicBezTo>
                      <a:pt x="0" y="7"/>
                      <a:pt x="5" y="11"/>
                      <a:pt x="11" y="11"/>
                    </a:cubicBezTo>
                    <a:cubicBezTo>
                      <a:pt x="18" y="10"/>
                      <a:pt x="22" y="5"/>
                      <a:pt x="22" y="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69" name="Freeform 248">
                <a:extLst>
                  <a:ext uri="{FF2B5EF4-FFF2-40B4-BE49-F238E27FC236}">
                    <a16:creationId xmlns="" xmlns:a16="http://schemas.microsoft.com/office/drawing/2014/main" id="{269BA00A-AEB7-3A48-AC22-6C2A7D75794B}"/>
                  </a:ext>
                </a:extLst>
              </p:cNvPr>
              <p:cNvSpPr>
                <a:spLocks/>
              </p:cNvSpPr>
              <p:nvPr/>
            </p:nvSpPr>
            <p:spPr bwMode="auto">
              <a:xfrm>
                <a:off x="3844609" y="2076783"/>
                <a:ext cx="18081" cy="22253"/>
              </a:xfrm>
              <a:custGeom>
                <a:avLst/>
                <a:gdLst>
                  <a:gd name="T0" fmla="*/ 2 w 10"/>
                  <a:gd name="T1" fmla="*/ 5 h 13"/>
                  <a:gd name="T2" fmla="*/ 2 w 10"/>
                  <a:gd name="T3" fmla="*/ 13 h 13"/>
                  <a:gd name="T4" fmla="*/ 8 w 10"/>
                  <a:gd name="T5" fmla="*/ 8 h 13"/>
                  <a:gd name="T6" fmla="*/ 8 w 10"/>
                  <a:gd name="T7" fmla="*/ 0 h 13"/>
                  <a:gd name="T8" fmla="*/ 2 w 10"/>
                  <a:gd name="T9" fmla="*/ 5 h 13"/>
                </a:gdLst>
                <a:ahLst/>
                <a:cxnLst>
                  <a:cxn ang="0">
                    <a:pos x="T0" y="T1"/>
                  </a:cxn>
                  <a:cxn ang="0">
                    <a:pos x="T2" y="T3"/>
                  </a:cxn>
                  <a:cxn ang="0">
                    <a:pos x="T4" y="T5"/>
                  </a:cxn>
                  <a:cxn ang="0">
                    <a:pos x="T6" y="T7"/>
                  </a:cxn>
                  <a:cxn ang="0">
                    <a:pos x="T8" y="T9"/>
                  </a:cxn>
                </a:cxnLst>
                <a:rect l="0" t="0" r="r" b="b"/>
                <a:pathLst>
                  <a:path w="10" h="13">
                    <a:moveTo>
                      <a:pt x="2" y="5"/>
                    </a:moveTo>
                    <a:cubicBezTo>
                      <a:pt x="0" y="8"/>
                      <a:pt x="2" y="13"/>
                      <a:pt x="2" y="13"/>
                    </a:cubicBezTo>
                    <a:cubicBezTo>
                      <a:pt x="2" y="13"/>
                      <a:pt x="6" y="11"/>
                      <a:pt x="8" y="8"/>
                    </a:cubicBezTo>
                    <a:cubicBezTo>
                      <a:pt x="10" y="4"/>
                      <a:pt x="8" y="0"/>
                      <a:pt x="8" y="0"/>
                    </a:cubicBezTo>
                    <a:cubicBezTo>
                      <a:pt x="8" y="0"/>
                      <a:pt x="4" y="1"/>
                      <a:pt x="2" y="5"/>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70" name="Freeform 249">
                <a:extLst>
                  <a:ext uri="{FF2B5EF4-FFF2-40B4-BE49-F238E27FC236}">
                    <a16:creationId xmlns="" xmlns:a16="http://schemas.microsoft.com/office/drawing/2014/main" id="{950312E7-52FE-B344-8C93-45B164450CBC}"/>
                  </a:ext>
                </a:extLst>
              </p:cNvPr>
              <p:cNvSpPr>
                <a:spLocks/>
              </p:cNvSpPr>
              <p:nvPr/>
            </p:nvSpPr>
            <p:spPr bwMode="auto">
              <a:xfrm>
                <a:off x="2901646" y="2384150"/>
                <a:ext cx="97356" cy="79276"/>
              </a:xfrm>
              <a:custGeom>
                <a:avLst/>
                <a:gdLst>
                  <a:gd name="T0" fmla="*/ 34 w 57"/>
                  <a:gd name="T1" fmla="*/ 8 h 47"/>
                  <a:gd name="T2" fmla="*/ 0 w 57"/>
                  <a:gd name="T3" fmla="*/ 9 h 47"/>
                  <a:gd name="T4" fmla="*/ 23 w 57"/>
                  <a:gd name="T5" fmla="*/ 39 h 47"/>
                  <a:gd name="T6" fmla="*/ 57 w 57"/>
                  <a:gd name="T7" fmla="*/ 38 h 47"/>
                  <a:gd name="T8" fmla="*/ 34 w 57"/>
                  <a:gd name="T9" fmla="*/ 8 h 47"/>
                </a:gdLst>
                <a:ahLst/>
                <a:cxnLst>
                  <a:cxn ang="0">
                    <a:pos x="T0" y="T1"/>
                  </a:cxn>
                  <a:cxn ang="0">
                    <a:pos x="T2" y="T3"/>
                  </a:cxn>
                  <a:cxn ang="0">
                    <a:pos x="T4" y="T5"/>
                  </a:cxn>
                  <a:cxn ang="0">
                    <a:pos x="T6" y="T7"/>
                  </a:cxn>
                  <a:cxn ang="0">
                    <a:pos x="T8" y="T9"/>
                  </a:cxn>
                </a:cxnLst>
                <a:rect l="0" t="0" r="r" b="b"/>
                <a:pathLst>
                  <a:path w="57" h="47">
                    <a:moveTo>
                      <a:pt x="34" y="8"/>
                    </a:moveTo>
                    <a:cubicBezTo>
                      <a:pt x="18" y="0"/>
                      <a:pt x="0" y="9"/>
                      <a:pt x="0" y="9"/>
                    </a:cubicBezTo>
                    <a:cubicBezTo>
                      <a:pt x="0" y="9"/>
                      <a:pt x="8" y="31"/>
                      <a:pt x="23" y="39"/>
                    </a:cubicBezTo>
                    <a:cubicBezTo>
                      <a:pt x="39" y="47"/>
                      <a:pt x="57" y="38"/>
                      <a:pt x="57" y="38"/>
                    </a:cubicBezTo>
                    <a:cubicBezTo>
                      <a:pt x="57" y="38"/>
                      <a:pt x="50" y="16"/>
                      <a:pt x="34" y="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71" name="Freeform 250">
                <a:extLst>
                  <a:ext uri="{FF2B5EF4-FFF2-40B4-BE49-F238E27FC236}">
                    <a16:creationId xmlns="" xmlns:a16="http://schemas.microsoft.com/office/drawing/2014/main" id="{E3A367FD-9BD0-F248-AEA9-81B713F98693}"/>
                  </a:ext>
                </a:extLst>
              </p:cNvPr>
              <p:cNvSpPr>
                <a:spLocks/>
              </p:cNvSpPr>
              <p:nvPr/>
            </p:nvSpPr>
            <p:spPr bwMode="auto">
              <a:xfrm>
                <a:off x="2940588" y="2464816"/>
                <a:ext cx="52850" cy="57023"/>
              </a:xfrm>
              <a:custGeom>
                <a:avLst/>
                <a:gdLst>
                  <a:gd name="T0" fmla="*/ 10 w 31"/>
                  <a:gd name="T1" fmla="*/ 8 h 33"/>
                  <a:gd name="T2" fmla="*/ 0 w 31"/>
                  <a:gd name="T3" fmla="*/ 31 h 33"/>
                  <a:gd name="T4" fmla="*/ 21 w 31"/>
                  <a:gd name="T5" fmla="*/ 25 h 33"/>
                  <a:gd name="T6" fmla="*/ 31 w 31"/>
                  <a:gd name="T7" fmla="*/ 2 h 33"/>
                  <a:gd name="T8" fmla="*/ 10 w 31"/>
                  <a:gd name="T9" fmla="*/ 8 h 33"/>
                </a:gdLst>
                <a:ahLst/>
                <a:cxnLst>
                  <a:cxn ang="0">
                    <a:pos x="T0" y="T1"/>
                  </a:cxn>
                  <a:cxn ang="0">
                    <a:pos x="T2" y="T3"/>
                  </a:cxn>
                  <a:cxn ang="0">
                    <a:pos x="T4" y="T5"/>
                  </a:cxn>
                  <a:cxn ang="0">
                    <a:pos x="T6" y="T7"/>
                  </a:cxn>
                  <a:cxn ang="0">
                    <a:pos x="T8" y="T9"/>
                  </a:cxn>
                </a:cxnLst>
                <a:rect l="0" t="0" r="r" b="b"/>
                <a:pathLst>
                  <a:path w="31" h="33">
                    <a:moveTo>
                      <a:pt x="10" y="8"/>
                    </a:moveTo>
                    <a:cubicBezTo>
                      <a:pt x="2" y="16"/>
                      <a:pt x="0" y="31"/>
                      <a:pt x="0" y="31"/>
                    </a:cubicBezTo>
                    <a:cubicBezTo>
                      <a:pt x="0" y="31"/>
                      <a:pt x="13" y="33"/>
                      <a:pt x="21" y="25"/>
                    </a:cubicBezTo>
                    <a:cubicBezTo>
                      <a:pt x="30" y="17"/>
                      <a:pt x="31" y="2"/>
                      <a:pt x="31" y="2"/>
                    </a:cubicBezTo>
                    <a:cubicBezTo>
                      <a:pt x="31" y="2"/>
                      <a:pt x="19" y="0"/>
                      <a:pt x="10" y="8"/>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72" name="Freeform 251">
                <a:extLst>
                  <a:ext uri="{FF2B5EF4-FFF2-40B4-BE49-F238E27FC236}">
                    <a16:creationId xmlns="" xmlns:a16="http://schemas.microsoft.com/office/drawing/2014/main" id="{435BB430-126D-2042-861D-4F548F7649C9}"/>
                  </a:ext>
                </a:extLst>
              </p:cNvPr>
              <p:cNvSpPr>
                <a:spLocks/>
              </p:cNvSpPr>
              <p:nvPr/>
            </p:nvSpPr>
            <p:spPr bwMode="auto">
              <a:xfrm>
                <a:off x="2908599" y="1873726"/>
                <a:ext cx="65368" cy="37552"/>
              </a:xfrm>
              <a:custGeom>
                <a:avLst/>
                <a:gdLst>
                  <a:gd name="T0" fmla="*/ 21 w 38"/>
                  <a:gd name="T1" fmla="*/ 20 h 22"/>
                  <a:gd name="T2" fmla="*/ 38 w 38"/>
                  <a:gd name="T3" fmla="*/ 7 h 22"/>
                  <a:gd name="T4" fmla="*/ 17 w 38"/>
                  <a:gd name="T5" fmla="*/ 2 h 22"/>
                  <a:gd name="T6" fmla="*/ 0 w 38"/>
                  <a:gd name="T7" fmla="*/ 15 h 22"/>
                  <a:gd name="T8" fmla="*/ 21 w 38"/>
                  <a:gd name="T9" fmla="*/ 20 h 22"/>
                </a:gdLst>
                <a:ahLst/>
                <a:cxnLst>
                  <a:cxn ang="0">
                    <a:pos x="T0" y="T1"/>
                  </a:cxn>
                  <a:cxn ang="0">
                    <a:pos x="T2" y="T3"/>
                  </a:cxn>
                  <a:cxn ang="0">
                    <a:pos x="T4" y="T5"/>
                  </a:cxn>
                  <a:cxn ang="0">
                    <a:pos x="T6" y="T7"/>
                  </a:cxn>
                  <a:cxn ang="0">
                    <a:pos x="T8" y="T9"/>
                  </a:cxn>
                </a:cxnLst>
                <a:rect l="0" t="0" r="r" b="b"/>
                <a:pathLst>
                  <a:path w="38" h="22">
                    <a:moveTo>
                      <a:pt x="21" y="20"/>
                    </a:moveTo>
                    <a:cubicBezTo>
                      <a:pt x="31" y="18"/>
                      <a:pt x="38" y="7"/>
                      <a:pt x="38" y="7"/>
                    </a:cubicBezTo>
                    <a:cubicBezTo>
                      <a:pt x="38" y="7"/>
                      <a:pt x="28" y="0"/>
                      <a:pt x="17" y="2"/>
                    </a:cubicBezTo>
                    <a:cubicBezTo>
                      <a:pt x="6" y="5"/>
                      <a:pt x="0" y="15"/>
                      <a:pt x="0" y="15"/>
                    </a:cubicBezTo>
                    <a:cubicBezTo>
                      <a:pt x="0" y="15"/>
                      <a:pt x="10" y="22"/>
                      <a:pt x="21" y="2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73" name="Freeform 252">
                <a:extLst>
                  <a:ext uri="{FF2B5EF4-FFF2-40B4-BE49-F238E27FC236}">
                    <a16:creationId xmlns="" xmlns:a16="http://schemas.microsoft.com/office/drawing/2014/main" id="{4DEFDDF7-6ACA-3A4D-B083-ECA2C073DFEB}"/>
                  </a:ext>
                </a:extLst>
              </p:cNvPr>
              <p:cNvSpPr>
                <a:spLocks/>
              </p:cNvSpPr>
              <p:nvPr/>
            </p:nvSpPr>
            <p:spPr bwMode="auto">
              <a:xfrm>
                <a:off x="2958668" y="1895979"/>
                <a:ext cx="25034" cy="40334"/>
              </a:xfrm>
              <a:custGeom>
                <a:avLst/>
                <a:gdLst>
                  <a:gd name="T0" fmla="*/ 2 w 15"/>
                  <a:gd name="T1" fmla="*/ 10 h 24"/>
                  <a:gd name="T2" fmla="*/ 4 w 15"/>
                  <a:gd name="T3" fmla="*/ 24 h 24"/>
                  <a:gd name="T4" fmla="*/ 13 w 15"/>
                  <a:gd name="T5" fmla="*/ 14 h 24"/>
                  <a:gd name="T6" fmla="*/ 12 w 15"/>
                  <a:gd name="T7" fmla="*/ 0 h 24"/>
                  <a:gd name="T8" fmla="*/ 2 w 15"/>
                  <a:gd name="T9" fmla="*/ 10 h 24"/>
                </a:gdLst>
                <a:ahLst/>
                <a:cxnLst>
                  <a:cxn ang="0">
                    <a:pos x="T0" y="T1"/>
                  </a:cxn>
                  <a:cxn ang="0">
                    <a:pos x="T2" y="T3"/>
                  </a:cxn>
                  <a:cxn ang="0">
                    <a:pos x="T4" y="T5"/>
                  </a:cxn>
                  <a:cxn ang="0">
                    <a:pos x="T6" y="T7"/>
                  </a:cxn>
                  <a:cxn ang="0">
                    <a:pos x="T8" y="T9"/>
                  </a:cxn>
                </a:cxnLst>
                <a:rect l="0" t="0" r="r" b="b"/>
                <a:pathLst>
                  <a:path w="15" h="24">
                    <a:moveTo>
                      <a:pt x="2" y="10"/>
                    </a:moveTo>
                    <a:cubicBezTo>
                      <a:pt x="0" y="17"/>
                      <a:pt x="4" y="24"/>
                      <a:pt x="4" y="24"/>
                    </a:cubicBezTo>
                    <a:cubicBezTo>
                      <a:pt x="4" y="24"/>
                      <a:pt x="11" y="21"/>
                      <a:pt x="13" y="14"/>
                    </a:cubicBezTo>
                    <a:cubicBezTo>
                      <a:pt x="15" y="7"/>
                      <a:pt x="12" y="0"/>
                      <a:pt x="12" y="0"/>
                    </a:cubicBezTo>
                    <a:cubicBezTo>
                      <a:pt x="12" y="0"/>
                      <a:pt x="4" y="4"/>
                      <a:pt x="2" y="1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74" name="Freeform 253">
                <a:extLst>
                  <a:ext uri="{FF2B5EF4-FFF2-40B4-BE49-F238E27FC236}">
                    <a16:creationId xmlns="" xmlns:a16="http://schemas.microsoft.com/office/drawing/2014/main" id="{4D102B24-E2A9-3547-AA68-577C0A152968}"/>
                  </a:ext>
                </a:extLst>
              </p:cNvPr>
              <p:cNvSpPr>
                <a:spLocks/>
              </p:cNvSpPr>
              <p:nvPr/>
            </p:nvSpPr>
            <p:spPr bwMode="auto">
              <a:xfrm>
                <a:off x="3171461" y="2115725"/>
                <a:ext cx="61195" cy="43115"/>
              </a:xfrm>
              <a:custGeom>
                <a:avLst/>
                <a:gdLst>
                  <a:gd name="T0" fmla="*/ 21 w 36"/>
                  <a:gd name="T1" fmla="*/ 4 h 25"/>
                  <a:gd name="T2" fmla="*/ 0 w 36"/>
                  <a:gd name="T3" fmla="*/ 5 h 25"/>
                  <a:gd name="T4" fmla="*/ 15 w 36"/>
                  <a:gd name="T5" fmla="*/ 21 h 25"/>
                  <a:gd name="T6" fmla="*/ 36 w 36"/>
                  <a:gd name="T7" fmla="*/ 20 h 25"/>
                  <a:gd name="T8" fmla="*/ 21 w 36"/>
                  <a:gd name="T9" fmla="*/ 4 h 25"/>
                </a:gdLst>
                <a:ahLst/>
                <a:cxnLst>
                  <a:cxn ang="0">
                    <a:pos x="T0" y="T1"/>
                  </a:cxn>
                  <a:cxn ang="0">
                    <a:pos x="T2" y="T3"/>
                  </a:cxn>
                  <a:cxn ang="0">
                    <a:pos x="T4" y="T5"/>
                  </a:cxn>
                  <a:cxn ang="0">
                    <a:pos x="T6" y="T7"/>
                  </a:cxn>
                  <a:cxn ang="0">
                    <a:pos x="T8" y="T9"/>
                  </a:cxn>
                </a:cxnLst>
                <a:rect l="0" t="0" r="r" b="b"/>
                <a:pathLst>
                  <a:path w="36" h="25">
                    <a:moveTo>
                      <a:pt x="21" y="4"/>
                    </a:moveTo>
                    <a:cubicBezTo>
                      <a:pt x="11" y="0"/>
                      <a:pt x="0" y="5"/>
                      <a:pt x="0" y="5"/>
                    </a:cubicBezTo>
                    <a:cubicBezTo>
                      <a:pt x="0" y="5"/>
                      <a:pt x="5" y="17"/>
                      <a:pt x="15" y="21"/>
                    </a:cubicBezTo>
                    <a:cubicBezTo>
                      <a:pt x="25" y="25"/>
                      <a:pt x="36" y="20"/>
                      <a:pt x="36" y="20"/>
                    </a:cubicBezTo>
                    <a:cubicBezTo>
                      <a:pt x="36" y="20"/>
                      <a:pt x="31" y="8"/>
                      <a:pt x="21" y="4"/>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75" name="Freeform 254">
                <a:extLst>
                  <a:ext uri="{FF2B5EF4-FFF2-40B4-BE49-F238E27FC236}">
                    <a16:creationId xmlns="" xmlns:a16="http://schemas.microsoft.com/office/drawing/2014/main" id="{438DFC3F-DDFD-B547-9DC0-E47DF64A5759}"/>
                  </a:ext>
                </a:extLst>
              </p:cNvPr>
              <p:cNvSpPr>
                <a:spLocks/>
              </p:cNvSpPr>
              <p:nvPr/>
            </p:nvSpPr>
            <p:spPr bwMode="auto">
              <a:xfrm>
                <a:off x="3196496" y="2158840"/>
                <a:ext cx="34770" cy="30598"/>
              </a:xfrm>
              <a:custGeom>
                <a:avLst/>
                <a:gdLst>
                  <a:gd name="T0" fmla="*/ 20 w 20"/>
                  <a:gd name="T1" fmla="*/ 1 h 18"/>
                  <a:gd name="T2" fmla="*/ 6 w 20"/>
                  <a:gd name="T3" fmla="*/ 5 h 18"/>
                  <a:gd name="T4" fmla="*/ 0 w 20"/>
                  <a:gd name="T5" fmla="*/ 17 h 18"/>
                  <a:gd name="T6" fmla="*/ 14 w 20"/>
                  <a:gd name="T7" fmla="*/ 14 h 18"/>
                  <a:gd name="T8" fmla="*/ 20 w 20"/>
                  <a:gd name="T9" fmla="*/ 1 h 18"/>
                </a:gdLst>
                <a:ahLst/>
                <a:cxnLst>
                  <a:cxn ang="0">
                    <a:pos x="T0" y="T1"/>
                  </a:cxn>
                  <a:cxn ang="0">
                    <a:pos x="T2" y="T3"/>
                  </a:cxn>
                  <a:cxn ang="0">
                    <a:pos x="T4" y="T5"/>
                  </a:cxn>
                  <a:cxn ang="0">
                    <a:pos x="T6" y="T7"/>
                  </a:cxn>
                  <a:cxn ang="0">
                    <a:pos x="T8" y="T9"/>
                  </a:cxn>
                </a:cxnLst>
                <a:rect l="0" t="0" r="r" b="b"/>
                <a:pathLst>
                  <a:path w="20" h="18">
                    <a:moveTo>
                      <a:pt x="20" y="1"/>
                    </a:moveTo>
                    <a:cubicBezTo>
                      <a:pt x="20" y="1"/>
                      <a:pt x="12" y="0"/>
                      <a:pt x="6" y="5"/>
                    </a:cubicBezTo>
                    <a:cubicBezTo>
                      <a:pt x="1" y="9"/>
                      <a:pt x="0" y="17"/>
                      <a:pt x="0" y="17"/>
                    </a:cubicBezTo>
                    <a:cubicBezTo>
                      <a:pt x="0" y="17"/>
                      <a:pt x="8" y="18"/>
                      <a:pt x="14" y="14"/>
                    </a:cubicBezTo>
                    <a:cubicBezTo>
                      <a:pt x="19" y="9"/>
                      <a:pt x="20" y="1"/>
                      <a:pt x="20" y="1"/>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sp>
            <p:nvSpPr>
              <p:cNvPr id="276" name="Freeform 261">
                <a:extLst>
                  <a:ext uri="{FF2B5EF4-FFF2-40B4-BE49-F238E27FC236}">
                    <a16:creationId xmlns="" xmlns:a16="http://schemas.microsoft.com/office/drawing/2014/main" id="{0B2CB23E-B8D1-3647-A6DC-E73880E8D050}"/>
                  </a:ext>
                </a:extLst>
              </p:cNvPr>
              <p:cNvSpPr>
                <a:spLocks/>
              </p:cNvSpPr>
              <p:nvPr/>
            </p:nvSpPr>
            <p:spPr bwMode="auto">
              <a:xfrm>
                <a:off x="3648506" y="2288185"/>
                <a:ext cx="0" cy="139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grpSp>
        <p:sp>
          <p:nvSpPr>
            <p:cNvPr id="35" name="Freeform 262">
              <a:extLst>
                <a:ext uri="{FF2B5EF4-FFF2-40B4-BE49-F238E27FC236}">
                  <a16:creationId xmlns="" xmlns:a16="http://schemas.microsoft.com/office/drawing/2014/main" id="{D0D7FE70-DE6F-DA48-9DF8-CD54705E9455}"/>
                </a:ext>
              </a:extLst>
            </p:cNvPr>
            <p:cNvSpPr>
              <a:spLocks noEditPoints="1"/>
            </p:cNvSpPr>
            <p:nvPr/>
          </p:nvSpPr>
          <p:spPr bwMode="auto">
            <a:xfrm>
              <a:off x="3049743" y="4587276"/>
              <a:ext cx="6189229" cy="7063633"/>
            </a:xfrm>
            <a:custGeom>
              <a:avLst/>
              <a:gdLst>
                <a:gd name="T0" fmla="*/ 1214 w 2066"/>
                <a:gd name="T1" fmla="*/ 1027 h 2359"/>
                <a:gd name="T2" fmla="*/ 1311 w 2066"/>
                <a:gd name="T3" fmla="*/ 870 h 2359"/>
                <a:gd name="T4" fmla="*/ 2003 w 2066"/>
                <a:gd name="T5" fmla="*/ 791 h 2359"/>
                <a:gd name="T6" fmla="*/ 1793 w 2066"/>
                <a:gd name="T7" fmla="*/ 670 h 2359"/>
                <a:gd name="T8" fmla="*/ 1581 w 2066"/>
                <a:gd name="T9" fmla="*/ 633 h 2359"/>
                <a:gd name="T10" fmla="*/ 1658 w 2066"/>
                <a:gd name="T11" fmla="*/ 440 h 2359"/>
                <a:gd name="T12" fmla="*/ 1432 w 2066"/>
                <a:gd name="T13" fmla="*/ 538 h 2359"/>
                <a:gd name="T14" fmla="*/ 1522 w 2066"/>
                <a:gd name="T15" fmla="*/ 378 h 2359"/>
                <a:gd name="T16" fmla="*/ 1325 w 2066"/>
                <a:gd name="T17" fmla="*/ 286 h 2359"/>
                <a:gd name="T18" fmla="*/ 1216 w 2066"/>
                <a:gd name="T19" fmla="*/ 288 h 2359"/>
                <a:gd name="T20" fmla="*/ 1159 w 2066"/>
                <a:gd name="T21" fmla="*/ 287 h 2359"/>
                <a:gd name="T22" fmla="*/ 1123 w 2066"/>
                <a:gd name="T23" fmla="*/ 736 h 2359"/>
                <a:gd name="T24" fmla="*/ 1049 w 2066"/>
                <a:gd name="T25" fmla="*/ 649 h 2359"/>
                <a:gd name="T26" fmla="*/ 1075 w 2066"/>
                <a:gd name="T27" fmla="*/ 526 h 2359"/>
                <a:gd name="T28" fmla="*/ 1043 w 2066"/>
                <a:gd name="T29" fmla="*/ 699 h 2359"/>
                <a:gd name="T30" fmla="*/ 1011 w 2066"/>
                <a:gd name="T31" fmla="*/ 432 h 2359"/>
                <a:gd name="T32" fmla="*/ 971 w 2066"/>
                <a:gd name="T33" fmla="*/ 327 h 2359"/>
                <a:gd name="T34" fmla="*/ 1172 w 2066"/>
                <a:gd name="T35" fmla="*/ 136 h 2359"/>
                <a:gd name="T36" fmla="*/ 1018 w 2066"/>
                <a:gd name="T37" fmla="*/ 75 h 2359"/>
                <a:gd name="T38" fmla="*/ 1013 w 2066"/>
                <a:gd name="T39" fmla="*/ 271 h 2359"/>
                <a:gd name="T40" fmla="*/ 869 w 2066"/>
                <a:gd name="T41" fmla="*/ 262 h 2359"/>
                <a:gd name="T42" fmla="*/ 699 w 2066"/>
                <a:gd name="T43" fmla="*/ 334 h 2359"/>
                <a:gd name="T44" fmla="*/ 667 w 2066"/>
                <a:gd name="T45" fmla="*/ 748 h 2359"/>
                <a:gd name="T46" fmla="*/ 672 w 2066"/>
                <a:gd name="T47" fmla="*/ 643 h 2359"/>
                <a:gd name="T48" fmla="*/ 592 w 2066"/>
                <a:gd name="T49" fmla="*/ 673 h 2359"/>
                <a:gd name="T50" fmla="*/ 510 w 2066"/>
                <a:gd name="T51" fmla="*/ 558 h 2359"/>
                <a:gd name="T52" fmla="*/ 488 w 2066"/>
                <a:gd name="T53" fmla="*/ 531 h 2359"/>
                <a:gd name="T54" fmla="*/ 574 w 2066"/>
                <a:gd name="T55" fmla="*/ 219 h 2359"/>
                <a:gd name="T56" fmla="*/ 411 w 2066"/>
                <a:gd name="T57" fmla="*/ 208 h 2359"/>
                <a:gd name="T58" fmla="*/ 355 w 2066"/>
                <a:gd name="T59" fmla="*/ 426 h 2359"/>
                <a:gd name="T60" fmla="*/ 110 w 2066"/>
                <a:gd name="T61" fmla="*/ 516 h 2359"/>
                <a:gd name="T62" fmla="*/ 383 w 2066"/>
                <a:gd name="T63" fmla="*/ 511 h 2359"/>
                <a:gd name="T64" fmla="*/ 701 w 2066"/>
                <a:gd name="T65" fmla="*/ 929 h 2359"/>
                <a:gd name="T66" fmla="*/ 643 w 2066"/>
                <a:gd name="T67" fmla="*/ 938 h 2359"/>
                <a:gd name="T68" fmla="*/ 263 w 2066"/>
                <a:gd name="T69" fmla="*/ 890 h 2359"/>
                <a:gd name="T70" fmla="*/ 135 w 2066"/>
                <a:gd name="T71" fmla="*/ 1106 h 2359"/>
                <a:gd name="T72" fmla="*/ 437 w 2066"/>
                <a:gd name="T73" fmla="*/ 1727 h 2359"/>
                <a:gd name="T74" fmla="*/ 130 w 2066"/>
                <a:gd name="T75" fmla="*/ 1979 h 2359"/>
                <a:gd name="T76" fmla="*/ 284 w 2066"/>
                <a:gd name="T77" fmla="*/ 1905 h 2359"/>
                <a:gd name="T78" fmla="*/ 477 w 2066"/>
                <a:gd name="T79" fmla="*/ 1839 h 2359"/>
                <a:gd name="T80" fmla="*/ 532 w 2066"/>
                <a:gd name="T81" fmla="*/ 1975 h 2359"/>
                <a:gd name="T82" fmla="*/ 689 w 2066"/>
                <a:gd name="T83" fmla="*/ 2041 h 2359"/>
                <a:gd name="T84" fmla="*/ 844 w 2066"/>
                <a:gd name="T85" fmla="*/ 1912 h 2359"/>
                <a:gd name="T86" fmla="*/ 939 w 2066"/>
                <a:gd name="T87" fmla="*/ 2055 h 2359"/>
                <a:gd name="T88" fmla="*/ 970 w 2066"/>
                <a:gd name="T89" fmla="*/ 2213 h 2359"/>
                <a:gd name="T90" fmla="*/ 1003 w 2066"/>
                <a:gd name="T91" fmla="*/ 1986 h 2359"/>
                <a:gd name="T92" fmla="*/ 1106 w 2066"/>
                <a:gd name="T93" fmla="*/ 2027 h 2359"/>
                <a:gd name="T94" fmla="*/ 1231 w 2066"/>
                <a:gd name="T95" fmla="*/ 2040 h 2359"/>
                <a:gd name="T96" fmla="*/ 1304 w 2066"/>
                <a:gd name="T97" fmla="*/ 1950 h 2359"/>
                <a:gd name="T98" fmla="*/ 1568 w 2066"/>
                <a:gd name="T99" fmla="*/ 2205 h 2359"/>
                <a:gd name="T100" fmla="*/ 1624 w 2066"/>
                <a:gd name="T101" fmla="*/ 2009 h 2359"/>
                <a:gd name="T102" fmla="*/ 1736 w 2066"/>
                <a:gd name="T103" fmla="*/ 1906 h 2359"/>
                <a:gd name="T104" fmla="*/ 1766 w 2066"/>
                <a:gd name="T105" fmla="*/ 1802 h 2359"/>
                <a:gd name="T106" fmla="*/ 1901 w 2066"/>
                <a:gd name="T107" fmla="*/ 1725 h 2359"/>
                <a:gd name="T108" fmla="*/ 691 w 2066"/>
                <a:gd name="T109" fmla="*/ 1772 h 2359"/>
                <a:gd name="T110" fmla="*/ 759 w 2066"/>
                <a:gd name="T111" fmla="*/ 1860 h 2359"/>
                <a:gd name="T112" fmla="*/ 862 w 2066"/>
                <a:gd name="T113" fmla="*/ 1658 h 2359"/>
                <a:gd name="T114" fmla="*/ 1125 w 2066"/>
                <a:gd name="T115" fmla="*/ 1878 h 2359"/>
                <a:gd name="T116" fmla="*/ 1190 w 2066"/>
                <a:gd name="T117" fmla="*/ 1819 h 2359"/>
                <a:gd name="T118" fmla="*/ 1336 w 2066"/>
                <a:gd name="T119" fmla="*/ 1840 h 2359"/>
                <a:gd name="T120" fmla="*/ 1435 w 2066"/>
                <a:gd name="T121" fmla="*/ 1921 h 2359"/>
                <a:gd name="T122" fmla="*/ 1565 w 2066"/>
                <a:gd name="T123" fmla="*/ 1825 h 2359"/>
                <a:gd name="T124" fmla="*/ 1441 w 2066"/>
                <a:gd name="T125" fmla="*/ 1765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66" h="2359">
                  <a:moveTo>
                    <a:pt x="1993" y="1743"/>
                  </a:moveTo>
                  <a:cubicBezTo>
                    <a:pt x="2019" y="1736"/>
                    <a:pt x="2041" y="1722"/>
                    <a:pt x="2066" y="1712"/>
                  </a:cubicBezTo>
                  <a:cubicBezTo>
                    <a:pt x="2059" y="1714"/>
                    <a:pt x="2053" y="1717"/>
                    <a:pt x="2047" y="1719"/>
                  </a:cubicBezTo>
                  <a:cubicBezTo>
                    <a:pt x="2022" y="1729"/>
                    <a:pt x="1995" y="1742"/>
                    <a:pt x="1967" y="1740"/>
                  </a:cubicBezTo>
                  <a:cubicBezTo>
                    <a:pt x="1936" y="1739"/>
                    <a:pt x="1906" y="1714"/>
                    <a:pt x="1881" y="1698"/>
                  </a:cubicBezTo>
                  <a:cubicBezTo>
                    <a:pt x="1906" y="1703"/>
                    <a:pt x="1927" y="1702"/>
                    <a:pt x="1950" y="1695"/>
                  </a:cubicBezTo>
                  <a:cubicBezTo>
                    <a:pt x="1973" y="1687"/>
                    <a:pt x="1993" y="1681"/>
                    <a:pt x="2017" y="1686"/>
                  </a:cubicBezTo>
                  <a:cubicBezTo>
                    <a:pt x="2004" y="1682"/>
                    <a:pt x="1991" y="1681"/>
                    <a:pt x="1977" y="1684"/>
                  </a:cubicBezTo>
                  <a:cubicBezTo>
                    <a:pt x="1958" y="1687"/>
                    <a:pt x="1941" y="1695"/>
                    <a:pt x="1922" y="1695"/>
                  </a:cubicBezTo>
                  <a:cubicBezTo>
                    <a:pt x="1899" y="1695"/>
                    <a:pt x="1877" y="1688"/>
                    <a:pt x="1855" y="1683"/>
                  </a:cubicBezTo>
                  <a:cubicBezTo>
                    <a:pt x="1796" y="1671"/>
                    <a:pt x="1736" y="1667"/>
                    <a:pt x="1677" y="1656"/>
                  </a:cubicBezTo>
                  <a:cubicBezTo>
                    <a:pt x="1657" y="1653"/>
                    <a:pt x="1636" y="1652"/>
                    <a:pt x="1616" y="1648"/>
                  </a:cubicBezTo>
                  <a:cubicBezTo>
                    <a:pt x="1589" y="1644"/>
                    <a:pt x="1562" y="1632"/>
                    <a:pt x="1536" y="1624"/>
                  </a:cubicBezTo>
                  <a:cubicBezTo>
                    <a:pt x="1478" y="1606"/>
                    <a:pt x="1420" y="1588"/>
                    <a:pt x="1360" y="1576"/>
                  </a:cubicBezTo>
                  <a:cubicBezTo>
                    <a:pt x="1326" y="1570"/>
                    <a:pt x="1221" y="1558"/>
                    <a:pt x="1193" y="1475"/>
                  </a:cubicBezTo>
                  <a:cubicBezTo>
                    <a:pt x="1177" y="1429"/>
                    <a:pt x="1149" y="1415"/>
                    <a:pt x="1137" y="1387"/>
                  </a:cubicBezTo>
                  <a:cubicBezTo>
                    <a:pt x="1125" y="1360"/>
                    <a:pt x="1130" y="1284"/>
                    <a:pt x="1125" y="1254"/>
                  </a:cubicBezTo>
                  <a:cubicBezTo>
                    <a:pt x="1122" y="1233"/>
                    <a:pt x="1123" y="1212"/>
                    <a:pt x="1122" y="1191"/>
                  </a:cubicBezTo>
                  <a:cubicBezTo>
                    <a:pt x="1122" y="1163"/>
                    <a:pt x="1120" y="1126"/>
                    <a:pt x="1136" y="1102"/>
                  </a:cubicBezTo>
                  <a:cubicBezTo>
                    <a:pt x="1145" y="1087"/>
                    <a:pt x="1164" y="1075"/>
                    <a:pt x="1177" y="1063"/>
                  </a:cubicBezTo>
                  <a:cubicBezTo>
                    <a:pt x="1190" y="1052"/>
                    <a:pt x="1202" y="1040"/>
                    <a:pt x="1214" y="1027"/>
                  </a:cubicBezTo>
                  <a:cubicBezTo>
                    <a:pt x="1224" y="1017"/>
                    <a:pt x="1229" y="1002"/>
                    <a:pt x="1232" y="988"/>
                  </a:cubicBezTo>
                  <a:cubicBezTo>
                    <a:pt x="1233" y="979"/>
                    <a:pt x="1233" y="970"/>
                    <a:pt x="1234" y="961"/>
                  </a:cubicBezTo>
                  <a:cubicBezTo>
                    <a:pt x="1245" y="957"/>
                    <a:pt x="1258" y="953"/>
                    <a:pt x="1271" y="954"/>
                  </a:cubicBezTo>
                  <a:cubicBezTo>
                    <a:pt x="1294" y="955"/>
                    <a:pt x="1316" y="966"/>
                    <a:pt x="1339" y="968"/>
                  </a:cubicBezTo>
                  <a:cubicBezTo>
                    <a:pt x="1351" y="970"/>
                    <a:pt x="1362" y="971"/>
                    <a:pt x="1374" y="971"/>
                  </a:cubicBezTo>
                  <a:cubicBezTo>
                    <a:pt x="1453" y="975"/>
                    <a:pt x="1529" y="972"/>
                    <a:pt x="1605" y="947"/>
                  </a:cubicBezTo>
                  <a:cubicBezTo>
                    <a:pt x="1540" y="963"/>
                    <a:pt x="1476" y="966"/>
                    <a:pt x="1409" y="959"/>
                  </a:cubicBezTo>
                  <a:cubicBezTo>
                    <a:pt x="1420" y="950"/>
                    <a:pt x="1429" y="939"/>
                    <a:pt x="1437" y="927"/>
                  </a:cubicBezTo>
                  <a:cubicBezTo>
                    <a:pt x="1441" y="922"/>
                    <a:pt x="1466" y="929"/>
                    <a:pt x="1473" y="929"/>
                  </a:cubicBezTo>
                  <a:cubicBezTo>
                    <a:pt x="1500" y="931"/>
                    <a:pt x="1524" y="926"/>
                    <a:pt x="1547" y="911"/>
                  </a:cubicBezTo>
                  <a:cubicBezTo>
                    <a:pt x="1513" y="930"/>
                    <a:pt x="1480" y="926"/>
                    <a:pt x="1443" y="918"/>
                  </a:cubicBezTo>
                  <a:cubicBezTo>
                    <a:pt x="1471" y="881"/>
                    <a:pt x="1513" y="882"/>
                    <a:pt x="1555" y="878"/>
                  </a:cubicBezTo>
                  <a:cubicBezTo>
                    <a:pt x="1526" y="879"/>
                    <a:pt x="1489" y="873"/>
                    <a:pt x="1463" y="890"/>
                  </a:cubicBezTo>
                  <a:cubicBezTo>
                    <a:pt x="1442" y="904"/>
                    <a:pt x="1429" y="925"/>
                    <a:pt x="1411" y="943"/>
                  </a:cubicBezTo>
                  <a:cubicBezTo>
                    <a:pt x="1406" y="947"/>
                    <a:pt x="1401" y="952"/>
                    <a:pt x="1395" y="955"/>
                  </a:cubicBezTo>
                  <a:cubicBezTo>
                    <a:pt x="1389" y="959"/>
                    <a:pt x="1383" y="957"/>
                    <a:pt x="1376" y="956"/>
                  </a:cubicBezTo>
                  <a:cubicBezTo>
                    <a:pt x="1359" y="954"/>
                    <a:pt x="1342" y="951"/>
                    <a:pt x="1326" y="947"/>
                  </a:cubicBezTo>
                  <a:cubicBezTo>
                    <a:pt x="1311" y="943"/>
                    <a:pt x="1297" y="936"/>
                    <a:pt x="1282" y="933"/>
                  </a:cubicBezTo>
                  <a:cubicBezTo>
                    <a:pt x="1266" y="930"/>
                    <a:pt x="1250" y="931"/>
                    <a:pt x="1234" y="934"/>
                  </a:cubicBezTo>
                  <a:cubicBezTo>
                    <a:pt x="1249" y="916"/>
                    <a:pt x="1256" y="879"/>
                    <a:pt x="1282" y="872"/>
                  </a:cubicBezTo>
                  <a:cubicBezTo>
                    <a:pt x="1291" y="870"/>
                    <a:pt x="1302" y="870"/>
                    <a:pt x="1311" y="870"/>
                  </a:cubicBezTo>
                  <a:cubicBezTo>
                    <a:pt x="1330" y="870"/>
                    <a:pt x="1349" y="868"/>
                    <a:pt x="1367" y="864"/>
                  </a:cubicBezTo>
                  <a:cubicBezTo>
                    <a:pt x="1404" y="855"/>
                    <a:pt x="1433" y="836"/>
                    <a:pt x="1460" y="811"/>
                  </a:cubicBezTo>
                  <a:cubicBezTo>
                    <a:pt x="1487" y="786"/>
                    <a:pt x="1513" y="762"/>
                    <a:pt x="1549" y="751"/>
                  </a:cubicBezTo>
                  <a:cubicBezTo>
                    <a:pt x="1568" y="745"/>
                    <a:pt x="1587" y="743"/>
                    <a:pt x="1606" y="743"/>
                  </a:cubicBezTo>
                  <a:cubicBezTo>
                    <a:pt x="1619" y="742"/>
                    <a:pt x="1647" y="739"/>
                    <a:pt x="1656" y="750"/>
                  </a:cubicBezTo>
                  <a:cubicBezTo>
                    <a:pt x="1667" y="762"/>
                    <a:pt x="1673" y="779"/>
                    <a:pt x="1681" y="793"/>
                  </a:cubicBezTo>
                  <a:cubicBezTo>
                    <a:pt x="1688" y="805"/>
                    <a:pt x="1697" y="814"/>
                    <a:pt x="1708" y="822"/>
                  </a:cubicBezTo>
                  <a:cubicBezTo>
                    <a:pt x="1708" y="855"/>
                    <a:pt x="1713" y="886"/>
                    <a:pt x="1748" y="898"/>
                  </a:cubicBezTo>
                  <a:cubicBezTo>
                    <a:pt x="1777" y="909"/>
                    <a:pt x="1810" y="905"/>
                    <a:pt x="1840" y="901"/>
                  </a:cubicBezTo>
                  <a:cubicBezTo>
                    <a:pt x="1814" y="902"/>
                    <a:pt x="1787" y="904"/>
                    <a:pt x="1762" y="896"/>
                  </a:cubicBezTo>
                  <a:cubicBezTo>
                    <a:pt x="1748" y="893"/>
                    <a:pt x="1734" y="885"/>
                    <a:pt x="1726" y="873"/>
                  </a:cubicBezTo>
                  <a:cubicBezTo>
                    <a:pt x="1718" y="860"/>
                    <a:pt x="1719" y="844"/>
                    <a:pt x="1719" y="830"/>
                  </a:cubicBezTo>
                  <a:cubicBezTo>
                    <a:pt x="1762" y="856"/>
                    <a:pt x="1812" y="846"/>
                    <a:pt x="1856" y="830"/>
                  </a:cubicBezTo>
                  <a:cubicBezTo>
                    <a:pt x="1817" y="842"/>
                    <a:pt x="1774" y="849"/>
                    <a:pt x="1735" y="829"/>
                  </a:cubicBezTo>
                  <a:cubicBezTo>
                    <a:pt x="1724" y="823"/>
                    <a:pt x="1713" y="814"/>
                    <a:pt x="1704" y="805"/>
                  </a:cubicBezTo>
                  <a:cubicBezTo>
                    <a:pt x="1690" y="790"/>
                    <a:pt x="1685" y="767"/>
                    <a:pt x="1675" y="749"/>
                  </a:cubicBezTo>
                  <a:cubicBezTo>
                    <a:pt x="1727" y="758"/>
                    <a:pt x="1778" y="778"/>
                    <a:pt x="1830" y="787"/>
                  </a:cubicBezTo>
                  <a:cubicBezTo>
                    <a:pt x="1884" y="796"/>
                    <a:pt x="1937" y="787"/>
                    <a:pt x="1990" y="778"/>
                  </a:cubicBezTo>
                  <a:cubicBezTo>
                    <a:pt x="1989" y="781"/>
                    <a:pt x="1986" y="788"/>
                    <a:pt x="1988" y="795"/>
                  </a:cubicBezTo>
                  <a:cubicBezTo>
                    <a:pt x="1990" y="804"/>
                    <a:pt x="2000" y="809"/>
                    <a:pt x="2000" y="809"/>
                  </a:cubicBezTo>
                  <a:cubicBezTo>
                    <a:pt x="2000" y="809"/>
                    <a:pt x="2005" y="800"/>
                    <a:pt x="2003" y="791"/>
                  </a:cubicBezTo>
                  <a:cubicBezTo>
                    <a:pt x="2000" y="782"/>
                    <a:pt x="1991" y="777"/>
                    <a:pt x="1991" y="777"/>
                  </a:cubicBezTo>
                  <a:cubicBezTo>
                    <a:pt x="1991" y="777"/>
                    <a:pt x="1991" y="778"/>
                    <a:pt x="1990" y="778"/>
                  </a:cubicBezTo>
                  <a:cubicBezTo>
                    <a:pt x="1944" y="783"/>
                    <a:pt x="1896" y="789"/>
                    <a:pt x="1849" y="780"/>
                  </a:cubicBezTo>
                  <a:cubicBezTo>
                    <a:pt x="1800" y="770"/>
                    <a:pt x="1753" y="749"/>
                    <a:pt x="1705" y="735"/>
                  </a:cubicBezTo>
                  <a:cubicBezTo>
                    <a:pt x="1726" y="737"/>
                    <a:pt x="1747" y="726"/>
                    <a:pt x="1765" y="716"/>
                  </a:cubicBezTo>
                  <a:cubicBezTo>
                    <a:pt x="1769" y="713"/>
                    <a:pt x="1785" y="701"/>
                    <a:pt x="1789" y="704"/>
                  </a:cubicBezTo>
                  <a:cubicBezTo>
                    <a:pt x="1797" y="709"/>
                    <a:pt x="1807" y="711"/>
                    <a:pt x="1816" y="713"/>
                  </a:cubicBezTo>
                  <a:cubicBezTo>
                    <a:pt x="1855" y="719"/>
                    <a:pt x="1897" y="710"/>
                    <a:pt x="1933" y="696"/>
                  </a:cubicBezTo>
                  <a:cubicBezTo>
                    <a:pt x="1937" y="697"/>
                    <a:pt x="1942" y="697"/>
                    <a:pt x="1947" y="695"/>
                  </a:cubicBezTo>
                  <a:cubicBezTo>
                    <a:pt x="1956" y="691"/>
                    <a:pt x="1960" y="681"/>
                    <a:pt x="1960" y="681"/>
                  </a:cubicBezTo>
                  <a:cubicBezTo>
                    <a:pt x="1960" y="681"/>
                    <a:pt x="1949" y="677"/>
                    <a:pt x="1941" y="681"/>
                  </a:cubicBezTo>
                  <a:cubicBezTo>
                    <a:pt x="1932" y="685"/>
                    <a:pt x="1928" y="695"/>
                    <a:pt x="1928" y="695"/>
                  </a:cubicBezTo>
                  <a:cubicBezTo>
                    <a:pt x="1928" y="695"/>
                    <a:pt x="1930" y="696"/>
                    <a:pt x="1933" y="696"/>
                  </a:cubicBezTo>
                  <a:cubicBezTo>
                    <a:pt x="1913" y="702"/>
                    <a:pt x="1892" y="706"/>
                    <a:pt x="1870" y="708"/>
                  </a:cubicBezTo>
                  <a:cubicBezTo>
                    <a:pt x="1846" y="709"/>
                    <a:pt x="1818" y="709"/>
                    <a:pt x="1797" y="697"/>
                  </a:cubicBezTo>
                  <a:cubicBezTo>
                    <a:pt x="1863" y="667"/>
                    <a:pt x="1936" y="671"/>
                    <a:pt x="2005" y="657"/>
                  </a:cubicBezTo>
                  <a:cubicBezTo>
                    <a:pt x="1935" y="667"/>
                    <a:pt x="1862" y="657"/>
                    <a:pt x="1794" y="683"/>
                  </a:cubicBezTo>
                  <a:cubicBezTo>
                    <a:pt x="1808" y="666"/>
                    <a:pt x="1829" y="654"/>
                    <a:pt x="1847" y="644"/>
                  </a:cubicBezTo>
                  <a:cubicBezTo>
                    <a:pt x="1870" y="631"/>
                    <a:pt x="1895" y="622"/>
                    <a:pt x="1921" y="615"/>
                  </a:cubicBezTo>
                  <a:cubicBezTo>
                    <a:pt x="1888" y="621"/>
                    <a:pt x="1857" y="632"/>
                    <a:pt x="1828" y="648"/>
                  </a:cubicBezTo>
                  <a:cubicBezTo>
                    <a:pt x="1816" y="654"/>
                    <a:pt x="1804" y="661"/>
                    <a:pt x="1793" y="670"/>
                  </a:cubicBezTo>
                  <a:cubicBezTo>
                    <a:pt x="1788" y="672"/>
                    <a:pt x="1784" y="679"/>
                    <a:pt x="1781" y="683"/>
                  </a:cubicBezTo>
                  <a:cubicBezTo>
                    <a:pt x="1779" y="686"/>
                    <a:pt x="1777" y="688"/>
                    <a:pt x="1775" y="691"/>
                  </a:cubicBezTo>
                  <a:cubicBezTo>
                    <a:pt x="1770" y="694"/>
                    <a:pt x="1765" y="697"/>
                    <a:pt x="1759" y="700"/>
                  </a:cubicBezTo>
                  <a:cubicBezTo>
                    <a:pt x="1728" y="715"/>
                    <a:pt x="1692" y="721"/>
                    <a:pt x="1657" y="720"/>
                  </a:cubicBezTo>
                  <a:cubicBezTo>
                    <a:pt x="1628" y="719"/>
                    <a:pt x="1601" y="714"/>
                    <a:pt x="1572" y="716"/>
                  </a:cubicBezTo>
                  <a:cubicBezTo>
                    <a:pt x="1533" y="719"/>
                    <a:pt x="1498" y="733"/>
                    <a:pt x="1467" y="756"/>
                  </a:cubicBezTo>
                  <a:cubicBezTo>
                    <a:pt x="1436" y="779"/>
                    <a:pt x="1408" y="809"/>
                    <a:pt x="1368" y="818"/>
                  </a:cubicBezTo>
                  <a:cubicBezTo>
                    <a:pt x="1349" y="822"/>
                    <a:pt x="1331" y="822"/>
                    <a:pt x="1312" y="821"/>
                  </a:cubicBezTo>
                  <a:cubicBezTo>
                    <a:pt x="1299" y="820"/>
                    <a:pt x="1285" y="819"/>
                    <a:pt x="1272" y="822"/>
                  </a:cubicBezTo>
                  <a:cubicBezTo>
                    <a:pt x="1245" y="827"/>
                    <a:pt x="1222" y="848"/>
                    <a:pt x="1207" y="871"/>
                  </a:cubicBezTo>
                  <a:cubicBezTo>
                    <a:pt x="1197" y="888"/>
                    <a:pt x="1188" y="907"/>
                    <a:pt x="1179" y="925"/>
                  </a:cubicBezTo>
                  <a:cubicBezTo>
                    <a:pt x="1170" y="944"/>
                    <a:pt x="1161" y="963"/>
                    <a:pt x="1153" y="982"/>
                  </a:cubicBezTo>
                  <a:cubicBezTo>
                    <a:pt x="1147" y="944"/>
                    <a:pt x="1158" y="901"/>
                    <a:pt x="1171" y="866"/>
                  </a:cubicBezTo>
                  <a:cubicBezTo>
                    <a:pt x="1176" y="850"/>
                    <a:pt x="1181" y="834"/>
                    <a:pt x="1194" y="823"/>
                  </a:cubicBezTo>
                  <a:cubicBezTo>
                    <a:pt x="1206" y="813"/>
                    <a:pt x="1221" y="808"/>
                    <a:pt x="1236" y="803"/>
                  </a:cubicBezTo>
                  <a:cubicBezTo>
                    <a:pt x="1254" y="796"/>
                    <a:pt x="1272" y="791"/>
                    <a:pt x="1289" y="782"/>
                  </a:cubicBezTo>
                  <a:cubicBezTo>
                    <a:pt x="1306" y="774"/>
                    <a:pt x="1319" y="762"/>
                    <a:pt x="1332" y="749"/>
                  </a:cubicBezTo>
                  <a:cubicBezTo>
                    <a:pt x="1351" y="730"/>
                    <a:pt x="1367" y="708"/>
                    <a:pt x="1385" y="687"/>
                  </a:cubicBezTo>
                  <a:cubicBezTo>
                    <a:pt x="1407" y="661"/>
                    <a:pt x="1451" y="668"/>
                    <a:pt x="1482" y="668"/>
                  </a:cubicBezTo>
                  <a:cubicBezTo>
                    <a:pt x="1506" y="668"/>
                    <a:pt x="1529" y="663"/>
                    <a:pt x="1550" y="653"/>
                  </a:cubicBezTo>
                  <a:cubicBezTo>
                    <a:pt x="1561" y="647"/>
                    <a:pt x="1570" y="640"/>
                    <a:pt x="1581" y="633"/>
                  </a:cubicBezTo>
                  <a:cubicBezTo>
                    <a:pt x="1595" y="625"/>
                    <a:pt x="1609" y="616"/>
                    <a:pt x="1622" y="605"/>
                  </a:cubicBezTo>
                  <a:cubicBezTo>
                    <a:pt x="1636" y="593"/>
                    <a:pt x="1649" y="578"/>
                    <a:pt x="1667" y="571"/>
                  </a:cubicBezTo>
                  <a:cubicBezTo>
                    <a:pt x="1670" y="570"/>
                    <a:pt x="1680" y="574"/>
                    <a:pt x="1684" y="575"/>
                  </a:cubicBezTo>
                  <a:cubicBezTo>
                    <a:pt x="1693" y="575"/>
                    <a:pt x="1702" y="575"/>
                    <a:pt x="1711" y="574"/>
                  </a:cubicBezTo>
                  <a:cubicBezTo>
                    <a:pt x="1747" y="571"/>
                    <a:pt x="1780" y="563"/>
                    <a:pt x="1814" y="553"/>
                  </a:cubicBezTo>
                  <a:cubicBezTo>
                    <a:pt x="1793" y="558"/>
                    <a:pt x="1773" y="563"/>
                    <a:pt x="1751" y="565"/>
                  </a:cubicBezTo>
                  <a:cubicBezTo>
                    <a:pt x="1728" y="567"/>
                    <a:pt x="1698" y="572"/>
                    <a:pt x="1675" y="564"/>
                  </a:cubicBezTo>
                  <a:cubicBezTo>
                    <a:pt x="1711" y="542"/>
                    <a:pt x="1753" y="525"/>
                    <a:pt x="1796" y="531"/>
                  </a:cubicBezTo>
                  <a:cubicBezTo>
                    <a:pt x="1752" y="522"/>
                    <a:pt x="1706" y="538"/>
                    <a:pt x="1667" y="558"/>
                  </a:cubicBezTo>
                  <a:cubicBezTo>
                    <a:pt x="1671" y="529"/>
                    <a:pt x="1702" y="511"/>
                    <a:pt x="1726" y="500"/>
                  </a:cubicBezTo>
                  <a:cubicBezTo>
                    <a:pt x="1748" y="489"/>
                    <a:pt x="1772" y="481"/>
                    <a:pt x="1796" y="478"/>
                  </a:cubicBezTo>
                  <a:cubicBezTo>
                    <a:pt x="1753" y="481"/>
                    <a:pt x="1699" y="497"/>
                    <a:pt x="1670" y="530"/>
                  </a:cubicBezTo>
                  <a:cubicBezTo>
                    <a:pt x="1663" y="539"/>
                    <a:pt x="1657" y="549"/>
                    <a:pt x="1656" y="561"/>
                  </a:cubicBezTo>
                  <a:cubicBezTo>
                    <a:pt x="1655" y="569"/>
                    <a:pt x="1635" y="578"/>
                    <a:pt x="1628" y="583"/>
                  </a:cubicBezTo>
                  <a:cubicBezTo>
                    <a:pt x="1611" y="597"/>
                    <a:pt x="1593" y="610"/>
                    <a:pt x="1573" y="619"/>
                  </a:cubicBezTo>
                  <a:cubicBezTo>
                    <a:pt x="1590" y="593"/>
                    <a:pt x="1603" y="563"/>
                    <a:pt x="1612" y="534"/>
                  </a:cubicBezTo>
                  <a:cubicBezTo>
                    <a:pt x="1622" y="499"/>
                    <a:pt x="1631" y="464"/>
                    <a:pt x="1667" y="450"/>
                  </a:cubicBezTo>
                  <a:cubicBezTo>
                    <a:pt x="1701" y="437"/>
                    <a:pt x="1740" y="435"/>
                    <a:pt x="1761" y="402"/>
                  </a:cubicBezTo>
                  <a:cubicBezTo>
                    <a:pt x="1777" y="375"/>
                    <a:pt x="1773" y="340"/>
                    <a:pt x="1794" y="315"/>
                  </a:cubicBezTo>
                  <a:cubicBezTo>
                    <a:pt x="1772" y="338"/>
                    <a:pt x="1773" y="374"/>
                    <a:pt x="1755" y="399"/>
                  </a:cubicBezTo>
                  <a:cubicBezTo>
                    <a:pt x="1732" y="430"/>
                    <a:pt x="1691" y="428"/>
                    <a:pt x="1658" y="440"/>
                  </a:cubicBezTo>
                  <a:cubicBezTo>
                    <a:pt x="1620" y="453"/>
                    <a:pt x="1607" y="488"/>
                    <a:pt x="1594" y="523"/>
                  </a:cubicBezTo>
                  <a:cubicBezTo>
                    <a:pt x="1583" y="553"/>
                    <a:pt x="1568" y="583"/>
                    <a:pt x="1548" y="608"/>
                  </a:cubicBezTo>
                  <a:cubicBezTo>
                    <a:pt x="1538" y="620"/>
                    <a:pt x="1525" y="632"/>
                    <a:pt x="1510" y="635"/>
                  </a:cubicBezTo>
                  <a:cubicBezTo>
                    <a:pt x="1501" y="636"/>
                    <a:pt x="1492" y="635"/>
                    <a:pt x="1484" y="635"/>
                  </a:cubicBezTo>
                  <a:cubicBezTo>
                    <a:pt x="1448" y="633"/>
                    <a:pt x="1405" y="625"/>
                    <a:pt x="1372" y="645"/>
                  </a:cubicBezTo>
                  <a:cubicBezTo>
                    <a:pt x="1348" y="660"/>
                    <a:pt x="1331" y="687"/>
                    <a:pt x="1310" y="707"/>
                  </a:cubicBezTo>
                  <a:cubicBezTo>
                    <a:pt x="1297" y="718"/>
                    <a:pt x="1284" y="731"/>
                    <a:pt x="1268" y="738"/>
                  </a:cubicBezTo>
                  <a:cubicBezTo>
                    <a:pt x="1251" y="745"/>
                    <a:pt x="1233" y="748"/>
                    <a:pt x="1216" y="753"/>
                  </a:cubicBezTo>
                  <a:cubicBezTo>
                    <a:pt x="1196" y="758"/>
                    <a:pt x="1177" y="765"/>
                    <a:pt x="1160" y="778"/>
                  </a:cubicBezTo>
                  <a:cubicBezTo>
                    <a:pt x="1177" y="739"/>
                    <a:pt x="1222" y="731"/>
                    <a:pt x="1252" y="705"/>
                  </a:cubicBezTo>
                  <a:cubicBezTo>
                    <a:pt x="1270" y="690"/>
                    <a:pt x="1283" y="671"/>
                    <a:pt x="1291" y="648"/>
                  </a:cubicBezTo>
                  <a:cubicBezTo>
                    <a:pt x="1298" y="629"/>
                    <a:pt x="1299" y="609"/>
                    <a:pt x="1304" y="589"/>
                  </a:cubicBezTo>
                  <a:cubicBezTo>
                    <a:pt x="1309" y="568"/>
                    <a:pt x="1324" y="550"/>
                    <a:pt x="1339" y="536"/>
                  </a:cubicBezTo>
                  <a:cubicBezTo>
                    <a:pt x="1353" y="522"/>
                    <a:pt x="1387" y="533"/>
                    <a:pt x="1405" y="536"/>
                  </a:cubicBezTo>
                  <a:cubicBezTo>
                    <a:pt x="1410" y="536"/>
                    <a:pt x="1415" y="537"/>
                    <a:pt x="1420" y="538"/>
                  </a:cubicBezTo>
                  <a:cubicBezTo>
                    <a:pt x="1424" y="541"/>
                    <a:pt x="1428" y="545"/>
                    <a:pt x="1432" y="549"/>
                  </a:cubicBezTo>
                  <a:cubicBezTo>
                    <a:pt x="1441" y="556"/>
                    <a:pt x="1451" y="561"/>
                    <a:pt x="1463" y="559"/>
                  </a:cubicBezTo>
                  <a:cubicBezTo>
                    <a:pt x="1476" y="557"/>
                    <a:pt x="1488" y="550"/>
                    <a:pt x="1499" y="545"/>
                  </a:cubicBezTo>
                  <a:cubicBezTo>
                    <a:pt x="1510" y="540"/>
                    <a:pt x="1520" y="535"/>
                    <a:pt x="1531" y="530"/>
                  </a:cubicBezTo>
                  <a:cubicBezTo>
                    <a:pt x="1515" y="537"/>
                    <a:pt x="1498" y="543"/>
                    <a:pt x="1482" y="549"/>
                  </a:cubicBezTo>
                  <a:cubicBezTo>
                    <a:pt x="1461" y="557"/>
                    <a:pt x="1447" y="554"/>
                    <a:pt x="1432" y="538"/>
                  </a:cubicBezTo>
                  <a:cubicBezTo>
                    <a:pt x="1487" y="538"/>
                    <a:pt x="1528" y="501"/>
                    <a:pt x="1569" y="468"/>
                  </a:cubicBezTo>
                  <a:cubicBezTo>
                    <a:pt x="1542" y="487"/>
                    <a:pt x="1515" y="508"/>
                    <a:pt x="1484" y="520"/>
                  </a:cubicBezTo>
                  <a:cubicBezTo>
                    <a:pt x="1443" y="536"/>
                    <a:pt x="1406" y="521"/>
                    <a:pt x="1365" y="515"/>
                  </a:cubicBezTo>
                  <a:cubicBezTo>
                    <a:pt x="1396" y="495"/>
                    <a:pt x="1430" y="480"/>
                    <a:pt x="1464" y="465"/>
                  </a:cubicBezTo>
                  <a:cubicBezTo>
                    <a:pt x="1490" y="454"/>
                    <a:pt x="1508" y="439"/>
                    <a:pt x="1522" y="415"/>
                  </a:cubicBezTo>
                  <a:cubicBezTo>
                    <a:pt x="1530" y="400"/>
                    <a:pt x="1533" y="384"/>
                    <a:pt x="1553" y="387"/>
                  </a:cubicBezTo>
                  <a:cubicBezTo>
                    <a:pt x="1568" y="388"/>
                    <a:pt x="1581" y="394"/>
                    <a:pt x="1596" y="394"/>
                  </a:cubicBezTo>
                  <a:cubicBezTo>
                    <a:pt x="1624" y="395"/>
                    <a:pt x="1648" y="383"/>
                    <a:pt x="1670" y="367"/>
                  </a:cubicBezTo>
                  <a:cubicBezTo>
                    <a:pt x="1652" y="378"/>
                    <a:pt x="1632" y="388"/>
                    <a:pt x="1610" y="390"/>
                  </a:cubicBezTo>
                  <a:cubicBezTo>
                    <a:pt x="1588" y="391"/>
                    <a:pt x="1569" y="378"/>
                    <a:pt x="1547" y="378"/>
                  </a:cubicBezTo>
                  <a:cubicBezTo>
                    <a:pt x="1559" y="368"/>
                    <a:pt x="1574" y="365"/>
                    <a:pt x="1588" y="362"/>
                  </a:cubicBezTo>
                  <a:cubicBezTo>
                    <a:pt x="1607" y="357"/>
                    <a:pt x="1626" y="351"/>
                    <a:pt x="1644" y="344"/>
                  </a:cubicBezTo>
                  <a:cubicBezTo>
                    <a:pt x="1676" y="332"/>
                    <a:pt x="1708" y="315"/>
                    <a:pt x="1728" y="287"/>
                  </a:cubicBezTo>
                  <a:cubicBezTo>
                    <a:pt x="1705" y="314"/>
                    <a:pt x="1670" y="328"/>
                    <a:pt x="1637" y="338"/>
                  </a:cubicBezTo>
                  <a:cubicBezTo>
                    <a:pt x="1620" y="342"/>
                    <a:pt x="1603" y="346"/>
                    <a:pt x="1586" y="349"/>
                  </a:cubicBezTo>
                  <a:cubicBezTo>
                    <a:pt x="1568" y="351"/>
                    <a:pt x="1550" y="354"/>
                    <a:pt x="1536" y="365"/>
                  </a:cubicBezTo>
                  <a:cubicBezTo>
                    <a:pt x="1540" y="343"/>
                    <a:pt x="1542" y="319"/>
                    <a:pt x="1558" y="304"/>
                  </a:cubicBezTo>
                  <a:cubicBezTo>
                    <a:pt x="1579" y="285"/>
                    <a:pt x="1610" y="282"/>
                    <a:pt x="1636" y="280"/>
                  </a:cubicBezTo>
                  <a:cubicBezTo>
                    <a:pt x="1612" y="280"/>
                    <a:pt x="1587" y="281"/>
                    <a:pt x="1565" y="292"/>
                  </a:cubicBezTo>
                  <a:cubicBezTo>
                    <a:pt x="1544" y="304"/>
                    <a:pt x="1537" y="322"/>
                    <a:pt x="1531" y="344"/>
                  </a:cubicBezTo>
                  <a:cubicBezTo>
                    <a:pt x="1528" y="355"/>
                    <a:pt x="1525" y="367"/>
                    <a:pt x="1522" y="378"/>
                  </a:cubicBezTo>
                  <a:cubicBezTo>
                    <a:pt x="1519" y="389"/>
                    <a:pt x="1514" y="397"/>
                    <a:pt x="1508" y="407"/>
                  </a:cubicBezTo>
                  <a:cubicBezTo>
                    <a:pt x="1496" y="424"/>
                    <a:pt x="1484" y="435"/>
                    <a:pt x="1465" y="442"/>
                  </a:cubicBezTo>
                  <a:cubicBezTo>
                    <a:pt x="1399" y="468"/>
                    <a:pt x="1325" y="489"/>
                    <a:pt x="1283" y="550"/>
                  </a:cubicBezTo>
                  <a:cubicBezTo>
                    <a:pt x="1280" y="535"/>
                    <a:pt x="1275" y="520"/>
                    <a:pt x="1270" y="505"/>
                  </a:cubicBezTo>
                  <a:cubicBezTo>
                    <a:pt x="1264" y="489"/>
                    <a:pt x="1257" y="475"/>
                    <a:pt x="1260" y="457"/>
                  </a:cubicBezTo>
                  <a:cubicBezTo>
                    <a:pt x="1262" y="442"/>
                    <a:pt x="1272" y="429"/>
                    <a:pt x="1286" y="423"/>
                  </a:cubicBezTo>
                  <a:cubicBezTo>
                    <a:pt x="1301" y="416"/>
                    <a:pt x="1319" y="416"/>
                    <a:pt x="1334" y="410"/>
                  </a:cubicBezTo>
                  <a:cubicBezTo>
                    <a:pt x="1341" y="407"/>
                    <a:pt x="1347" y="403"/>
                    <a:pt x="1352" y="398"/>
                  </a:cubicBezTo>
                  <a:cubicBezTo>
                    <a:pt x="1354" y="395"/>
                    <a:pt x="1359" y="385"/>
                    <a:pt x="1363" y="386"/>
                  </a:cubicBezTo>
                  <a:cubicBezTo>
                    <a:pt x="1378" y="389"/>
                    <a:pt x="1397" y="376"/>
                    <a:pt x="1408" y="367"/>
                  </a:cubicBezTo>
                  <a:cubicBezTo>
                    <a:pt x="1429" y="348"/>
                    <a:pt x="1436" y="307"/>
                    <a:pt x="1472" y="314"/>
                  </a:cubicBezTo>
                  <a:cubicBezTo>
                    <a:pt x="1450" y="308"/>
                    <a:pt x="1435" y="324"/>
                    <a:pt x="1422" y="340"/>
                  </a:cubicBezTo>
                  <a:cubicBezTo>
                    <a:pt x="1410" y="357"/>
                    <a:pt x="1389" y="382"/>
                    <a:pt x="1365" y="377"/>
                  </a:cubicBezTo>
                  <a:cubicBezTo>
                    <a:pt x="1379" y="353"/>
                    <a:pt x="1390" y="327"/>
                    <a:pt x="1416" y="315"/>
                  </a:cubicBezTo>
                  <a:cubicBezTo>
                    <a:pt x="1382" y="329"/>
                    <a:pt x="1372" y="365"/>
                    <a:pt x="1349" y="390"/>
                  </a:cubicBezTo>
                  <a:cubicBezTo>
                    <a:pt x="1335" y="405"/>
                    <a:pt x="1316" y="404"/>
                    <a:pt x="1298" y="408"/>
                  </a:cubicBezTo>
                  <a:cubicBezTo>
                    <a:pt x="1278" y="411"/>
                    <a:pt x="1260" y="421"/>
                    <a:pt x="1251" y="439"/>
                  </a:cubicBezTo>
                  <a:cubicBezTo>
                    <a:pt x="1251" y="437"/>
                    <a:pt x="1250" y="426"/>
                    <a:pt x="1250" y="426"/>
                  </a:cubicBezTo>
                  <a:cubicBezTo>
                    <a:pt x="1250" y="374"/>
                    <a:pt x="1282" y="326"/>
                    <a:pt x="1320" y="290"/>
                  </a:cubicBezTo>
                  <a:cubicBezTo>
                    <a:pt x="1324" y="290"/>
                    <a:pt x="1326" y="289"/>
                    <a:pt x="1326" y="289"/>
                  </a:cubicBezTo>
                  <a:cubicBezTo>
                    <a:pt x="1326" y="289"/>
                    <a:pt x="1326" y="288"/>
                    <a:pt x="1325" y="286"/>
                  </a:cubicBezTo>
                  <a:cubicBezTo>
                    <a:pt x="1328" y="283"/>
                    <a:pt x="1331" y="281"/>
                    <a:pt x="1334" y="278"/>
                  </a:cubicBezTo>
                  <a:cubicBezTo>
                    <a:pt x="1331" y="280"/>
                    <a:pt x="1328" y="283"/>
                    <a:pt x="1324" y="285"/>
                  </a:cubicBezTo>
                  <a:cubicBezTo>
                    <a:pt x="1322" y="282"/>
                    <a:pt x="1318" y="276"/>
                    <a:pt x="1311" y="273"/>
                  </a:cubicBezTo>
                  <a:cubicBezTo>
                    <a:pt x="1301" y="269"/>
                    <a:pt x="1290" y="274"/>
                    <a:pt x="1290" y="274"/>
                  </a:cubicBezTo>
                  <a:cubicBezTo>
                    <a:pt x="1290" y="274"/>
                    <a:pt x="1294" y="285"/>
                    <a:pt x="1304" y="289"/>
                  </a:cubicBezTo>
                  <a:cubicBezTo>
                    <a:pt x="1309" y="291"/>
                    <a:pt x="1314" y="291"/>
                    <a:pt x="1318" y="291"/>
                  </a:cubicBezTo>
                  <a:cubicBezTo>
                    <a:pt x="1296" y="308"/>
                    <a:pt x="1278" y="329"/>
                    <a:pt x="1263" y="352"/>
                  </a:cubicBezTo>
                  <a:cubicBezTo>
                    <a:pt x="1252" y="339"/>
                    <a:pt x="1254" y="315"/>
                    <a:pt x="1260" y="300"/>
                  </a:cubicBezTo>
                  <a:cubicBezTo>
                    <a:pt x="1266" y="285"/>
                    <a:pt x="1279" y="275"/>
                    <a:pt x="1292" y="266"/>
                  </a:cubicBezTo>
                  <a:cubicBezTo>
                    <a:pt x="1267" y="281"/>
                    <a:pt x="1250" y="301"/>
                    <a:pt x="1251" y="332"/>
                  </a:cubicBezTo>
                  <a:cubicBezTo>
                    <a:pt x="1251" y="338"/>
                    <a:pt x="1252" y="345"/>
                    <a:pt x="1254" y="350"/>
                  </a:cubicBezTo>
                  <a:cubicBezTo>
                    <a:pt x="1258" y="359"/>
                    <a:pt x="1259" y="357"/>
                    <a:pt x="1255" y="367"/>
                  </a:cubicBezTo>
                  <a:cubicBezTo>
                    <a:pt x="1250" y="375"/>
                    <a:pt x="1247" y="384"/>
                    <a:pt x="1244" y="394"/>
                  </a:cubicBezTo>
                  <a:cubicBezTo>
                    <a:pt x="1244" y="391"/>
                    <a:pt x="1243" y="389"/>
                    <a:pt x="1243" y="387"/>
                  </a:cubicBezTo>
                  <a:cubicBezTo>
                    <a:pt x="1243" y="383"/>
                    <a:pt x="1242" y="380"/>
                    <a:pt x="1241" y="377"/>
                  </a:cubicBezTo>
                  <a:cubicBezTo>
                    <a:pt x="1241" y="376"/>
                    <a:pt x="1241" y="375"/>
                    <a:pt x="1240" y="374"/>
                  </a:cubicBezTo>
                  <a:cubicBezTo>
                    <a:pt x="1240" y="373"/>
                    <a:pt x="1240" y="373"/>
                    <a:pt x="1240" y="373"/>
                  </a:cubicBezTo>
                  <a:cubicBezTo>
                    <a:pt x="1240" y="373"/>
                    <a:pt x="1240" y="373"/>
                    <a:pt x="1240" y="372"/>
                  </a:cubicBezTo>
                  <a:cubicBezTo>
                    <a:pt x="1239" y="371"/>
                    <a:pt x="1239" y="369"/>
                    <a:pt x="1239" y="368"/>
                  </a:cubicBezTo>
                  <a:cubicBezTo>
                    <a:pt x="1236" y="354"/>
                    <a:pt x="1232" y="341"/>
                    <a:pt x="1228" y="327"/>
                  </a:cubicBezTo>
                  <a:cubicBezTo>
                    <a:pt x="1224" y="314"/>
                    <a:pt x="1219" y="300"/>
                    <a:pt x="1216" y="288"/>
                  </a:cubicBezTo>
                  <a:cubicBezTo>
                    <a:pt x="1213" y="275"/>
                    <a:pt x="1211" y="263"/>
                    <a:pt x="1209" y="253"/>
                  </a:cubicBezTo>
                  <a:cubicBezTo>
                    <a:pt x="1209" y="247"/>
                    <a:pt x="1208" y="243"/>
                    <a:pt x="1208" y="238"/>
                  </a:cubicBezTo>
                  <a:cubicBezTo>
                    <a:pt x="1208" y="234"/>
                    <a:pt x="1208" y="230"/>
                    <a:pt x="1208" y="227"/>
                  </a:cubicBezTo>
                  <a:cubicBezTo>
                    <a:pt x="1208" y="221"/>
                    <a:pt x="1209" y="218"/>
                    <a:pt x="1209" y="218"/>
                  </a:cubicBezTo>
                  <a:cubicBezTo>
                    <a:pt x="1209" y="218"/>
                    <a:pt x="1208" y="221"/>
                    <a:pt x="1207" y="227"/>
                  </a:cubicBezTo>
                  <a:cubicBezTo>
                    <a:pt x="1207" y="230"/>
                    <a:pt x="1207" y="234"/>
                    <a:pt x="1207" y="238"/>
                  </a:cubicBezTo>
                  <a:cubicBezTo>
                    <a:pt x="1207" y="243"/>
                    <a:pt x="1206" y="247"/>
                    <a:pt x="1207" y="253"/>
                  </a:cubicBezTo>
                  <a:cubicBezTo>
                    <a:pt x="1207" y="263"/>
                    <a:pt x="1208" y="276"/>
                    <a:pt x="1211" y="289"/>
                  </a:cubicBezTo>
                  <a:cubicBezTo>
                    <a:pt x="1213" y="302"/>
                    <a:pt x="1216" y="316"/>
                    <a:pt x="1219" y="329"/>
                  </a:cubicBezTo>
                  <a:cubicBezTo>
                    <a:pt x="1222" y="343"/>
                    <a:pt x="1225" y="357"/>
                    <a:pt x="1227" y="370"/>
                  </a:cubicBezTo>
                  <a:cubicBezTo>
                    <a:pt x="1227" y="371"/>
                    <a:pt x="1228" y="373"/>
                    <a:pt x="1228" y="374"/>
                  </a:cubicBezTo>
                  <a:cubicBezTo>
                    <a:pt x="1228" y="376"/>
                    <a:pt x="1228" y="376"/>
                    <a:pt x="1228" y="376"/>
                  </a:cubicBezTo>
                  <a:cubicBezTo>
                    <a:pt x="1228" y="377"/>
                    <a:pt x="1229" y="378"/>
                    <a:pt x="1229" y="378"/>
                  </a:cubicBezTo>
                  <a:cubicBezTo>
                    <a:pt x="1229" y="378"/>
                    <a:pt x="1229" y="379"/>
                    <a:pt x="1229" y="379"/>
                  </a:cubicBezTo>
                  <a:cubicBezTo>
                    <a:pt x="1229" y="382"/>
                    <a:pt x="1230" y="385"/>
                    <a:pt x="1230" y="388"/>
                  </a:cubicBezTo>
                  <a:cubicBezTo>
                    <a:pt x="1230" y="390"/>
                    <a:pt x="1230" y="391"/>
                    <a:pt x="1230" y="393"/>
                  </a:cubicBezTo>
                  <a:cubicBezTo>
                    <a:pt x="1226" y="384"/>
                    <a:pt x="1214" y="375"/>
                    <a:pt x="1205" y="370"/>
                  </a:cubicBezTo>
                  <a:cubicBezTo>
                    <a:pt x="1191" y="363"/>
                    <a:pt x="1186" y="359"/>
                    <a:pt x="1172" y="355"/>
                  </a:cubicBezTo>
                  <a:cubicBezTo>
                    <a:pt x="1156" y="349"/>
                    <a:pt x="1139" y="331"/>
                    <a:pt x="1149" y="314"/>
                  </a:cubicBezTo>
                  <a:cubicBezTo>
                    <a:pt x="1158" y="299"/>
                    <a:pt x="1172" y="270"/>
                    <a:pt x="1149" y="259"/>
                  </a:cubicBezTo>
                  <a:cubicBezTo>
                    <a:pt x="1160" y="265"/>
                    <a:pt x="1161" y="277"/>
                    <a:pt x="1159" y="287"/>
                  </a:cubicBezTo>
                  <a:cubicBezTo>
                    <a:pt x="1156" y="301"/>
                    <a:pt x="1145" y="309"/>
                    <a:pt x="1141" y="322"/>
                  </a:cubicBezTo>
                  <a:cubicBezTo>
                    <a:pt x="1129" y="299"/>
                    <a:pt x="1115" y="268"/>
                    <a:pt x="1124" y="242"/>
                  </a:cubicBezTo>
                  <a:cubicBezTo>
                    <a:pt x="1117" y="259"/>
                    <a:pt x="1121" y="280"/>
                    <a:pt x="1126" y="297"/>
                  </a:cubicBezTo>
                  <a:cubicBezTo>
                    <a:pt x="1132" y="319"/>
                    <a:pt x="1142" y="341"/>
                    <a:pt x="1160" y="357"/>
                  </a:cubicBezTo>
                  <a:cubicBezTo>
                    <a:pt x="1140" y="361"/>
                    <a:pt x="1120" y="367"/>
                    <a:pt x="1100" y="372"/>
                  </a:cubicBezTo>
                  <a:cubicBezTo>
                    <a:pt x="1084" y="376"/>
                    <a:pt x="1075" y="340"/>
                    <a:pt x="1068" y="330"/>
                  </a:cubicBezTo>
                  <a:cubicBezTo>
                    <a:pt x="1077" y="344"/>
                    <a:pt x="1078" y="366"/>
                    <a:pt x="1093" y="375"/>
                  </a:cubicBezTo>
                  <a:cubicBezTo>
                    <a:pt x="1082" y="380"/>
                    <a:pt x="1066" y="387"/>
                    <a:pt x="1057" y="375"/>
                  </a:cubicBezTo>
                  <a:cubicBezTo>
                    <a:pt x="1046" y="361"/>
                    <a:pt x="1050" y="340"/>
                    <a:pt x="1037" y="327"/>
                  </a:cubicBezTo>
                  <a:cubicBezTo>
                    <a:pt x="1051" y="343"/>
                    <a:pt x="1041" y="379"/>
                    <a:pt x="1065" y="385"/>
                  </a:cubicBezTo>
                  <a:cubicBezTo>
                    <a:pt x="1080" y="389"/>
                    <a:pt x="1097" y="380"/>
                    <a:pt x="1111" y="377"/>
                  </a:cubicBezTo>
                  <a:cubicBezTo>
                    <a:pt x="1100" y="387"/>
                    <a:pt x="1093" y="400"/>
                    <a:pt x="1081" y="409"/>
                  </a:cubicBezTo>
                  <a:cubicBezTo>
                    <a:pt x="1071" y="417"/>
                    <a:pt x="1060" y="422"/>
                    <a:pt x="1047" y="425"/>
                  </a:cubicBezTo>
                  <a:cubicBezTo>
                    <a:pt x="1062" y="422"/>
                    <a:pt x="1075" y="417"/>
                    <a:pt x="1086" y="408"/>
                  </a:cubicBezTo>
                  <a:cubicBezTo>
                    <a:pt x="1100" y="398"/>
                    <a:pt x="1109" y="382"/>
                    <a:pt x="1125" y="375"/>
                  </a:cubicBezTo>
                  <a:cubicBezTo>
                    <a:pt x="1137" y="371"/>
                    <a:pt x="1151" y="369"/>
                    <a:pt x="1164" y="367"/>
                  </a:cubicBezTo>
                  <a:cubicBezTo>
                    <a:pt x="1175" y="366"/>
                    <a:pt x="1188" y="370"/>
                    <a:pt x="1196" y="376"/>
                  </a:cubicBezTo>
                  <a:cubicBezTo>
                    <a:pt x="1237" y="408"/>
                    <a:pt x="1240" y="455"/>
                    <a:pt x="1240" y="460"/>
                  </a:cubicBezTo>
                  <a:cubicBezTo>
                    <a:pt x="1246" y="490"/>
                    <a:pt x="1258" y="518"/>
                    <a:pt x="1262" y="548"/>
                  </a:cubicBezTo>
                  <a:cubicBezTo>
                    <a:pt x="1270" y="597"/>
                    <a:pt x="1258" y="653"/>
                    <a:pt x="1213" y="679"/>
                  </a:cubicBezTo>
                  <a:cubicBezTo>
                    <a:pt x="1181" y="697"/>
                    <a:pt x="1145" y="705"/>
                    <a:pt x="1123" y="736"/>
                  </a:cubicBezTo>
                  <a:cubicBezTo>
                    <a:pt x="1111" y="754"/>
                    <a:pt x="1103" y="775"/>
                    <a:pt x="1096" y="795"/>
                  </a:cubicBezTo>
                  <a:cubicBezTo>
                    <a:pt x="1074" y="859"/>
                    <a:pt x="1059" y="927"/>
                    <a:pt x="1038" y="991"/>
                  </a:cubicBezTo>
                  <a:cubicBezTo>
                    <a:pt x="1036" y="970"/>
                    <a:pt x="1031" y="950"/>
                    <a:pt x="1025" y="929"/>
                  </a:cubicBezTo>
                  <a:cubicBezTo>
                    <a:pt x="1018" y="907"/>
                    <a:pt x="1007" y="886"/>
                    <a:pt x="1002" y="864"/>
                  </a:cubicBezTo>
                  <a:cubicBezTo>
                    <a:pt x="997" y="844"/>
                    <a:pt x="996" y="823"/>
                    <a:pt x="1008" y="805"/>
                  </a:cubicBezTo>
                  <a:cubicBezTo>
                    <a:pt x="1018" y="788"/>
                    <a:pt x="1033" y="774"/>
                    <a:pt x="1045" y="759"/>
                  </a:cubicBezTo>
                  <a:cubicBezTo>
                    <a:pt x="1049" y="753"/>
                    <a:pt x="1051" y="748"/>
                    <a:pt x="1057" y="744"/>
                  </a:cubicBezTo>
                  <a:cubicBezTo>
                    <a:pt x="1065" y="738"/>
                    <a:pt x="1074" y="732"/>
                    <a:pt x="1082" y="725"/>
                  </a:cubicBezTo>
                  <a:cubicBezTo>
                    <a:pt x="1099" y="708"/>
                    <a:pt x="1105" y="690"/>
                    <a:pt x="1105" y="667"/>
                  </a:cubicBezTo>
                  <a:cubicBezTo>
                    <a:pt x="1103" y="653"/>
                    <a:pt x="1094" y="642"/>
                    <a:pt x="1100" y="627"/>
                  </a:cubicBezTo>
                  <a:cubicBezTo>
                    <a:pt x="1104" y="617"/>
                    <a:pt x="1116" y="613"/>
                    <a:pt x="1123" y="605"/>
                  </a:cubicBezTo>
                  <a:cubicBezTo>
                    <a:pt x="1129" y="598"/>
                    <a:pt x="1132" y="590"/>
                    <a:pt x="1131" y="582"/>
                  </a:cubicBezTo>
                  <a:cubicBezTo>
                    <a:pt x="1131" y="610"/>
                    <a:pt x="1096" y="611"/>
                    <a:pt x="1093" y="638"/>
                  </a:cubicBezTo>
                  <a:cubicBezTo>
                    <a:pt x="1083" y="621"/>
                    <a:pt x="1088" y="609"/>
                    <a:pt x="1101" y="595"/>
                  </a:cubicBezTo>
                  <a:cubicBezTo>
                    <a:pt x="1111" y="584"/>
                    <a:pt x="1122" y="575"/>
                    <a:pt x="1133" y="565"/>
                  </a:cubicBezTo>
                  <a:cubicBezTo>
                    <a:pt x="1117" y="579"/>
                    <a:pt x="1082" y="597"/>
                    <a:pt x="1082" y="621"/>
                  </a:cubicBezTo>
                  <a:cubicBezTo>
                    <a:pt x="1075" y="604"/>
                    <a:pt x="1080" y="592"/>
                    <a:pt x="1090" y="576"/>
                  </a:cubicBezTo>
                  <a:cubicBezTo>
                    <a:pt x="1081" y="588"/>
                    <a:pt x="1072" y="601"/>
                    <a:pt x="1077" y="616"/>
                  </a:cubicBezTo>
                  <a:cubicBezTo>
                    <a:pt x="1080" y="628"/>
                    <a:pt x="1087" y="639"/>
                    <a:pt x="1092" y="650"/>
                  </a:cubicBezTo>
                  <a:cubicBezTo>
                    <a:pt x="1106" y="680"/>
                    <a:pt x="1086" y="708"/>
                    <a:pt x="1062" y="724"/>
                  </a:cubicBezTo>
                  <a:cubicBezTo>
                    <a:pt x="1070" y="696"/>
                    <a:pt x="1069" y="672"/>
                    <a:pt x="1049" y="649"/>
                  </a:cubicBezTo>
                  <a:cubicBezTo>
                    <a:pt x="1038" y="637"/>
                    <a:pt x="1025" y="627"/>
                    <a:pt x="1015" y="614"/>
                  </a:cubicBezTo>
                  <a:cubicBezTo>
                    <a:pt x="1003" y="598"/>
                    <a:pt x="1015" y="584"/>
                    <a:pt x="1028" y="572"/>
                  </a:cubicBezTo>
                  <a:cubicBezTo>
                    <a:pt x="1041" y="562"/>
                    <a:pt x="1054" y="552"/>
                    <a:pt x="1067" y="541"/>
                  </a:cubicBezTo>
                  <a:cubicBezTo>
                    <a:pt x="1077" y="534"/>
                    <a:pt x="1080" y="532"/>
                    <a:pt x="1091" y="531"/>
                  </a:cubicBezTo>
                  <a:cubicBezTo>
                    <a:pt x="1124" y="527"/>
                    <a:pt x="1149" y="509"/>
                    <a:pt x="1169" y="484"/>
                  </a:cubicBezTo>
                  <a:cubicBezTo>
                    <a:pt x="1156" y="499"/>
                    <a:pt x="1142" y="511"/>
                    <a:pt x="1124" y="518"/>
                  </a:cubicBezTo>
                  <a:cubicBezTo>
                    <a:pt x="1126" y="513"/>
                    <a:pt x="1129" y="510"/>
                    <a:pt x="1131" y="505"/>
                  </a:cubicBezTo>
                  <a:cubicBezTo>
                    <a:pt x="1133" y="499"/>
                    <a:pt x="1134" y="492"/>
                    <a:pt x="1137" y="486"/>
                  </a:cubicBezTo>
                  <a:cubicBezTo>
                    <a:pt x="1142" y="477"/>
                    <a:pt x="1149" y="467"/>
                    <a:pt x="1158" y="460"/>
                  </a:cubicBezTo>
                  <a:cubicBezTo>
                    <a:pt x="1140" y="473"/>
                    <a:pt x="1135" y="488"/>
                    <a:pt x="1127" y="506"/>
                  </a:cubicBezTo>
                  <a:cubicBezTo>
                    <a:pt x="1124" y="511"/>
                    <a:pt x="1120" y="519"/>
                    <a:pt x="1115" y="521"/>
                  </a:cubicBezTo>
                  <a:cubicBezTo>
                    <a:pt x="1105" y="523"/>
                    <a:pt x="1095" y="525"/>
                    <a:pt x="1085" y="525"/>
                  </a:cubicBezTo>
                  <a:cubicBezTo>
                    <a:pt x="1106" y="505"/>
                    <a:pt x="1122" y="481"/>
                    <a:pt x="1126" y="452"/>
                  </a:cubicBezTo>
                  <a:cubicBezTo>
                    <a:pt x="1121" y="481"/>
                    <a:pt x="1103" y="503"/>
                    <a:pt x="1081" y="521"/>
                  </a:cubicBezTo>
                  <a:cubicBezTo>
                    <a:pt x="1080" y="515"/>
                    <a:pt x="1080" y="508"/>
                    <a:pt x="1080" y="502"/>
                  </a:cubicBezTo>
                  <a:cubicBezTo>
                    <a:pt x="1079" y="493"/>
                    <a:pt x="1076" y="484"/>
                    <a:pt x="1077" y="475"/>
                  </a:cubicBezTo>
                  <a:cubicBezTo>
                    <a:pt x="1079" y="460"/>
                    <a:pt x="1091" y="448"/>
                    <a:pt x="1100" y="437"/>
                  </a:cubicBezTo>
                  <a:cubicBezTo>
                    <a:pt x="1093" y="445"/>
                    <a:pt x="1085" y="452"/>
                    <a:pt x="1079" y="461"/>
                  </a:cubicBezTo>
                  <a:cubicBezTo>
                    <a:pt x="1072" y="475"/>
                    <a:pt x="1075" y="488"/>
                    <a:pt x="1075" y="502"/>
                  </a:cubicBezTo>
                  <a:cubicBezTo>
                    <a:pt x="1075" y="508"/>
                    <a:pt x="1075" y="513"/>
                    <a:pt x="1075" y="518"/>
                  </a:cubicBezTo>
                  <a:cubicBezTo>
                    <a:pt x="1075" y="521"/>
                    <a:pt x="1075" y="523"/>
                    <a:pt x="1075" y="526"/>
                  </a:cubicBezTo>
                  <a:cubicBezTo>
                    <a:pt x="1072" y="529"/>
                    <a:pt x="1068" y="531"/>
                    <a:pt x="1065" y="534"/>
                  </a:cubicBezTo>
                  <a:cubicBezTo>
                    <a:pt x="1053" y="543"/>
                    <a:pt x="1041" y="551"/>
                    <a:pt x="1029" y="559"/>
                  </a:cubicBezTo>
                  <a:cubicBezTo>
                    <a:pt x="1008" y="573"/>
                    <a:pt x="986" y="594"/>
                    <a:pt x="1002" y="620"/>
                  </a:cubicBezTo>
                  <a:cubicBezTo>
                    <a:pt x="1015" y="641"/>
                    <a:pt x="1047" y="660"/>
                    <a:pt x="1047" y="688"/>
                  </a:cubicBezTo>
                  <a:cubicBezTo>
                    <a:pt x="1040" y="676"/>
                    <a:pt x="1036" y="667"/>
                    <a:pt x="1021" y="664"/>
                  </a:cubicBezTo>
                  <a:cubicBezTo>
                    <a:pt x="1007" y="663"/>
                    <a:pt x="992" y="666"/>
                    <a:pt x="979" y="660"/>
                  </a:cubicBezTo>
                  <a:cubicBezTo>
                    <a:pt x="973" y="658"/>
                    <a:pt x="969" y="658"/>
                    <a:pt x="970" y="651"/>
                  </a:cubicBezTo>
                  <a:cubicBezTo>
                    <a:pt x="971" y="645"/>
                    <a:pt x="973" y="638"/>
                    <a:pt x="973" y="632"/>
                  </a:cubicBezTo>
                  <a:cubicBezTo>
                    <a:pt x="973" y="622"/>
                    <a:pt x="969" y="613"/>
                    <a:pt x="961" y="608"/>
                  </a:cubicBezTo>
                  <a:cubicBezTo>
                    <a:pt x="976" y="619"/>
                    <a:pt x="970" y="638"/>
                    <a:pt x="966" y="654"/>
                  </a:cubicBezTo>
                  <a:cubicBezTo>
                    <a:pt x="948" y="639"/>
                    <a:pt x="946" y="610"/>
                    <a:pt x="944" y="589"/>
                  </a:cubicBezTo>
                  <a:cubicBezTo>
                    <a:pt x="945" y="611"/>
                    <a:pt x="945" y="636"/>
                    <a:pt x="960" y="654"/>
                  </a:cubicBezTo>
                  <a:cubicBezTo>
                    <a:pt x="954" y="656"/>
                    <a:pt x="947" y="659"/>
                    <a:pt x="942" y="652"/>
                  </a:cubicBezTo>
                  <a:cubicBezTo>
                    <a:pt x="936" y="645"/>
                    <a:pt x="933" y="636"/>
                    <a:pt x="927" y="629"/>
                  </a:cubicBezTo>
                  <a:cubicBezTo>
                    <a:pt x="915" y="616"/>
                    <a:pt x="899" y="611"/>
                    <a:pt x="883" y="608"/>
                  </a:cubicBezTo>
                  <a:cubicBezTo>
                    <a:pt x="902" y="612"/>
                    <a:pt x="918" y="621"/>
                    <a:pt x="929" y="638"/>
                  </a:cubicBezTo>
                  <a:cubicBezTo>
                    <a:pt x="934" y="646"/>
                    <a:pt x="936" y="660"/>
                    <a:pt x="947" y="662"/>
                  </a:cubicBezTo>
                  <a:cubicBezTo>
                    <a:pt x="954" y="663"/>
                    <a:pt x="959" y="658"/>
                    <a:pt x="965" y="659"/>
                  </a:cubicBezTo>
                  <a:cubicBezTo>
                    <a:pt x="974" y="666"/>
                    <a:pt x="986" y="670"/>
                    <a:pt x="997" y="671"/>
                  </a:cubicBezTo>
                  <a:cubicBezTo>
                    <a:pt x="1006" y="672"/>
                    <a:pt x="1019" y="670"/>
                    <a:pt x="1027" y="676"/>
                  </a:cubicBezTo>
                  <a:cubicBezTo>
                    <a:pt x="1035" y="682"/>
                    <a:pt x="1035" y="693"/>
                    <a:pt x="1043" y="699"/>
                  </a:cubicBezTo>
                  <a:cubicBezTo>
                    <a:pt x="1049" y="705"/>
                    <a:pt x="1040" y="719"/>
                    <a:pt x="1037" y="726"/>
                  </a:cubicBezTo>
                  <a:cubicBezTo>
                    <a:pt x="1016" y="766"/>
                    <a:pt x="969" y="785"/>
                    <a:pt x="966" y="835"/>
                  </a:cubicBezTo>
                  <a:cubicBezTo>
                    <a:pt x="962" y="882"/>
                    <a:pt x="988" y="926"/>
                    <a:pt x="994" y="972"/>
                  </a:cubicBezTo>
                  <a:cubicBezTo>
                    <a:pt x="981" y="937"/>
                    <a:pt x="970" y="901"/>
                    <a:pt x="956" y="867"/>
                  </a:cubicBezTo>
                  <a:cubicBezTo>
                    <a:pt x="943" y="832"/>
                    <a:pt x="926" y="797"/>
                    <a:pt x="896" y="773"/>
                  </a:cubicBezTo>
                  <a:cubicBezTo>
                    <a:pt x="883" y="763"/>
                    <a:pt x="866" y="758"/>
                    <a:pt x="850" y="755"/>
                  </a:cubicBezTo>
                  <a:cubicBezTo>
                    <a:pt x="841" y="754"/>
                    <a:pt x="817" y="755"/>
                    <a:pt x="812" y="745"/>
                  </a:cubicBezTo>
                  <a:cubicBezTo>
                    <a:pt x="806" y="734"/>
                    <a:pt x="814" y="713"/>
                    <a:pt x="818" y="702"/>
                  </a:cubicBezTo>
                  <a:cubicBezTo>
                    <a:pt x="821" y="689"/>
                    <a:pt x="824" y="675"/>
                    <a:pt x="826" y="662"/>
                  </a:cubicBezTo>
                  <a:cubicBezTo>
                    <a:pt x="827" y="644"/>
                    <a:pt x="828" y="627"/>
                    <a:pt x="823" y="610"/>
                  </a:cubicBezTo>
                  <a:cubicBezTo>
                    <a:pt x="821" y="602"/>
                    <a:pt x="818" y="594"/>
                    <a:pt x="814" y="587"/>
                  </a:cubicBezTo>
                  <a:cubicBezTo>
                    <a:pt x="812" y="583"/>
                    <a:pt x="810" y="580"/>
                    <a:pt x="807" y="577"/>
                  </a:cubicBezTo>
                  <a:cubicBezTo>
                    <a:pt x="807" y="572"/>
                    <a:pt x="808" y="568"/>
                    <a:pt x="809" y="563"/>
                  </a:cubicBezTo>
                  <a:cubicBezTo>
                    <a:pt x="825" y="532"/>
                    <a:pt x="866" y="526"/>
                    <a:pt x="897" y="519"/>
                  </a:cubicBezTo>
                  <a:cubicBezTo>
                    <a:pt x="908" y="517"/>
                    <a:pt x="917" y="509"/>
                    <a:pt x="929" y="506"/>
                  </a:cubicBezTo>
                  <a:cubicBezTo>
                    <a:pt x="943" y="503"/>
                    <a:pt x="959" y="503"/>
                    <a:pt x="973" y="496"/>
                  </a:cubicBezTo>
                  <a:cubicBezTo>
                    <a:pt x="995" y="484"/>
                    <a:pt x="1004" y="459"/>
                    <a:pt x="1019" y="441"/>
                  </a:cubicBezTo>
                  <a:cubicBezTo>
                    <a:pt x="1021" y="439"/>
                    <a:pt x="1023" y="438"/>
                    <a:pt x="1024" y="436"/>
                  </a:cubicBezTo>
                  <a:cubicBezTo>
                    <a:pt x="1028" y="431"/>
                    <a:pt x="1034" y="427"/>
                    <a:pt x="1041" y="424"/>
                  </a:cubicBezTo>
                  <a:cubicBezTo>
                    <a:pt x="1035" y="426"/>
                    <a:pt x="1029" y="429"/>
                    <a:pt x="1025" y="433"/>
                  </a:cubicBezTo>
                  <a:cubicBezTo>
                    <a:pt x="1023" y="432"/>
                    <a:pt x="1017" y="430"/>
                    <a:pt x="1011" y="432"/>
                  </a:cubicBezTo>
                  <a:cubicBezTo>
                    <a:pt x="1004" y="435"/>
                    <a:pt x="1001" y="442"/>
                    <a:pt x="1001" y="442"/>
                  </a:cubicBezTo>
                  <a:cubicBezTo>
                    <a:pt x="1001" y="442"/>
                    <a:pt x="1007" y="445"/>
                    <a:pt x="1013" y="444"/>
                  </a:cubicBezTo>
                  <a:cubicBezTo>
                    <a:pt x="1008" y="450"/>
                    <a:pt x="1003" y="457"/>
                    <a:pt x="998" y="464"/>
                  </a:cubicBezTo>
                  <a:cubicBezTo>
                    <a:pt x="991" y="473"/>
                    <a:pt x="984" y="482"/>
                    <a:pt x="974" y="488"/>
                  </a:cubicBezTo>
                  <a:cubicBezTo>
                    <a:pt x="963" y="495"/>
                    <a:pt x="949" y="494"/>
                    <a:pt x="937" y="496"/>
                  </a:cubicBezTo>
                  <a:cubicBezTo>
                    <a:pt x="955" y="478"/>
                    <a:pt x="969" y="457"/>
                    <a:pt x="992" y="444"/>
                  </a:cubicBezTo>
                  <a:cubicBezTo>
                    <a:pt x="972" y="454"/>
                    <a:pt x="957" y="470"/>
                    <a:pt x="941" y="485"/>
                  </a:cubicBezTo>
                  <a:cubicBezTo>
                    <a:pt x="924" y="501"/>
                    <a:pt x="907" y="510"/>
                    <a:pt x="882" y="513"/>
                  </a:cubicBezTo>
                  <a:cubicBezTo>
                    <a:pt x="892" y="483"/>
                    <a:pt x="902" y="453"/>
                    <a:pt x="931" y="438"/>
                  </a:cubicBezTo>
                  <a:cubicBezTo>
                    <a:pt x="900" y="451"/>
                    <a:pt x="889" y="481"/>
                    <a:pt x="877" y="511"/>
                  </a:cubicBezTo>
                  <a:cubicBezTo>
                    <a:pt x="874" y="516"/>
                    <a:pt x="860" y="516"/>
                    <a:pt x="855" y="517"/>
                  </a:cubicBezTo>
                  <a:cubicBezTo>
                    <a:pt x="846" y="520"/>
                    <a:pt x="838" y="523"/>
                    <a:pt x="831" y="527"/>
                  </a:cubicBezTo>
                  <a:cubicBezTo>
                    <a:pt x="816" y="534"/>
                    <a:pt x="798" y="545"/>
                    <a:pt x="793" y="562"/>
                  </a:cubicBezTo>
                  <a:cubicBezTo>
                    <a:pt x="775" y="546"/>
                    <a:pt x="744" y="527"/>
                    <a:pt x="751" y="499"/>
                  </a:cubicBezTo>
                  <a:cubicBezTo>
                    <a:pt x="757" y="476"/>
                    <a:pt x="784" y="469"/>
                    <a:pt x="803" y="462"/>
                  </a:cubicBezTo>
                  <a:cubicBezTo>
                    <a:pt x="780" y="469"/>
                    <a:pt x="756" y="474"/>
                    <a:pt x="747" y="498"/>
                  </a:cubicBezTo>
                  <a:cubicBezTo>
                    <a:pt x="742" y="475"/>
                    <a:pt x="761" y="458"/>
                    <a:pt x="777" y="445"/>
                  </a:cubicBezTo>
                  <a:cubicBezTo>
                    <a:pt x="786" y="438"/>
                    <a:pt x="795" y="432"/>
                    <a:pt x="803" y="426"/>
                  </a:cubicBezTo>
                  <a:cubicBezTo>
                    <a:pt x="809" y="422"/>
                    <a:pt x="819" y="411"/>
                    <a:pt x="825" y="410"/>
                  </a:cubicBezTo>
                  <a:cubicBezTo>
                    <a:pt x="864" y="409"/>
                    <a:pt x="904" y="402"/>
                    <a:pt x="934" y="377"/>
                  </a:cubicBezTo>
                  <a:cubicBezTo>
                    <a:pt x="951" y="364"/>
                    <a:pt x="964" y="347"/>
                    <a:pt x="971" y="327"/>
                  </a:cubicBezTo>
                  <a:cubicBezTo>
                    <a:pt x="972" y="323"/>
                    <a:pt x="973" y="318"/>
                    <a:pt x="974" y="314"/>
                  </a:cubicBezTo>
                  <a:cubicBezTo>
                    <a:pt x="976" y="314"/>
                    <a:pt x="978" y="313"/>
                    <a:pt x="979" y="313"/>
                  </a:cubicBezTo>
                  <a:cubicBezTo>
                    <a:pt x="991" y="311"/>
                    <a:pt x="1004" y="305"/>
                    <a:pt x="1018" y="295"/>
                  </a:cubicBezTo>
                  <a:cubicBezTo>
                    <a:pt x="1021" y="292"/>
                    <a:pt x="1024" y="289"/>
                    <a:pt x="1028" y="286"/>
                  </a:cubicBezTo>
                  <a:cubicBezTo>
                    <a:pt x="1031" y="282"/>
                    <a:pt x="1034" y="278"/>
                    <a:pt x="1037" y="274"/>
                  </a:cubicBezTo>
                  <a:cubicBezTo>
                    <a:pt x="1042" y="266"/>
                    <a:pt x="1047" y="257"/>
                    <a:pt x="1050" y="247"/>
                  </a:cubicBezTo>
                  <a:cubicBezTo>
                    <a:pt x="1057" y="228"/>
                    <a:pt x="1061" y="208"/>
                    <a:pt x="1064" y="187"/>
                  </a:cubicBezTo>
                  <a:cubicBezTo>
                    <a:pt x="1065" y="182"/>
                    <a:pt x="1066" y="177"/>
                    <a:pt x="1066" y="172"/>
                  </a:cubicBezTo>
                  <a:cubicBezTo>
                    <a:pt x="1067" y="166"/>
                    <a:pt x="1067" y="161"/>
                    <a:pt x="1068" y="156"/>
                  </a:cubicBezTo>
                  <a:cubicBezTo>
                    <a:pt x="1068" y="155"/>
                    <a:pt x="1068" y="154"/>
                    <a:pt x="1068" y="153"/>
                  </a:cubicBezTo>
                  <a:cubicBezTo>
                    <a:pt x="1072" y="150"/>
                    <a:pt x="1077" y="146"/>
                    <a:pt x="1083" y="141"/>
                  </a:cubicBezTo>
                  <a:cubicBezTo>
                    <a:pt x="1089" y="136"/>
                    <a:pt x="1097" y="131"/>
                    <a:pt x="1107" y="131"/>
                  </a:cubicBezTo>
                  <a:cubicBezTo>
                    <a:pt x="1111" y="130"/>
                    <a:pt x="1117" y="130"/>
                    <a:pt x="1122" y="131"/>
                  </a:cubicBezTo>
                  <a:cubicBezTo>
                    <a:pt x="1127" y="132"/>
                    <a:pt x="1133" y="133"/>
                    <a:pt x="1138" y="134"/>
                  </a:cubicBezTo>
                  <a:cubicBezTo>
                    <a:pt x="1150" y="137"/>
                    <a:pt x="1161" y="139"/>
                    <a:pt x="1172" y="140"/>
                  </a:cubicBezTo>
                  <a:cubicBezTo>
                    <a:pt x="1183" y="141"/>
                    <a:pt x="1193" y="140"/>
                    <a:pt x="1201" y="138"/>
                  </a:cubicBezTo>
                  <a:cubicBezTo>
                    <a:pt x="1210" y="135"/>
                    <a:pt x="1216" y="132"/>
                    <a:pt x="1220" y="129"/>
                  </a:cubicBezTo>
                  <a:cubicBezTo>
                    <a:pt x="1225" y="127"/>
                    <a:pt x="1227" y="125"/>
                    <a:pt x="1227" y="125"/>
                  </a:cubicBezTo>
                  <a:cubicBezTo>
                    <a:pt x="1227" y="125"/>
                    <a:pt x="1225" y="126"/>
                    <a:pt x="1220" y="129"/>
                  </a:cubicBezTo>
                  <a:cubicBezTo>
                    <a:pt x="1216" y="131"/>
                    <a:pt x="1209" y="134"/>
                    <a:pt x="1201" y="135"/>
                  </a:cubicBezTo>
                  <a:cubicBezTo>
                    <a:pt x="1193" y="137"/>
                    <a:pt x="1183" y="137"/>
                    <a:pt x="1172" y="136"/>
                  </a:cubicBezTo>
                  <a:cubicBezTo>
                    <a:pt x="1162" y="134"/>
                    <a:pt x="1151" y="131"/>
                    <a:pt x="1140" y="127"/>
                  </a:cubicBezTo>
                  <a:cubicBezTo>
                    <a:pt x="1135" y="126"/>
                    <a:pt x="1129" y="124"/>
                    <a:pt x="1123" y="123"/>
                  </a:cubicBezTo>
                  <a:cubicBezTo>
                    <a:pt x="1118" y="122"/>
                    <a:pt x="1112" y="121"/>
                    <a:pt x="1106" y="121"/>
                  </a:cubicBezTo>
                  <a:cubicBezTo>
                    <a:pt x="1100" y="121"/>
                    <a:pt x="1094" y="122"/>
                    <a:pt x="1089" y="125"/>
                  </a:cubicBezTo>
                  <a:cubicBezTo>
                    <a:pt x="1084" y="127"/>
                    <a:pt x="1080" y="129"/>
                    <a:pt x="1076" y="132"/>
                  </a:cubicBezTo>
                  <a:cubicBezTo>
                    <a:pt x="1074" y="133"/>
                    <a:pt x="1072" y="134"/>
                    <a:pt x="1071" y="135"/>
                  </a:cubicBezTo>
                  <a:cubicBezTo>
                    <a:pt x="1071" y="133"/>
                    <a:pt x="1072" y="130"/>
                    <a:pt x="1072" y="127"/>
                  </a:cubicBezTo>
                  <a:cubicBezTo>
                    <a:pt x="1075" y="108"/>
                    <a:pt x="1080" y="91"/>
                    <a:pt x="1087" y="78"/>
                  </a:cubicBezTo>
                  <a:cubicBezTo>
                    <a:pt x="1094" y="64"/>
                    <a:pt x="1103" y="54"/>
                    <a:pt x="1110" y="50"/>
                  </a:cubicBezTo>
                  <a:cubicBezTo>
                    <a:pt x="1114" y="47"/>
                    <a:pt x="1117" y="46"/>
                    <a:pt x="1120" y="45"/>
                  </a:cubicBezTo>
                  <a:cubicBezTo>
                    <a:pt x="1122" y="45"/>
                    <a:pt x="1123" y="44"/>
                    <a:pt x="1123" y="44"/>
                  </a:cubicBezTo>
                  <a:cubicBezTo>
                    <a:pt x="1123" y="44"/>
                    <a:pt x="1122" y="45"/>
                    <a:pt x="1120" y="45"/>
                  </a:cubicBezTo>
                  <a:cubicBezTo>
                    <a:pt x="1117" y="46"/>
                    <a:pt x="1114" y="47"/>
                    <a:pt x="1110" y="49"/>
                  </a:cubicBezTo>
                  <a:cubicBezTo>
                    <a:pt x="1102" y="53"/>
                    <a:pt x="1092" y="62"/>
                    <a:pt x="1084" y="76"/>
                  </a:cubicBezTo>
                  <a:cubicBezTo>
                    <a:pt x="1076" y="89"/>
                    <a:pt x="1069" y="107"/>
                    <a:pt x="1064" y="125"/>
                  </a:cubicBezTo>
                  <a:cubicBezTo>
                    <a:pt x="1064" y="128"/>
                    <a:pt x="1063" y="131"/>
                    <a:pt x="1062" y="134"/>
                  </a:cubicBezTo>
                  <a:cubicBezTo>
                    <a:pt x="1060" y="133"/>
                    <a:pt x="1058" y="133"/>
                    <a:pt x="1055" y="131"/>
                  </a:cubicBezTo>
                  <a:cubicBezTo>
                    <a:pt x="1051" y="129"/>
                    <a:pt x="1048" y="126"/>
                    <a:pt x="1044" y="123"/>
                  </a:cubicBezTo>
                  <a:cubicBezTo>
                    <a:pt x="1038" y="117"/>
                    <a:pt x="1032" y="110"/>
                    <a:pt x="1027" y="102"/>
                  </a:cubicBezTo>
                  <a:cubicBezTo>
                    <a:pt x="1024" y="98"/>
                    <a:pt x="1022" y="94"/>
                    <a:pt x="1021" y="90"/>
                  </a:cubicBezTo>
                  <a:cubicBezTo>
                    <a:pt x="1020" y="85"/>
                    <a:pt x="1019" y="80"/>
                    <a:pt x="1018" y="75"/>
                  </a:cubicBezTo>
                  <a:cubicBezTo>
                    <a:pt x="1017" y="71"/>
                    <a:pt x="1016" y="65"/>
                    <a:pt x="1014" y="61"/>
                  </a:cubicBezTo>
                  <a:cubicBezTo>
                    <a:pt x="1013" y="58"/>
                    <a:pt x="1011" y="56"/>
                    <a:pt x="1010" y="53"/>
                  </a:cubicBezTo>
                  <a:cubicBezTo>
                    <a:pt x="1009" y="51"/>
                    <a:pt x="1007" y="49"/>
                    <a:pt x="1005" y="47"/>
                  </a:cubicBezTo>
                  <a:cubicBezTo>
                    <a:pt x="1005" y="47"/>
                    <a:pt x="1005" y="47"/>
                    <a:pt x="1005" y="48"/>
                  </a:cubicBezTo>
                  <a:cubicBezTo>
                    <a:pt x="997" y="35"/>
                    <a:pt x="986" y="25"/>
                    <a:pt x="974" y="17"/>
                  </a:cubicBezTo>
                  <a:cubicBezTo>
                    <a:pt x="961" y="9"/>
                    <a:pt x="948" y="3"/>
                    <a:pt x="934" y="0"/>
                  </a:cubicBezTo>
                  <a:cubicBezTo>
                    <a:pt x="948" y="4"/>
                    <a:pt x="960" y="11"/>
                    <a:pt x="971" y="20"/>
                  </a:cubicBezTo>
                  <a:cubicBezTo>
                    <a:pt x="983" y="29"/>
                    <a:pt x="992" y="39"/>
                    <a:pt x="1000" y="51"/>
                  </a:cubicBezTo>
                  <a:cubicBezTo>
                    <a:pt x="1000" y="51"/>
                    <a:pt x="1000" y="51"/>
                    <a:pt x="1000" y="51"/>
                  </a:cubicBezTo>
                  <a:cubicBezTo>
                    <a:pt x="1006" y="58"/>
                    <a:pt x="1008" y="67"/>
                    <a:pt x="1009" y="77"/>
                  </a:cubicBezTo>
                  <a:cubicBezTo>
                    <a:pt x="1010" y="82"/>
                    <a:pt x="1010" y="87"/>
                    <a:pt x="1011" y="92"/>
                  </a:cubicBezTo>
                  <a:cubicBezTo>
                    <a:pt x="1012" y="94"/>
                    <a:pt x="1013" y="97"/>
                    <a:pt x="1014" y="100"/>
                  </a:cubicBezTo>
                  <a:cubicBezTo>
                    <a:pt x="1015" y="102"/>
                    <a:pt x="1016" y="105"/>
                    <a:pt x="1017" y="107"/>
                  </a:cubicBezTo>
                  <a:cubicBezTo>
                    <a:pt x="1022" y="116"/>
                    <a:pt x="1028" y="125"/>
                    <a:pt x="1035" y="133"/>
                  </a:cubicBezTo>
                  <a:cubicBezTo>
                    <a:pt x="1039" y="137"/>
                    <a:pt x="1042" y="141"/>
                    <a:pt x="1048" y="144"/>
                  </a:cubicBezTo>
                  <a:cubicBezTo>
                    <a:pt x="1059" y="149"/>
                    <a:pt x="1058" y="155"/>
                    <a:pt x="1058" y="155"/>
                  </a:cubicBezTo>
                  <a:cubicBezTo>
                    <a:pt x="1057" y="160"/>
                    <a:pt x="1056" y="165"/>
                    <a:pt x="1055" y="170"/>
                  </a:cubicBezTo>
                  <a:cubicBezTo>
                    <a:pt x="1054" y="175"/>
                    <a:pt x="1053" y="180"/>
                    <a:pt x="1052" y="185"/>
                  </a:cubicBezTo>
                  <a:cubicBezTo>
                    <a:pt x="1047" y="205"/>
                    <a:pt x="1042" y="224"/>
                    <a:pt x="1034" y="241"/>
                  </a:cubicBezTo>
                  <a:cubicBezTo>
                    <a:pt x="1030" y="249"/>
                    <a:pt x="1026" y="256"/>
                    <a:pt x="1021" y="263"/>
                  </a:cubicBezTo>
                  <a:cubicBezTo>
                    <a:pt x="1018" y="266"/>
                    <a:pt x="1016" y="269"/>
                    <a:pt x="1013" y="271"/>
                  </a:cubicBezTo>
                  <a:cubicBezTo>
                    <a:pt x="1011" y="273"/>
                    <a:pt x="1008" y="276"/>
                    <a:pt x="1005" y="278"/>
                  </a:cubicBezTo>
                  <a:cubicBezTo>
                    <a:pt x="994" y="285"/>
                    <a:pt x="983" y="289"/>
                    <a:pt x="976" y="289"/>
                  </a:cubicBezTo>
                  <a:cubicBezTo>
                    <a:pt x="976" y="289"/>
                    <a:pt x="976" y="289"/>
                    <a:pt x="975" y="289"/>
                  </a:cubicBezTo>
                  <a:cubicBezTo>
                    <a:pt x="975" y="283"/>
                    <a:pt x="974" y="277"/>
                    <a:pt x="977" y="272"/>
                  </a:cubicBezTo>
                  <a:cubicBezTo>
                    <a:pt x="987" y="258"/>
                    <a:pt x="997" y="240"/>
                    <a:pt x="995" y="222"/>
                  </a:cubicBezTo>
                  <a:cubicBezTo>
                    <a:pt x="992" y="205"/>
                    <a:pt x="984" y="189"/>
                    <a:pt x="980" y="172"/>
                  </a:cubicBezTo>
                  <a:cubicBezTo>
                    <a:pt x="983" y="188"/>
                    <a:pt x="990" y="204"/>
                    <a:pt x="991" y="220"/>
                  </a:cubicBezTo>
                  <a:cubicBezTo>
                    <a:pt x="993" y="237"/>
                    <a:pt x="983" y="254"/>
                    <a:pt x="972" y="267"/>
                  </a:cubicBezTo>
                  <a:cubicBezTo>
                    <a:pt x="966" y="239"/>
                    <a:pt x="960" y="210"/>
                    <a:pt x="945" y="185"/>
                  </a:cubicBezTo>
                  <a:cubicBezTo>
                    <a:pt x="934" y="165"/>
                    <a:pt x="919" y="149"/>
                    <a:pt x="903" y="133"/>
                  </a:cubicBezTo>
                  <a:cubicBezTo>
                    <a:pt x="918" y="151"/>
                    <a:pt x="934" y="169"/>
                    <a:pt x="943" y="191"/>
                  </a:cubicBezTo>
                  <a:cubicBezTo>
                    <a:pt x="949" y="204"/>
                    <a:pt x="954" y="218"/>
                    <a:pt x="956" y="233"/>
                  </a:cubicBezTo>
                  <a:cubicBezTo>
                    <a:pt x="958" y="250"/>
                    <a:pt x="963" y="268"/>
                    <a:pt x="964" y="285"/>
                  </a:cubicBezTo>
                  <a:cubicBezTo>
                    <a:pt x="964" y="292"/>
                    <a:pt x="964" y="298"/>
                    <a:pt x="963" y="304"/>
                  </a:cubicBezTo>
                  <a:cubicBezTo>
                    <a:pt x="961" y="313"/>
                    <a:pt x="961" y="313"/>
                    <a:pt x="961" y="313"/>
                  </a:cubicBezTo>
                  <a:cubicBezTo>
                    <a:pt x="961" y="313"/>
                    <a:pt x="961" y="313"/>
                    <a:pt x="961" y="313"/>
                  </a:cubicBezTo>
                  <a:cubicBezTo>
                    <a:pt x="948" y="357"/>
                    <a:pt x="900" y="382"/>
                    <a:pt x="854" y="384"/>
                  </a:cubicBezTo>
                  <a:cubicBezTo>
                    <a:pt x="872" y="366"/>
                    <a:pt x="887" y="345"/>
                    <a:pt x="891" y="319"/>
                  </a:cubicBezTo>
                  <a:cubicBezTo>
                    <a:pt x="895" y="292"/>
                    <a:pt x="887" y="264"/>
                    <a:pt x="873" y="240"/>
                  </a:cubicBezTo>
                  <a:cubicBezTo>
                    <a:pt x="843" y="189"/>
                    <a:pt x="794" y="168"/>
                    <a:pt x="736" y="163"/>
                  </a:cubicBezTo>
                  <a:cubicBezTo>
                    <a:pt x="797" y="173"/>
                    <a:pt x="848" y="201"/>
                    <a:pt x="869" y="262"/>
                  </a:cubicBezTo>
                  <a:cubicBezTo>
                    <a:pt x="861" y="262"/>
                    <a:pt x="855" y="268"/>
                    <a:pt x="847" y="270"/>
                  </a:cubicBezTo>
                  <a:cubicBezTo>
                    <a:pt x="838" y="273"/>
                    <a:pt x="829" y="275"/>
                    <a:pt x="820" y="277"/>
                  </a:cubicBezTo>
                  <a:cubicBezTo>
                    <a:pt x="811" y="280"/>
                    <a:pt x="801" y="280"/>
                    <a:pt x="791" y="281"/>
                  </a:cubicBezTo>
                  <a:cubicBezTo>
                    <a:pt x="787" y="281"/>
                    <a:pt x="784" y="281"/>
                    <a:pt x="780" y="281"/>
                  </a:cubicBezTo>
                  <a:cubicBezTo>
                    <a:pt x="774" y="280"/>
                    <a:pt x="776" y="278"/>
                    <a:pt x="774" y="273"/>
                  </a:cubicBezTo>
                  <a:cubicBezTo>
                    <a:pt x="758" y="239"/>
                    <a:pt x="722" y="215"/>
                    <a:pt x="688" y="203"/>
                  </a:cubicBezTo>
                  <a:cubicBezTo>
                    <a:pt x="705" y="210"/>
                    <a:pt x="720" y="220"/>
                    <a:pt x="734" y="232"/>
                  </a:cubicBezTo>
                  <a:cubicBezTo>
                    <a:pt x="747" y="244"/>
                    <a:pt x="764" y="260"/>
                    <a:pt x="768" y="278"/>
                  </a:cubicBezTo>
                  <a:cubicBezTo>
                    <a:pt x="745" y="271"/>
                    <a:pt x="725" y="257"/>
                    <a:pt x="702" y="251"/>
                  </a:cubicBezTo>
                  <a:cubicBezTo>
                    <a:pt x="683" y="246"/>
                    <a:pt x="664" y="246"/>
                    <a:pt x="644" y="250"/>
                  </a:cubicBezTo>
                  <a:cubicBezTo>
                    <a:pt x="663" y="248"/>
                    <a:pt x="682" y="249"/>
                    <a:pt x="701" y="255"/>
                  </a:cubicBezTo>
                  <a:cubicBezTo>
                    <a:pt x="725" y="263"/>
                    <a:pt x="744" y="278"/>
                    <a:pt x="767" y="287"/>
                  </a:cubicBezTo>
                  <a:cubicBezTo>
                    <a:pt x="787" y="292"/>
                    <a:pt x="807" y="292"/>
                    <a:pt x="827" y="289"/>
                  </a:cubicBezTo>
                  <a:cubicBezTo>
                    <a:pt x="831" y="288"/>
                    <a:pt x="871" y="278"/>
                    <a:pt x="871" y="279"/>
                  </a:cubicBezTo>
                  <a:cubicBezTo>
                    <a:pt x="874" y="295"/>
                    <a:pt x="877" y="313"/>
                    <a:pt x="870" y="329"/>
                  </a:cubicBezTo>
                  <a:cubicBezTo>
                    <a:pt x="860" y="352"/>
                    <a:pt x="838" y="370"/>
                    <a:pt x="818" y="384"/>
                  </a:cubicBezTo>
                  <a:cubicBezTo>
                    <a:pt x="782" y="409"/>
                    <a:pt x="726" y="430"/>
                    <a:pt x="714" y="477"/>
                  </a:cubicBezTo>
                  <a:cubicBezTo>
                    <a:pt x="708" y="470"/>
                    <a:pt x="700" y="463"/>
                    <a:pt x="699" y="454"/>
                  </a:cubicBezTo>
                  <a:cubicBezTo>
                    <a:pt x="698" y="445"/>
                    <a:pt x="703" y="435"/>
                    <a:pt x="706" y="427"/>
                  </a:cubicBezTo>
                  <a:cubicBezTo>
                    <a:pt x="712" y="406"/>
                    <a:pt x="705" y="389"/>
                    <a:pt x="695" y="371"/>
                  </a:cubicBezTo>
                  <a:cubicBezTo>
                    <a:pt x="697" y="362"/>
                    <a:pt x="700" y="344"/>
                    <a:pt x="699" y="334"/>
                  </a:cubicBezTo>
                  <a:cubicBezTo>
                    <a:pt x="698" y="317"/>
                    <a:pt x="682" y="305"/>
                    <a:pt x="676" y="290"/>
                  </a:cubicBezTo>
                  <a:cubicBezTo>
                    <a:pt x="680" y="304"/>
                    <a:pt x="692" y="315"/>
                    <a:pt x="696" y="330"/>
                  </a:cubicBezTo>
                  <a:cubicBezTo>
                    <a:pt x="697" y="339"/>
                    <a:pt x="692" y="355"/>
                    <a:pt x="690" y="364"/>
                  </a:cubicBezTo>
                  <a:cubicBezTo>
                    <a:pt x="677" y="342"/>
                    <a:pt x="657" y="314"/>
                    <a:pt x="631" y="307"/>
                  </a:cubicBezTo>
                  <a:cubicBezTo>
                    <a:pt x="664" y="319"/>
                    <a:pt x="689" y="364"/>
                    <a:pt x="698" y="396"/>
                  </a:cubicBezTo>
                  <a:cubicBezTo>
                    <a:pt x="704" y="419"/>
                    <a:pt x="685" y="436"/>
                    <a:pt x="688" y="458"/>
                  </a:cubicBezTo>
                  <a:cubicBezTo>
                    <a:pt x="689" y="469"/>
                    <a:pt x="697" y="477"/>
                    <a:pt x="703" y="486"/>
                  </a:cubicBezTo>
                  <a:cubicBezTo>
                    <a:pt x="706" y="489"/>
                    <a:pt x="711" y="494"/>
                    <a:pt x="711" y="498"/>
                  </a:cubicBezTo>
                  <a:cubicBezTo>
                    <a:pt x="683" y="482"/>
                    <a:pt x="646" y="469"/>
                    <a:pt x="636" y="433"/>
                  </a:cubicBezTo>
                  <a:cubicBezTo>
                    <a:pt x="641" y="458"/>
                    <a:pt x="661" y="475"/>
                    <a:pt x="681" y="488"/>
                  </a:cubicBezTo>
                  <a:cubicBezTo>
                    <a:pt x="692" y="495"/>
                    <a:pt x="706" y="499"/>
                    <a:pt x="713" y="511"/>
                  </a:cubicBezTo>
                  <a:cubicBezTo>
                    <a:pt x="720" y="523"/>
                    <a:pt x="723" y="537"/>
                    <a:pt x="731" y="549"/>
                  </a:cubicBezTo>
                  <a:cubicBezTo>
                    <a:pt x="746" y="569"/>
                    <a:pt x="771" y="585"/>
                    <a:pt x="781" y="608"/>
                  </a:cubicBezTo>
                  <a:cubicBezTo>
                    <a:pt x="789" y="629"/>
                    <a:pt x="785" y="655"/>
                    <a:pt x="778" y="675"/>
                  </a:cubicBezTo>
                  <a:cubicBezTo>
                    <a:pt x="770" y="701"/>
                    <a:pt x="757" y="727"/>
                    <a:pt x="761" y="754"/>
                  </a:cubicBezTo>
                  <a:cubicBezTo>
                    <a:pt x="765" y="780"/>
                    <a:pt x="786" y="795"/>
                    <a:pt x="809" y="802"/>
                  </a:cubicBezTo>
                  <a:cubicBezTo>
                    <a:pt x="827" y="808"/>
                    <a:pt x="850" y="807"/>
                    <a:pt x="864" y="822"/>
                  </a:cubicBezTo>
                  <a:cubicBezTo>
                    <a:pt x="880" y="840"/>
                    <a:pt x="889" y="865"/>
                    <a:pt x="896" y="888"/>
                  </a:cubicBezTo>
                  <a:cubicBezTo>
                    <a:pt x="842" y="855"/>
                    <a:pt x="774" y="850"/>
                    <a:pt x="728" y="806"/>
                  </a:cubicBezTo>
                  <a:cubicBezTo>
                    <a:pt x="708" y="787"/>
                    <a:pt x="690" y="766"/>
                    <a:pt x="668" y="749"/>
                  </a:cubicBezTo>
                  <a:cubicBezTo>
                    <a:pt x="668" y="749"/>
                    <a:pt x="667" y="749"/>
                    <a:pt x="667" y="748"/>
                  </a:cubicBezTo>
                  <a:cubicBezTo>
                    <a:pt x="666" y="747"/>
                    <a:pt x="665" y="746"/>
                    <a:pt x="664" y="745"/>
                  </a:cubicBezTo>
                  <a:cubicBezTo>
                    <a:pt x="661" y="742"/>
                    <a:pt x="659" y="739"/>
                    <a:pt x="656" y="735"/>
                  </a:cubicBezTo>
                  <a:cubicBezTo>
                    <a:pt x="656" y="735"/>
                    <a:pt x="656" y="735"/>
                    <a:pt x="655" y="735"/>
                  </a:cubicBezTo>
                  <a:cubicBezTo>
                    <a:pt x="653" y="731"/>
                    <a:pt x="650" y="727"/>
                    <a:pt x="646" y="723"/>
                  </a:cubicBezTo>
                  <a:cubicBezTo>
                    <a:pt x="645" y="720"/>
                    <a:pt x="644" y="718"/>
                    <a:pt x="642" y="716"/>
                  </a:cubicBezTo>
                  <a:cubicBezTo>
                    <a:pt x="642" y="715"/>
                    <a:pt x="642" y="715"/>
                    <a:pt x="642" y="714"/>
                  </a:cubicBezTo>
                  <a:cubicBezTo>
                    <a:pt x="641" y="707"/>
                    <a:pt x="640" y="699"/>
                    <a:pt x="643" y="691"/>
                  </a:cubicBezTo>
                  <a:cubicBezTo>
                    <a:pt x="643" y="689"/>
                    <a:pt x="644" y="687"/>
                    <a:pt x="645" y="685"/>
                  </a:cubicBezTo>
                  <a:cubicBezTo>
                    <a:pt x="646" y="683"/>
                    <a:pt x="647" y="681"/>
                    <a:pt x="648" y="679"/>
                  </a:cubicBezTo>
                  <a:cubicBezTo>
                    <a:pt x="651" y="675"/>
                    <a:pt x="653" y="672"/>
                    <a:pt x="657" y="668"/>
                  </a:cubicBezTo>
                  <a:cubicBezTo>
                    <a:pt x="663" y="661"/>
                    <a:pt x="670" y="653"/>
                    <a:pt x="675" y="645"/>
                  </a:cubicBezTo>
                  <a:cubicBezTo>
                    <a:pt x="677" y="641"/>
                    <a:pt x="679" y="637"/>
                    <a:pt x="681" y="633"/>
                  </a:cubicBezTo>
                  <a:cubicBezTo>
                    <a:pt x="682" y="629"/>
                    <a:pt x="684" y="625"/>
                    <a:pt x="685" y="622"/>
                  </a:cubicBezTo>
                  <a:cubicBezTo>
                    <a:pt x="686" y="618"/>
                    <a:pt x="687" y="615"/>
                    <a:pt x="688" y="612"/>
                  </a:cubicBezTo>
                  <a:cubicBezTo>
                    <a:pt x="688" y="609"/>
                    <a:pt x="688" y="607"/>
                    <a:pt x="689" y="604"/>
                  </a:cubicBezTo>
                  <a:cubicBezTo>
                    <a:pt x="689" y="600"/>
                    <a:pt x="690" y="598"/>
                    <a:pt x="690" y="598"/>
                  </a:cubicBezTo>
                  <a:cubicBezTo>
                    <a:pt x="690" y="598"/>
                    <a:pt x="689" y="600"/>
                    <a:pt x="688" y="604"/>
                  </a:cubicBezTo>
                  <a:cubicBezTo>
                    <a:pt x="688" y="606"/>
                    <a:pt x="687" y="609"/>
                    <a:pt x="686" y="612"/>
                  </a:cubicBezTo>
                  <a:cubicBezTo>
                    <a:pt x="685" y="615"/>
                    <a:pt x="684" y="618"/>
                    <a:pt x="683" y="621"/>
                  </a:cubicBezTo>
                  <a:cubicBezTo>
                    <a:pt x="682" y="625"/>
                    <a:pt x="680" y="628"/>
                    <a:pt x="678" y="632"/>
                  </a:cubicBezTo>
                  <a:cubicBezTo>
                    <a:pt x="676" y="636"/>
                    <a:pt x="674" y="639"/>
                    <a:pt x="672" y="643"/>
                  </a:cubicBezTo>
                  <a:cubicBezTo>
                    <a:pt x="666" y="650"/>
                    <a:pt x="659" y="657"/>
                    <a:pt x="652" y="664"/>
                  </a:cubicBezTo>
                  <a:cubicBezTo>
                    <a:pt x="649" y="667"/>
                    <a:pt x="645" y="671"/>
                    <a:pt x="642" y="675"/>
                  </a:cubicBezTo>
                  <a:cubicBezTo>
                    <a:pt x="641" y="677"/>
                    <a:pt x="639" y="679"/>
                    <a:pt x="638" y="681"/>
                  </a:cubicBezTo>
                  <a:cubicBezTo>
                    <a:pt x="637" y="684"/>
                    <a:pt x="636" y="686"/>
                    <a:pt x="635" y="688"/>
                  </a:cubicBezTo>
                  <a:cubicBezTo>
                    <a:pt x="634" y="690"/>
                    <a:pt x="634" y="692"/>
                    <a:pt x="633" y="694"/>
                  </a:cubicBezTo>
                  <a:cubicBezTo>
                    <a:pt x="631" y="686"/>
                    <a:pt x="629" y="678"/>
                    <a:pt x="628" y="670"/>
                  </a:cubicBezTo>
                  <a:cubicBezTo>
                    <a:pt x="625" y="654"/>
                    <a:pt x="624" y="638"/>
                    <a:pt x="626" y="623"/>
                  </a:cubicBezTo>
                  <a:cubicBezTo>
                    <a:pt x="627" y="609"/>
                    <a:pt x="633" y="595"/>
                    <a:pt x="638" y="585"/>
                  </a:cubicBezTo>
                  <a:cubicBezTo>
                    <a:pt x="644" y="574"/>
                    <a:pt x="650" y="566"/>
                    <a:pt x="654" y="560"/>
                  </a:cubicBezTo>
                  <a:cubicBezTo>
                    <a:pt x="659" y="555"/>
                    <a:pt x="661" y="552"/>
                    <a:pt x="661" y="552"/>
                  </a:cubicBezTo>
                  <a:cubicBezTo>
                    <a:pt x="661" y="552"/>
                    <a:pt x="658" y="555"/>
                    <a:pt x="654" y="560"/>
                  </a:cubicBezTo>
                  <a:cubicBezTo>
                    <a:pt x="649" y="565"/>
                    <a:pt x="642" y="573"/>
                    <a:pt x="636" y="583"/>
                  </a:cubicBezTo>
                  <a:cubicBezTo>
                    <a:pt x="629" y="594"/>
                    <a:pt x="623" y="607"/>
                    <a:pt x="620" y="622"/>
                  </a:cubicBezTo>
                  <a:cubicBezTo>
                    <a:pt x="619" y="624"/>
                    <a:pt x="619" y="626"/>
                    <a:pt x="618" y="628"/>
                  </a:cubicBezTo>
                  <a:cubicBezTo>
                    <a:pt x="618" y="630"/>
                    <a:pt x="618" y="632"/>
                    <a:pt x="618" y="634"/>
                  </a:cubicBezTo>
                  <a:cubicBezTo>
                    <a:pt x="617" y="638"/>
                    <a:pt x="617" y="642"/>
                    <a:pt x="617" y="646"/>
                  </a:cubicBezTo>
                  <a:cubicBezTo>
                    <a:pt x="617" y="654"/>
                    <a:pt x="617" y="663"/>
                    <a:pt x="618" y="671"/>
                  </a:cubicBezTo>
                  <a:cubicBezTo>
                    <a:pt x="619" y="680"/>
                    <a:pt x="620" y="690"/>
                    <a:pt x="622" y="699"/>
                  </a:cubicBezTo>
                  <a:cubicBezTo>
                    <a:pt x="619" y="697"/>
                    <a:pt x="617" y="694"/>
                    <a:pt x="613" y="692"/>
                  </a:cubicBezTo>
                  <a:cubicBezTo>
                    <a:pt x="609" y="688"/>
                    <a:pt x="604" y="684"/>
                    <a:pt x="599" y="680"/>
                  </a:cubicBezTo>
                  <a:cubicBezTo>
                    <a:pt x="596" y="678"/>
                    <a:pt x="594" y="676"/>
                    <a:pt x="592" y="673"/>
                  </a:cubicBezTo>
                  <a:cubicBezTo>
                    <a:pt x="589" y="671"/>
                    <a:pt x="587" y="669"/>
                    <a:pt x="585" y="666"/>
                  </a:cubicBezTo>
                  <a:cubicBezTo>
                    <a:pt x="577" y="657"/>
                    <a:pt x="571" y="645"/>
                    <a:pt x="569" y="633"/>
                  </a:cubicBezTo>
                  <a:cubicBezTo>
                    <a:pt x="567" y="622"/>
                    <a:pt x="569" y="610"/>
                    <a:pt x="574" y="602"/>
                  </a:cubicBezTo>
                  <a:cubicBezTo>
                    <a:pt x="579" y="593"/>
                    <a:pt x="586" y="588"/>
                    <a:pt x="591" y="585"/>
                  </a:cubicBezTo>
                  <a:cubicBezTo>
                    <a:pt x="596" y="582"/>
                    <a:pt x="599" y="580"/>
                    <a:pt x="599" y="580"/>
                  </a:cubicBezTo>
                  <a:cubicBezTo>
                    <a:pt x="599" y="580"/>
                    <a:pt x="596" y="582"/>
                    <a:pt x="590" y="584"/>
                  </a:cubicBezTo>
                  <a:cubicBezTo>
                    <a:pt x="585" y="587"/>
                    <a:pt x="578" y="592"/>
                    <a:pt x="572" y="600"/>
                  </a:cubicBezTo>
                  <a:cubicBezTo>
                    <a:pt x="566" y="609"/>
                    <a:pt x="562" y="621"/>
                    <a:pt x="564" y="634"/>
                  </a:cubicBezTo>
                  <a:cubicBezTo>
                    <a:pt x="565" y="647"/>
                    <a:pt x="571" y="660"/>
                    <a:pt x="579" y="671"/>
                  </a:cubicBezTo>
                  <a:cubicBezTo>
                    <a:pt x="581" y="674"/>
                    <a:pt x="583" y="677"/>
                    <a:pt x="585" y="680"/>
                  </a:cubicBezTo>
                  <a:cubicBezTo>
                    <a:pt x="587" y="682"/>
                    <a:pt x="590" y="685"/>
                    <a:pt x="592" y="687"/>
                  </a:cubicBezTo>
                  <a:cubicBezTo>
                    <a:pt x="597" y="692"/>
                    <a:pt x="602" y="696"/>
                    <a:pt x="606" y="700"/>
                  </a:cubicBezTo>
                  <a:cubicBezTo>
                    <a:pt x="615" y="709"/>
                    <a:pt x="623" y="717"/>
                    <a:pt x="629" y="724"/>
                  </a:cubicBezTo>
                  <a:cubicBezTo>
                    <a:pt x="631" y="726"/>
                    <a:pt x="633" y="728"/>
                    <a:pt x="634" y="730"/>
                  </a:cubicBezTo>
                  <a:cubicBezTo>
                    <a:pt x="635" y="732"/>
                    <a:pt x="636" y="733"/>
                    <a:pt x="636" y="734"/>
                  </a:cubicBezTo>
                  <a:cubicBezTo>
                    <a:pt x="637" y="735"/>
                    <a:pt x="637" y="735"/>
                    <a:pt x="637" y="735"/>
                  </a:cubicBezTo>
                  <a:cubicBezTo>
                    <a:pt x="610" y="728"/>
                    <a:pt x="581" y="730"/>
                    <a:pt x="555" y="733"/>
                  </a:cubicBezTo>
                  <a:cubicBezTo>
                    <a:pt x="542" y="734"/>
                    <a:pt x="522" y="740"/>
                    <a:pt x="510" y="732"/>
                  </a:cubicBezTo>
                  <a:cubicBezTo>
                    <a:pt x="501" y="726"/>
                    <a:pt x="498" y="712"/>
                    <a:pt x="495" y="703"/>
                  </a:cubicBezTo>
                  <a:cubicBezTo>
                    <a:pt x="487" y="670"/>
                    <a:pt x="485" y="637"/>
                    <a:pt x="492" y="604"/>
                  </a:cubicBezTo>
                  <a:cubicBezTo>
                    <a:pt x="496" y="587"/>
                    <a:pt x="499" y="571"/>
                    <a:pt x="510" y="558"/>
                  </a:cubicBezTo>
                  <a:cubicBezTo>
                    <a:pt x="523" y="543"/>
                    <a:pt x="540" y="533"/>
                    <a:pt x="553" y="519"/>
                  </a:cubicBezTo>
                  <a:cubicBezTo>
                    <a:pt x="559" y="512"/>
                    <a:pt x="564" y="505"/>
                    <a:pt x="567" y="497"/>
                  </a:cubicBezTo>
                  <a:cubicBezTo>
                    <a:pt x="570" y="489"/>
                    <a:pt x="571" y="480"/>
                    <a:pt x="571" y="471"/>
                  </a:cubicBezTo>
                  <a:cubicBezTo>
                    <a:pt x="570" y="466"/>
                    <a:pt x="568" y="464"/>
                    <a:pt x="573" y="460"/>
                  </a:cubicBezTo>
                  <a:cubicBezTo>
                    <a:pt x="577" y="457"/>
                    <a:pt x="581" y="453"/>
                    <a:pt x="584" y="449"/>
                  </a:cubicBezTo>
                  <a:cubicBezTo>
                    <a:pt x="609" y="419"/>
                    <a:pt x="610" y="377"/>
                    <a:pt x="628" y="344"/>
                  </a:cubicBezTo>
                  <a:cubicBezTo>
                    <a:pt x="607" y="377"/>
                    <a:pt x="603" y="431"/>
                    <a:pt x="568" y="453"/>
                  </a:cubicBezTo>
                  <a:cubicBezTo>
                    <a:pt x="562" y="427"/>
                    <a:pt x="550" y="402"/>
                    <a:pt x="547" y="376"/>
                  </a:cubicBezTo>
                  <a:cubicBezTo>
                    <a:pt x="544" y="351"/>
                    <a:pt x="557" y="336"/>
                    <a:pt x="580" y="327"/>
                  </a:cubicBezTo>
                  <a:cubicBezTo>
                    <a:pt x="556" y="335"/>
                    <a:pt x="541" y="350"/>
                    <a:pt x="543" y="376"/>
                  </a:cubicBezTo>
                  <a:cubicBezTo>
                    <a:pt x="544" y="405"/>
                    <a:pt x="556" y="432"/>
                    <a:pt x="559" y="461"/>
                  </a:cubicBezTo>
                  <a:cubicBezTo>
                    <a:pt x="560" y="466"/>
                    <a:pt x="562" y="492"/>
                    <a:pt x="553" y="488"/>
                  </a:cubicBezTo>
                  <a:cubicBezTo>
                    <a:pt x="540" y="483"/>
                    <a:pt x="532" y="472"/>
                    <a:pt x="523" y="462"/>
                  </a:cubicBezTo>
                  <a:cubicBezTo>
                    <a:pt x="505" y="442"/>
                    <a:pt x="493" y="419"/>
                    <a:pt x="501" y="392"/>
                  </a:cubicBezTo>
                  <a:cubicBezTo>
                    <a:pt x="493" y="412"/>
                    <a:pt x="497" y="432"/>
                    <a:pt x="508" y="451"/>
                  </a:cubicBezTo>
                  <a:cubicBezTo>
                    <a:pt x="517" y="466"/>
                    <a:pt x="534" y="492"/>
                    <a:pt x="553" y="497"/>
                  </a:cubicBezTo>
                  <a:cubicBezTo>
                    <a:pt x="544" y="512"/>
                    <a:pt x="526" y="522"/>
                    <a:pt x="512" y="532"/>
                  </a:cubicBezTo>
                  <a:cubicBezTo>
                    <a:pt x="504" y="538"/>
                    <a:pt x="498" y="545"/>
                    <a:pt x="492" y="552"/>
                  </a:cubicBezTo>
                  <a:cubicBezTo>
                    <a:pt x="492" y="551"/>
                    <a:pt x="492" y="549"/>
                    <a:pt x="491" y="547"/>
                  </a:cubicBezTo>
                  <a:cubicBezTo>
                    <a:pt x="491" y="544"/>
                    <a:pt x="491" y="542"/>
                    <a:pt x="490" y="539"/>
                  </a:cubicBezTo>
                  <a:cubicBezTo>
                    <a:pt x="490" y="537"/>
                    <a:pt x="489" y="534"/>
                    <a:pt x="488" y="531"/>
                  </a:cubicBezTo>
                  <a:cubicBezTo>
                    <a:pt x="487" y="526"/>
                    <a:pt x="485" y="521"/>
                    <a:pt x="484" y="515"/>
                  </a:cubicBezTo>
                  <a:cubicBezTo>
                    <a:pt x="482" y="510"/>
                    <a:pt x="480" y="505"/>
                    <a:pt x="479" y="499"/>
                  </a:cubicBezTo>
                  <a:cubicBezTo>
                    <a:pt x="477" y="494"/>
                    <a:pt x="476" y="488"/>
                    <a:pt x="474" y="483"/>
                  </a:cubicBezTo>
                  <a:cubicBezTo>
                    <a:pt x="472" y="477"/>
                    <a:pt x="471" y="471"/>
                    <a:pt x="470" y="465"/>
                  </a:cubicBezTo>
                  <a:cubicBezTo>
                    <a:pt x="464" y="441"/>
                    <a:pt x="459" y="414"/>
                    <a:pt x="456" y="388"/>
                  </a:cubicBezTo>
                  <a:cubicBezTo>
                    <a:pt x="455" y="379"/>
                    <a:pt x="456" y="360"/>
                    <a:pt x="458" y="353"/>
                  </a:cubicBezTo>
                  <a:cubicBezTo>
                    <a:pt x="461" y="347"/>
                    <a:pt x="464" y="338"/>
                    <a:pt x="469" y="327"/>
                  </a:cubicBezTo>
                  <a:cubicBezTo>
                    <a:pt x="474" y="317"/>
                    <a:pt x="480" y="304"/>
                    <a:pt x="487" y="292"/>
                  </a:cubicBezTo>
                  <a:cubicBezTo>
                    <a:pt x="491" y="286"/>
                    <a:pt x="495" y="280"/>
                    <a:pt x="500" y="274"/>
                  </a:cubicBezTo>
                  <a:cubicBezTo>
                    <a:pt x="504" y="269"/>
                    <a:pt x="510" y="263"/>
                    <a:pt x="516" y="260"/>
                  </a:cubicBezTo>
                  <a:cubicBezTo>
                    <a:pt x="529" y="253"/>
                    <a:pt x="545" y="250"/>
                    <a:pt x="558" y="241"/>
                  </a:cubicBezTo>
                  <a:cubicBezTo>
                    <a:pt x="565" y="237"/>
                    <a:pt x="570" y="232"/>
                    <a:pt x="574" y="226"/>
                  </a:cubicBezTo>
                  <a:cubicBezTo>
                    <a:pt x="575" y="225"/>
                    <a:pt x="576" y="223"/>
                    <a:pt x="577" y="222"/>
                  </a:cubicBezTo>
                  <a:cubicBezTo>
                    <a:pt x="578" y="220"/>
                    <a:pt x="579" y="219"/>
                    <a:pt x="580" y="217"/>
                  </a:cubicBezTo>
                  <a:cubicBezTo>
                    <a:pt x="582" y="215"/>
                    <a:pt x="583" y="212"/>
                    <a:pt x="584" y="209"/>
                  </a:cubicBezTo>
                  <a:cubicBezTo>
                    <a:pt x="589" y="198"/>
                    <a:pt x="592" y="189"/>
                    <a:pt x="593" y="182"/>
                  </a:cubicBezTo>
                  <a:cubicBezTo>
                    <a:pt x="595" y="175"/>
                    <a:pt x="596" y="171"/>
                    <a:pt x="596" y="171"/>
                  </a:cubicBezTo>
                  <a:cubicBezTo>
                    <a:pt x="596" y="171"/>
                    <a:pt x="595" y="175"/>
                    <a:pt x="593" y="182"/>
                  </a:cubicBezTo>
                  <a:cubicBezTo>
                    <a:pt x="590" y="188"/>
                    <a:pt x="587" y="197"/>
                    <a:pt x="581" y="208"/>
                  </a:cubicBezTo>
                  <a:cubicBezTo>
                    <a:pt x="580" y="210"/>
                    <a:pt x="578" y="213"/>
                    <a:pt x="577" y="215"/>
                  </a:cubicBezTo>
                  <a:cubicBezTo>
                    <a:pt x="576" y="217"/>
                    <a:pt x="575" y="218"/>
                    <a:pt x="574" y="219"/>
                  </a:cubicBezTo>
                  <a:cubicBezTo>
                    <a:pt x="573" y="221"/>
                    <a:pt x="572" y="222"/>
                    <a:pt x="571" y="223"/>
                  </a:cubicBezTo>
                  <a:cubicBezTo>
                    <a:pt x="567" y="228"/>
                    <a:pt x="561" y="233"/>
                    <a:pt x="555" y="236"/>
                  </a:cubicBezTo>
                  <a:cubicBezTo>
                    <a:pt x="549" y="239"/>
                    <a:pt x="542" y="242"/>
                    <a:pt x="534" y="244"/>
                  </a:cubicBezTo>
                  <a:cubicBezTo>
                    <a:pt x="527" y="246"/>
                    <a:pt x="519" y="248"/>
                    <a:pt x="511" y="251"/>
                  </a:cubicBezTo>
                  <a:cubicBezTo>
                    <a:pt x="503" y="255"/>
                    <a:pt x="497" y="261"/>
                    <a:pt x="491" y="266"/>
                  </a:cubicBezTo>
                  <a:cubicBezTo>
                    <a:pt x="485" y="272"/>
                    <a:pt x="480" y="278"/>
                    <a:pt x="476" y="285"/>
                  </a:cubicBezTo>
                  <a:cubicBezTo>
                    <a:pt x="467" y="297"/>
                    <a:pt x="460" y="309"/>
                    <a:pt x="454" y="320"/>
                  </a:cubicBezTo>
                  <a:cubicBezTo>
                    <a:pt x="453" y="322"/>
                    <a:pt x="452" y="324"/>
                    <a:pt x="452" y="325"/>
                  </a:cubicBezTo>
                  <a:cubicBezTo>
                    <a:pt x="452" y="320"/>
                    <a:pt x="452" y="315"/>
                    <a:pt x="452" y="310"/>
                  </a:cubicBezTo>
                  <a:cubicBezTo>
                    <a:pt x="453" y="285"/>
                    <a:pt x="457" y="262"/>
                    <a:pt x="462" y="242"/>
                  </a:cubicBezTo>
                  <a:cubicBezTo>
                    <a:pt x="467" y="223"/>
                    <a:pt x="475" y="208"/>
                    <a:pt x="480" y="197"/>
                  </a:cubicBezTo>
                  <a:cubicBezTo>
                    <a:pt x="486" y="187"/>
                    <a:pt x="490" y="182"/>
                    <a:pt x="490" y="182"/>
                  </a:cubicBezTo>
                  <a:cubicBezTo>
                    <a:pt x="490" y="182"/>
                    <a:pt x="486" y="187"/>
                    <a:pt x="479" y="197"/>
                  </a:cubicBezTo>
                  <a:cubicBezTo>
                    <a:pt x="473" y="207"/>
                    <a:pt x="464" y="221"/>
                    <a:pt x="457" y="241"/>
                  </a:cubicBezTo>
                  <a:cubicBezTo>
                    <a:pt x="451" y="259"/>
                    <a:pt x="445" y="280"/>
                    <a:pt x="442" y="304"/>
                  </a:cubicBezTo>
                  <a:cubicBezTo>
                    <a:pt x="437" y="294"/>
                    <a:pt x="430" y="281"/>
                    <a:pt x="424" y="268"/>
                  </a:cubicBezTo>
                  <a:cubicBezTo>
                    <a:pt x="421" y="261"/>
                    <a:pt x="418" y="254"/>
                    <a:pt x="416" y="247"/>
                  </a:cubicBezTo>
                  <a:cubicBezTo>
                    <a:pt x="414" y="240"/>
                    <a:pt x="413" y="233"/>
                    <a:pt x="412" y="228"/>
                  </a:cubicBezTo>
                  <a:cubicBezTo>
                    <a:pt x="412" y="225"/>
                    <a:pt x="412" y="222"/>
                    <a:pt x="411" y="220"/>
                  </a:cubicBezTo>
                  <a:cubicBezTo>
                    <a:pt x="411" y="217"/>
                    <a:pt x="411" y="215"/>
                    <a:pt x="411" y="214"/>
                  </a:cubicBezTo>
                  <a:cubicBezTo>
                    <a:pt x="411" y="210"/>
                    <a:pt x="411" y="208"/>
                    <a:pt x="411" y="208"/>
                  </a:cubicBezTo>
                  <a:cubicBezTo>
                    <a:pt x="411" y="208"/>
                    <a:pt x="411" y="210"/>
                    <a:pt x="411" y="214"/>
                  </a:cubicBezTo>
                  <a:cubicBezTo>
                    <a:pt x="411" y="215"/>
                    <a:pt x="410" y="217"/>
                    <a:pt x="410" y="220"/>
                  </a:cubicBezTo>
                  <a:cubicBezTo>
                    <a:pt x="410" y="222"/>
                    <a:pt x="410" y="225"/>
                    <a:pt x="411" y="228"/>
                  </a:cubicBezTo>
                  <a:cubicBezTo>
                    <a:pt x="411" y="234"/>
                    <a:pt x="412" y="240"/>
                    <a:pt x="413" y="248"/>
                  </a:cubicBezTo>
                  <a:cubicBezTo>
                    <a:pt x="415" y="255"/>
                    <a:pt x="417" y="262"/>
                    <a:pt x="420" y="270"/>
                  </a:cubicBezTo>
                  <a:cubicBezTo>
                    <a:pt x="425" y="284"/>
                    <a:pt x="432" y="299"/>
                    <a:pt x="436" y="309"/>
                  </a:cubicBezTo>
                  <a:cubicBezTo>
                    <a:pt x="438" y="315"/>
                    <a:pt x="439" y="319"/>
                    <a:pt x="440" y="323"/>
                  </a:cubicBezTo>
                  <a:cubicBezTo>
                    <a:pt x="440" y="323"/>
                    <a:pt x="440" y="323"/>
                    <a:pt x="440" y="323"/>
                  </a:cubicBezTo>
                  <a:cubicBezTo>
                    <a:pt x="439" y="338"/>
                    <a:pt x="439" y="357"/>
                    <a:pt x="439" y="357"/>
                  </a:cubicBezTo>
                  <a:cubicBezTo>
                    <a:pt x="439" y="367"/>
                    <a:pt x="439" y="378"/>
                    <a:pt x="439" y="389"/>
                  </a:cubicBezTo>
                  <a:cubicBezTo>
                    <a:pt x="441" y="417"/>
                    <a:pt x="444" y="444"/>
                    <a:pt x="447" y="469"/>
                  </a:cubicBezTo>
                  <a:cubicBezTo>
                    <a:pt x="448" y="475"/>
                    <a:pt x="449" y="482"/>
                    <a:pt x="450" y="488"/>
                  </a:cubicBezTo>
                  <a:cubicBezTo>
                    <a:pt x="452" y="494"/>
                    <a:pt x="453" y="500"/>
                    <a:pt x="454" y="506"/>
                  </a:cubicBezTo>
                  <a:cubicBezTo>
                    <a:pt x="455" y="512"/>
                    <a:pt x="457" y="517"/>
                    <a:pt x="458" y="522"/>
                  </a:cubicBezTo>
                  <a:cubicBezTo>
                    <a:pt x="459" y="527"/>
                    <a:pt x="460" y="532"/>
                    <a:pt x="461" y="537"/>
                  </a:cubicBezTo>
                  <a:cubicBezTo>
                    <a:pt x="461" y="539"/>
                    <a:pt x="462" y="541"/>
                    <a:pt x="462" y="544"/>
                  </a:cubicBezTo>
                  <a:cubicBezTo>
                    <a:pt x="462" y="545"/>
                    <a:pt x="462" y="547"/>
                    <a:pt x="462" y="549"/>
                  </a:cubicBezTo>
                  <a:cubicBezTo>
                    <a:pt x="453" y="534"/>
                    <a:pt x="439" y="521"/>
                    <a:pt x="423" y="513"/>
                  </a:cubicBezTo>
                  <a:cubicBezTo>
                    <a:pt x="404" y="503"/>
                    <a:pt x="385" y="495"/>
                    <a:pt x="369" y="480"/>
                  </a:cubicBezTo>
                  <a:cubicBezTo>
                    <a:pt x="358" y="470"/>
                    <a:pt x="357" y="455"/>
                    <a:pt x="354" y="442"/>
                  </a:cubicBezTo>
                  <a:cubicBezTo>
                    <a:pt x="351" y="434"/>
                    <a:pt x="352" y="433"/>
                    <a:pt x="355" y="426"/>
                  </a:cubicBezTo>
                  <a:cubicBezTo>
                    <a:pt x="359" y="419"/>
                    <a:pt x="361" y="412"/>
                    <a:pt x="362" y="404"/>
                  </a:cubicBezTo>
                  <a:cubicBezTo>
                    <a:pt x="367" y="375"/>
                    <a:pt x="358" y="346"/>
                    <a:pt x="342" y="321"/>
                  </a:cubicBezTo>
                  <a:cubicBezTo>
                    <a:pt x="360" y="353"/>
                    <a:pt x="366" y="393"/>
                    <a:pt x="348" y="425"/>
                  </a:cubicBezTo>
                  <a:cubicBezTo>
                    <a:pt x="335" y="396"/>
                    <a:pt x="312" y="376"/>
                    <a:pt x="282" y="368"/>
                  </a:cubicBezTo>
                  <a:cubicBezTo>
                    <a:pt x="295" y="373"/>
                    <a:pt x="307" y="379"/>
                    <a:pt x="318" y="389"/>
                  </a:cubicBezTo>
                  <a:cubicBezTo>
                    <a:pt x="324" y="394"/>
                    <a:pt x="329" y="401"/>
                    <a:pt x="333" y="408"/>
                  </a:cubicBezTo>
                  <a:cubicBezTo>
                    <a:pt x="336" y="412"/>
                    <a:pt x="338" y="416"/>
                    <a:pt x="339" y="420"/>
                  </a:cubicBezTo>
                  <a:cubicBezTo>
                    <a:pt x="342" y="426"/>
                    <a:pt x="344" y="428"/>
                    <a:pt x="338" y="431"/>
                  </a:cubicBezTo>
                  <a:cubicBezTo>
                    <a:pt x="307" y="444"/>
                    <a:pt x="259" y="430"/>
                    <a:pt x="239" y="404"/>
                  </a:cubicBezTo>
                  <a:cubicBezTo>
                    <a:pt x="259" y="434"/>
                    <a:pt x="312" y="452"/>
                    <a:pt x="345" y="436"/>
                  </a:cubicBezTo>
                  <a:cubicBezTo>
                    <a:pt x="351" y="458"/>
                    <a:pt x="350" y="479"/>
                    <a:pt x="368" y="495"/>
                  </a:cubicBezTo>
                  <a:cubicBezTo>
                    <a:pt x="348" y="504"/>
                    <a:pt x="330" y="509"/>
                    <a:pt x="307" y="505"/>
                  </a:cubicBezTo>
                  <a:cubicBezTo>
                    <a:pt x="294" y="503"/>
                    <a:pt x="281" y="500"/>
                    <a:pt x="268" y="497"/>
                  </a:cubicBezTo>
                  <a:cubicBezTo>
                    <a:pt x="261" y="496"/>
                    <a:pt x="255" y="495"/>
                    <a:pt x="249" y="494"/>
                  </a:cubicBezTo>
                  <a:cubicBezTo>
                    <a:pt x="246" y="489"/>
                    <a:pt x="243" y="485"/>
                    <a:pt x="239" y="481"/>
                  </a:cubicBezTo>
                  <a:cubicBezTo>
                    <a:pt x="208" y="442"/>
                    <a:pt x="155" y="427"/>
                    <a:pt x="108" y="443"/>
                  </a:cubicBezTo>
                  <a:cubicBezTo>
                    <a:pt x="157" y="430"/>
                    <a:pt x="208" y="450"/>
                    <a:pt x="235" y="491"/>
                  </a:cubicBezTo>
                  <a:cubicBezTo>
                    <a:pt x="207" y="488"/>
                    <a:pt x="182" y="489"/>
                    <a:pt x="156" y="497"/>
                  </a:cubicBezTo>
                  <a:cubicBezTo>
                    <a:pt x="140" y="502"/>
                    <a:pt x="125" y="509"/>
                    <a:pt x="110" y="516"/>
                  </a:cubicBezTo>
                  <a:cubicBezTo>
                    <a:pt x="110" y="516"/>
                    <a:pt x="110" y="516"/>
                    <a:pt x="110" y="516"/>
                  </a:cubicBezTo>
                  <a:cubicBezTo>
                    <a:pt x="110" y="516"/>
                    <a:pt x="110" y="516"/>
                    <a:pt x="110" y="516"/>
                  </a:cubicBezTo>
                  <a:cubicBezTo>
                    <a:pt x="108" y="517"/>
                    <a:pt x="105" y="518"/>
                    <a:pt x="105" y="519"/>
                  </a:cubicBezTo>
                  <a:cubicBezTo>
                    <a:pt x="105" y="519"/>
                    <a:pt x="105" y="519"/>
                    <a:pt x="105" y="519"/>
                  </a:cubicBezTo>
                  <a:cubicBezTo>
                    <a:pt x="105" y="519"/>
                    <a:pt x="97" y="519"/>
                    <a:pt x="92" y="524"/>
                  </a:cubicBezTo>
                  <a:cubicBezTo>
                    <a:pt x="87" y="529"/>
                    <a:pt x="87" y="537"/>
                    <a:pt x="87" y="537"/>
                  </a:cubicBezTo>
                  <a:cubicBezTo>
                    <a:pt x="87" y="537"/>
                    <a:pt x="95" y="537"/>
                    <a:pt x="100" y="532"/>
                  </a:cubicBezTo>
                  <a:cubicBezTo>
                    <a:pt x="104" y="528"/>
                    <a:pt x="105" y="521"/>
                    <a:pt x="105" y="519"/>
                  </a:cubicBezTo>
                  <a:cubicBezTo>
                    <a:pt x="106" y="519"/>
                    <a:pt x="108" y="518"/>
                    <a:pt x="109" y="518"/>
                  </a:cubicBezTo>
                  <a:cubicBezTo>
                    <a:pt x="108" y="519"/>
                    <a:pt x="108" y="522"/>
                    <a:pt x="108" y="525"/>
                  </a:cubicBezTo>
                  <a:cubicBezTo>
                    <a:pt x="109" y="529"/>
                    <a:pt x="114" y="532"/>
                    <a:pt x="114" y="532"/>
                  </a:cubicBezTo>
                  <a:cubicBezTo>
                    <a:pt x="114" y="532"/>
                    <a:pt x="117" y="528"/>
                    <a:pt x="116" y="523"/>
                  </a:cubicBezTo>
                  <a:cubicBezTo>
                    <a:pt x="115" y="520"/>
                    <a:pt x="113" y="518"/>
                    <a:pt x="111" y="517"/>
                  </a:cubicBezTo>
                  <a:cubicBezTo>
                    <a:pt x="130" y="509"/>
                    <a:pt x="150" y="502"/>
                    <a:pt x="170" y="499"/>
                  </a:cubicBezTo>
                  <a:cubicBezTo>
                    <a:pt x="203" y="493"/>
                    <a:pt x="235" y="500"/>
                    <a:pt x="267" y="509"/>
                  </a:cubicBezTo>
                  <a:cubicBezTo>
                    <a:pt x="245" y="525"/>
                    <a:pt x="221" y="540"/>
                    <a:pt x="194" y="546"/>
                  </a:cubicBezTo>
                  <a:cubicBezTo>
                    <a:pt x="159" y="555"/>
                    <a:pt x="120" y="548"/>
                    <a:pt x="89" y="571"/>
                  </a:cubicBezTo>
                  <a:cubicBezTo>
                    <a:pt x="121" y="550"/>
                    <a:pt x="160" y="560"/>
                    <a:pt x="196" y="553"/>
                  </a:cubicBezTo>
                  <a:cubicBezTo>
                    <a:pt x="224" y="548"/>
                    <a:pt x="255" y="534"/>
                    <a:pt x="279" y="516"/>
                  </a:cubicBezTo>
                  <a:cubicBezTo>
                    <a:pt x="283" y="513"/>
                    <a:pt x="287" y="515"/>
                    <a:pt x="292" y="516"/>
                  </a:cubicBezTo>
                  <a:cubicBezTo>
                    <a:pt x="302" y="519"/>
                    <a:pt x="312" y="522"/>
                    <a:pt x="322" y="523"/>
                  </a:cubicBezTo>
                  <a:cubicBezTo>
                    <a:pt x="336" y="524"/>
                    <a:pt x="350" y="522"/>
                    <a:pt x="363" y="518"/>
                  </a:cubicBezTo>
                  <a:cubicBezTo>
                    <a:pt x="370" y="515"/>
                    <a:pt x="376" y="512"/>
                    <a:pt x="383" y="511"/>
                  </a:cubicBezTo>
                  <a:cubicBezTo>
                    <a:pt x="391" y="510"/>
                    <a:pt x="395" y="514"/>
                    <a:pt x="402" y="517"/>
                  </a:cubicBezTo>
                  <a:cubicBezTo>
                    <a:pt x="417" y="526"/>
                    <a:pt x="431" y="534"/>
                    <a:pt x="441" y="548"/>
                  </a:cubicBezTo>
                  <a:cubicBezTo>
                    <a:pt x="407" y="538"/>
                    <a:pt x="370" y="546"/>
                    <a:pt x="342" y="567"/>
                  </a:cubicBezTo>
                  <a:cubicBezTo>
                    <a:pt x="316" y="587"/>
                    <a:pt x="285" y="594"/>
                    <a:pt x="254" y="605"/>
                  </a:cubicBezTo>
                  <a:cubicBezTo>
                    <a:pt x="272" y="600"/>
                    <a:pt x="291" y="596"/>
                    <a:pt x="309" y="591"/>
                  </a:cubicBezTo>
                  <a:cubicBezTo>
                    <a:pt x="331" y="584"/>
                    <a:pt x="348" y="568"/>
                    <a:pt x="369" y="560"/>
                  </a:cubicBezTo>
                  <a:cubicBezTo>
                    <a:pt x="349" y="604"/>
                    <a:pt x="314" y="630"/>
                    <a:pt x="272" y="651"/>
                  </a:cubicBezTo>
                  <a:cubicBezTo>
                    <a:pt x="302" y="639"/>
                    <a:pt x="331" y="624"/>
                    <a:pt x="353" y="599"/>
                  </a:cubicBezTo>
                  <a:cubicBezTo>
                    <a:pt x="363" y="588"/>
                    <a:pt x="372" y="575"/>
                    <a:pt x="379" y="561"/>
                  </a:cubicBezTo>
                  <a:cubicBezTo>
                    <a:pt x="386" y="549"/>
                    <a:pt x="418" y="555"/>
                    <a:pt x="430" y="558"/>
                  </a:cubicBezTo>
                  <a:cubicBezTo>
                    <a:pt x="437" y="560"/>
                    <a:pt x="444" y="563"/>
                    <a:pt x="450" y="568"/>
                  </a:cubicBezTo>
                  <a:cubicBezTo>
                    <a:pt x="456" y="572"/>
                    <a:pt x="457" y="584"/>
                    <a:pt x="459" y="590"/>
                  </a:cubicBezTo>
                  <a:cubicBezTo>
                    <a:pt x="459" y="590"/>
                    <a:pt x="460" y="599"/>
                    <a:pt x="460" y="599"/>
                  </a:cubicBezTo>
                  <a:cubicBezTo>
                    <a:pt x="462" y="616"/>
                    <a:pt x="463" y="634"/>
                    <a:pt x="462" y="651"/>
                  </a:cubicBezTo>
                  <a:cubicBezTo>
                    <a:pt x="461" y="678"/>
                    <a:pt x="466" y="706"/>
                    <a:pt x="473" y="731"/>
                  </a:cubicBezTo>
                  <a:cubicBezTo>
                    <a:pt x="496" y="805"/>
                    <a:pt x="601" y="741"/>
                    <a:pt x="646" y="785"/>
                  </a:cubicBezTo>
                  <a:cubicBezTo>
                    <a:pt x="669" y="808"/>
                    <a:pt x="688" y="834"/>
                    <a:pt x="711" y="856"/>
                  </a:cubicBezTo>
                  <a:cubicBezTo>
                    <a:pt x="728" y="872"/>
                    <a:pt x="748" y="882"/>
                    <a:pt x="768" y="891"/>
                  </a:cubicBezTo>
                  <a:cubicBezTo>
                    <a:pt x="816" y="913"/>
                    <a:pt x="867" y="930"/>
                    <a:pt x="900" y="974"/>
                  </a:cubicBezTo>
                  <a:cubicBezTo>
                    <a:pt x="854" y="939"/>
                    <a:pt x="798" y="924"/>
                    <a:pt x="742" y="926"/>
                  </a:cubicBezTo>
                  <a:cubicBezTo>
                    <a:pt x="728" y="926"/>
                    <a:pt x="715" y="927"/>
                    <a:pt x="701" y="929"/>
                  </a:cubicBezTo>
                  <a:cubicBezTo>
                    <a:pt x="693" y="930"/>
                    <a:pt x="686" y="931"/>
                    <a:pt x="678" y="932"/>
                  </a:cubicBezTo>
                  <a:cubicBezTo>
                    <a:pt x="674" y="927"/>
                    <a:pt x="670" y="921"/>
                    <a:pt x="667" y="916"/>
                  </a:cubicBezTo>
                  <a:cubicBezTo>
                    <a:pt x="651" y="895"/>
                    <a:pt x="632" y="870"/>
                    <a:pt x="606" y="861"/>
                  </a:cubicBezTo>
                  <a:cubicBezTo>
                    <a:pt x="579" y="853"/>
                    <a:pt x="551" y="861"/>
                    <a:pt x="524" y="862"/>
                  </a:cubicBezTo>
                  <a:cubicBezTo>
                    <a:pt x="496" y="864"/>
                    <a:pt x="465" y="854"/>
                    <a:pt x="440" y="843"/>
                  </a:cubicBezTo>
                  <a:cubicBezTo>
                    <a:pt x="435" y="841"/>
                    <a:pt x="415" y="835"/>
                    <a:pt x="414" y="829"/>
                  </a:cubicBezTo>
                  <a:cubicBezTo>
                    <a:pt x="413" y="818"/>
                    <a:pt x="411" y="807"/>
                    <a:pt x="405" y="798"/>
                  </a:cubicBezTo>
                  <a:cubicBezTo>
                    <a:pt x="390" y="778"/>
                    <a:pt x="373" y="760"/>
                    <a:pt x="350" y="751"/>
                  </a:cubicBezTo>
                  <a:cubicBezTo>
                    <a:pt x="364" y="757"/>
                    <a:pt x="375" y="766"/>
                    <a:pt x="384" y="778"/>
                  </a:cubicBezTo>
                  <a:cubicBezTo>
                    <a:pt x="395" y="791"/>
                    <a:pt x="409" y="809"/>
                    <a:pt x="409" y="827"/>
                  </a:cubicBezTo>
                  <a:cubicBezTo>
                    <a:pt x="378" y="809"/>
                    <a:pt x="350" y="788"/>
                    <a:pt x="317" y="775"/>
                  </a:cubicBezTo>
                  <a:cubicBezTo>
                    <a:pt x="288" y="764"/>
                    <a:pt x="260" y="760"/>
                    <a:pt x="230" y="760"/>
                  </a:cubicBezTo>
                  <a:cubicBezTo>
                    <a:pt x="272" y="763"/>
                    <a:pt x="310" y="775"/>
                    <a:pt x="346" y="799"/>
                  </a:cubicBezTo>
                  <a:cubicBezTo>
                    <a:pt x="365" y="811"/>
                    <a:pt x="382" y="825"/>
                    <a:pt x="400" y="838"/>
                  </a:cubicBezTo>
                  <a:cubicBezTo>
                    <a:pt x="421" y="851"/>
                    <a:pt x="443" y="863"/>
                    <a:pt x="467" y="872"/>
                  </a:cubicBezTo>
                  <a:cubicBezTo>
                    <a:pt x="421" y="881"/>
                    <a:pt x="378" y="894"/>
                    <a:pt x="332" y="876"/>
                  </a:cubicBezTo>
                  <a:cubicBezTo>
                    <a:pt x="356" y="888"/>
                    <a:pt x="379" y="891"/>
                    <a:pt x="405" y="889"/>
                  </a:cubicBezTo>
                  <a:cubicBezTo>
                    <a:pt x="421" y="888"/>
                    <a:pt x="437" y="885"/>
                    <a:pt x="452" y="883"/>
                  </a:cubicBezTo>
                  <a:cubicBezTo>
                    <a:pt x="465" y="881"/>
                    <a:pt x="481" y="876"/>
                    <a:pt x="494" y="880"/>
                  </a:cubicBezTo>
                  <a:cubicBezTo>
                    <a:pt x="523" y="888"/>
                    <a:pt x="552" y="879"/>
                    <a:pt x="582" y="883"/>
                  </a:cubicBezTo>
                  <a:cubicBezTo>
                    <a:pt x="611" y="886"/>
                    <a:pt x="629" y="915"/>
                    <a:pt x="643" y="938"/>
                  </a:cubicBezTo>
                  <a:cubicBezTo>
                    <a:pt x="612" y="945"/>
                    <a:pt x="581" y="955"/>
                    <a:pt x="553" y="971"/>
                  </a:cubicBezTo>
                  <a:cubicBezTo>
                    <a:pt x="539" y="979"/>
                    <a:pt x="521" y="1001"/>
                    <a:pt x="504" y="999"/>
                  </a:cubicBezTo>
                  <a:cubicBezTo>
                    <a:pt x="487" y="996"/>
                    <a:pt x="470" y="985"/>
                    <a:pt x="456" y="977"/>
                  </a:cubicBezTo>
                  <a:cubicBezTo>
                    <a:pt x="428" y="961"/>
                    <a:pt x="399" y="946"/>
                    <a:pt x="370" y="932"/>
                  </a:cubicBezTo>
                  <a:cubicBezTo>
                    <a:pt x="359" y="927"/>
                    <a:pt x="348" y="922"/>
                    <a:pt x="336" y="920"/>
                  </a:cubicBezTo>
                  <a:cubicBezTo>
                    <a:pt x="328" y="918"/>
                    <a:pt x="329" y="918"/>
                    <a:pt x="324" y="913"/>
                  </a:cubicBezTo>
                  <a:cubicBezTo>
                    <a:pt x="320" y="906"/>
                    <a:pt x="313" y="902"/>
                    <a:pt x="307" y="899"/>
                  </a:cubicBezTo>
                  <a:cubicBezTo>
                    <a:pt x="295" y="894"/>
                    <a:pt x="282" y="891"/>
                    <a:pt x="274" y="880"/>
                  </a:cubicBezTo>
                  <a:cubicBezTo>
                    <a:pt x="267" y="872"/>
                    <a:pt x="264" y="861"/>
                    <a:pt x="260" y="851"/>
                  </a:cubicBezTo>
                  <a:cubicBezTo>
                    <a:pt x="258" y="846"/>
                    <a:pt x="256" y="840"/>
                    <a:pt x="253" y="835"/>
                  </a:cubicBezTo>
                  <a:cubicBezTo>
                    <a:pt x="252" y="833"/>
                    <a:pt x="251" y="831"/>
                    <a:pt x="249" y="829"/>
                  </a:cubicBezTo>
                  <a:cubicBezTo>
                    <a:pt x="247" y="827"/>
                    <a:pt x="246" y="825"/>
                    <a:pt x="244" y="823"/>
                  </a:cubicBezTo>
                  <a:cubicBezTo>
                    <a:pt x="240" y="820"/>
                    <a:pt x="241" y="817"/>
                    <a:pt x="239" y="813"/>
                  </a:cubicBezTo>
                  <a:cubicBezTo>
                    <a:pt x="226" y="790"/>
                    <a:pt x="200" y="772"/>
                    <a:pt x="175" y="765"/>
                  </a:cubicBezTo>
                  <a:cubicBezTo>
                    <a:pt x="198" y="773"/>
                    <a:pt x="224" y="792"/>
                    <a:pt x="234" y="816"/>
                  </a:cubicBezTo>
                  <a:cubicBezTo>
                    <a:pt x="220" y="807"/>
                    <a:pt x="204" y="805"/>
                    <a:pt x="188" y="802"/>
                  </a:cubicBezTo>
                  <a:cubicBezTo>
                    <a:pt x="160" y="796"/>
                    <a:pt x="132" y="791"/>
                    <a:pt x="103" y="788"/>
                  </a:cubicBezTo>
                  <a:cubicBezTo>
                    <a:pt x="130" y="792"/>
                    <a:pt x="156" y="799"/>
                    <a:pt x="182" y="806"/>
                  </a:cubicBezTo>
                  <a:cubicBezTo>
                    <a:pt x="193" y="809"/>
                    <a:pt x="203" y="811"/>
                    <a:pt x="214" y="815"/>
                  </a:cubicBezTo>
                  <a:cubicBezTo>
                    <a:pt x="233" y="823"/>
                    <a:pt x="243" y="836"/>
                    <a:pt x="250" y="856"/>
                  </a:cubicBezTo>
                  <a:cubicBezTo>
                    <a:pt x="254" y="868"/>
                    <a:pt x="256" y="879"/>
                    <a:pt x="263" y="890"/>
                  </a:cubicBezTo>
                  <a:cubicBezTo>
                    <a:pt x="265" y="893"/>
                    <a:pt x="276" y="903"/>
                    <a:pt x="277" y="903"/>
                  </a:cubicBezTo>
                  <a:cubicBezTo>
                    <a:pt x="284" y="907"/>
                    <a:pt x="291" y="910"/>
                    <a:pt x="298" y="913"/>
                  </a:cubicBezTo>
                  <a:cubicBezTo>
                    <a:pt x="247" y="909"/>
                    <a:pt x="197" y="918"/>
                    <a:pt x="147" y="927"/>
                  </a:cubicBezTo>
                  <a:cubicBezTo>
                    <a:pt x="197" y="921"/>
                    <a:pt x="248" y="915"/>
                    <a:pt x="298" y="923"/>
                  </a:cubicBezTo>
                  <a:cubicBezTo>
                    <a:pt x="351" y="932"/>
                    <a:pt x="398" y="963"/>
                    <a:pt x="441" y="993"/>
                  </a:cubicBezTo>
                  <a:cubicBezTo>
                    <a:pt x="401" y="1008"/>
                    <a:pt x="352" y="1078"/>
                    <a:pt x="307" y="1041"/>
                  </a:cubicBezTo>
                  <a:cubicBezTo>
                    <a:pt x="299" y="1035"/>
                    <a:pt x="292" y="1028"/>
                    <a:pt x="283" y="1023"/>
                  </a:cubicBezTo>
                  <a:cubicBezTo>
                    <a:pt x="268" y="1017"/>
                    <a:pt x="253" y="1013"/>
                    <a:pt x="238" y="1011"/>
                  </a:cubicBezTo>
                  <a:cubicBezTo>
                    <a:pt x="212" y="1007"/>
                    <a:pt x="185" y="1008"/>
                    <a:pt x="159" y="1011"/>
                  </a:cubicBezTo>
                  <a:cubicBezTo>
                    <a:pt x="187" y="1010"/>
                    <a:pt x="215" y="1010"/>
                    <a:pt x="242" y="1017"/>
                  </a:cubicBezTo>
                  <a:cubicBezTo>
                    <a:pt x="257" y="1020"/>
                    <a:pt x="271" y="1026"/>
                    <a:pt x="285" y="1035"/>
                  </a:cubicBezTo>
                  <a:cubicBezTo>
                    <a:pt x="294" y="1040"/>
                    <a:pt x="300" y="1050"/>
                    <a:pt x="308" y="1056"/>
                  </a:cubicBezTo>
                  <a:cubicBezTo>
                    <a:pt x="270" y="1059"/>
                    <a:pt x="232" y="1058"/>
                    <a:pt x="194" y="1067"/>
                  </a:cubicBezTo>
                  <a:cubicBezTo>
                    <a:pt x="163" y="1075"/>
                    <a:pt x="134" y="1088"/>
                    <a:pt x="105" y="1102"/>
                  </a:cubicBezTo>
                  <a:cubicBezTo>
                    <a:pt x="131" y="1091"/>
                    <a:pt x="157" y="1082"/>
                    <a:pt x="185" y="1076"/>
                  </a:cubicBezTo>
                  <a:cubicBezTo>
                    <a:pt x="223" y="1067"/>
                    <a:pt x="260" y="1070"/>
                    <a:pt x="298" y="1070"/>
                  </a:cubicBezTo>
                  <a:cubicBezTo>
                    <a:pt x="288" y="1078"/>
                    <a:pt x="281" y="1089"/>
                    <a:pt x="271" y="1097"/>
                  </a:cubicBezTo>
                  <a:cubicBezTo>
                    <a:pt x="261" y="1105"/>
                    <a:pt x="250" y="1111"/>
                    <a:pt x="238" y="1115"/>
                  </a:cubicBezTo>
                  <a:cubicBezTo>
                    <a:pt x="217" y="1122"/>
                    <a:pt x="195" y="1124"/>
                    <a:pt x="173" y="1126"/>
                  </a:cubicBezTo>
                  <a:cubicBezTo>
                    <a:pt x="172" y="1122"/>
                    <a:pt x="168" y="1113"/>
                    <a:pt x="159" y="1108"/>
                  </a:cubicBezTo>
                  <a:cubicBezTo>
                    <a:pt x="149" y="1102"/>
                    <a:pt x="135" y="1106"/>
                    <a:pt x="135" y="1106"/>
                  </a:cubicBezTo>
                  <a:cubicBezTo>
                    <a:pt x="135" y="1106"/>
                    <a:pt x="139" y="1120"/>
                    <a:pt x="150" y="1126"/>
                  </a:cubicBezTo>
                  <a:cubicBezTo>
                    <a:pt x="160" y="1132"/>
                    <a:pt x="174" y="1128"/>
                    <a:pt x="174" y="1128"/>
                  </a:cubicBezTo>
                  <a:cubicBezTo>
                    <a:pt x="174" y="1128"/>
                    <a:pt x="174" y="1127"/>
                    <a:pt x="173" y="1126"/>
                  </a:cubicBezTo>
                  <a:cubicBezTo>
                    <a:pt x="205" y="1125"/>
                    <a:pt x="239" y="1124"/>
                    <a:pt x="268" y="1107"/>
                  </a:cubicBezTo>
                  <a:cubicBezTo>
                    <a:pt x="282" y="1099"/>
                    <a:pt x="292" y="1085"/>
                    <a:pt x="306" y="1076"/>
                  </a:cubicBezTo>
                  <a:cubicBezTo>
                    <a:pt x="321" y="1066"/>
                    <a:pt x="339" y="1069"/>
                    <a:pt x="356" y="1065"/>
                  </a:cubicBezTo>
                  <a:cubicBezTo>
                    <a:pt x="391" y="1056"/>
                    <a:pt x="416" y="1025"/>
                    <a:pt x="451" y="1015"/>
                  </a:cubicBezTo>
                  <a:cubicBezTo>
                    <a:pt x="467" y="1010"/>
                    <a:pt x="476" y="1016"/>
                    <a:pt x="491" y="1021"/>
                  </a:cubicBezTo>
                  <a:cubicBezTo>
                    <a:pt x="508" y="1027"/>
                    <a:pt x="524" y="1025"/>
                    <a:pt x="539" y="1015"/>
                  </a:cubicBezTo>
                  <a:cubicBezTo>
                    <a:pt x="598" y="975"/>
                    <a:pt x="669" y="967"/>
                    <a:pt x="739" y="968"/>
                  </a:cubicBezTo>
                  <a:cubicBezTo>
                    <a:pt x="800" y="969"/>
                    <a:pt x="881" y="999"/>
                    <a:pt x="899" y="1065"/>
                  </a:cubicBezTo>
                  <a:cubicBezTo>
                    <a:pt x="910" y="1105"/>
                    <a:pt x="915" y="1147"/>
                    <a:pt x="911" y="1189"/>
                  </a:cubicBezTo>
                  <a:cubicBezTo>
                    <a:pt x="908" y="1218"/>
                    <a:pt x="905" y="1302"/>
                    <a:pt x="905" y="1332"/>
                  </a:cubicBezTo>
                  <a:cubicBezTo>
                    <a:pt x="904" y="1361"/>
                    <a:pt x="909" y="1390"/>
                    <a:pt x="903" y="1419"/>
                  </a:cubicBezTo>
                  <a:cubicBezTo>
                    <a:pt x="895" y="1455"/>
                    <a:pt x="876" y="1474"/>
                    <a:pt x="848" y="1495"/>
                  </a:cubicBezTo>
                  <a:cubicBezTo>
                    <a:pt x="786" y="1543"/>
                    <a:pt x="722" y="1587"/>
                    <a:pt x="663" y="1638"/>
                  </a:cubicBezTo>
                  <a:cubicBezTo>
                    <a:pt x="657" y="1643"/>
                    <a:pt x="651" y="1649"/>
                    <a:pt x="645" y="1654"/>
                  </a:cubicBezTo>
                  <a:cubicBezTo>
                    <a:pt x="639" y="1660"/>
                    <a:pt x="632" y="1660"/>
                    <a:pt x="625" y="1662"/>
                  </a:cubicBezTo>
                  <a:cubicBezTo>
                    <a:pt x="611" y="1666"/>
                    <a:pt x="598" y="1669"/>
                    <a:pt x="584" y="1671"/>
                  </a:cubicBezTo>
                  <a:cubicBezTo>
                    <a:pt x="563" y="1674"/>
                    <a:pt x="544" y="1680"/>
                    <a:pt x="525" y="1690"/>
                  </a:cubicBezTo>
                  <a:cubicBezTo>
                    <a:pt x="496" y="1704"/>
                    <a:pt x="469" y="1721"/>
                    <a:pt x="437" y="1727"/>
                  </a:cubicBezTo>
                  <a:cubicBezTo>
                    <a:pt x="405" y="1733"/>
                    <a:pt x="372" y="1722"/>
                    <a:pt x="340" y="1725"/>
                  </a:cubicBezTo>
                  <a:cubicBezTo>
                    <a:pt x="284" y="1730"/>
                    <a:pt x="228" y="1748"/>
                    <a:pt x="173" y="1760"/>
                  </a:cubicBezTo>
                  <a:cubicBezTo>
                    <a:pt x="115" y="1773"/>
                    <a:pt x="54" y="1749"/>
                    <a:pt x="0" y="1780"/>
                  </a:cubicBezTo>
                  <a:cubicBezTo>
                    <a:pt x="53" y="1754"/>
                    <a:pt x="107" y="1780"/>
                    <a:pt x="162" y="1774"/>
                  </a:cubicBezTo>
                  <a:cubicBezTo>
                    <a:pt x="127" y="1792"/>
                    <a:pt x="95" y="1812"/>
                    <a:pt x="54" y="1811"/>
                  </a:cubicBezTo>
                  <a:cubicBezTo>
                    <a:pt x="106" y="1816"/>
                    <a:pt x="147" y="1783"/>
                    <a:pt x="195" y="1770"/>
                  </a:cubicBezTo>
                  <a:cubicBezTo>
                    <a:pt x="220" y="1763"/>
                    <a:pt x="247" y="1760"/>
                    <a:pt x="272" y="1756"/>
                  </a:cubicBezTo>
                  <a:cubicBezTo>
                    <a:pt x="299" y="1752"/>
                    <a:pt x="327" y="1747"/>
                    <a:pt x="354" y="1749"/>
                  </a:cubicBezTo>
                  <a:cubicBezTo>
                    <a:pt x="307" y="1763"/>
                    <a:pt x="266" y="1791"/>
                    <a:pt x="220" y="1806"/>
                  </a:cubicBezTo>
                  <a:cubicBezTo>
                    <a:pt x="183" y="1819"/>
                    <a:pt x="146" y="1820"/>
                    <a:pt x="107" y="1819"/>
                  </a:cubicBezTo>
                  <a:cubicBezTo>
                    <a:pt x="134" y="1822"/>
                    <a:pt x="160" y="1823"/>
                    <a:pt x="187" y="1821"/>
                  </a:cubicBezTo>
                  <a:cubicBezTo>
                    <a:pt x="181" y="1842"/>
                    <a:pt x="157" y="1850"/>
                    <a:pt x="139" y="1855"/>
                  </a:cubicBezTo>
                  <a:cubicBezTo>
                    <a:pt x="156" y="1852"/>
                    <a:pt x="174" y="1847"/>
                    <a:pt x="185" y="1832"/>
                  </a:cubicBezTo>
                  <a:cubicBezTo>
                    <a:pt x="188" y="1828"/>
                    <a:pt x="190" y="1824"/>
                    <a:pt x="191" y="1820"/>
                  </a:cubicBezTo>
                  <a:cubicBezTo>
                    <a:pt x="197" y="1819"/>
                    <a:pt x="203" y="1818"/>
                    <a:pt x="208" y="1817"/>
                  </a:cubicBezTo>
                  <a:cubicBezTo>
                    <a:pt x="220" y="1815"/>
                    <a:pt x="232" y="1811"/>
                    <a:pt x="243" y="1808"/>
                  </a:cubicBezTo>
                  <a:cubicBezTo>
                    <a:pt x="221" y="1828"/>
                    <a:pt x="203" y="1853"/>
                    <a:pt x="182" y="1874"/>
                  </a:cubicBezTo>
                  <a:cubicBezTo>
                    <a:pt x="163" y="1892"/>
                    <a:pt x="136" y="1913"/>
                    <a:pt x="109" y="1896"/>
                  </a:cubicBezTo>
                  <a:cubicBezTo>
                    <a:pt x="124" y="1907"/>
                    <a:pt x="141" y="1906"/>
                    <a:pt x="157" y="1898"/>
                  </a:cubicBezTo>
                  <a:cubicBezTo>
                    <a:pt x="156" y="1912"/>
                    <a:pt x="158" y="1924"/>
                    <a:pt x="151" y="1937"/>
                  </a:cubicBezTo>
                  <a:cubicBezTo>
                    <a:pt x="144" y="1951"/>
                    <a:pt x="135" y="1964"/>
                    <a:pt x="130" y="1979"/>
                  </a:cubicBezTo>
                  <a:cubicBezTo>
                    <a:pt x="138" y="1960"/>
                    <a:pt x="154" y="1944"/>
                    <a:pt x="160" y="1924"/>
                  </a:cubicBezTo>
                  <a:cubicBezTo>
                    <a:pt x="162" y="1918"/>
                    <a:pt x="160" y="1897"/>
                    <a:pt x="164" y="1894"/>
                  </a:cubicBezTo>
                  <a:cubicBezTo>
                    <a:pt x="175" y="1886"/>
                    <a:pt x="186" y="1878"/>
                    <a:pt x="196" y="1868"/>
                  </a:cubicBezTo>
                  <a:cubicBezTo>
                    <a:pt x="217" y="1849"/>
                    <a:pt x="236" y="1829"/>
                    <a:pt x="257" y="1811"/>
                  </a:cubicBezTo>
                  <a:cubicBezTo>
                    <a:pt x="263" y="1806"/>
                    <a:pt x="268" y="1800"/>
                    <a:pt x="274" y="1796"/>
                  </a:cubicBezTo>
                  <a:cubicBezTo>
                    <a:pt x="289" y="1790"/>
                    <a:pt x="305" y="1784"/>
                    <a:pt x="320" y="1778"/>
                  </a:cubicBezTo>
                  <a:cubicBezTo>
                    <a:pt x="304" y="1802"/>
                    <a:pt x="299" y="1828"/>
                    <a:pt x="275" y="1846"/>
                  </a:cubicBezTo>
                  <a:cubicBezTo>
                    <a:pt x="255" y="1861"/>
                    <a:pt x="231" y="1870"/>
                    <a:pt x="210" y="1882"/>
                  </a:cubicBezTo>
                  <a:cubicBezTo>
                    <a:pt x="233" y="1871"/>
                    <a:pt x="259" y="1864"/>
                    <a:pt x="281" y="1849"/>
                  </a:cubicBezTo>
                  <a:cubicBezTo>
                    <a:pt x="268" y="1870"/>
                    <a:pt x="250" y="1881"/>
                    <a:pt x="226" y="1888"/>
                  </a:cubicBezTo>
                  <a:cubicBezTo>
                    <a:pt x="243" y="1884"/>
                    <a:pt x="259" y="1879"/>
                    <a:pt x="272" y="1867"/>
                  </a:cubicBezTo>
                  <a:cubicBezTo>
                    <a:pt x="278" y="1861"/>
                    <a:pt x="283" y="1854"/>
                    <a:pt x="288" y="1846"/>
                  </a:cubicBezTo>
                  <a:cubicBezTo>
                    <a:pt x="292" y="1839"/>
                    <a:pt x="299" y="1833"/>
                    <a:pt x="304" y="1826"/>
                  </a:cubicBezTo>
                  <a:cubicBezTo>
                    <a:pt x="315" y="1809"/>
                    <a:pt x="321" y="1786"/>
                    <a:pt x="338" y="1774"/>
                  </a:cubicBezTo>
                  <a:cubicBezTo>
                    <a:pt x="352" y="1764"/>
                    <a:pt x="373" y="1762"/>
                    <a:pt x="390" y="1762"/>
                  </a:cubicBezTo>
                  <a:cubicBezTo>
                    <a:pt x="370" y="1776"/>
                    <a:pt x="354" y="1794"/>
                    <a:pt x="340" y="1815"/>
                  </a:cubicBezTo>
                  <a:cubicBezTo>
                    <a:pt x="325" y="1838"/>
                    <a:pt x="312" y="1862"/>
                    <a:pt x="293" y="1882"/>
                  </a:cubicBezTo>
                  <a:cubicBezTo>
                    <a:pt x="269" y="1907"/>
                    <a:pt x="241" y="1924"/>
                    <a:pt x="213" y="1944"/>
                  </a:cubicBezTo>
                  <a:cubicBezTo>
                    <a:pt x="190" y="1960"/>
                    <a:pt x="172" y="1978"/>
                    <a:pt x="165" y="2006"/>
                  </a:cubicBezTo>
                  <a:cubicBezTo>
                    <a:pt x="172" y="1984"/>
                    <a:pt x="186" y="1969"/>
                    <a:pt x="204" y="1956"/>
                  </a:cubicBezTo>
                  <a:cubicBezTo>
                    <a:pt x="230" y="1938"/>
                    <a:pt x="259" y="1924"/>
                    <a:pt x="284" y="1905"/>
                  </a:cubicBezTo>
                  <a:cubicBezTo>
                    <a:pt x="283" y="1912"/>
                    <a:pt x="282" y="1919"/>
                    <a:pt x="282" y="1926"/>
                  </a:cubicBezTo>
                  <a:cubicBezTo>
                    <a:pt x="282" y="1936"/>
                    <a:pt x="279" y="1938"/>
                    <a:pt x="273" y="1945"/>
                  </a:cubicBezTo>
                  <a:cubicBezTo>
                    <a:pt x="260" y="1962"/>
                    <a:pt x="248" y="1976"/>
                    <a:pt x="230" y="1987"/>
                  </a:cubicBezTo>
                  <a:cubicBezTo>
                    <a:pt x="251" y="1976"/>
                    <a:pt x="266" y="1959"/>
                    <a:pt x="282" y="1942"/>
                  </a:cubicBezTo>
                  <a:cubicBezTo>
                    <a:pt x="284" y="1981"/>
                    <a:pt x="290" y="2020"/>
                    <a:pt x="257" y="2048"/>
                  </a:cubicBezTo>
                  <a:cubicBezTo>
                    <a:pt x="288" y="2024"/>
                    <a:pt x="290" y="1989"/>
                    <a:pt x="290" y="1953"/>
                  </a:cubicBezTo>
                  <a:cubicBezTo>
                    <a:pt x="301" y="1970"/>
                    <a:pt x="322" y="1962"/>
                    <a:pt x="336" y="1974"/>
                  </a:cubicBezTo>
                  <a:cubicBezTo>
                    <a:pt x="348" y="1985"/>
                    <a:pt x="350" y="2004"/>
                    <a:pt x="351" y="2019"/>
                  </a:cubicBezTo>
                  <a:cubicBezTo>
                    <a:pt x="351" y="1999"/>
                    <a:pt x="349" y="1973"/>
                    <a:pt x="327" y="1965"/>
                  </a:cubicBezTo>
                  <a:cubicBezTo>
                    <a:pt x="317" y="1962"/>
                    <a:pt x="306" y="1962"/>
                    <a:pt x="299" y="1954"/>
                  </a:cubicBezTo>
                  <a:cubicBezTo>
                    <a:pt x="291" y="1945"/>
                    <a:pt x="290" y="1932"/>
                    <a:pt x="292" y="1921"/>
                  </a:cubicBezTo>
                  <a:cubicBezTo>
                    <a:pt x="293" y="1912"/>
                    <a:pt x="295" y="1902"/>
                    <a:pt x="300" y="1893"/>
                  </a:cubicBezTo>
                  <a:cubicBezTo>
                    <a:pt x="305" y="1884"/>
                    <a:pt x="316" y="1876"/>
                    <a:pt x="323" y="1867"/>
                  </a:cubicBezTo>
                  <a:cubicBezTo>
                    <a:pt x="336" y="1853"/>
                    <a:pt x="346" y="1837"/>
                    <a:pt x="357" y="1822"/>
                  </a:cubicBezTo>
                  <a:cubicBezTo>
                    <a:pt x="370" y="1805"/>
                    <a:pt x="386" y="1791"/>
                    <a:pt x="404" y="1779"/>
                  </a:cubicBezTo>
                  <a:cubicBezTo>
                    <a:pt x="427" y="1765"/>
                    <a:pt x="452" y="1758"/>
                    <a:pt x="477" y="1749"/>
                  </a:cubicBezTo>
                  <a:cubicBezTo>
                    <a:pt x="518" y="1735"/>
                    <a:pt x="555" y="1714"/>
                    <a:pt x="598" y="1707"/>
                  </a:cubicBezTo>
                  <a:cubicBezTo>
                    <a:pt x="582" y="1733"/>
                    <a:pt x="569" y="1760"/>
                    <a:pt x="560" y="1790"/>
                  </a:cubicBezTo>
                  <a:cubicBezTo>
                    <a:pt x="558" y="1798"/>
                    <a:pt x="559" y="1808"/>
                    <a:pt x="550" y="1809"/>
                  </a:cubicBezTo>
                  <a:cubicBezTo>
                    <a:pt x="541" y="1811"/>
                    <a:pt x="533" y="1813"/>
                    <a:pt x="524" y="1816"/>
                  </a:cubicBezTo>
                  <a:cubicBezTo>
                    <a:pt x="508" y="1821"/>
                    <a:pt x="492" y="1829"/>
                    <a:pt x="477" y="1839"/>
                  </a:cubicBezTo>
                  <a:cubicBezTo>
                    <a:pt x="458" y="1852"/>
                    <a:pt x="435" y="1858"/>
                    <a:pt x="411" y="1856"/>
                  </a:cubicBezTo>
                  <a:cubicBezTo>
                    <a:pt x="391" y="1854"/>
                    <a:pt x="378" y="1862"/>
                    <a:pt x="366" y="1878"/>
                  </a:cubicBezTo>
                  <a:cubicBezTo>
                    <a:pt x="357" y="1892"/>
                    <a:pt x="344" y="1903"/>
                    <a:pt x="332" y="1914"/>
                  </a:cubicBezTo>
                  <a:cubicBezTo>
                    <a:pt x="340" y="1908"/>
                    <a:pt x="348" y="1902"/>
                    <a:pt x="355" y="1895"/>
                  </a:cubicBezTo>
                  <a:cubicBezTo>
                    <a:pt x="366" y="1886"/>
                    <a:pt x="373" y="1872"/>
                    <a:pt x="385" y="1865"/>
                  </a:cubicBezTo>
                  <a:cubicBezTo>
                    <a:pt x="397" y="1858"/>
                    <a:pt x="413" y="1865"/>
                    <a:pt x="426" y="1865"/>
                  </a:cubicBezTo>
                  <a:cubicBezTo>
                    <a:pt x="434" y="1866"/>
                    <a:pt x="445" y="1864"/>
                    <a:pt x="453" y="1861"/>
                  </a:cubicBezTo>
                  <a:cubicBezTo>
                    <a:pt x="425" y="1893"/>
                    <a:pt x="410" y="1933"/>
                    <a:pt x="377" y="1961"/>
                  </a:cubicBezTo>
                  <a:cubicBezTo>
                    <a:pt x="415" y="1932"/>
                    <a:pt x="433" y="1887"/>
                    <a:pt x="469" y="1857"/>
                  </a:cubicBezTo>
                  <a:cubicBezTo>
                    <a:pt x="469" y="1870"/>
                    <a:pt x="475" y="1882"/>
                    <a:pt x="479" y="1894"/>
                  </a:cubicBezTo>
                  <a:cubicBezTo>
                    <a:pt x="483" y="1907"/>
                    <a:pt x="481" y="1919"/>
                    <a:pt x="475" y="1931"/>
                  </a:cubicBezTo>
                  <a:cubicBezTo>
                    <a:pt x="465" y="1953"/>
                    <a:pt x="448" y="1971"/>
                    <a:pt x="442" y="1994"/>
                  </a:cubicBezTo>
                  <a:cubicBezTo>
                    <a:pt x="454" y="1958"/>
                    <a:pt x="496" y="1933"/>
                    <a:pt x="486" y="1891"/>
                  </a:cubicBezTo>
                  <a:cubicBezTo>
                    <a:pt x="484" y="1881"/>
                    <a:pt x="479" y="1872"/>
                    <a:pt x="479" y="1862"/>
                  </a:cubicBezTo>
                  <a:cubicBezTo>
                    <a:pt x="479" y="1850"/>
                    <a:pt x="484" y="1846"/>
                    <a:pt x="493" y="1842"/>
                  </a:cubicBezTo>
                  <a:cubicBezTo>
                    <a:pt x="512" y="1833"/>
                    <a:pt x="531" y="1828"/>
                    <a:pt x="551" y="1825"/>
                  </a:cubicBezTo>
                  <a:cubicBezTo>
                    <a:pt x="539" y="1876"/>
                    <a:pt x="533" y="1929"/>
                    <a:pt x="516" y="1980"/>
                  </a:cubicBezTo>
                  <a:cubicBezTo>
                    <a:pt x="506" y="2012"/>
                    <a:pt x="492" y="2043"/>
                    <a:pt x="469" y="2068"/>
                  </a:cubicBezTo>
                  <a:cubicBezTo>
                    <a:pt x="449" y="2090"/>
                    <a:pt x="425" y="2105"/>
                    <a:pt x="399" y="2118"/>
                  </a:cubicBezTo>
                  <a:cubicBezTo>
                    <a:pt x="428" y="2106"/>
                    <a:pt x="454" y="2092"/>
                    <a:pt x="476" y="2069"/>
                  </a:cubicBezTo>
                  <a:cubicBezTo>
                    <a:pt x="502" y="2043"/>
                    <a:pt x="519" y="2009"/>
                    <a:pt x="532" y="1975"/>
                  </a:cubicBezTo>
                  <a:cubicBezTo>
                    <a:pt x="533" y="1991"/>
                    <a:pt x="537" y="2007"/>
                    <a:pt x="543" y="2022"/>
                  </a:cubicBezTo>
                  <a:cubicBezTo>
                    <a:pt x="549" y="2039"/>
                    <a:pt x="559" y="2055"/>
                    <a:pt x="562" y="2073"/>
                  </a:cubicBezTo>
                  <a:cubicBezTo>
                    <a:pt x="568" y="2105"/>
                    <a:pt x="546" y="2125"/>
                    <a:pt x="525" y="2144"/>
                  </a:cubicBezTo>
                  <a:cubicBezTo>
                    <a:pt x="537" y="2135"/>
                    <a:pt x="550" y="2125"/>
                    <a:pt x="559" y="2112"/>
                  </a:cubicBezTo>
                  <a:cubicBezTo>
                    <a:pt x="571" y="2095"/>
                    <a:pt x="570" y="2074"/>
                    <a:pt x="564" y="2054"/>
                  </a:cubicBezTo>
                  <a:cubicBezTo>
                    <a:pt x="558" y="2034"/>
                    <a:pt x="549" y="2014"/>
                    <a:pt x="546" y="1993"/>
                  </a:cubicBezTo>
                  <a:cubicBezTo>
                    <a:pt x="543" y="1971"/>
                    <a:pt x="546" y="1950"/>
                    <a:pt x="550" y="1928"/>
                  </a:cubicBezTo>
                  <a:cubicBezTo>
                    <a:pt x="556" y="1939"/>
                    <a:pt x="563" y="1950"/>
                    <a:pt x="571" y="1960"/>
                  </a:cubicBezTo>
                  <a:cubicBezTo>
                    <a:pt x="576" y="1969"/>
                    <a:pt x="577" y="1969"/>
                    <a:pt x="574" y="1979"/>
                  </a:cubicBezTo>
                  <a:cubicBezTo>
                    <a:pt x="572" y="1988"/>
                    <a:pt x="570" y="1998"/>
                    <a:pt x="570" y="2007"/>
                  </a:cubicBezTo>
                  <a:cubicBezTo>
                    <a:pt x="568" y="2030"/>
                    <a:pt x="568" y="2068"/>
                    <a:pt x="594" y="2077"/>
                  </a:cubicBezTo>
                  <a:cubicBezTo>
                    <a:pt x="561" y="2063"/>
                    <a:pt x="573" y="2003"/>
                    <a:pt x="583" y="1977"/>
                  </a:cubicBezTo>
                  <a:cubicBezTo>
                    <a:pt x="592" y="1988"/>
                    <a:pt x="604" y="1994"/>
                    <a:pt x="614" y="2003"/>
                  </a:cubicBezTo>
                  <a:cubicBezTo>
                    <a:pt x="625" y="2013"/>
                    <a:pt x="631" y="2025"/>
                    <a:pt x="634" y="2040"/>
                  </a:cubicBezTo>
                  <a:cubicBezTo>
                    <a:pt x="639" y="2064"/>
                    <a:pt x="641" y="2092"/>
                    <a:pt x="629" y="2115"/>
                  </a:cubicBezTo>
                  <a:cubicBezTo>
                    <a:pt x="647" y="2085"/>
                    <a:pt x="648" y="2031"/>
                    <a:pt x="626" y="2004"/>
                  </a:cubicBezTo>
                  <a:cubicBezTo>
                    <a:pt x="619" y="1996"/>
                    <a:pt x="612" y="1990"/>
                    <a:pt x="604" y="1984"/>
                  </a:cubicBezTo>
                  <a:cubicBezTo>
                    <a:pt x="600" y="1980"/>
                    <a:pt x="596" y="1977"/>
                    <a:pt x="593" y="1973"/>
                  </a:cubicBezTo>
                  <a:cubicBezTo>
                    <a:pt x="588" y="1966"/>
                    <a:pt x="588" y="1965"/>
                    <a:pt x="592" y="1957"/>
                  </a:cubicBezTo>
                  <a:cubicBezTo>
                    <a:pt x="604" y="1936"/>
                    <a:pt x="627" y="1923"/>
                    <a:pt x="640" y="1904"/>
                  </a:cubicBezTo>
                  <a:cubicBezTo>
                    <a:pt x="668" y="1943"/>
                    <a:pt x="687" y="1992"/>
                    <a:pt x="689" y="2041"/>
                  </a:cubicBezTo>
                  <a:cubicBezTo>
                    <a:pt x="691" y="2087"/>
                    <a:pt x="673" y="2128"/>
                    <a:pt x="641" y="2160"/>
                  </a:cubicBezTo>
                  <a:cubicBezTo>
                    <a:pt x="662" y="2142"/>
                    <a:pt x="679" y="2120"/>
                    <a:pt x="688" y="2094"/>
                  </a:cubicBezTo>
                  <a:cubicBezTo>
                    <a:pt x="684" y="2114"/>
                    <a:pt x="684" y="2133"/>
                    <a:pt x="685" y="2152"/>
                  </a:cubicBezTo>
                  <a:cubicBezTo>
                    <a:pt x="685" y="2095"/>
                    <a:pt x="709" y="2049"/>
                    <a:pt x="735" y="2000"/>
                  </a:cubicBezTo>
                  <a:cubicBezTo>
                    <a:pt x="733" y="2022"/>
                    <a:pt x="725" y="2043"/>
                    <a:pt x="723" y="2065"/>
                  </a:cubicBezTo>
                  <a:cubicBezTo>
                    <a:pt x="722" y="2086"/>
                    <a:pt x="728" y="2105"/>
                    <a:pt x="739" y="2123"/>
                  </a:cubicBezTo>
                  <a:cubicBezTo>
                    <a:pt x="725" y="2097"/>
                    <a:pt x="724" y="2071"/>
                    <a:pt x="732" y="2043"/>
                  </a:cubicBezTo>
                  <a:cubicBezTo>
                    <a:pt x="736" y="2028"/>
                    <a:pt x="742" y="2013"/>
                    <a:pt x="744" y="1998"/>
                  </a:cubicBezTo>
                  <a:cubicBezTo>
                    <a:pt x="744" y="1994"/>
                    <a:pt x="743" y="1986"/>
                    <a:pt x="744" y="1983"/>
                  </a:cubicBezTo>
                  <a:cubicBezTo>
                    <a:pt x="748" y="1974"/>
                    <a:pt x="752" y="1966"/>
                    <a:pt x="756" y="1957"/>
                  </a:cubicBezTo>
                  <a:cubicBezTo>
                    <a:pt x="761" y="2032"/>
                    <a:pt x="779" y="2105"/>
                    <a:pt x="789" y="2179"/>
                  </a:cubicBezTo>
                  <a:cubicBezTo>
                    <a:pt x="785" y="2125"/>
                    <a:pt x="777" y="2071"/>
                    <a:pt x="773" y="2016"/>
                  </a:cubicBezTo>
                  <a:cubicBezTo>
                    <a:pt x="803" y="1954"/>
                    <a:pt x="814" y="1884"/>
                    <a:pt x="830" y="1818"/>
                  </a:cubicBezTo>
                  <a:cubicBezTo>
                    <a:pt x="835" y="1828"/>
                    <a:pt x="841" y="1837"/>
                    <a:pt x="845" y="1848"/>
                  </a:cubicBezTo>
                  <a:cubicBezTo>
                    <a:pt x="848" y="1860"/>
                    <a:pt x="847" y="1873"/>
                    <a:pt x="844" y="1885"/>
                  </a:cubicBezTo>
                  <a:cubicBezTo>
                    <a:pt x="840" y="1903"/>
                    <a:pt x="832" y="1919"/>
                    <a:pt x="825" y="1935"/>
                  </a:cubicBezTo>
                  <a:cubicBezTo>
                    <a:pt x="838" y="1911"/>
                    <a:pt x="854" y="1884"/>
                    <a:pt x="852" y="1855"/>
                  </a:cubicBezTo>
                  <a:cubicBezTo>
                    <a:pt x="851" y="1840"/>
                    <a:pt x="843" y="1828"/>
                    <a:pt x="838" y="1815"/>
                  </a:cubicBezTo>
                  <a:cubicBezTo>
                    <a:pt x="835" y="1805"/>
                    <a:pt x="837" y="1791"/>
                    <a:pt x="839" y="1782"/>
                  </a:cubicBezTo>
                  <a:cubicBezTo>
                    <a:pt x="855" y="1802"/>
                    <a:pt x="874" y="1812"/>
                    <a:pt x="874" y="1840"/>
                  </a:cubicBezTo>
                  <a:cubicBezTo>
                    <a:pt x="873" y="1867"/>
                    <a:pt x="857" y="1890"/>
                    <a:pt x="844" y="1912"/>
                  </a:cubicBezTo>
                  <a:cubicBezTo>
                    <a:pt x="867" y="1879"/>
                    <a:pt x="897" y="1835"/>
                    <a:pt x="865" y="1797"/>
                  </a:cubicBezTo>
                  <a:cubicBezTo>
                    <a:pt x="859" y="1789"/>
                    <a:pt x="851" y="1782"/>
                    <a:pt x="846" y="1774"/>
                  </a:cubicBezTo>
                  <a:cubicBezTo>
                    <a:pt x="840" y="1765"/>
                    <a:pt x="850" y="1750"/>
                    <a:pt x="854" y="1741"/>
                  </a:cubicBezTo>
                  <a:cubicBezTo>
                    <a:pt x="859" y="1732"/>
                    <a:pt x="874" y="1727"/>
                    <a:pt x="883" y="1720"/>
                  </a:cubicBezTo>
                  <a:cubicBezTo>
                    <a:pt x="893" y="1713"/>
                    <a:pt x="903" y="1705"/>
                    <a:pt x="912" y="1698"/>
                  </a:cubicBezTo>
                  <a:cubicBezTo>
                    <a:pt x="911" y="1734"/>
                    <a:pt x="918" y="1770"/>
                    <a:pt x="924" y="1805"/>
                  </a:cubicBezTo>
                  <a:cubicBezTo>
                    <a:pt x="928" y="1823"/>
                    <a:pt x="931" y="1841"/>
                    <a:pt x="934" y="1859"/>
                  </a:cubicBezTo>
                  <a:cubicBezTo>
                    <a:pt x="935" y="1868"/>
                    <a:pt x="937" y="1874"/>
                    <a:pt x="931" y="1882"/>
                  </a:cubicBezTo>
                  <a:cubicBezTo>
                    <a:pt x="927" y="1888"/>
                    <a:pt x="922" y="1894"/>
                    <a:pt x="916" y="1900"/>
                  </a:cubicBezTo>
                  <a:cubicBezTo>
                    <a:pt x="890" y="1926"/>
                    <a:pt x="861" y="1951"/>
                    <a:pt x="840" y="1982"/>
                  </a:cubicBezTo>
                  <a:cubicBezTo>
                    <a:pt x="823" y="2009"/>
                    <a:pt x="816" y="2038"/>
                    <a:pt x="815" y="2070"/>
                  </a:cubicBezTo>
                  <a:cubicBezTo>
                    <a:pt x="817" y="2044"/>
                    <a:pt x="823" y="2019"/>
                    <a:pt x="838" y="1996"/>
                  </a:cubicBezTo>
                  <a:cubicBezTo>
                    <a:pt x="855" y="1970"/>
                    <a:pt x="879" y="1948"/>
                    <a:pt x="902" y="1928"/>
                  </a:cubicBezTo>
                  <a:cubicBezTo>
                    <a:pt x="878" y="1969"/>
                    <a:pt x="853" y="2006"/>
                    <a:pt x="853" y="2055"/>
                  </a:cubicBezTo>
                  <a:cubicBezTo>
                    <a:pt x="855" y="2018"/>
                    <a:pt x="870" y="1989"/>
                    <a:pt x="891" y="1960"/>
                  </a:cubicBezTo>
                  <a:cubicBezTo>
                    <a:pt x="886" y="1993"/>
                    <a:pt x="883" y="2027"/>
                    <a:pt x="892" y="2060"/>
                  </a:cubicBezTo>
                  <a:cubicBezTo>
                    <a:pt x="885" y="2026"/>
                    <a:pt x="889" y="1987"/>
                    <a:pt x="900" y="1954"/>
                  </a:cubicBezTo>
                  <a:cubicBezTo>
                    <a:pt x="907" y="1932"/>
                    <a:pt x="924" y="1913"/>
                    <a:pt x="939" y="1896"/>
                  </a:cubicBezTo>
                  <a:cubicBezTo>
                    <a:pt x="942" y="1919"/>
                    <a:pt x="944" y="1943"/>
                    <a:pt x="946" y="1966"/>
                  </a:cubicBezTo>
                  <a:cubicBezTo>
                    <a:pt x="947" y="1994"/>
                    <a:pt x="950" y="2021"/>
                    <a:pt x="947" y="2049"/>
                  </a:cubicBezTo>
                  <a:cubicBezTo>
                    <a:pt x="944" y="2048"/>
                    <a:pt x="942" y="2053"/>
                    <a:pt x="939" y="2055"/>
                  </a:cubicBezTo>
                  <a:cubicBezTo>
                    <a:pt x="933" y="2061"/>
                    <a:pt x="925" y="2066"/>
                    <a:pt x="918" y="2070"/>
                  </a:cubicBezTo>
                  <a:cubicBezTo>
                    <a:pt x="901" y="2080"/>
                    <a:pt x="883" y="2089"/>
                    <a:pt x="866" y="2099"/>
                  </a:cubicBezTo>
                  <a:cubicBezTo>
                    <a:pt x="837" y="2118"/>
                    <a:pt x="815" y="2140"/>
                    <a:pt x="806" y="2174"/>
                  </a:cubicBezTo>
                  <a:cubicBezTo>
                    <a:pt x="816" y="2146"/>
                    <a:pt x="833" y="2126"/>
                    <a:pt x="858" y="2111"/>
                  </a:cubicBezTo>
                  <a:cubicBezTo>
                    <a:pt x="885" y="2095"/>
                    <a:pt x="918" y="2087"/>
                    <a:pt x="944" y="2067"/>
                  </a:cubicBezTo>
                  <a:cubicBezTo>
                    <a:pt x="940" y="2092"/>
                    <a:pt x="933" y="2116"/>
                    <a:pt x="926" y="2140"/>
                  </a:cubicBezTo>
                  <a:cubicBezTo>
                    <a:pt x="920" y="2159"/>
                    <a:pt x="904" y="2171"/>
                    <a:pt x="890" y="2183"/>
                  </a:cubicBezTo>
                  <a:cubicBezTo>
                    <a:pt x="850" y="2219"/>
                    <a:pt x="822" y="2259"/>
                    <a:pt x="818" y="2313"/>
                  </a:cubicBezTo>
                  <a:cubicBezTo>
                    <a:pt x="822" y="2286"/>
                    <a:pt x="831" y="2261"/>
                    <a:pt x="847" y="2239"/>
                  </a:cubicBezTo>
                  <a:cubicBezTo>
                    <a:pt x="866" y="2212"/>
                    <a:pt x="893" y="2195"/>
                    <a:pt x="918" y="2174"/>
                  </a:cubicBezTo>
                  <a:cubicBezTo>
                    <a:pt x="919" y="2179"/>
                    <a:pt x="915" y="2187"/>
                    <a:pt x="914" y="2192"/>
                  </a:cubicBezTo>
                  <a:cubicBezTo>
                    <a:pt x="912" y="2201"/>
                    <a:pt x="910" y="2210"/>
                    <a:pt x="908" y="2220"/>
                  </a:cubicBezTo>
                  <a:cubicBezTo>
                    <a:pt x="905" y="2238"/>
                    <a:pt x="903" y="2257"/>
                    <a:pt x="904" y="2275"/>
                  </a:cubicBezTo>
                  <a:cubicBezTo>
                    <a:pt x="904" y="2305"/>
                    <a:pt x="911" y="2332"/>
                    <a:pt x="924" y="2359"/>
                  </a:cubicBezTo>
                  <a:cubicBezTo>
                    <a:pt x="902" y="2305"/>
                    <a:pt x="909" y="2249"/>
                    <a:pt x="925" y="2194"/>
                  </a:cubicBezTo>
                  <a:cubicBezTo>
                    <a:pt x="940" y="2226"/>
                    <a:pt x="960" y="2263"/>
                    <a:pt x="943" y="2297"/>
                  </a:cubicBezTo>
                  <a:cubicBezTo>
                    <a:pt x="957" y="2273"/>
                    <a:pt x="951" y="2247"/>
                    <a:pt x="943" y="2222"/>
                  </a:cubicBezTo>
                  <a:cubicBezTo>
                    <a:pt x="940" y="2210"/>
                    <a:pt x="931" y="2197"/>
                    <a:pt x="929" y="2184"/>
                  </a:cubicBezTo>
                  <a:cubicBezTo>
                    <a:pt x="928" y="2179"/>
                    <a:pt x="932" y="2173"/>
                    <a:pt x="934" y="2167"/>
                  </a:cubicBezTo>
                  <a:cubicBezTo>
                    <a:pt x="937" y="2158"/>
                    <a:pt x="940" y="2148"/>
                    <a:pt x="943" y="2139"/>
                  </a:cubicBezTo>
                  <a:cubicBezTo>
                    <a:pt x="948" y="2165"/>
                    <a:pt x="963" y="2188"/>
                    <a:pt x="970" y="2213"/>
                  </a:cubicBezTo>
                  <a:cubicBezTo>
                    <a:pt x="977" y="2237"/>
                    <a:pt x="976" y="2257"/>
                    <a:pt x="967" y="2280"/>
                  </a:cubicBezTo>
                  <a:cubicBezTo>
                    <a:pt x="986" y="2242"/>
                    <a:pt x="974" y="2206"/>
                    <a:pt x="961" y="2168"/>
                  </a:cubicBezTo>
                  <a:cubicBezTo>
                    <a:pt x="956" y="2152"/>
                    <a:pt x="946" y="2129"/>
                    <a:pt x="952" y="2113"/>
                  </a:cubicBezTo>
                  <a:cubicBezTo>
                    <a:pt x="959" y="2089"/>
                    <a:pt x="966" y="2064"/>
                    <a:pt x="970" y="2039"/>
                  </a:cubicBezTo>
                  <a:cubicBezTo>
                    <a:pt x="978" y="2049"/>
                    <a:pt x="981" y="2065"/>
                    <a:pt x="984" y="2077"/>
                  </a:cubicBezTo>
                  <a:cubicBezTo>
                    <a:pt x="988" y="2093"/>
                    <a:pt x="992" y="2109"/>
                    <a:pt x="995" y="2125"/>
                  </a:cubicBezTo>
                  <a:cubicBezTo>
                    <a:pt x="1001" y="2153"/>
                    <a:pt x="1002" y="2187"/>
                    <a:pt x="982" y="2210"/>
                  </a:cubicBezTo>
                  <a:cubicBezTo>
                    <a:pt x="1009" y="2183"/>
                    <a:pt x="1005" y="2139"/>
                    <a:pt x="998" y="2105"/>
                  </a:cubicBezTo>
                  <a:cubicBezTo>
                    <a:pt x="1015" y="2123"/>
                    <a:pt x="1021" y="2144"/>
                    <a:pt x="1022" y="2167"/>
                  </a:cubicBezTo>
                  <a:cubicBezTo>
                    <a:pt x="1022" y="2144"/>
                    <a:pt x="1018" y="2123"/>
                    <a:pt x="1004" y="2104"/>
                  </a:cubicBezTo>
                  <a:cubicBezTo>
                    <a:pt x="1001" y="2100"/>
                    <a:pt x="997" y="2097"/>
                    <a:pt x="996" y="2092"/>
                  </a:cubicBezTo>
                  <a:cubicBezTo>
                    <a:pt x="995" y="2085"/>
                    <a:pt x="994" y="2077"/>
                    <a:pt x="992" y="2070"/>
                  </a:cubicBezTo>
                  <a:cubicBezTo>
                    <a:pt x="990" y="2058"/>
                    <a:pt x="987" y="2045"/>
                    <a:pt x="981" y="2035"/>
                  </a:cubicBezTo>
                  <a:cubicBezTo>
                    <a:pt x="979" y="2031"/>
                    <a:pt x="976" y="2027"/>
                    <a:pt x="971" y="2025"/>
                  </a:cubicBezTo>
                  <a:cubicBezTo>
                    <a:pt x="972" y="2018"/>
                    <a:pt x="972" y="2011"/>
                    <a:pt x="972" y="2003"/>
                  </a:cubicBezTo>
                  <a:cubicBezTo>
                    <a:pt x="972" y="1992"/>
                    <a:pt x="972" y="1981"/>
                    <a:pt x="972" y="1969"/>
                  </a:cubicBezTo>
                  <a:cubicBezTo>
                    <a:pt x="972" y="1947"/>
                    <a:pt x="971" y="1925"/>
                    <a:pt x="971" y="1903"/>
                  </a:cubicBezTo>
                  <a:cubicBezTo>
                    <a:pt x="977" y="1909"/>
                    <a:pt x="983" y="1915"/>
                    <a:pt x="989" y="1921"/>
                  </a:cubicBezTo>
                  <a:cubicBezTo>
                    <a:pt x="992" y="1924"/>
                    <a:pt x="995" y="1927"/>
                    <a:pt x="998" y="1930"/>
                  </a:cubicBezTo>
                  <a:cubicBezTo>
                    <a:pt x="1002" y="1935"/>
                    <a:pt x="1000" y="1937"/>
                    <a:pt x="1000" y="1943"/>
                  </a:cubicBezTo>
                  <a:cubicBezTo>
                    <a:pt x="998" y="1958"/>
                    <a:pt x="1000" y="1972"/>
                    <a:pt x="1003" y="1986"/>
                  </a:cubicBezTo>
                  <a:cubicBezTo>
                    <a:pt x="1001" y="1969"/>
                    <a:pt x="1001" y="1953"/>
                    <a:pt x="1004" y="1937"/>
                  </a:cubicBezTo>
                  <a:cubicBezTo>
                    <a:pt x="1030" y="1968"/>
                    <a:pt x="999" y="2003"/>
                    <a:pt x="996" y="2037"/>
                  </a:cubicBezTo>
                  <a:cubicBezTo>
                    <a:pt x="1000" y="2011"/>
                    <a:pt x="1018" y="1990"/>
                    <a:pt x="1020" y="1964"/>
                  </a:cubicBezTo>
                  <a:cubicBezTo>
                    <a:pt x="1037" y="2005"/>
                    <a:pt x="1027" y="2053"/>
                    <a:pt x="1033" y="2096"/>
                  </a:cubicBezTo>
                  <a:cubicBezTo>
                    <a:pt x="1030" y="2055"/>
                    <a:pt x="1040" y="2013"/>
                    <a:pt x="1032" y="1972"/>
                  </a:cubicBezTo>
                  <a:cubicBezTo>
                    <a:pt x="1030" y="1962"/>
                    <a:pt x="1026" y="1952"/>
                    <a:pt x="1021" y="1943"/>
                  </a:cubicBezTo>
                  <a:cubicBezTo>
                    <a:pt x="1019" y="1938"/>
                    <a:pt x="1015" y="1933"/>
                    <a:pt x="1012" y="1929"/>
                  </a:cubicBezTo>
                  <a:cubicBezTo>
                    <a:pt x="1008" y="1923"/>
                    <a:pt x="1007" y="1922"/>
                    <a:pt x="1010" y="1914"/>
                  </a:cubicBezTo>
                  <a:cubicBezTo>
                    <a:pt x="1016" y="1893"/>
                    <a:pt x="1023" y="1873"/>
                    <a:pt x="1027" y="1852"/>
                  </a:cubicBezTo>
                  <a:cubicBezTo>
                    <a:pt x="1038" y="1874"/>
                    <a:pt x="1049" y="1899"/>
                    <a:pt x="1056" y="1923"/>
                  </a:cubicBezTo>
                  <a:cubicBezTo>
                    <a:pt x="1063" y="1949"/>
                    <a:pt x="1062" y="1977"/>
                    <a:pt x="1059" y="2004"/>
                  </a:cubicBezTo>
                  <a:cubicBezTo>
                    <a:pt x="1052" y="2059"/>
                    <a:pt x="1023" y="2109"/>
                    <a:pt x="1025" y="2166"/>
                  </a:cubicBezTo>
                  <a:cubicBezTo>
                    <a:pt x="1035" y="2133"/>
                    <a:pt x="1047" y="2100"/>
                    <a:pt x="1061" y="2067"/>
                  </a:cubicBezTo>
                  <a:cubicBezTo>
                    <a:pt x="1075" y="2114"/>
                    <a:pt x="1099" y="2160"/>
                    <a:pt x="1085" y="2210"/>
                  </a:cubicBezTo>
                  <a:cubicBezTo>
                    <a:pt x="1098" y="2172"/>
                    <a:pt x="1090" y="2133"/>
                    <a:pt x="1079" y="2096"/>
                  </a:cubicBezTo>
                  <a:cubicBezTo>
                    <a:pt x="1076" y="2087"/>
                    <a:pt x="1073" y="2077"/>
                    <a:pt x="1071" y="2068"/>
                  </a:cubicBezTo>
                  <a:cubicBezTo>
                    <a:pt x="1070" y="2064"/>
                    <a:pt x="1069" y="2060"/>
                    <a:pt x="1068" y="2056"/>
                  </a:cubicBezTo>
                  <a:cubicBezTo>
                    <a:pt x="1067" y="2051"/>
                    <a:pt x="1070" y="2047"/>
                    <a:pt x="1073" y="2042"/>
                  </a:cubicBezTo>
                  <a:cubicBezTo>
                    <a:pt x="1082" y="2026"/>
                    <a:pt x="1088" y="2009"/>
                    <a:pt x="1089" y="1990"/>
                  </a:cubicBezTo>
                  <a:cubicBezTo>
                    <a:pt x="1101" y="2042"/>
                    <a:pt x="1116" y="2094"/>
                    <a:pt x="1108" y="2148"/>
                  </a:cubicBezTo>
                  <a:cubicBezTo>
                    <a:pt x="1117" y="2108"/>
                    <a:pt x="1113" y="2068"/>
                    <a:pt x="1106" y="2027"/>
                  </a:cubicBezTo>
                  <a:cubicBezTo>
                    <a:pt x="1102" y="2003"/>
                    <a:pt x="1097" y="1980"/>
                    <a:pt x="1095" y="1956"/>
                  </a:cubicBezTo>
                  <a:cubicBezTo>
                    <a:pt x="1093" y="1934"/>
                    <a:pt x="1094" y="1913"/>
                    <a:pt x="1090" y="1891"/>
                  </a:cubicBezTo>
                  <a:cubicBezTo>
                    <a:pt x="1109" y="1924"/>
                    <a:pt x="1132" y="1955"/>
                    <a:pt x="1133" y="1994"/>
                  </a:cubicBezTo>
                  <a:cubicBezTo>
                    <a:pt x="1134" y="2024"/>
                    <a:pt x="1126" y="2054"/>
                    <a:pt x="1117" y="2083"/>
                  </a:cubicBezTo>
                  <a:cubicBezTo>
                    <a:pt x="1125" y="2062"/>
                    <a:pt x="1132" y="2042"/>
                    <a:pt x="1136" y="2020"/>
                  </a:cubicBezTo>
                  <a:cubicBezTo>
                    <a:pt x="1133" y="2070"/>
                    <a:pt x="1124" y="2118"/>
                    <a:pt x="1129" y="2169"/>
                  </a:cubicBezTo>
                  <a:cubicBezTo>
                    <a:pt x="1128" y="2117"/>
                    <a:pt x="1141" y="2067"/>
                    <a:pt x="1147" y="2016"/>
                  </a:cubicBezTo>
                  <a:cubicBezTo>
                    <a:pt x="1158" y="2064"/>
                    <a:pt x="1168" y="2110"/>
                    <a:pt x="1160" y="2159"/>
                  </a:cubicBezTo>
                  <a:cubicBezTo>
                    <a:pt x="1171" y="2111"/>
                    <a:pt x="1164" y="2064"/>
                    <a:pt x="1157" y="2015"/>
                  </a:cubicBezTo>
                  <a:cubicBezTo>
                    <a:pt x="1150" y="1973"/>
                    <a:pt x="1148" y="1930"/>
                    <a:pt x="1146" y="1888"/>
                  </a:cubicBezTo>
                  <a:cubicBezTo>
                    <a:pt x="1162" y="1915"/>
                    <a:pt x="1174" y="1945"/>
                    <a:pt x="1179" y="1977"/>
                  </a:cubicBezTo>
                  <a:cubicBezTo>
                    <a:pt x="1184" y="2010"/>
                    <a:pt x="1182" y="2043"/>
                    <a:pt x="1185" y="2077"/>
                  </a:cubicBezTo>
                  <a:cubicBezTo>
                    <a:pt x="1190" y="2133"/>
                    <a:pt x="1212" y="2183"/>
                    <a:pt x="1237" y="2233"/>
                  </a:cubicBezTo>
                  <a:cubicBezTo>
                    <a:pt x="1215" y="2181"/>
                    <a:pt x="1197" y="2129"/>
                    <a:pt x="1196" y="2072"/>
                  </a:cubicBezTo>
                  <a:cubicBezTo>
                    <a:pt x="1248" y="2098"/>
                    <a:pt x="1263" y="2161"/>
                    <a:pt x="1258" y="2214"/>
                  </a:cubicBezTo>
                  <a:cubicBezTo>
                    <a:pt x="1265" y="2172"/>
                    <a:pt x="1260" y="2125"/>
                    <a:pt x="1234" y="2090"/>
                  </a:cubicBezTo>
                  <a:cubicBezTo>
                    <a:pt x="1227" y="2082"/>
                    <a:pt x="1220" y="2074"/>
                    <a:pt x="1211" y="2068"/>
                  </a:cubicBezTo>
                  <a:cubicBezTo>
                    <a:pt x="1208" y="2066"/>
                    <a:pt x="1205" y="2064"/>
                    <a:pt x="1202" y="2062"/>
                  </a:cubicBezTo>
                  <a:cubicBezTo>
                    <a:pt x="1195" y="2059"/>
                    <a:pt x="1196" y="2058"/>
                    <a:pt x="1197" y="2050"/>
                  </a:cubicBezTo>
                  <a:cubicBezTo>
                    <a:pt x="1197" y="2024"/>
                    <a:pt x="1199" y="1998"/>
                    <a:pt x="1196" y="1972"/>
                  </a:cubicBezTo>
                  <a:cubicBezTo>
                    <a:pt x="1205" y="1996"/>
                    <a:pt x="1217" y="2019"/>
                    <a:pt x="1231" y="2040"/>
                  </a:cubicBezTo>
                  <a:cubicBezTo>
                    <a:pt x="1207" y="2001"/>
                    <a:pt x="1194" y="1956"/>
                    <a:pt x="1188" y="1910"/>
                  </a:cubicBezTo>
                  <a:cubicBezTo>
                    <a:pt x="1221" y="1929"/>
                    <a:pt x="1244" y="1956"/>
                    <a:pt x="1256" y="1992"/>
                  </a:cubicBezTo>
                  <a:cubicBezTo>
                    <a:pt x="1266" y="2024"/>
                    <a:pt x="1268" y="2057"/>
                    <a:pt x="1269" y="2091"/>
                  </a:cubicBezTo>
                  <a:cubicBezTo>
                    <a:pt x="1271" y="2051"/>
                    <a:pt x="1272" y="2006"/>
                    <a:pt x="1255" y="1969"/>
                  </a:cubicBezTo>
                  <a:cubicBezTo>
                    <a:pt x="1246" y="1948"/>
                    <a:pt x="1235" y="1931"/>
                    <a:pt x="1218" y="1915"/>
                  </a:cubicBezTo>
                  <a:cubicBezTo>
                    <a:pt x="1210" y="1908"/>
                    <a:pt x="1201" y="1902"/>
                    <a:pt x="1193" y="1896"/>
                  </a:cubicBezTo>
                  <a:cubicBezTo>
                    <a:pt x="1184" y="1889"/>
                    <a:pt x="1186" y="1880"/>
                    <a:pt x="1186" y="1870"/>
                  </a:cubicBezTo>
                  <a:cubicBezTo>
                    <a:pt x="1197" y="1880"/>
                    <a:pt x="1209" y="1889"/>
                    <a:pt x="1222" y="1897"/>
                  </a:cubicBezTo>
                  <a:cubicBezTo>
                    <a:pt x="1233" y="1904"/>
                    <a:pt x="1242" y="1914"/>
                    <a:pt x="1252" y="1922"/>
                  </a:cubicBezTo>
                  <a:cubicBezTo>
                    <a:pt x="1258" y="1927"/>
                    <a:pt x="1264" y="1931"/>
                    <a:pt x="1270" y="1935"/>
                  </a:cubicBezTo>
                  <a:cubicBezTo>
                    <a:pt x="1278" y="1939"/>
                    <a:pt x="1279" y="1944"/>
                    <a:pt x="1282" y="1952"/>
                  </a:cubicBezTo>
                  <a:cubicBezTo>
                    <a:pt x="1288" y="1968"/>
                    <a:pt x="1294" y="1983"/>
                    <a:pt x="1300" y="1998"/>
                  </a:cubicBezTo>
                  <a:cubicBezTo>
                    <a:pt x="1303" y="2006"/>
                    <a:pt x="1306" y="2013"/>
                    <a:pt x="1309" y="2021"/>
                  </a:cubicBezTo>
                  <a:cubicBezTo>
                    <a:pt x="1312" y="2029"/>
                    <a:pt x="1312" y="2030"/>
                    <a:pt x="1308" y="2038"/>
                  </a:cubicBezTo>
                  <a:cubicBezTo>
                    <a:pt x="1303" y="2051"/>
                    <a:pt x="1293" y="2062"/>
                    <a:pt x="1285" y="2074"/>
                  </a:cubicBezTo>
                  <a:cubicBezTo>
                    <a:pt x="1271" y="2096"/>
                    <a:pt x="1265" y="2118"/>
                    <a:pt x="1266" y="2144"/>
                  </a:cubicBezTo>
                  <a:cubicBezTo>
                    <a:pt x="1266" y="2127"/>
                    <a:pt x="1269" y="2112"/>
                    <a:pt x="1277" y="2097"/>
                  </a:cubicBezTo>
                  <a:cubicBezTo>
                    <a:pt x="1287" y="2076"/>
                    <a:pt x="1306" y="2061"/>
                    <a:pt x="1316" y="2040"/>
                  </a:cubicBezTo>
                  <a:cubicBezTo>
                    <a:pt x="1341" y="2108"/>
                    <a:pt x="1368" y="2184"/>
                    <a:pt x="1311" y="2243"/>
                  </a:cubicBezTo>
                  <a:cubicBezTo>
                    <a:pt x="1349" y="2209"/>
                    <a:pt x="1358" y="2163"/>
                    <a:pt x="1350" y="2115"/>
                  </a:cubicBezTo>
                  <a:cubicBezTo>
                    <a:pt x="1341" y="2059"/>
                    <a:pt x="1321" y="2004"/>
                    <a:pt x="1304" y="1950"/>
                  </a:cubicBezTo>
                  <a:cubicBezTo>
                    <a:pt x="1316" y="1955"/>
                    <a:pt x="1328" y="1958"/>
                    <a:pt x="1341" y="1961"/>
                  </a:cubicBezTo>
                  <a:cubicBezTo>
                    <a:pt x="1345" y="1962"/>
                    <a:pt x="1352" y="1962"/>
                    <a:pt x="1355" y="1965"/>
                  </a:cubicBezTo>
                  <a:cubicBezTo>
                    <a:pt x="1359" y="1969"/>
                    <a:pt x="1363" y="1974"/>
                    <a:pt x="1366" y="1979"/>
                  </a:cubicBezTo>
                  <a:cubicBezTo>
                    <a:pt x="1380" y="2002"/>
                    <a:pt x="1389" y="2029"/>
                    <a:pt x="1390" y="2056"/>
                  </a:cubicBezTo>
                  <a:cubicBezTo>
                    <a:pt x="1394" y="2103"/>
                    <a:pt x="1383" y="2155"/>
                    <a:pt x="1352" y="2191"/>
                  </a:cubicBezTo>
                  <a:cubicBezTo>
                    <a:pt x="1407" y="2136"/>
                    <a:pt x="1416" y="2034"/>
                    <a:pt x="1377" y="1967"/>
                  </a:cubicBezTo>
                  <a:cubicBezTo>
                    <a:pt x="1388" y="1969"/>
                    <a:pt x="1402" y="1969"/>
                    <a:pt x="1412" y="1974"/>
                  </a:cubicBezTo>
                  <a:cubicBezTo>
                    <a:pt x="1422" y="1979"/>
                    <a:pt x="1433" y="1993"/>
                    <a:pt x="1439" y="2003"/>
                  </a:cubicBezTo>
                  <a:cubicBezTo>
                    <a:pt x="1458" y="2034"/>
                    <a:pt x="1456" y="2068"/>
                    <a:pt x="1446" y="2101"/>
                  </a:cubicBezTo>
                  <a:cubicBezTo>
                    <a:pt x="1462" y="2057"/>
                    <a:pt x="1461" y="2010"/>
                    <a:pt x="1426" y="1974"/>
                  </a:cubicBezTo>
                  <a:cubicBezTo>
                    <a:pt x="1434" y="1975"/>
                    <a:pt x="1441" y="1977"/>
                    <a:pt x="1449" y="1978"/>
                  </a:cubicBezTo>
                  <a:cubicBezTo>
                    <a:pt x="1454" y="1979"/>
                    <a:pt x="1473" y="1980"/>
                    <a:pt x="1473" y="1985"/>
                  </a:cubicBezTo>
                  <a:cubicBezTo>
                    <a:pt x="1473" y="2000"/>
                    <a:pt x="1484" y="2012"/>
                    <a:pt x="1489" y="2025"/>
                  </a:cubicBezTo>
                  <a:cubicBezTo>
                    <a:pt x="1494" y="2035"/>
                    <a:pt x="1498" y="2045"/>
                    <a:pt x="1500" y="2056"/>
                  </a:cubicBezTo>
                  <a:cubicBezTo>
                    <a:pt x="1502" y="2066"/>
                    <a:pt x="1489" y="2082"/>
                    <a:pt x="1484" y="2089"/>
                  </a:cubicBezTo>
                  <a:cubicBezTo>
                    <a:pt x="1466" y="2116"/>
                    <a:pt x="1448" y="2143"/>
                    <a:pt x="1443" y="2176"/>
                  </a:cubicBezTo>
                  <a:cubicBezTo>
                    <a:pt x="1437" y="2207"/>
                    <a:pt x="1444" y="2237"/>
                    <a:pt x="1456" y="2265"/>
                  </a:cubicBezTo>
                  <a:cubicBezTo>
                    <a:pt x="1444" y="2231"/>
                    <a:pt x="1440" y="2197"/>
                    <a:pt x="1453" y="2162"/>
                  </a:cubicBezTo>
                  <a:cubicBezTo>
                    <a:pt x="1466" y="2127"/>
                    <a:pt x="1495" y="2102"/>
                    <a:pt x="1511" y="2069"/>
                  </a:cubicBezTo>
                  <a:cubicBezTo>
                    <a:pt x="1520" y="2096"/>
                    <a:pt x="1521" y="2123"/>
                    <a:pt x="1528" y="2150"/>
                  </a:cubicBezTo>
                  <a:cubicBezTo>
                    <a:pt x="1536" y="2172"/>
                    <a:pt x="1557" y="2185"/>
                    <a:pt x="1568" y="2205"/>
                  </a:cubicBezTo>
                  <a:cubicBezTo>
                    <a:pt x="1560" y="2187"/>
                    <a:pt x="1544" y="2175"/>
                    <a:pt x="1536" y="2158"/>
                  </a:cubicBezTo>
                  <a:cubicBezTo>
                    <a:pt x="1525" y="2142"/>
                    <a:pt x="1528" y="2116"/>
                    <a:pt x="1526" y="2098"/>
                  </a:cubicBezTo>
                  <a:cubicBezTo>
                    <a:pt x="1525" y="2079"/>
                    <a:pt x="1520" y="2061"/>
                    <a:pt x="1513" y="2044"/>
                  </a:cubicBezTo>
                  <a:cubicBezTo>
                    <a:pt x="1509" y="2033"/>
                    <a:pt x="1504" y="2023"/>
                    <a:pt x="1499" y="2012"/>
                  </a:cubicBezTo>
                  <a:cubicBezTo>
                    <a:pt x="1495" y="2004"/>
                    <a:pt x="1488" y="1995"/>
                    <a:pt x="1489" y="1986"/>
                  </a:cubicBezTo>
                  <a:cubicBezTo>
                    <a:pt x="1504" y="1989"/>
                    <a:pt x="1518" y="1993"/>
                    <a:pt x="1532" y="1999"/>
                  </a:cubicBezTo>
                  <a:cubicBezTo>
                    <a:pt x="1532" y="2012"/>
                    <a:pt x="1533" y="2024"/>
                    <a:pt x="1537" y="2036"/>
                  </a:cubicBezTo>
                  <a:cubicBezTo>
                    <a:pt x="1534" y="2024"/>
                    <a:pt x="1533" y="2012"/>
                    <a:pt x="1534" y="2001"/>
                  </a:cubicBezTo>
                  <a:cubicBezTo>
                    <a:pt x="1559" y="2012"/>
                    <a:pt x="1577" y="2032"/>
                    <a:pt x="1577" y="2061"/>
                  </a:cubicBezTo>
                  <a:cubicBezTo>
                    <a:pt x="1578" y="2086"/>
                    <a:pt x="1569" y="2110"/>
                    <a:pt x="1559" y="2132"/>
                  </a:cubicBezTo>
                  <a:cubicBezTo>
                    <a:pt x="1576" y="2100"/>
                    <a:pt x="1593" y="2059"/>
                    <a:pt x="1575" y="2024"/>
                  </a:cubicBezTo>
                  <a:cubicBezTo>
                    <a:pt x="1570" y="2016"/>
                    <a:pt x="1564" y="2009"/>
                    <a:pt x="1556" y="2003"/>
                  </a:cubicBezTo>
                  <a:cubicBezTo>
                    <a:pt x="1553" y="2000"/>
                    <a:pt x="1550" y="1998"/>
                    <a:pt x="1547" y="1996"/>
                  </a:cubicBezTo>
                  <a:cubicBezTo>
                    <a:pt x="1541" y="1992"/>
                    <a:pt x="1536" y="1992"/>
                    <a:pt x="1537" y="1985"/>
                  </a:cubicBezTo>
                  <a:cubicBezTo>
                    <a:pt x="1539" y="1974"/>
                    <a:pt x="1541" y="1963"/>
                    <a:pt x="1541" y="1952"/>
                  </a:cubicBezTo>
                  <a:cubicBezTo>
                    <a:pt x="1541" y="1942"/>
                    <a:pt x="1538" y="1932"/>
                    <a:pt x="1538" y="1923"/>
                  </a:cubicBezTo>
                  <a:cubicBezTo>
                    <a:pt x="1548" y="1935"/>
                    <a:pt x="1557" y="1947"/>
                    <a:pt x="1565" y="1961"/>
                  </a:cubicBezTo>
                  <a:cubicBezTo>
                    <a:pt x="1573" y="1974"/>
                    <a:pt x="1576" y="1986"/>
                    <a:pt x="1579" y="2002"/>
                  </a:cubicBezTo>
                  <a:cubicBezTo>
                    <a:pt x="1584" y="2027"/>
                    <a:pt x="1586" y="2052"/>
                    <a:pt x="1588" y="2077"/>
                  </a:cubicBezTo>
                  <a:cubicBezTo>
                    <a:pt x="1588" y="2046"/>
                    <a:pt x="1587" y="2016"/>
                    <a:pt x="1582" y="1986"/>
                  </a:cubicBezTo>
                  <a:cubicBezTo>
                    <a:pt x="1593" y="1998"/>
                    <a:pt x="1607" y="2007"/>
                    <a:pt x="1624" y="2009"/>
                  </a:cubicBezTo>
                  <a:cubicBezTo>
                    <a:pt x="1613" y="2007"/>
                    <a:pt x="1604" y="2002"/>
                    <a:pt x="1595" y="1995"/>
                  </a:cubicBezTo>
                  <a:cubicBezTo>
                    <a:pt x="1591" y="1991"/>
                    <a:pt x="1587" y="1987"/>
                    <a:pt x="1583" y="1982"/>
                  </a:cubicBezTo>
                  <a:cubicBezTo>
                    <a:pt x="1579" y="1976"/>
                    <a:pt x="1578" y="1967"/>
                    <a:pt x="1576" y="1959"/>
                  </a:cubicBezTo>
                  <a:cubicBezTo>
                    <a:pt x="1570" y="1933"/>
                    <a:pt x="1558" y="1908"/>
                    <a:pt x="1541" y="1887"/>
                  </a:cubicBezTo>
                  <a:cubicBezTo>
                    <a:pt x="1560" y="1889"/>
                    <a:pt x="1579" y="1895"/>
                    <a:pt x="1596" y="1904"/>
                  </a:cubicBezTo>
                  <a:cubicBezTo>
                    <a:pt x="1601" y="1918"/>
                    <a:pt x="1609" y="1930"/>
                    <a:pt x="1620" y="1941"/>
                  </a:cubicBezTo>
                  <a:cubicBezTo>
                    <a:pt x="1611" y="1930"/>
                    <a:pt x="1604" y="1919"/>
                    <a:pt x="1600" y="1906"/>
                  </a:cubicBezTo>
                  <a:cubicBezTo>
                    <a:pt x="1629" y="1922"/>
                    <a:pt x="1654" y="1946"/>
                    <a:pt x="1673" y="1973"/>
                  </a:cubicBezTo>
                  <a:cubicBezTo>
                    <a:pt x="1666" y="1955"/>
                    <a:pt x="1654" y="1938"/>
                    <a:pt x="1642" y="1923"/>
                  </a:cubicBezTo>
                  <a:cubicBezTo>
                    <a:pt x="1630" y="1909"/>
                    <a:pt x="1617" y="1897"/>
                    <a:pt x="1602" y="1887"/>
                  </a:cubicBezTo>
                  <a:cubicBezTo>
                    <a:pt x="1597" y="1884"/>
                    <a:pt x="1593" y="1884"/>
                    <a:pt x="1592" y="1877"/>
                  </a:cubicBezTo>
                  <a:cubicBezTo>
                    <a:pt x="1590" y="1871"/>
                    <a:pt x="1589" y="1865"/>
                    <a:pt x="1588" y="1859"/>
                  </a:cubicBezTo>
                  <a:cubicBezTo>
                    <a:pt x="1586" y="1847"/>
                    <a:pt x="1585" y="1835"/>
                    <a:pt x="1583" y="1823"/>
                  </a:cubicBezTo>
                  <a:cubicBezTo>
                    <a:pt x="1598" y="1823"/>
                    <a:pt x="1614" y="1823"/>
                    <a:pt x="1630" y="1826"/>
                  </a:cubicBezTo>
                  <a:cubicBezTo>
                    <a:pt x="1637" y="1827"/>
                    <a:pt x="1644" y="1829"/>
                    <a:pt x="1651" y="1832"/>
                  </a:cubicBezTo>
                  <a:cubicBezTo>
                    <a:pt x="1660" y="1835"/>
                    <a:pt x="1663" y="1836"/>
                    <a:pt x="1667" y="1845"/>
                  </a:cubicBezTo>
                  <a:cubicBezTo>
                    <a:pt x="1678" y="1868"/>
                    <a:pt x="1681" y="1894"/>
                    <a:pt x="1684" y="1919"/>
                  </a:cubicBezTo>
                  <a:cubicBezTo>
                    <a:pt x="1683" y="1893"/>
                    <a:pt x="1681" y="1865"/>
                    <a:pt x="1671" y="1840"/>
                  </a:cubicBezTo>
                  <a:cubicBezTo>
                    <a:pt x="1674" y="1842"/>
                    <a:pt x="1674" y="1844"/>
                    <a:pt x="1679" y="1846"/>
                  </a:cubicBezTo>
                  <a:cubicBezTo>
                    <a:pt x="1687" y="1850"/>
                    <a:pt x="1694" y="1855"/>
                    <a:pt x="1700" y="1861"/>
                  </a:cubicBezTo>
                  <a:cubicBezTo>
                    <a:pt x="1714" y="1874"/>
                    <a:pt x="1726" y="1889"/>
                    <a:pt x="1736" y="1906"/>
                  </a:cubicBezTo>
                  <a:cubicBezTo>
                    <a:pt x="1751" y="1934"/>
                    <a:pt x="1760" y="1964"/>
                    <a:pt x="1764" y="1996"/>
                  </a:cubicBezTo>
                  <a:cubicBezTo>
                    <a:pt x="1761" y="1949"/>
                    <a:pt x="1748" y="1903"/>
                    <a:pt x="1718" y="1866"/>
                  </a:cubicBezTo>
                  <a:cubicBezTo>
                    <a:pt x="1747" y="1878"/>
                    <a:pt x="1776" y="1890"/>
                    <a:pt x="1802" y="1909"/>
                  </a:cubicBezTo>
                  <a:cubicBezTo>
                    <a:pt x="1815" y="1918"/>
                    <a:pt x="1822" y="1928"/>
                    <a:pt x="1827" y="1944"/>
                  </a:cubicBezTo>
                  <a:cubicBezTo>
                    <a:pt x="1831" y="1957"/>
                    <a:pt x="1835" y="1977"/>
                    <a:pt x="1850" y="1982"/>
                  </a:cubicBezTo>
                  <a:cubicBezTo>
                    <a:pt x="1826" y="1972"/>
                    <a:pt x="1835" y="1934"/>
                    <a:pt x="1819" y="1917"/>
                  </a:cubicBezTo>
                  <a:cubicBezTo>
                    <a:pt x="1803" y="1898"/>
                    <a:pt x="1778" y="1883"/>
                    <a:pt x="1756" y="1873"/>
                  </a:cubicBezTo>
                  <a:cubicBezTo>
                    <a:pt x="1778" y="1875"/>
                    <a:pt x="1794" y="1860"/>
                    <a:pt x="1816" y="1871"/>
                  </a:cubicBezTo>
                  <a:cubicBezTo>
                    <a:pt x="1837" y="1882"/>
                    <a:pt x="1857" y="1891"/>
                    <a:pt x="1880" y="1898"/>
                  </a:cubicBezTo>
                  <a:cubicBezTo>
                    <a:pt x="1867" y="1893"/>
                    <a:pt x="1853" y="1888"/>
                    <a:pt x="1841" y="1882"/>
                  </a:cubicBezTo>
                  <a:cubicBezTo>
                    <a:pt x="1826" y="1874"/>
                    <a:pt x="1814" y="1861"/>
                    <a:pt x="1797" y="1860"/>
                  </a:cubicBezTo>
                  <a:cubicBezTo>
                    <a:pt x="1781" y="1859"/>
                    <a:pt x="1768" y="1867"/>
                    <a:pt x="1752" y="1863"/>
                  </a:cubicBezTo>
                  <a:cubicBezTo>
                    <a:pt x="1733" y="1858"/>
                    <a:pt x="1717" y="1849"/>
                    <a:pt x="1700" y="1840"/>
                  </a:cubicBezTo>
                  <a:cubicBezTo>
                    <a:pt x="1687" y="1833"/>
                    <a:pt x="1674" y="1827"/>
                    <a:pt x="1661" y="1820"/>
                  </a:cubicBezTo>
                  <a:cubicBezTo>
                    <a:pt x="1652" y="1806"/>
                    <a:pt x="1640" y="1794"/>
                    <a:pt x="1626" y="1785"/>
                  </a:cubicBezTo>
                  <a:cubicBezTo>
                    <a:pt x="1611" y="1775"/>
                    <a:pt x="1594" y="1771"/>
                    <a:pt x="1579" y="1764"/>
                  </a:cubicBezTo>
                  <a:cubicBezTo>
                    <a:pt x="1565" y="1758"/>
                    <a:pt x="1563" y="1749"/>
                    <a:pt x="1557" y="1735"/>
                  </a:cubicBezTo>
                  <a:cubicBezTo>
                    <a:pt x="1600" y="1740"/>
                    <a:pt x="1642" y="1749"/>
                    <a:pt x="1683" y="1764"/>
                  </a:cubicBezTo>
                  <a:cubicBezTo>
                    <a:pt x="1718" y="1777"/>
                    <a:pt x="1732" y="1821"/>
                    <a:pt x="1751" y="1851"/>
                  </a:cubicBezTo>
                  <a:cubicBezTo>
                    <a:pt x="1737" y="1826"/>
                    <a:pt x="1728" y="1797"/>
                    <a:pt x="1710" y="1774"/>
                  </a:cubicBezTo>
                  <a:cubicBezTo>
                    <a:pt x="1729" y="1782"/>
                    <a:pt x="1748" y="1792"/>
                    <a:pt x="1766" y="1802"/>
                  </a:cubicBezTo>
                  <a:cubicBezTo>
                    <a:pt x="1770" y="1804"/>
                    <a:pt x="1773" y="1805"/>
                    <a:pt x="1774" y="1809"/>
                  </a:cubicBezTo>
                  <a:cubicBezTo>
                    <a:pt x="1774" y="1814"/>
                    <a:pt x="1774" y="1820"/>
                    <a:pt x="1774" y="1825"/>
                  </a:cubicBezTo>
                  <a:cubicBezTo>
                    <a:pt x="1774" y="1830"/>
                    <a:pt x="1774" y="1836"/>
                    <a:pt x="1774" y="1841"/>
                  </a:cubicBezTo>
                  <a:cubicBezTo>
                    <a:pt x="1774" y="1830"/>
                    <a:pt x="1775" y="1819"/>
                    <a:pt x="1776" y="1808"/>
                  </a:cubicBezTo>
                  <a:cubicBezTo>
                    <a:pt x="1781" y="1810"/>
                    <a:pt x="1785" y="1813"/>
                    <a:pt x="1790" y="1817"/>
                  </a:cubicBezTo>
                  <a:cubicBezTo>
                    <a:pt x="1788" y="1815"/>
                    <a:pt x="1787" y="1814"/>
                    <a:pt x="1785" y="1813"/>
                  </a:cubicBezTo>
                  <a:cubicBezTo>
                    <a:pt x="1778" y="1807"/>
                    <a:pt x="1776" y="1807"/>
                    <a:pt x="1776" y="1797"/>
                  </a:cubicBezTo>
                  <a:cubicBezTo>
                    <a:pt x="1777" y="1784"/>
                    <a:pt x="1777" y="1771"/>
                    <a:pt x="1776" y="1758"/>
                  </a:cubicBezTo>
                  <a:cubicBezTo>
                    <a:pt x="1774" y="1733"/>
                    <a:pt x="1768" y="1708"/>
                    <a:pt x="1752" y="1689"/>
                  </a:cubicBezTo>
                  <a:cubicBezTo>
                    <a:pt x="1775" y="1690"/>
                    <a:pt x="1800" y="1697"/>
                    <a:pt x="1815" y="1715"/>
                  </a:cubicBezTo>
                  <a:cubicBezTo>
                    <a:pt x="1832" y="1734"/>
                    <a:pt x="1825" y="1762"/>
                    <a:pt x="1840" y="1782"/>
                  </a:cubicBezTo>
                  <a:cubicBezTo>
                    <a:pt x="1854" y="1804"/>
                    <a:pt x="1881" y="1812"/>
                    <a:pt x="1906" y="1816"/>
                  </a:cubicBezTo>
                  <a:cubicBezTo>
                    <a:pt x="1927" y="1820"/>
                    <a:pt x="1957" y="1813"/>
                    <a:pt x="1971" y="1834"/>
                  </a:cubicBezTo>
                  <a:cubicBezTo>
                    <a:pt x="1963" y="1819"/>
                    <a:pt x="1943" y="1816"/>
                    <a:pt x="1928" y="1814"/>
                  </a:cubicBezTo>
                  <a:cubicBezTo>
                    <a:pt x="1906" y="1812"/>
                    <a:pt x="1884" y="1808"/>
                    <a:pt x="1865" y="1795"/>
                  </a:cubicBezTo>
                  <a:cubicBezTo>
                    <a:pt x="1848" y="1784"/>
                    <a:pt x="1843" y="1768"/>
                    <a:pt x="1840" y="1749"/>
                  </a:cubicBezTo>
                  <a:cubicBezTo>
                    <a:pt x="1837" y="1727"/>
                    <a:pt x="1832" y="1709"/>
                    <a:pt x="1815" y="1693"/>
                  </a:cubicBezTo>
                  <a:cubicBezTo>
                    <a:pt x="1831" y="1696"/>
                    <a:pt x="1847" y="1698"/>
                    <a:pt x="1862" y="1705"/>
                  </a:cubicBezTo>
                  <a:cubicBezTo>
                    <a:pt x="1879" y="1712"/>
                    <a:pt x="1890" y="1719"/>
                    <a:pt x="1899" y="1736"/>
                  </a:cubicBezTo>
                  <a:cubicBezTo>
                    <a:pt x="1916" y="1767"/>
                    <a:pt x="1924" y="1801"/>
                    <a:pt x="1963" y="1809"/>
                  </a:cubicBezTo>
                  <a:cubicBezTo>
                    <a:pt x="1921" y="1797"/>
                    <a:pt x="1919" y="1757"/>
                    <a:pt x="1901" y="1725"/>
                  </a:cubicBezTo>
                  <a:cubicBezTo>
                    <a:pt x="1930" y="1740"/>
                    <a:pt x="1960" y="1752"/>
                    <a:pt x="1993" y="1743"/>
                  </a:cubicBezTo>
                  <a:close/>
                  <a:moveTo>
                    <a:pt x="633" y="1815"/>
                  </a:moveTo>
                  <a:cubicBezTo>
                    <a:pt x="633" y="1815"/>
                    <a:pt x="633" y="1815"/>
                    <a:pt x="633" y="1816"/>
                  </a:cubicBezTo>
                  <a:cubicBezTo>
                    <a:pt x="632" y="1817"/>
                    <a:pt x="632" y="1817"/>
                    <a:pt x="632" y="1817"/>
                  </a:cubicBezTo>
                  <a:cubicBezTo>
                    <a:pt x="616" y="1837"/>
                    <a:pt x="615" y="1860"/>
                    <a:pt x="626" y="1882"/>
                  </a:cubicBezTo>
                  <a:cubicBezTo>
                    <a:pt x="630" y="1889"/>
                    <a:pt x="632" y="1890"/>
                    <a:pt x="628" y="1897"/>
                  </a:cubicBezTo>
                  <a:cubicBezTo>
                    <a:pt x="624" y="1904"/>
                    <a:pt x="619" y="1910"/>
                    <a:pt x="614" y="1916"/>
                  </a:cubicBezTo>
                  <a:cubicBezTo>
                    <a:pt x="602" y="1929"/>
                    <a:pt x="590" y="1941"/>
                    <a:pt x="582" y="1957"/>
                  </a:cubicBezTo>
                  <a:cubicBezTo>
                    <a:pt x="574" y="1943"/>
                    <a:pt x="565" y="1929"/>
                    <a:pt x="559" y="1914"/>
                  </a:cubicBezTo>
                  <a:cubicBezTo>
                    <a:pt x="556" y="1908"/>
                    <a:pt x="554" y="1903"/>
                    <a:pt x="556" y="1896"/>
                  </a:cubicBezTo>
                  <a:cubicBezTo>
                    <a:pt x="558" y="1887"/>
                    <a:pt x="561" y="1877"/>
                    <a:pt x="563" y="1868"/>
                  </a:cubicBezTo>
                  <a:cubicBezTo>
                    <a:pt x="573" y="1833"/>
                    <a:pt x="583" y="1798"/>
                    <a:pt x="599" y="1765"/>
                  </a:cubicBezTo>
                  <a:cubicBezTo>
                    <a:pt x="629" y="1705"/>
                    <a:pt x="684" y="1667"/>
                    <a:pt x="738" y="1632"/>
                  </a:cubicBezTo>
                  <a:cubicBezTo>
                    <a:pt x="710" y="1684"/>
                    <a:pt x="682" y="1741"/>
                    <a:pt x="636" y="1781"/>
                  </a:cubicBezTo>
                  <a:cubicBezTo>
                    <a:pt x="669" y="1756"/>
                    <a:pt x="693" y="1724"/>
                    <a:pt x="715" y="1689"/>
                  </a:cubicBezTo>
                  <a:cubicBezTo>
                    <a:pt x="728" y="1668"/>
                    <a:pt x="742" y="1648"/>
                    <a:pt x="755" y="1628"/>
                  </a:cubicBezTo>
                  <a:cubicBezTo>
                    <a:pt x="760" y="1620"/>
                    <a:pt x="764" y="1615"/>
                    <a:pt x="773" y="1609"/>
                  </a:cubicBezTo>
                  <a:cubicBezTo>
                    <a:pt x="782" y="1602"/>
                    <a:pt x="792" y="1596"/>
                    <a:pt x="802" y="1589"/>
                  </a:cubicBezTo>
                  <a:cubicBezTo>
                    <a:pt x="791" y="1608"/>
                    <a:pt x="785" y="1628"/>
                    <a:pt x="781" y="1649"/>
                  </a:cubicBezTo>
                  <a:cubicBezTo>
                    <a:pt x="774" y="1676"/>
                    <a:pt x="760" y="1700"/>
                    <a:pt x="743" y="1721"/>
                  </a:cubicBezTo>
                  <a:cubicBezTo>
                    <a:pt x="727" y="1740"/>
                    <a:pt x="709" y="1757"/>
                    <a:pt x="691" y="1772"/>
                  </a:cubicBezTo>
                  <a:cubicBezTo>
                    <a:pt x="672" y="1788"/>
                    <a:pt x="650" y="1798"/>
                    <a:pt x="633" y="1815"/>
                  </a:cubicBezTo>
                  <a:close/>
                  <a:moveTo>
                    <a:pt x="692" y="1982"/>
                  </a:moveTo>
                  <a:cubicBezTo>
                    <a:pt x="691" y="1978"/>
                    <a:pt x="691" y="1980"/>
                    <a:pt x="691" y="1981"/>
                  </a:cubicBezTo>
                  <a:cubicBezTo>
                    <a:pt x="685" y="1955"/>
                    <a:pt x="676" y="1929"/>
                    <a:pt x="663" y="1905"/>
                  </a:cubicBezTo>
                  <a:cubicBezTo>
                    <a:pt x="656" y="1892"/>
                    <a:pt x="641" y="1875"/>
                    <a:pt x="641" y="1859"/>
                  </a:cubicBezTo>
                  <a:cubicBezTo>
                    <a:pt x="640" y="1840"/>
                    <a:pt x="654" y="1829"/>
                    <a:pt x="668" y="1820"/>
                  </a:cubicBezTo>
                  <a:cubicBezTo>
                    <a:pt x="692" y="1805"/>
                    <a:pt x="717" y="1796"/>
                    <a:pt x="737" y="1777"/>
                  </a:cubicBezTo>
                  <a:cubicBezTo>
                    <a:pt x="724" y="1809"/>
                    <a:pt x="697" y="1833"/>
                    <a:pt x="693" y="1868"/>
                  </a:cubicBezTo>
                  <a:cubicBezTo>
                    <a:pt x="691" y="1889"/>
                    <a:pt x="692" y="1910"/>
                    <a:pt x="697" y="1929"/>
                  </a:cubicBezTo>
                  <a:cubicBezTo>
                    <a:pt x="699" y="1939"/>
                    <a:pt x="696" y="1948"/>
                    <a:pt x="695" y="1959"/>
                  </a:cubicBezTo>
                  <a:cubicBezTo>
                    <a:pt x="694" y="1967"/>
                    <a:pt x="693" y="1976"/>
                    <a:pt x="692" y="1985"/>
                  </a:cubicBezTo>
                  <a:cubicBezTo>
                    <a:pt x="692" y="1984"/>
                    <a:pt x="692" y="1983"/>
                    <a:pt x="692" y="1982"/>
                  </a:cubicBezTo>
                  <a:close/>
                  <a:moveTo>
                    <a:pt x="755" y="1910"/>
                  </a:moveTo>
                  <a:cubicBezTo>
                    <a:pt x="748" y="1965"/>
                    <a:pt x="713" y="2015"/>
                    <a:pt x="696" y="2067"/>
                  </a:cubicBezTo>
                  <a:cubicBezTo>
                    <a:pt x="699" y="2045"/>
                    <a:pt x="698" y="2024"/>
                    <a:pt x="695" y="2002"/>
                  </a:cubicBezTo>
                  <a:cubicBezTo>
                    <a:pt x="693" y="1981"/>
                    <a:pt x="695" y="1963"/>
                    <a:pt x="701" y="1942"/>
                  </a:cubicBezTo>
                  <a:cubicBezTo>
                    <a:pt x="706" y="1955"/>
                    <a:pt x="712" y="1965"/>
                    <a:pt x="720" y="1975"/>
                  </a:cubicBezTo>
                  <a:cubicBezTo>
                    <a:pt x="716" y="1968"/>
                    <a:pt x="711" y="1961"/>
                    <a:pt x="708" y="1954"/>
                  </a:cubicBezTo>
                  <a:cubicBezTo>
                    <a:pt x="706" y="1948"/>
                    <a:pt x="704" y="1943"/>
                    <a:pt x="702" y="1938"/>
                  </a:cubicBezTo>
                  <a:cubicBezTo>
                    <a:pt x="704" y="1931"/>
                    <a:pt x="707" y="1925"/>
                    <a:pt x="710" y="1918"/>
                  </a:cubicBezTo>
                  <a:cubicBezTo>
                    <a:pt x="721" y="1893"/>
                    <a:pt x="739" y="1877"/>
                    <a:pt x="759" y="1860"/>
                  </a:cubicBezTo>
                  <a:cubicBezTo>
                    <a:pt x="757" y="1877"/>
                    <a:pt x="756" y="1894"/>
                    <a:pt x="755" y="1910"/>
                  </a:cubicBezTo>
                  <a:close/>
                  <a:moveTo>
                    <a:pt x="820" y="1790"/>
                  </a:moveTo>
                  <a:cubicBezTo>
                    <a:pt x="820" y="1790"/>
                    <a:pt x="820" y="1791"/>
                    <a:pt x="820" y="1792"/>
                  </a:cubicBezTo>
                  <a:cubicBezTo>
                    <a:pt x="819" y="1795"/>
                    <a:pt x="819" y="1796"/>
                    <a:pt x="819" y="1796"/>
                  </a:cubicBezTo>
                  <a:cubicBezTo>
                    <a:pt x="807" y="1868"/>
                    <a:pt x="801" y="1945"/>
                    <a:pt x="773" y="2014"/>
                  </a:cubicBezTo>
                  <a:cubicBezTo>
                    <a:pt x="767" y="1924"/>
                    <a:pt x="774" y="1833"/>
                    <a:pt x="828" y="1757"/>
                  </a:cubicBezTo>
                  <a:cubicBezTo>
                    <a:pt x="825" y="1768"/>
                    <a:pt x="822" y="1779"/>
                    <a:pt x="820" y="1790"/>
                  </a:cubicBezTo>
                  <a:close/>
                  <a:moveTo>
                    <a:pt x="862" y="1658"/>
                  </a:moveTo>
                  <a:cubicBezTo>
                    <a:pt x="852" y="1672"/>
                    <a:pt x="858" y="1663"/>
                    <a:pt x="861" y="1659"/>
                  </a:cubicBezTo>
                  <a:cubicBezTo>
                    <a:pt x="829" y="1703"/>
                    <a:pt x="795" y="1745"/>
                    <a:pt x="776" y="1796"/>
                  </a:cubicBezTo>
                  <a:cubicBezTo>
                    <a:pt x="771" y="1809"/>
                    <a:pt x="767" y="1823"/>
                    <a:pt x="764" y="1837"/>
                  </a:cubicBezTo>
                  <a:cubicBezTo>
                    <a:pt x="762" y="1847"/>
                    <a:pt x="749" y="1855"/>
                    <a:pt x="741" y="1863"/>
                  </a:cubicBezTo>
                  <a:cubicBezTo>
                    <a:pt x="721" y="1880"/>
                    <a:pt x="708" y="1904"/>
                    <a:pt x="700" y="1930"/>
                  </a:cubicBezTo>
                  <a:cubicBezTo>
                    <a:pt x="694" y="1899"/>
                    <a:pt x="695" y="1857"/>
                    <a:pt x="717" y="1832"/>
                  </a:cubicBezTo>
                  <a:cubicBezTo>
                    <a:pt x="730" y="1817"/>
                    <a:pt x="741" y="1802"/>
                    <a:pt x="750" y="1784"/>
                  </a:cubicBezTo>
                  <a:cubicBezTo>
                    <a:pt x="754" y="1775"/>
                    <a:pt x="759" y="1766"/>
                    <a:pt x="763" y="1757"/>
                  </a:cubicBezTo>
                  <a:cubicBezTo>
                    <a:pt x="767" y="1746"/>
                    <a:pt x="773" y="1740"/>
                    <a:pt x="780" y="1731"/>
                  </a:cubicBezTo>
                  <a:cubicBezTo>
                    <a:pt x="799" y="1708"/>
                    <a:pt x="811" y="1682"/>
                    <a:pt x="826" y="1658"/>
                  </a:cubicBezTo>
                  <a:cubicBezTo>
                    <a:pt x="831" y="1650"/>
                    <a:pt x="835" y="1639"/>
                    <a:pt x="845" y="1639"/>
                  </a:cubicBezTo>
                  <a:cubicBezTo>
                    <a:pt x="852" y="1639"/>
                    <a:pt x="860" y="1639"/>
                    <a:pt x="867" y="1641"/>
                  </a:cubicBezTo>
                  <a:cubicBezTo>
                    <a:pt x="876" y="1644"/>
                    <a:pt x="866" y="1652"/>
                    <a:pt x="862" y="1658"/>
                  </a:cubicBezTo>
                  <a:close/>
                  <a:moveTo>
                    <a:pt x="1017" y="1857"/>
                  </a:moveTo>
                  <a:cubicBezTo>
                    <a:pt x="1017" y="1858"/>
                    <a:pt x="1017" y="1858"/>
                    <a:pt x="1017" y="1858"/>
                  </a:cubicBezTo>
                  <a:cubicBezTo>
                    <a:pt x="1014" y="1879"/>
                    <a:pt x="1008" y="1898"/>
                    <a:pt x="1004" y="1918"/>
                  </a:cubicBezTo>
                  <a:cubicBezTo>
                    <a:pt x="994" y="1907"/>
                    <a:pt x="984" y="1896"/>
                    <a:pt x="975" y="1884"/>
                  </a:cubicBezTo>
                  <a:cubicBezTo>
                    <a:pt x="970" y="1879"/>
                    <a:pt x="971" y="1869"/>
                    <a:pt x="970" y="1863"/>
                  </a:cubicBezTo>
                  <a:cubicBezTo>
                    <a:pt x="965" y="1832"/>
                    <a:pt x="962" y="1800"/>
                    <a:pt x="958" y="1769"/>
                  </a:cubicBezTo>
                  <a:cubicBezTo>
                    <a:pt x="972" y="1781"/>
                    <a:pt x="986" y="1793"/>
                    <a:pt x="999" y="1807"/>
                  </a:cubicBezTo>
                  <a:cubicBezTo>
                    <a:pt x="1005" y="1814"/>
                    <a:pt x="1010" y="1821"/>
                    <a:pt x="1015" y="1828"/>
                  </a:cubicBezTo>
                  <a:cubicBezTo>
                    <a:pt x="1021" y="1838"/>
                    <a:pt x="1019" y="1847"/>
                    <a:pt x="1017" y="1857"/>
                  </a:cubicBezTo>
                  <a:close/>
                  <a:moveTo>
                    <a:pt x="1107" y="1894"/>
                  </a:moveTo>
                  <a:cubicBezTo>
                    <a:pt x="1109" y="1898"/>
                    <a:pt x="1111" y="1902"/>
                    <a:pt x="1106" y="1893"/>
                  </a:cubicBezTo>
                  <a:cubicBezTo>
                    <a:pt x="1101" y="1882"/>
                    <a:pt x="1103" y="1887"/>
                    <a:pt x="1106" y="1892"/>
                  </a:cubicBezTo>
                  <a:cubicBezTo>
                    <a:pt x="1097" y="1875"/>
                    <a:pt x="1089" y="1858"/>
                    <a:pt x="1081" y="1841"/>
                  </a:cubicBezTo>
                  <a:cubicBezTo>
                    <a:pt x="1073" y="1822"/>
                    <a:pt x="1067" y="1804"/>
                    <a:pt x="1063" y="1784"/>
                  </a:cubicBezTo>
                  <a:cubicBezTo>
                    <a:pt x="1059" y="1767"/>
                    <a:pt x="1054" y="1750"/>
                    <a:pt x="1049" y="1733"/>
                  </a:cubicBezTo>
                  <a:cubicBezTo>
                    <a:pt x="1046" y="1722"/>
                    <a:pt x="1042" y="1709"/>
                    <a:pt x="1035" y="1700"/>
                  </a:cubicBezTo>
                  <a:cubicBezTo>
                    <a:pt x="1038" y="1704"/>
                    <a:pt x="1041" y="1709"/>
                    <a:pt x="1045" y="1713"/>
                  </a:cubicBezTo>
                  <a:cubicBezTo>
                    <a:pt x="1052" y="1723"/>
                    <a:pt x="1056" y="1732"/>
                    <a:pt x="1060" y="1744"/>
                  </a:cubicBezTo>
                  <a:cubicBezTo>
                    <a:pt x="1071" y="1769"/>
                    <a:pt x="1084" y="1792"/>
                    <a:pt x="1099" y="1814"/>
                  </a:cubicBezTo>
                  <a:cubicBezTo>
                    <a:pt x="1106" y="1825"/>
                    <a:pt x="1113" y="1836"/>
                    <a:pt x="1120" y="1846"/>
                  </a:cubicBezTo>
                  <a:cubicBezTo>
                    <a:pt x="1122" y="1857"/>
                    <a:pt x="1124" y="1867"/>
                    <a:pt x="1125" y="1878"/>
                  </a:cubicBezTo>
                  <a:cubicBezTo>
                    <a:pt x="1129" y="1903"/>
                    <a:pt x="1131" y="1928"/>
                    <a:pt x="1134" y="1953"/>
                  </a:cubicBezTo>
                  <a:cubicBezTo>
                    <a:pt x="1127" y="1932"/>
                    <a:pt x="1116" y="1913"/>
                    <a:pt x="1107" y="1894"/>
                  </a:cubicBezTo>
                  <a:close/>
                  <a:moveTo>
                    <a:pt x="1111" y="1698"/>
                  </a:moveTo>
                  <a:cubicBezTo>
                    <a:pt x="1113" y="1684"/>
                    <a:pt x="1119" y="1670"/>
                    <a:pt x="1128" y="1659"/>
                  </a:cubicBezTo>
                  <a:cubicBezTo>
                    <a:pt x="1153" y="1705"/>
                    <a:pt x="1168" y="1752"/>
                    <a:pt x="1171" y="1804"/>
                  </a:cubicBezTo>
                  <a:cubicBezTo>
                    <a:pt x="1140" y="1778"/>
                    <a:pt x="1107" y="1742"/>
                    <a:pt x="1111" y="1698"/>
                  </a:cubicBezTo>
                  <a:close/>
                  <a:moveTo>
                    <a:pt x="1176" y="1896"/>
                  </a:moveTo>
                  <a:cubicBezTo>
                    <a:pt x="1165" y="1870"/>
                    <a:pt x="1152" y="1846"/>
                    <a:pt x="1138" y="1822"/>
                  </a:cubicBezTo>
                  <a:cubicBezTo>
                    <a:pt x="1148" y="1833"/>
                    <a:pt x="1159" y="1844"/>
                    <a:pt x="1170" y="1855"/>
                  </a:cubicBezTo>
                  <a:cubicBezTo>
                    <a:pt x="1176" y="1860"/>
                    <a:pt x="1174" y="1870"/>
                    <a:pt x="1175" y="1878"/>
                  </a:cubicBezTo>
                  <a:cubicBezTo>
                    <a:pt x="1175" y="1883"/>
                    <a:pt x="1177" y="1891"/>
                    <a:pt x="1176" y="1896"/>
                  </a:cubicBezTo>
                  <a:close/>
                  <a:moveTo>
                    <a:pt x="1307" y="1609"/>
                  </a:moveTo>
                  <a:cubicBezTo>
                    <a:pt x="1307" y="1609"/>
                    <a:pt x="1308" y="1609"/>
                    <a:pt x="1308" y="1609"/>
                  </a:cubicBezTo>
                  <a:cubicBezTo>
                    <a:pt x="1347" y="1612"/>
                    <a:pt x="1386" y="1617"/>
                    <a:pt x="1425" y="1625"/>
                  </a:cubicBezTo>
                  <a:cubicBezTo>
                    <a:pt x="1442" y="1628"/>
                    <a:pt x="1456" y="1641"/>
                    <a:pt x="1469" y="1652"/>
                  </a:cubicBezTo>
                  <a:cubicBezTo>
                    <a:pt x="1485" y="1666"/>
                    <a:pt x="1500" y="1681"/>
                    <a:pt x="1514" y="1697"/>
                  </a:cubicBezTo>
                  <a:cubicBezTo>
                    <a:pt x="1467" y="1693"/>
                    <a:pt x="1415" y="1689"/>
                    <a:pt x="1371" y="1669"/>
                  </a:cubicBezTo>
                  <a:cubicBezTo>
                    <a:pt x="1367" y="1668"/>
                    <a:pt x="1363" y="1666"/>
                    <a:pt x="1360" y="1663"/>
                  </a:cubicBezTo>
                  <a:cubicBezTo>
                    <a:pt x="1340" y="1646"/>
                    <a:pt x="1320" y="1627"/>
                    <a:pt x="1301" y="1608"/>
                  </a:cubicBezTo>
                  <a:cubicBezTo>
                    <a:pt x="1303" y="1608"/>
                    <a:pt x="1305" y="1608"/>
                    <a:pt x="1307" y="1609"/>
                  </a:cubicBezTo>
                  <a:close/>
                  <a:moveTo>
                    <a:pt x="1190" y="1819"/>
                  </a:moveTo>
                  <a:cubicBezTo>
                    <a:pt x="1189" y="1818"/>
                    <a:pt x="1188" y="1818"/>
                    <a:pt x="1188" y="1817"/>
                  </a:cubicBezTo>
                  <a:cubicBezTo>
                    <a:pt x="1188" y="1789"/>
                    <a:pt x="1188" y="1761"/>
                    <a:pt x="1182" y="1734"/>
                  </a:cubicBezTo>
                  <a:cubicBezTo>
                    <a:pt x="1195" y="1755"/>
                    <a:pt x="1208" y="1775"/>
                    <a:pt x="1220" y="1796"/>
                  </a:cubicBezTo>
                  <a:cubicBezTo>
                    <a:pt x="1232" y="1816"/>
                    <a:pt x="1239" y="1837"/>
                    <a:pt x="1247" y="1859"/>
                  </a:cubicBezTo>
                  <a:cubicBezTo>
                    <a:pt x="1228" y="1845"/>
                    <a:pt x="1208" y="1833"/>
                    <a:pt x="1190" y="1819"/>
                  </a:cubicBezTo>
                  <a:close/>
                  <a:moveTo>
                    <a:pt x="1278" y="1867"/>
                  </a:moveTo>
                  <a:cubicBezTo>
                    <a:pt x="1271" y="1843"/>
                    <a:pt x="1265" y="1819"/>
                    <a:pt x="1255" y="1795"/>
                  </a:cubicBezTo>
                  <a:cubicBezTo>
                    <a:pt x="1245" y="1772"/>
                    <a:pt x="1233" y="1750"/>
                    <a:pt x="1221" y="1728"/>
                  </a:cubicBezTo>
                  <a:cubicBezTo>
                    <a:pt x="1236" y="1737"/>
                    <a:pt x="1250" y="1747"/>
                    <a:pt x="1265" y="1755"/>
                  </a:cubicBezTo>
                  <a:cubicBezTo>
                    <a:pt x="1274" y="1760"/>
                    <a:pt x="1282" y="1765"/>
                    <a:pt x="1290" y="1769"/>
                  </a:cubicBezTo>
                  <a:cubicBezTo>
                    <a:pt x="1299" y="1774"/>
                    <a:pt x="1307" y="1776"/>
                    <a:pt x="1310" y="1786"/>
                  </a:cubicBezTo>
                  <a:cubicBezTo>
                    <a:pt x="1321" y="1817"/>
                    <a:pt x="1323" y="1851"/>
                    <a:pt x="1345" y="1878"/>
                  </a:cubicBezTo>
                  <a:cubicBezTo>
                    <a:pt x="1332" y="1878"/>
                    <a:pt x="1320" y="1878"/>
                    <a:pt x="1307" y="1877"/>
                  </a:cubicBezTo>
                  <a:cubicBezTo>
                    <a:pt x="1302" y="1876"/>
                    <a:pt x="1296" y="1876"/>
                    <a:pt x="1291" y="1875"/>
                  </a:cubicBezTo>
                  <a:cubicBezTo>
                    <a:pt x="1283" y="1874"/>
                    <a:pt x="1280" y="1875"/>
                    <a:pt x="1278" y="1867"/>
                  </a:cubicBezTo>
                  <a:close/>
                  <a:moveTo>
                    <a:pt x="1426" y="1902"/>
                  </a:moveTo>
                  <a:cubicBezTo>
                    <a:pt x="1429" y="1908"/>
                    <a:pt x="1431" y="1913"/>
                    <a:pt x="1432" y="1919"/>
                  </a:cubicBezTo>
                  <a:cubicBezTo>
                    <a:pt x="1420" y="1915"/>
                    <a:pt x="1407" y="1911"/>
                    <a:pt x="1394" y="1906"/>
                  </a:cubicBezTo>
                  <a:cubicBezTo>
                    <a:pt x="1405" y="1905"/>
                    <a:pt x="1416" y="1904"/>
                    <a:pt x="1426" y="1902"/>
                  </a:cubicBezTo>
                  <a:close/>
                  <a:moveTo>
                    <a:pt x="1354" y="1877"/>
                  </a:moveTo>
                  <a:cubicBezTo>
                    <a:pt x="1345" y="1866"/>
                    <a:pt x="1340" y="1854"/>
                    <a:pt x="1336" y="1840"/>
                  </a:cubicBezTo>
                  <a:cubicBezTo>
                    <a:pt x="1356" y="1858"/>
                    <a:pt x="1383" y="1861"/>
                    <a:pt x="1406" y="1875"/>
                  </a:cubicBezTo>
                  <a:cubicBezTo>
                    <a:pt x="1389" y="1876"/>
                    <a:pt x="1371" y="1877"/>
                    <a:pt x="1354" y="1877"/>
                  </a:cubicBezTo>
                  <a:close/>
                  <a:moveTo>
                    <a:pt x="1414" y="1874"/>
                  </a:moveTo>
                  <a:cubicBezTo>
                    <a:pt x="1394" y="1857"/>
                    <a:pt x="1366" y="1853"/>
                    <a:pt x="1346" y="1835"/>
                  </a:cubicBezTo>
                  <a:cubicBezTo>
                    <a:pt x="1333" y="1823"/>
                    <a:pt x="1329" y="1803"/>
                    <a:pt x="1325" y="1787"/>
                  </a:cubicBezTo>
                  <a:cubicBezTo>
                    <a:pt x="1339" y="1794"/>
                    <a:pt x="1353" y="1800"/>
                    <a:pt x="1368" y="1806"/>
                  </a:cubicBezTo>
                  <a:cubicBezTo>
                    <a:pt x="1375" y="1808"/>
                    <a:pt x="1382" y="1811"/>
                    <a:pt x="1390" y="1813"/>
                  </a:cubicBezTo>
                  <a:cubicBezTo>
                    <a:pt x="1396" y="1818"/>
                    <a:pt x="1402" y="1821"/>
                    <a:pt x="1408" y="1825"/>
                  </a:cubicBezTo>
                  <a:cubicBezTo>
                    <a:pt x="1437" y="1841"/>
                    <a:pt x="1469" y="1852"/>
                    <a:pt x="1497" y="1869"/>
                  </a:cubicBezTo>
                  <a:cubicBezTo>
                    <a:pt x="1470" y="1871"/>
                    <a:pt x="1442" y="1873"/>
                    <a:pt x="1414" y="1874"/>
                  </a:cubicBezTo>
                  <a:close/>
                  <a:moveTo>
                    <a:pt x="1534" y="1974"/>
                  </a:moveTo>
                  <a:cubicBezTo>
                    <a:pt x="1534" y="1979"/>
                    <a:pt x="1533" y="1983"/>
                    <a:pt x="1533" y="1988"/>
                  </a:cubicBezTo>
                  <a:cubicBezTo>
                    <a:pt x="1493" y="1968"/>
                    <a:pt x="1448" y="1960"/>
                    <a:pt x="1405" y="1951"/>
                  </a:cubicBezTo>
                  <a:cubicBezTo>
                    <a:pt x="1384" y="1947"/>
                    <a:pt x="1363" y="1942"/>
                    <a:pt x="1342" y="1936"/>
                  </a:cubicBezTo>
                  <a:cubicBezTo>
                    <a:pt x="1334" y="1934"/>
                    <a:pt x="1325" y="1931"/>
                    <a:pt x="1316" y="1927"/>
                  </a:cubicBezTo>
                  <a:cubicBezTo>
                    <a:pt x="1309" y="1924"/>
                    <a:pt x="1294" y="1920"/>
                    <a:pt x="1291" y="1912"/>
                  </a:cubicBezTo>
                  <a:cubicBezTo>
                    <a:pt x="1323" y="1912"/>
                    <a:pt x="1355" y="1910"/>
                    <a:pt x="1386" y="1907"/>
                  </a:cubicBezTo>
                  <a:cubicBezTo>
                    <a:pt x="1399" y="1912"/>
                    <a:pt x="1413" y="1915"/>
                    <a:pt x="1427" y="1919"/>
                  </a:cubicBezTo>
                  <a:cubicBezTo>
                    <a:pt x="1434" y="1921"/>
                    <a:pt x="1434" y="1923"/>
                    <a:pt x="1436" y="1931"/>
                  </a:cubicBezTo>
                  <a:cubicBezTo>
                    <a:pt x="1437" y="1937"/>
                    <a:pt x="1437" y="1944"/>
                    <a:pt x="1438" y="1950"/>
                  </a:cubicBezTo>
                  <a:cubicBezTo>
                    <a:pt x="1438" y="1940"/>
                    <a:pt x="1437" y="1930"/>
                    <a:pt x="1435" y="1921"/>
                  </a:cubicBezTo>
                  <a:cubicBezTo>
                    <a:pt x="1438" y="1922"/>
                    <a:pt x="1441" y="1922"/>
                    <a:pt x="1444" y="1923"/>
                  </a:cubicBezTo>
                  <a:cubicBezTo>
                    <a:pt x="1441" y="1922"/>
                    <a:pt x="1438" y="1921"/>
                    <a:pt x="1435" y="1920"/>
                  </a:cubicBezTo>
                  <a:cubicBezTo>
                    <a:pt x="1433" y="1914"/>
                    <a:pt x="1432" y="1908"/>
                    <a:pt x="1429" y="1902"/>
                  </a:cubicBezTo>
                  <a:cubicBezTo>
                    <a:pt x="1446" y="1899"/>
                    <a:pt x="1462" y="1896"/>
                    <a:pt x="1477" y="1893"/>
                  </a:cubicBezTo>
                  <a:cubicBezTo>
                    <a:pt x="1484" y="1892"/>
                    <a:pt x="1490" y="1890"/>
                    <a:pt x="1496" y="1889"/>
                  </a:cubicBezTo>
                  <a:cubicBezTo>
                    <a:pt x="1501" y="1892"/>
                    <a:pt x="1507" y="1894"/>
                    <a:pt x="1512" y="1898"/>
                  </a:cubicBezTo>
                  <a:cubicBezTo>
                    <a:pt x="1516" y="1901"/>
                    <a:pt x="1520" y="1905"/>
                    <a:pt x="1524" y="1908"/>
                  </a:cubicBezTo>
                  <a:cubicBezTo>
                    <a:pt x="1528" y="1912"/>
                    <a:pt x="1530" y="1913"/>
                    <a:pt x="1530" y="1918"/>
                  </a:cubicBezTo>
                  <a:cubicBezTo>
                    <a:pt x="1530" y="1921"/>
                    <a:pt x="1530" y="1925"/>
                    <a:pt x="1531" y="1928"/>
                  </a:cubicBezTo>
                  <a:cubicBezTo>
                    <a:pt x="1534" y="1944"/>
                    <a:pt x="1536" y="1958"/>
                    <a:pt x="1534" y="1973"/>
                  </a:cubicBezTo>
                  <a:cubicBezTo>
                    <a:pt x="1535" y="1972"/>
                    <a:pt x="1535" y="1970"/>
                    <a:pt x="1534" y="1974"/>
                  </a:cubicBezTo>
                  <a:close/>
                  <a:moveTo>
                    <a:pt x="1543" y="1910"/>
                  </a:moveTo>
                  <a:cubicBezTo>
                    <a:pt x="1552" y="1922"/>
                    <a:pt x="1558" y="1935"/>
                    <a:pt x="1564" y="1948"/>
                  </a:cubicBezTo>
                  <a:cubicBezTo>
                    <a:pt x="1562" y="1944"/>
                    <a:pt x="1559" y="1936"/>
                    <a:pt x="1565" y="1950"/>
                  </a:cubicBezTo>
                  <a:cubicBezTo>
                    <a:pt x="1551" y="1926"/>
                    <a:pt x="1536" y="1903"/>
                    <a:pt x="1514" y="1886"/>
                  </a:cubicBezTo>
                  <a:cubicBezTo>
                    <a:pt x="1527" y="1885"/>
                    <a:pt x="1536" y="1900"/>
                    <a:pt x="1543" y="1910"/>
                  </a:cubicBezTo>
                  <a:close/>
                  <a:moveTo>
                    <a:pt x="1587" y="1879"/>
                  </a:moveTo>
                  <a:cubicBezTo>
                    <a:pt x="1567" y="1869"/>
                    <a:pt x="1545" y="1867"/>
                    <a:pt x="1523" y="1868"/>
                  </a:cubicBezTo>
                  <a:cubicBezTo>
                    <a:pt x="1505" y="1853"/>
                    <a:pt x="1484" y="1841"/>
                    <a:pt x="1463" y="1830"/>
                  </a:cubicBezTo>
                  <a:cubicBezTo>
                    <a:pt x="1491" y="1833"/>
                    <a:pt x="1519" y="1830"/>
                    <a:pt x="1547" y="1827"/>
                  </a:cubicBezTo>
                  <a:cubicBezTo>
                    <a:pt x="1553" y="1826"/>
                    <a:pt x="1559" y="1825"/>
                    <a:pt x="1565" y="1825"/>
                  </a:cubicBezTo>
                  <a:cubicBezTo>
                    <a:pt x="1568" y="1824"/>
                    <a:pt x="1571" y="1824"/>
                    <a:pt x="1574" y="1824"/>
                  </a:cubicBezTo>
                  <a:cubicBezTo>
                    <a:pt x="1575" y="1828"/>
                    <a:pt x="1576" y="1833"/>
                    <a:pt x="1577" y="1837"/>
                  </a:cubicBezTo>
                  <a:cubicBezTo>
                    <a:pt x="1580" y="1851"/>
                    <a:pt x="1583" y="1865"/>
                    <a:pt x="1587" y="1879"/>
                  </a:cubicBezTo>
                  <a:close/>
                  <a:moveTo>
                    <a:pt x="1593" y="1782"/>
                  </a:moveTo>
                  <a:cubicBezTo>
                    <a:pt x="1590" y="1781"/>
                    <a:pt x="1593" y="1782"/>
                    <a:pt x="1595" y="1783"/>
                  </a:cubicBezTo>
                  <a:cubicBezTo>
                    <a:pt x="1595" y="1783"/>
                    <a:pt x="1594" y="1783"/>
                    <a:pt x="1594" y="1783"/>
                  </a:cubicBezTo>
                  <a:cubicBezTo>
                    <a:pt x="1598" y="1784"/>
                    <a:pt x="1597" y="1784"/>
                    <a:pt x="1595" y="1783"/>
                  </a:cubicBezTo>
                  <a:cubicBezTo>
                    <a:pt x="1615" y="1789"/>
                    <a:pt x="1633" y="1799"/>
                    <a:pt x="1648" y="1815"/>
                  </a:cubicBezTo>
                  <a:cubicBezTo>
                    <a:pt x="1633" y="1810"/>
                    <a:pt x="1619" y="1807"/>
                    <a:pt x="1604" y="1805"/>
                  </a:cubicBezTo>
                  <a:cubicBezTo>
                    <a:pt x="1596" y="1805"/>
                    <a:pt x="1587" y="1804"/>
                    <a:pt x="1579" y="1804"/>
                  </a:cubicBezTo>
                  <a:cubicBezTo>
                    <a:pt x="1577" y="1795"/>
                    <a:pt x="1574" y="1785"/>
                    <a:pt x="1572" y="1775"/>
                  </a:cubicBezTo>
                  <a:cubicBezTo>
                    <a:pt x="1578" y="1778"/>
                    <a:pt x="1586" y="1780"/>
                    <a:pt x="1593" y="1782"/>
                  </a:cubicBezTo>
                  <a:close/>
                  <a:moveTo>
                    <a:pt x="1569" y="1804"/>
                  </a:moveTo>
                  <a:cubicBezTo>
                    <a:pt x="1534" y="1805"/>
                    <a:pt x="1500" y="1808"/>
                    <a:pt x="1465" y="1803"/>
                  </a:cubicBezTo>
                  <a:cubicBezTo>
                    <a:pt x="1435" y="1798"/>
                    <a:pt x="1405" y="1786"/>
                    <a:pt x="1377" y="1773"/>
                  </a:cubicBezTo>
                  <a:cubicBezTo>
                    <a:pt x="1307" y="1741"/>
                    <a:pt x="1243" y="1693"/>
                    <a:pt x="1186" y="1642"/>
                  </a:cubicBezTo>
                  <a:cubicBezTo>
                    <a:pt x="1217" y="1648"/>
                    <a:pt x="1243" y="1666"/>
                    <a:pt x="1271" y="1679"/>
                  </a:cubicBezTo>
                  <a:cubicBezTo>
                    <a:pt x="1287" y="1686"/>
                    <a:pt x="1303" y="1692"/>
                    <a:pt x="1319" y="1697"/>
                  </a:cubicBezTo>
                  <a:cubicBezTo>
                    <a:pt x="1328" y="1700"/>
                    <a:pt x="1336" y="1703"/>
                    <a:pt x="1345" y="1705"/>
                  </a:cubicBezTo>
                  <a:cubicBezTo>
                    <a:pt x="1354" y="1707"/>
                    <a:pt x="1363" y="1708"/>
                    <a:pt x="1371" y="1712"/>
                  </a:cubicBezTo>
                  <a:cubicBezTo>
                    <a:pt x="1396" y="1728"/>
                    <a:pt x="1417" y="1748"/>
                    <a:pt x="1441" y="1765"/>
                  </a:cubicBezTo>
                  <a:cubicBezTo>
                    <a:pt x="1466" y="1783"/>
                    <a:pt x="1491" y="1784"/>
                    <a:pt x="1521" y="1782"/>
                  </a:cubicBezTo>
                  <a:cubicBezTo>
                    <a:pt x="1494" y="1782"/>
                    <a:pt x="1470" y="1781"/>
                    <a:pt x="1448" y="1764"/>
                  </a:cubicBezTo>
                  <a:cubicBezTo>
                    <a:pt x="1429" y="1749"/>
                    <a:pt x="1413" y="1731"/>
                    <a:pt x="1394" y="1716"/>
                  </a:cubicBezTo>
                  <a:cubicBezTo>
                    <a:pt x="1431" y="1722"/>
                    <a:pt x="1468" y="1726"/>
                    <a:pt x="1505" y="1730"/>
                  </a:cubicBezTo>
                  <a:cubicBezTo>
                    <a:pt x="1514" y="1731"/>
                    <a:pt x="1524" y="1732"/>
                    <a:pt x="1534" y="1733"/>
                  </a:cubicBezTo>
                  <a:cubicBezTo>
                    <a:pt x="1542" y="1734"/>
                    <a:pt x="1545" y="1744"/>
                    <a:pt x="1549" y="1752"/>
                  </a:cubicBezTo>
                  <a:cubicBezTo>
                    <a:pt x="1557" y="1768"/>
                    <a:pt x="1564" y="1786"/>
                    <a:pt x="1569" y="1804"/>
                  </a:cubicBezTo>
                  <a:close/>
                  <a:moveTo>
                    <a:pt x="1766" y="1737"/>
                  </a:moveTo>
                  <a:cubicBezTo>
                    <a:pt x="1772" y="1759"/>
                    <a:pt x="1773" y="1781"/>
                    <a:pt x="1773" y="1804"/>
                  </a:cubicBezTo>
                  <a:cubicBezTo>
                    <a:pt x="1735" y="1775"/>
                    <a:pt x="1693" y="1751"/>
                    <a:pt x="1650" y="1732"/>
                  </a:cubicBezTo>
                  <a:cubicBezTo>
                    <a:pt x="1621" y="1719"/>
                    <a:pt x="1590" y="1709"/>
                    <a:pt x="1559" y="1703"/>
                  </a:cubicBezTo>
                  <a:cubicBezTo>
                    <a:pt x="1552" y="1701"/>
                    <a:pt x="1544" y="1700"/>
                    <a:pt x="1537" y="1699"/>
                  </a:cubicBezTo>
                  <a:cubicBezTo>
                    <a:pt x="1532" y="1691"/>
                    <a:pt x="1526" y="1683"/>
                    <a:pt x="1520" y="1675"/>
                  </a:cubicBezTo>
                  <a:cubicBezTo>
                    <a:pt x="1510" y="1662"/>
                    <a:pt x="1499" y="1650"/>
                    <a:pt x="1487" y="1638"/>
                  </a:cubicBezTo>
                  <a:cubicBezTo>
                    <a:pt x="1540" y="1651"/>
                    <a:pt x="1592" y="1664"/>
                    <a:pt x="1646" y="1674"/>
                  </a:cubicBezTo>
                  <a:cubicBezTo>
                    <a:pt x="1670" y="1678"/>
                    <a:pt x="1694" y="1682"/>
                    <a:pt x="1718" y="1686"/>
                  </a:cubicBezTo>
                  <a:cubicBezTo>
                    <a:pt x="1724" y="1687"/>
                    <a:pt x="1733" y="1686"/>
                    <a:pt x="1738" y="1690"/>
                  </a:cubicBezTo>
                  <a:cubicBezTo>
                    <a:pt x="1753" y="1701"/>
                    <a:pt x="1762" y="1720"/>
                    <a:pt x="1766" y="1737"/>
                  </a:cubicBezTo>
                  <a:close/>
                </a:path>
              </a:pathLst>
            </a:custGeom>
            <a:solidFill>
              <a:srgbClr val="244E3B"/>
            </a:solidFill>
            <a:ln>
              <a:noFill/>
            </a:ln>
          </p:spPr>
          <p:txBody>
            <a:bodyPr vert="horz" wrap="square" lIns="91435" tIns="45718" rIns="91435" bIns="45718" numCol="1" anchor="t" anchorCtr="0" compatLnSpc="1">
              <a:prstTxWarp prst="textNoShape">
                <a:avLst/>
              </a:prstTxWarp>
            </a:bodyPr>
            <a:lstStyle/>
            <a:p>
              <a:endParaRPr lang="en-US" sz="1707" dirty="0">
                <a:solidFill>
                  <a:prstClr val="black"/>
                </a:solidFill>
                <a:cs typeface="+mn-ea"/>
                <a:sym typeface="+mn-lt"/>
              </a:endParaRPr>
            </a:p>
          </p:txBody>
        </p:sp>
      </p:grpSp>
      <p:sp>
        <p:nvSpPr>
          <p:cNvPr id="277" name="Oval 6">
            <a:extLst>
              <a:ext uri="{FF2B5EF4-FFF2-40B4-BE49-F238E27FC236}">
                <a16:creationId xmlns="" xmlns:a16="http://schemas.microsoft.com/office/drawing/2014/main" id="{384993A0-0D2F-0346-B6F8-CE8E50FF0BF1}"/>
              </a:ext>
            </a:extLst>
          </p:cNvPr>
          <p:cNvSpPr/>
          <p:nvPr/>
        </p:nvSpPr>
        <p:spPr>
          <a:xfrm>
            <a:off x="2088188" y="1860598"/>
            <a:ext cx="447473" cy="447449"/>
          </a:xfrm>
          <a:prstGeom prst="ellipse">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r>
              <a:rPr lang="en-US" sz="1700" b="1">
                <a:cs typeface="+mn-ea"/>
                <a:sym typeface="+mn-lt"/>
              </a:rPr>
              <a:t>1</a:t>
            </a:r>
          </a:p>
        </p:txBody>
      </p:sp>
      <p:sp>
        <p:nvSpPr>
          <p:cNvPr id="278" name="TextBox 55">
            <a:extLst>
              <a:ext uri="{FF2B5EF4-FFF2-40B4-BE49-F238E27FC236}">
                <a16:creationId xmlns="" xmlns:a16="http://schemas.microsoft.com/office/drawing/2014/main" id="{42134C85-F629-F541-B12F-3DFFF425E162}"/>
              </a:ext>
            </a:extLst>
          </p:cNvPr>
          <p:cNvSpPr txBox="1"/>
          <p:nvPr/>
        </p:nvSpPr>
        <p:spPr>
          <a:xfrm flipH="1">
            <a:off x="2557481" y="2135902"/>
            <a:ext cx="2948856" cy="705617"/>
          </a:xfrm>
          <a:prstGeom prst="rect">
            <a:avLst/>
          </a:prstGeom>
          <a:noFill/>
        </p:spPr>
        <p:txBody>
          <a:bodyPr wrap="square" lIns="96433" tIns="48216" rIns="96433" bIns="48216" rtlCol="0">
            <a:spAutoFit/>
          </a:bodyPr>
          <a:lstStyle/>
          <a:p>
            <a:pPr defTabSz="1285829">
              <a:lnSpc>
                <a:spcPct val="150000"/>
              </a:lnSpc>
              <a:spcBef>
                <a:spcPct val="20000"/>
              </a:spcBef>
              <a:defRPr/>
            </a:pPr>
            <a:r>
              <a:rPr lang="zh-CN" altLang="en-US" sz="1400" dirty="0">
                <a:solidFill>
                  <a:srgbClr val="244E3B"/>
                </a:solidFill>
                <a:cs typeface="+mn-ea"/>
                <a:sym typeface="+mn-lt"/>
              </a:rPr>
              <a:t>您的内容打在这里，或者通过复制您的文本后，在此框中选择粘贴。</a:t>
            </a:r>
            <a:endParaRPr lang="en-US" altLang="zh-CN" sz="1400" dirty="0">
              <a:solidFill>
                <a:srgbClr val="244E3B"/>
              </a:solidFill>
              <a:cs typeface="+mn-ea"/>
              <a:sym typeface="+mn-lt"/>
            </a:endParaRPr>
          </a:p>
        </p:txBody>
      </p:sp>
      <p:sp>
        <p:nvSpPr>
          <p:cNvPr id="279" name="TextBox 56">
            <a:extLst>
              <a:ext uri="{FF2B5EF4-FFF2-40B4-BE49-F238E27FC236}">
                <a16:creationId xmlns="" xmlns:a16="http://schemas.microsoft.com/office/drawing/2014/main" id="{4B8A405D-0076-A345-BDF4-BB68CD467162}"/>
              </a:ext>
            </a:extLst>
          </p:cNvPr>
          <p:cNvSpPr txBox="1"/>
          <p:nvPr/>
        </p:nvSpPr>
        <p:spPr>
          <a:xfrm flipH="1">
            <a:off x="2557482" y="1831990"/>
            <a:ext cx="1656688" cy="343595"/>
          </a:xfrm>
          <a:prstGeom prst="rect">
            <a:avLst/>
          </a:prstGeom>
          <a:noFill/>
        </p:spPr>
        <p:txBody>
          <a:bodyPr wrap="none" lIns="96433" tIns="48216" rIns="96433" bIns="48216" rtlCol="0">
            <a:spAutoFit/>
          </a:bodyPr>
          <a:lstStyle/>
          <a:p>
            <a:pPr algn="r"/>
            <a:r>
              <a:rPr lang="zh-CN" altLang="en-US" sz="1600" b="1" spc="300" dirty="0">
                <a:solidFill>
                  <a:srgbClr val="244E3B"/>
                </a:solidFill>
                <a:cs typeface="+mn-ea"/>
                <a:sym typeface="+mn-lt"/>
              </a:rPr>
              <a:t>此处添加标题</a:t>
            </a:r>
            <a:endParaRPr lang="en-US" altLang="zh-CN" sz="1600" b="1" spc="300" dirty="0">
              <a:solidFill>
                <a:srgbClr val="244E3B"/>
              </a:solidFill>
              <a:cs typeface="+mn-ea"/>
              <a:sym typeface="+mn-lt"/>
            </a:endParaRPr>
          </a:p>
        </p:txBody>
      </p:sp>
      <p:sp>
        <p:nvSpPr>
          <p:cNvPr id="280" name="Oval 57">
            <a:extLst>
              <a:ext uri="{FF2B5EF4-FFF2-40B4-BE49-F238E27FC236}">
                <a16:creationId xmlns="" xmlns:a16="http://schemas.microsoft.com/office/drawing/2014/main" id="{E5EB6AE0-28DE-6C4F-AC10-374C12D48CBB}"/>
              </a:ext>
            </a:extLst>
          </p:cNvPr>
          <p:cNvSpPr/>
          <p:nvPr/>
        </p:nvSpPr>
        <p:spPr>
          <a:xfrm>
            <a:off x="612573" y="3707995"/>
            <a:ext cx="447473" cy="447449"/>
          </a:xfrm>
          <a:prstGeom prst="ellipse">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r>
              <a:rPr lang="en-US" sz="1700" b="1">
                <a:cs typeface="+mn-ea"/>
                <a:sym typeface="+mn-lt"/>
              </a:rPr>
              <a:t>3</a:t>
            </a:r>
          </a:p>
        </p:txBody>
      </p:sp>
      <p:sp>
        <p:nvSpPr>
          <p:cNvPr id="281" name="TextBox 58">
            <a:extLst>
              <a:ext uri="{FF2B5EF4-FFF2-40B4-BE49-F238E27FC236}">
                <a16:creationId xmlns="" xmlns:a16="http://schemas.microsoft.com/office/drawing/2014/main" id="{661AD69B-F816-2741-BF17-4FF356CAB76D}"/>
              </a:ext>
            </a:extLst>
          </p:cNvPr>
          <p:cNvSpPr txBox="1"/>
          <p:nvPr/>
        </p:nvSpPr>
        <p:spPr>
          <a:xfrm flipH="1">
            <a:off x="1081866" y="3983299"/>
            <a:ext cx="2948856" cy="705617"/>
          </a:xfrm>
          <a:prstGeom prst="rect">
            <a:avLst/>
          </a:prstGeom>
          <a:noFill/>
        </p:spPr>
        <p:txBody>
          <a:bodyPr wrap="square" lIns="96433" tIns="48216" rIns="96433" bIns="48216" rtlCol="0">
            <a:spAutoFit/>
          </a:bodyPr>
          <a:lstStyle/>
          <a:p>
            <a:pPr defTabSz="1285829">
              <a:lnSpc>
                <a:spcPct val="150000"/>
              </a:lnSpc>
              <a:spcBef>
                <a:spcPct val="20000"/>
              </a:spcBef>
              <a:defRPr/>
            </a:pPr>
            <a:r>
              <a:rPr lang="zh-CN" altLang="en-US" sz="1400" dirty="0">
                <a:solidFill>
                  <a:srgbClr val="244E3B"/>
                </a:solidFill>
                <a:cs typeface="+mn-ea"/>
                <a:sym typeface="+mn-lt"/>
              </a:rPr>
              <a:t>您的内容打在这里，或者通过复制您的文本后，在此框中选择粘贴。</a:t>
            </a:r>
            <a:endParaRPr lang="en-US" altLang="zh-CN" sz="1400" dirty="0">
              <a:solidFill>
                <a:srgbClr val="244E3B"/>
              </a:solidFill>
              <a:cs typeface="+mn-ea"/>
              <a:sym typeface="+mn-lt"/>
            </a:endParaRPr>
          </a:p>
        </p:txBody>
      </p:sp>
      <p:sp>
        <p:nvSpPr>
          <p:cNvPr id="282" name="TextBox 59">
            <a:extLst>
              <a:ext uri="{FF2B5EF4-FFF2-40B4-BE49-F238E27FC236}">
                <a16:creationId xmlns="" xmlns:a16="http://schemas.microsoft.com/office/drawing/2014/main" id="{641B324F-7AD1-874A-BC43-F8D612469F99}"/>
              </a:ext>
            </a:extLst>
          </p:cNvPr>
          <p:cNvSpPr txBox="1"/>
          <p:nvPr/>
        </p:nvSpPr>
        <p:spPr>
          <a:xfrm flipH="1">
            <a:off x="1081867" y="3679387"/>
            <a:ext cx="1656688" cy="343595"/>
          </a:xfrm>
          <a:prstGeom prst="rect">
            <a:avLst/>
          </a:prstGeom>
          <a:noFill/>
        </p:spPr>
        <p:txBody>
          <a:bodyPr wrap="none" lIns="96433" tIns="48216" rIns="96433" bIns="48216" rtlCol="0">
            <a:spAutoFit/>
          </a:bodyPr>
          <a:lstStyle/>
          <a:p>
            <a:pPr algn="r"/>
            <a:r>
              <a:rPr lang="zh-CN" altLang="en-US" sz="1600" b="1" spc="300" dirty="0">
                <a:solidFill>
                  <a:srgbClr val="244E3B"/>
                </a:solidFill>
                <a:cs typeface="+mn-ea"/>
                <a:sym typeface="+mn-lt"/>
              </a:rPr>
              <a:t>此处添加标题</a:t>
            </a:r>
            <a:endParaRPr lang="en-US" altLang="zh-CN" sz="1600" b="1" spc="300" dirty="0">
              <a:solidFill>
                <a:srgbClr val="244E3B"/>
              </a:solidFill>
              <a:cs typeface="+mn-ea"/>
              <a:sym typeface="+mn-lt"/>
            </a:endParaRPr>
          </a:p>
        </p:txBody>
      </p:sp>
      <p:sp>
        <p:nvSpPr>
          <p:cNvPr id="283" name="Oval 60">
            <a:extLst>
              <a:ext uri="{FF2B5EF4-FFF2-40B4-BE49-F238E27FC236}">
                <a16:creationId xmlns="" xmlns:a16="http://schemas.microsoft.com/office/drawing/2014/main" id="{A4A7DD25-E4D1-6244-B0EF-09951EF614F8}"/>
              </a:ext>
            </a:extLst>
          </p:cNvPr>
          <p:cNvSpPr/>
          <p:nvPr/>
        </p:nvSpPr>
        <p:spPr>
          <a:xfrm>
            <a:off x="6820314" y="1860600"/>
            <a:ext cx="447473" cy="447449"/>
          </a:xfrm>
          <a:prstGeom prst="ellipse">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r>
              <a:rPr lang="en-US" sz="1700" b="1">
                <a:cs typeface="+mn-ea"/>
                <a:sym typeface="+mn-lt"/>
              </a:rPr>
              <a:t>2</a:t>
            </a:r>
          </a:p>
        </p:txBody>
      </p:sp>
      <p:sp>
        <p:nvSpPr>
          <p:cNvPr id="284" name="TextBox 61">
            <a:extLst>
              <a:ext uri="{FF2B5EF4-FFF2-40B4-BE49-F238E27FC236}">
                <a16:creationId xmlns="" xmlns:a16="http://schemas.microsoft.com/office/drawing/2014/main" id="{E8AA6803-6654-FC48-A500-498BF351EAA9}"/>
              </a:ext>
            </a:extLst>
          </p:cNvPr>
          <p:cNvSpPr txBox="1"/>
          <p:nvPr/>
        </p:nvSpPr>
        <p:spPr>
          <a:xfrm flipH="1">
            <a:off x="7289607" y="2135904"/>
            <a:ext cx="2948856" cy="705617"/>
          </a:xfrm>
          <a:prstGeom prst="rect">
            <a:avLst/>
          </a:prstGeom>
          <a:noFill/>
        </p:spPr>
        <p:txBody>
          <a:bodyPr wrap="square" lIns="96433" tIns="48216" rIns="96433" bIns="48216" rtlCol="0">
            <a:spAutoFit/>
          </a:bodyPr>
          <a:lstStyle/>
          <a:p>
            <a:pPr defTabSz="1285829">
              <a:lnSpc>
                <a:spcPct val="150000"/>
              </a:lnSpc>
              <a:spcBef>
                <a:spcPct val="20000"/>
              </a:spcBef>
              <a:defRPr/>
            </a:pPr>
            <a:r>
              <a:rPr lang="zh-CN" altLang="en-US" sz="1400" dirty="0">
                <a:solidFill>
                  <a:srgbClr val="244E3B"/>
                </a:solidFill>
                <a:cs typeface="+mn-ea"/>
                <a:sym typeface="+mn-lt"/>
              </a:rPr>
              <a:t>您的内容打在这里，或者通过复制您的文本后，在此框中选择粘贴。</a:t>
            </a:r>
            <a:endParaRPr lang="en-US" altLang="zh-CN" sz="1400" dirty="0">
              <a:solidFill>
                <a:srgbClr val="244E3B"/>
              </a:solidFill>
              <a:cs typeface="+mn-ea"/>
              <a:sym typeface="+mn-lt"/>
            </a:endParaRPr>
          </a:p>
        </p:txBody>
      </p:sp>
      <p:sp>
        <p:nvSpPr>
          <p:cNvPr id="285" name="TextBox 62">
            <a:extLst>
              <a:ext uri="{FF2B5EF4-FFF2-40B4-BE49-F238E27FC236}">
                <a16:creationId xmlns="" xmlns:a16="http://schemas.microsoft.com/office/drawing/2014/main" id="{7F8D915F-316B-1540-906F-03A6057DF8B7}"/>
              </a:ext>
            </a:extLst>
          </p:cNvPr>
          <p:cNvSpPr txBox="1"/>
          <p:nvPr/>
        </p:nvSpPr>
        <p:spPr>
          <a:xfrm flipH="1">
            <a:off x="7416178" y="1831990"/>
            <a:ext cx="1656688" cy="343595"/>
          </a:xfrm>
          <a:prstGeom prst="rect">
            <a:avLst/>
          </a:prstGeom>
          <a:noFill/>
        </p:spPr>
        <p:txBody>
          <a:bodyPr wrap="none" lIns="96433" tIns="48216" rIns="96433" bIns="48216" rtlCol="0">
            <a:spAutoFit/>
          </a:bodyPr>
          <a:lstStyle/>
          <a:p>
            <a:r>
              <a:rPr lang="zh-CN" altLang="en-US" sz="1600" b="1" spc="300" dirty="0">
                <a:solidFill>
                  <a:srgbClr val="244E3B"/>
                </a:solidFill>
                <a:cs typeface="+mn-ea"/>
                <a:sym typeface="+mn-lt"/>
              </a:rPr>
              <a:t>此处添加标题</a:t>
            </a:r>
            <a:endParaRPr lang="en-US" altLang="zh-CN" sz="1600" b="1" spc="300" dirty="0">
              <a:solidFill>
                <a:srgbClr val="244E3B"/>
              </a:solidFill>
              <a:cs typeface="+mn-ea"/>
              <a:sym typeface="+mn-lt"/>
            </a:endParaRPr>
          </a:p>
        </p:txBody>
      </p:sp>
      <p:sp>
        <p:nvSpPr>
          <p:cNvPr id="286" name="Oval 63">
            <a:extLst>
              <a:ext uri="{FF2B5EF4-FFF2-40B4-BE49-F238E27FC236}">
                <a16:creationId xmlns="" xmlns:a16="http://schemas.microsoft.com/office/drawing/2014/main" id="{AD7BE5E8-8621-4D47-9BE9-CA18FD6ECF08}"/>
              </a:ext>
            </a:extLst>
          </p:cNvPr>
          <p:cNvSpPr/>
          <p:nvPr/>
        </p:nvSpPr>
        <p:spPr>
          <a:xfrm>
            <a:off x="8279707" y="3764340"/>
            <a:ext cx="447473" cy="447449"/>
          </a:xfrm>
          <a:prstGeom prst="ellipse">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r>
              <a:rPr lang="en-US" sz="1700" b="1">
                <a:cs typeface="+mn-ea"/>
                <a:sym typeface="+mn-lt"/>
              </a:rPr>
              <a:t>4</a:t>
            </a:r>
          </a:p>
        </p:txBody>
      </p:sp>
      <p:sp>
        <p:nvSpPr>
          <p:cNvPr id="287" name="TextBox 64">
            <a:extLst>
              <a:ext uri="{FF2B5EF4-FFF2-40B4-BE49-F238E27FC236}">
                <a16:creationId xmlns="" xmlns:a16="http://schemas.microsoft.com/office/drawing/2014/main" id="{0BE59CF5-65AE-4744-9516-1E54D4E7522D}"/>
              </a:ext>
            </a:extLst>
          </p:cNvPr>
          <p:cNvSpPr txBox="1"/>
          <p:nvPr/>
        </p:nvSpPr>
        <p:spPr>
          <a:xfrm flipH="1">
            <a:off x="8749000" y="4039644"/>
            <a:ext cx="2948856" cy="705617"/>
          </a:xfrm>
          <a:prstGeom prst="rect">
            <a:avLst/>
          </a:prstGeom>
          <a:noFill/>
        </p:spPr>
        <p:txBody>
          <a:bodyPr wrap="square" lIns="96433" tIns="48216" rIns="96433" bIns="48216" rtlCol="0">
            <a:spAutoFit/>
          </a:bodyPr>
          <a:lstStyle/>
          <a:p>
            <a:pPr defTabSz="1285829">
              <a:lnSpc>
                <a:spcPct val="150000"/>
              </a:lnSpc>
              <a:spcBef>
                <a:spcPct val="20000"/>
              </a:spcBef>
              <a:defRPr/>
            </a:pPr>
            <a:r>
              <a:rPr lang="zh-CN" altLang="en-US" sz="1400" dirty="0">
                <a:solidFill>
                  <a:srgbClr val="244E3B"/>
                </a:solidFill>
                <a:cs typeface="+mn-ea"/>
                <a:sym typeface="+mn-lt"/>
              </a:rPr>
              <a:t>您的内容打在这里，或者通过复制您的文本后，在此框中选择粘贴。</a:t>
            </a:r>
            <a:endParaRPr lang="en-US" altLang="zh-CN" sz="1400" dirty="0">
              <a:solidFill>
                <a:srgbClr val="244E3B"/>
              </a:solidFill>
              <a:cs typeface="+mn-ea"/>
              <a:sym typeface="+mn-lt"/>
            </a:endParaRPr>
          </a:p>
        </p:txBody>
      </p:sp>
      <p:sp>
        <p:nvSpPr>
          <p:cNvPr id="288" name="TextBox 65">
            <a:extLst>
              <a:ext uri="{FF2B5EF4-FFF2-40B4-BE49-F238E27FC236}">
                <a16:creationId xmlns="" xmlns:a16="http://schemas.microsoft.com/office/drawing/2014/main" id="{00CAF5E1-8EC9-C745-8596-C49288132932}"/>
              </a:ext>
            </a:extLst>
          </p:cNvPr>
          <p:cNvSpPr txBox="1"/>
          <p:nvPr/>
        </p:nvSpPr>
        <p:spPr>
          <a:xfrm flipH="1">
            <a:off x="8748998" y="3735730"/>
            <a:ext cx="1656688" cy="343595"/>
          </a:xfrm>
          <a:prstGeom prst="rect">
            <a:avLst/>
          </a:prstGeom>
          <a:noFill/>
        </p:spPr>
        <p:txBody>
          <a:bodyPr wrap="none" lIns="96433" tIns="48216" rIns="96433" bIns="48216" rtlCol="0">
            <a:spAutoFit/>
          </a:bodyPr>
          <a:lstStyle/>
          <a:p>
            <a:pPr algn="r"/>
            <a:r>
              <a:rPr lang="zh-CN" altLang="en-US" sz="1600" b="1" spc="300" dirty="0">
                <a:solidFill>
                  <a:srgbClr val="244E3B"/>
                </a:solidFill>
                <a:cs typeface="+mn-ea"/>
                <a:sym typeface="+mn-lt"/>
              </a:rPr>
              <a:t>此处添加标题</a:t>
            </a:r>
            <a:endParaRPr lang="en-US" altLang="zh-CN" sz="1600" b="1" spc="300" dirty="0">
              <a:solidFill>
                <a:srgbClr val="244E3B"/>
              </a:solidFill>
              <a:cs typeface="+mn-ea"/>
              <a:sym typeface="+mn-lt"/>
            </a:endParaRPr>
          </a:p>
        </p:txBody>
      </p:sp>
    </p:spTree>
    <p:extLst>
      <p:ext uri="{BB962C8B-B14F-4D97-AF65-F5344CB8AC3E}">
        <p14:creationId xmlns:p14="http://schemas.microsoft.com/office/powerpoint/2010/main" val="3849037334"/>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dissolv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p:tgtEl>
                                          <p:spTgt spid="33"/>
                                        </p:tgtEl>
                                        <p:attrNameLst>
                                          <p:attrName>ppt_y</p:attrName>
                                        </p:attrNameLst>
                                      </p:cBhvr>
                                      <p:tavLst>
                                        <p:tav tm="0">
                                          <p:val>
                                            <p:strVal val="#ppt_y+#ppt_h*1.125000"/>
                                          </p:val>
                                        </p:tav>
                                        <p:tav tm="100000">
                                          <p:val>
                                            <p:strVal val="#ppt_y"/>
                                          </p:val>
                                        </p:tav>
                                      </p:tavLst>
                                    </p:anim>
                                    <p:animEffect transition="in" filter="wipe(up)">
                                      <p:cBhvr>
                                        <p:cTn id="16" dur="500"/>
                                        <p:tgtEl>
                                          <p:spTgt spid="3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77"/>
                                        </p:tgtEl>
                                        <p:attrNameLst>
                                          <p:attrName>style.visibility</p:attrName>
                                        </p:attrNameLst>
                                      </p:cBhvr>
                                      <p:to>
                                        <p:strVal val="visible"/>
                                      </p:to>
                                    </p:set>
                                    <p:anim calcmode="lin" valueType="num">
                                      <p:cBhvr additive="base">
                                        <p:cTn id="19" dur="500"/>
                                        <p:tgtEl>
                                          <p:spTgt spid="277"/>
                                        </p:tgtEl>
                                        <p:attrNameLst>
                                          <p:attrName>ppt_y</p:attrName>
                                        </p:attrNameLst>
                                      </p:cBhvr>
                                      <p:tavLst>
                                        <p:tav tm="0">
                                          <p:val>
                                            <p:strVal val="#ppt_y+#ppt_h*1.125000"/>
                                          </p:val>
                                        </p:tav>
                                        <p:tav tm="100000">
                                          <p:val>
                                            <p:strVal val="#ppt_y"/>
                                          </p:val>
                                        </p:tav>
                                      </p:tavLst>
                                    </p:anim>
                                    <p:animEffect transition="in" filter="wipe(up)">
                                      <p:cBhvr>
                                        <p:cTn id="20" dur="500"/>
                                        <p:tgtEl>
                                          <p:spTgt spid="27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78"/>
                                        </p:tgtEl>
                                        <p:attrNameLst>
                                          <p:attrName>style.visibility</p:attrName>
                                        </p:attrNameLst>
                                      </p:cBhvr>
                                      <p:to>
                                        <p:strVal val="visible"/>
                                      </p:to>
                                    </p:set>
                                    <p:anim calcmode="lin" valueType="num">
                                      <p:cBhvr additive="base">
                                        <p:cTn id="23" dur="500"/>
                                        <p:tgtEl>
                                          <p:spTgt spid="278"/>
                                        </p:tgtEl>
                                        <p:attrNameLst>
                                          <p:attrName>ppt_y</p:attrName>
                                        </p:attrNameLst>
                                      </p:cBhvr>
                                      <p:tavLst>
                                        <p:tav tm="0">
                                          <p:val>
                                            <p:strVal val="#ppt_y+#ppt_h*1.125000"/>
                                          </p:val>
                                        </p:tav>
                                        <p:tav tm="100000">
                                          <p:val>
                                            <p:strVal val="#ppt_y"/>
                                          </p:val>
                                        </p:tav>
                                      </p:tavLst>
                                    </p:anim>
                                    <p:animEffect transition="in" filter="wipe(up)">
                                      <p:cBhvr>
                                        <p:cTn id="24" dur="500"/>
                                        <p:tgtEl>
                                          <p:spTgt spid="278"/>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79"/>
                                        </p:tgtEl>
                                        <p:attrNameLst>
                                          <p:attrName>style.visibility</p:attrName>
                                        </p:attrNameLst>
                                      </p:cBhvr>
                                      <p:to>
                                        <p:strVal val="visible"/>
                                      </p:to>
                                    </p:set>
                                    <p:anim calcmode="lin" valueType="num">
                                      <p:cBhvr additive="base">
                                        <p:cTn id="27" dur="500"/>
                                        <p:tgtEl>
                                          <p:spTgt spid="279"/>
                                        </p:tgtEl>
                                        <p:attrNameLst>
                                          <p:attrName>ppt_y</p:attrName>
                                        </p:attrNameLst>
                                      </p:cBhvr>
                                      <p:tavLst>
                                        <p:tav tm="0">
                                          <p:val>
                                            <p:strVal val="#ppt_y+#ppt_h*1.125000"/>
                                          </p:val>
                                        </p:tav>
                                        <p:tav tm="100000">
                                          <p:val>
                                            <p:strVal val="#ppt_y"/>
                                          </p:val>
                                        </p:tav>
                                      </p:tavLst>
                                    </p:anim>
                                    <p:animEffect transition="in" filter="wipe(up)">
                                      <p:cBhvr>
                                        <p:cTn id="28" dur="500"/>
                                        <p:tgtEl>
                                          <p:spTgt spid="279"/>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80"/>
                                        </p:tgtEl>
                                        <p:attrNameLst>
                                          <p:attrName>style.visibility</p:attrName>
                                        </p:attrNameLst>
                                      </p:cBhvr>
                                      <p:to>
                                        <p:strVal val="visible"/>
                                      </p:to>
                                    </p:set>
                                    <p:anim calcmode="lin" valueType="num">
                                      <p:cBhvr additive="base">
                                        <p:cTn id="31" dur="500"/>
                                        <p:tgtEl>
                                          <p:spTgt spid="280"/>
                                        </p:tgtEl>
                                        <p:attrNameLst>
                                          <p:attrName>ppt_y</p:attrName>
                                        </p:attrNameLst>
                                      </p:cBhvr>
                                      <p:tavLst>
                                        <p:tav tm="0">
                                          <p:val>
                                            <p:strVal val="#ppt_y+#ppt_h*1.125000"/>
                                          </p:val>
                                        </p:tav>
                                        <p:tav tm="100000">
                                          <p:val>
                                            <p:strVal val="#ppt_y"/>
                                          </p:val>
                                        </p:tav>
                                      </p:tavLst>
                                    </p:anim>
                                    <p:animEffect transition="in" filter="wipe(up)">
                                      <p:cBhvr>
                                        <p:cTn id="32" dur="500"/>
                                        <p:tgtEl>
                                          <p:spTgt spid="280"/>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81"/>
                                        </p:tgtEl>
                                        <p:attrNameLst>
                                          <p:attrName>style.visibility</p:attrName>
                                        </p:attrNameLst>
                                      </p:cBhvr>
                                      <p:to>
                                        <p:strVal val="visible"/>
                                      </p:to>
                                    </p:set>
                                    <p:anim calcmode="lin" valueType="num">
                                      <p:cBhvr additive="base">
                                        <p:cTn id="35" dur="500"/>
                                        <p:tgtEl>
                                          <p:spTgt spid="281"/>
                                        </p:tgtEl>
                                        <p:attrNameLst>
                                          <p:attrName>ppt_y</p:attrName>
                                        </p:attrNameLst>
                                      </p:cBhvr>
                                      <p:tavLst>
                                        <p:tav tm="0">
                                          <p:val>
                                            <p:strVal val="#ppt_y+#ppt_h*1.125000"/>
                                          </p:val>
                                        </p:tav>
                                        <p:tav tm="100000">
                                          <p:val>
                                            <p:strVal val="#ppt_y"/>
                                          </p:val>
                                        </p:tav>
                                      </p:tavLst>
                                    </p:anim>
                                    <p:animEffect transition="in" filter="wipe(up)">
                                      <p:cBhvr>
                                        <p:cTn id="36" dur="500"/>
                                        <p:tgtEl>
                                          <p:spTgt spid="281"/>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82"/>
                                        </p:tgtEl>
                                        <p:attrNameLst>
                                          <p:attrName>style.visibility</p:attrName>
                                        </p:attrNameLst>
                                      </p:cBhvr>
                                      <p:to>
                                        <p:strVal val="visible"/>
                                      </p:to>
                                    </p:set>
                                    <p:anim calcmode="lin" valueType="num">
                                      <p:cBhvr additive="base">
                                        <p:cTn id="39" dur="500"/>
                                        <p:tgtEl>
                                          <p:spTgt spid="282"/>
                                        </p:tgtEl>
                                        <p:attrNameLst>
                                          <p:attrName>ppt_y</p:attrName>
                                        </p:attrNameLst>
                                      </p:cBhvr>
                                      <p:tavLst>
                                        <p:tav tm="0">
                                          <p:val>
                                            <p:strVal val="#ppt_y+#ppt_h*1.125000"/>
                                          </p:val>
                                        </p:tav>
                                        <p:tav tm="100000">
                                          <p:val>
                                            <p:strVal val="#ppt_y"/>
                                          </p:val>
                                        </p:tav>
                                      </p:tavLst>
                                    </p:anim>
                                    <p:animEffect transition="in" filter="wipe(up)">
                                      <p:cBhvr>
                                        <p:cTn id="40" dur="500"/>
                                        <p:tgtEl>
                                          <p:spTgt spid="28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83"/>
                                        </p:tgtEl>
                                        <p:attrNameLst>
                                          <p:attrName>style.visibility</p:attrName>
                                        </p:attrNameLst>
                                      </p:cBhvr>
                                      <p:to>
                                        <p:strVal val="visible"/>
                                      </p:to>
                                    </p:set>
                                    <p:anim calcmode="lin" valueType="num">
                                      <p:cBhvr additive="base">
                                        <p:cTn id="43" dur="500"/>
                                        <p:tgtEl>
                                          <p:spTgt spid="283"/>
                                        </p:tgtEl>
                                        <p:attrNameLst>
                                          <p:attrName>ppt_y</p:attrName>
                                        </p:attrNameLst>
                                      </p:cBhvr>
                                      <p:tavLst>
                                        <p:tav tm="0">
                                          <p:val>
                                            <p:strVal val="#ppt_y+#ppt_h*1.125000"/>
                                          </p:val>
                                        </p:tav>
                                        <p:tav tm="100000">
                                          <p:val>
                                            <p:strVal val="#ppt_y"/>
                                          </p:val>
                                        </p:tav>
                                      </p:tavLst>
                                    </p:anim>
                                    <p:animEffect transition="in" filter="wipe(up)">
                                      <p:cBhvr>
                                        <p:cTn id="44" dur="500"/>
                                        <p:tgtEl>
                                          <p:spTgt spid="283"/>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284"/>
                                        </p:tgtEl>
                                        <p:attrNameLst>
                                          <p:attrName>style.visibility</p:attrName>
                                        </p:attrNameLst>
                                      </p:cBhvr>
                                      <p:to>
                                        <p:strVal val="visible"/>
                                      </p:to>
                                    </p:set>
                                    <p:anim calcmode="lin" valueType="num">
                                      <p:cBhvr additive="base">
                                        <p:cTn id="47" dur="500"/>
                                        <p:tgtEl>
                                          <p:spTgt spid="284"/>
                                        </p:tgtEl>
                                        <p:attrNameLst>
                                          <p:attrName>ppt_y</p:attrName>
                                        </p:attrNameLst>
                                      </p:cBhvr>
                                      <p:tavLst>
                                        <p:tav tm="0">
                                          <p:val>
                                            <p:strVal val="#ppt_y+#ppt_h*1.125000"/>
                                          </p:val>
                                        </p:tav>
                                        <p:tav tm="100000">
                                          <p:val>
                                            <p:strVal val="#ppt_y"/>
                                          </p:val>
                                        </p:tav>
                                      </p:tavLst>
                                    </p:anim>
                                    <p:animEffect transition="in" filter="wipe(up)">
                                      <p:cBhvr>
                                        <p:cTn id="48" dur="500"/>
                                        <p:tgtEl>
                                          <p:spTgt spid="284"/>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85"/>
                                        </p:tgtEl>
                                        <p:attrNameLst>
                                          <p:attrName>style.visibility</p:attrName>
                                        </p:attrNameLst>
                                      </p:cBhvr>
                                      <p:to>
                                        <p:strVal val="visible"/>
                                      </p:to>
                                    </p:set>
                                    <p:anim calcmode="lin" valueType="num">
                                      <p:cBhvr additive="base">
                                        <p:cTn id="51" dur="500"/>
                                        <p:tgtEl>
                                          <p:spTgt spid="285"/>
                                        </p:tgtEl>
                                        <p:attrNameLst>
                                          <p:attrName>ppt_y</p:attrName>
                                        </p:attrNameLst>
                                      </p:cBhvr>
                                      <p:tavLst>
                                        <p:tav tm="0">
                                          <p:val>
                                            <p:strVal val="#ppt_y+#ppt_h*1.125000"/>
                                          </p:val>
                                        </p:tav>
                                        <p:tav tm="100000">
                                          <p:val>
                                            <p:strVal val="#ppt_y"/>
                                          </p:val>
                                        </p:tav>
                                      </p:tavLst>
                                    </p:anim>
                                    <p:animEffect transition="in" filter="wipe(up)">
                                      <p:cBhvr>
                                        <p:cTn id="52" dur="500"/>
                                        <p:tgtEl>
                                          <p:spTgt spid="285"/>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286"/>
                                        </p:tgtEl>
                                        <p:attrNameLst>
                                          <p:attrName>style.visibility</p:attrName>
                                        </p:attrNameLst>
                                      </p:cBhvr>
                                      <p:to>
                                        <p:strVal val="visible"/>
                                      </p:to>
                                    </p:set>
                                    <p:anim calcmode="lin" valueType="num">
                                      <p:cBhvr additive="base">
                                        <p:cTn id="55" dur="500"/>
                                        <p:tgtEl>
                                          <p:spTgt spid="286"/>
                                        </p:tgtEl>
                                        <p:attrNameLst>
                                          <p:attrName>ppt_y</p:attrName>
                                        </p:attrNameLst>
                                      </p:cBhvr>
                                      <p:tavLst>
                                        <p:tav tm="0">
                                          <p:val>
                                            <p:strVal val="#ppt_y+#ppt_h*1.125000"/>
                                          </p:val>
                                        </p:tav>
                                        <p:tav tm="100000">
                                          <p:val>
                                            <p:strVal val="#ppt_y"/>
                                          </p:val>
                                        </p:tav>
                                      </p:tavLst>
                                    </p:anim>
                                    <p:animEffect transition="in" filter="wipe(up)">
                                      <p:cBhvr>
                                        <p:cTn id="56" dur="500"/>
                                        <p:tgtEl>
                                          <p:spTgt spid="286"/>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287"/>
                                        </p:tgtEl>
                                        <p:attrNameLst>
                                          <p:attrName>style.visibility</p:attrName>
                                        </p:attrNameLst>
                                      </p:cBhvr>
                                      <p:to>
                                        <p:strVal val="visible"/>
                                      </p:to>
                                    </p:set>
                                    <p:anim calcmode="lin" valueType="num">
                                      <p:cBhvr additive="base">
                                        <p:cTn id="59" dur="500"/>
                                        <p:tgtEl>
                                          <p:spTgt spid="287"/>
                                        </p:tgtEl>
                                        <p:attrNameLst>
                                          <p:attrName>ppt_y</p:attrName>
                                        </p:attrNameLst>
                                      </p:cBhvr>
                                      <p:tavLst>
                                        <p:tav tm="0">
                                          <p:val>
                                            <p:strVal val="#ppt_y+#ppt_h*1.125000"/>
                                          </p:val>
                                        </p:tav>
                                        <p:tav tm="100000">
                                          <p:val>
                                            <p:strVal val="#ppt_y"/>
                                          </p:val>
                                        </p:tav>
                                      </p:tavLst>
                                    </p:anim>
                                    <p:animEffect transition="in" filter="wipe(up)">
                                      <p:cBhvr>
                                        <p:cTn id="60" dur="500"/>
                                        <p:tgtEl>
                                          <p:spTgt spid="287"/>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288"/>
                                        </p:tgtEl>
                                        <p:attrNameLst>
                                          <p:attrName>style.visibility</p:attrName>
                                        </p:attrNameLst>
                                      </p:cBhvr>
                                      <p:to>
                                        <p:strVal val="visible"/>
                                      </p:to>
                                    </p:set>
                                    <p:anim calcmode="lin" valueType="num">
                                      <p:cBhvr additive="base">
                                        <p:cTn id="63" dur="500"/>
                                        <p:tgtEl>
                                          <p:spTgt spid="288"/>
                                        </p:tgtEl>
                                        <p:attrNameLst>
                                          <p:attrName>ppt_y</p:attrName>
                                        </p:attrNameLst>
                                      </p:cBhvr>
                                      <p:tavLst>
                                        <p:tav tm="0">
                                          <p:val>
                                            <p:strVal val="#ppt_y+#ppt_h*1.125000"/>
                                          </p:val>
                                        </p:tav>
                                        <p:tav tm="100000">
                                          <p:val>
                                            <p:strVal val="#ppt_y"/>
                                          </p:val>
                                        </p:tav>
                                      </p:tavLst>
                                    </p:anim>
                                    <p:animEffect transition="in" filter="wipe(up)">
                                      <p:cBhvr>
                                        <p:cTn id="64"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277" grpId="0" animBg="1"/>
      <p:bldP spid="278" grpId="0"/>
      <p:bldP spid="279" grpId="0"/>
      <p:bldP spid="280" grpId="0" animBg="1"/>
      <p:bldP spid="281" grpId="0"/>
      <p:bldP spid="282" grpId="0"/>
      <p:bldP spid="283" grpId="0" animBg="1"/>
      <p:bldP spid="284" grpId="0"/>
      <p:bldP spid="285" grpId="0"/>
      <p:bldP spid="286" grpId="0" animBg="1"/>
      <p:bldP spid="287" grpId="0"/>
      <p:bldP spid="2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绿色的草地&#10;&#10;描述已自动生成">
            <a:extLst>
              <a:ext uri="{FF2B5EF4-FFF2-40B4-BE49-F238E27FC236}">
                <a16:creationId xmlns="" xmlns:a16="http://schemas.microsoft.com/office/drawing/2014/main" id="{3668D381-C1DC-AF4E-B826-96F4FDC4EF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6" name="矩形 5">
            <a:extLst>
              <a:ext uri="{FF2B5EF4-FFF2-40B4-BE49-F238E27FC236}">
                <a16:creationId xmlns="" xmlns:a16="http://schemas.microsoft.com/office/drawing/2014/main" id="{B2E90DAF-95E3-4D3A-B4CD-242F60476284}"/>
              </a:ext>
            </a:extLst>
          </p:cNvPr>
          <p:cNvSpPr/>
          <p:nvPr/>
        </p:nvSpPr>
        <p:spPr>
          <a:xfrm>
            <a:off x="282233" y="328519"/>
            <a:ext cx="11673254" cy="6248400"/>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AutoShape 11">
            <a:extLst>
              <a:ext uri="{FF2B5EF4-FFF2-40B4-BE49-F238E27FC236}">
                <a16:creationId xmlns="" xmlns:a16="http://schemas.microsoft.com/office/drawing/2014/main" id="{A4352111-6548-914F-965A-910DC8926DFD}"/>
              </a:ext>
            </a:extLst>
          </p:cNvPr>
          <p:cNvSpPr>
            <a:spLocks/>
          </p:cNvSpPr>
          <p:nvPr/>
        </p:nvSpPr>
        <p:spPr bwMode="auto">
          <a:xfrm>
            <a:off x="1062316" y="4994698"/>
            <a:ext cx="3144664" cy="1569952"/>
          </a:xfrm>
          <a:custGeom>
            <a:avLst/>
            <a:gdLst>
              <a:gd name="T0" fmla="*/ 887056 w 21600"/>
              <a:gd name="T1" fmla="*/ 442646 h 21600"/>
              <a:gd name="T2" fmla="*/ 887056 w 21600"/>
              <a:gd name="T3" fmla="*/ 442646 h 21600"/>
              <a:gd name="T4" fmla="*/ 887056 w 21600"/>
              <a:gd name="T5" fmla="*/ 442646 h 21600"/>
              <a:gd name="T6" fmla="*/ 887056 w 21600"/>
              <a:gd name="T7" fmla="*/ 442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66" y="0"/>
                </a:moveTo>
                <a:lnTo>
                  <a:pt x="1619" y="13212"/>
                </a:lnTo>
                <a:lnTo>
                  <a:pt x="0" y="21600"/>
                </a:lnTo>
                <a:lnTo>
                  <a:pt x="21600" y="8329"/>
                </a:lnTo>
                <a:lnTo>
                  <a:pt x="19966" y="0"/>
                </a:lnTo>
                <a:close/>
              </a:path>
            </a:pathLst>
          </a:custGeom>
          <a:solidFill>
            <a:srgbClr val="244E3B"/>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defRPr/>
            </a:pPr>
            <a:endParaRPr lang="en-US" sz="1707">
              <a:latin typeface="+mn-lt"/>
              <a:ea typeface="+mn-ea"/>
              <a:cs typeface="+mn-ea"/>
              <a:sym typeface="+mn-lt"/>
            </a:endParaRPr>
          </a:p>
        </p:txBody>
      </p:sp>
      <p:sp>
        <p:nvSpPr>
          <p:cNvPr id="42" name="AutoShape 12">
            <a:extLst>
              <a:ext uri="{FF2B5EF4-FFF2-40B4-BE49-F238E27FC236}">
                <a16:creationId xmlns="" xmlns:a16="http://schemas.microsoft.com/office/drawing/2014/main" id="{4C20EAB6-8274-5342-AE90-55413A7D4BA2}"/>
              </a:ext>
            </a:extLst>
          </p:cNvPr>
          <p:cNvSpPr>
            <a:spLocks/>
          </p:cNvSpPr>
          <p:nvPr/>
        </p:nvSpPr>
        <p:spPr bwMode="auto">
          <a:xfrm>
            <a:off x="1438532" y="4032725"/>
            <a:ext cx="2395406" cy="1568364"/>
          </a:xfrm>
          <a:custGeom>
            <a:avLst/>
            <a:gdLst>
              <a:gd name="T0" fmla="*/ 675741 w 21600"/>
              <a:gd name="T1" fmla="*/ 442057 h 21600"/>
              <a:gd name="T2" fmla="*/ 675741 w 21600"/>
              <a:gd name="T3" fmla="*/ 442057 h 21600"/>
              <a:gd name="T4" fmla="*/ 675741 w 21600"/>
              <a:gd name="T5" fmla="*/ 442057 h 21600"/>
              <a:gd name="T6" fmla="*/ 675741 w 21600"/>
              <a:gd name="T7" fmla="*/ 4420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473" y="0"/>
                </a:moveTo>
                <a:lnTo>
                  <a:pt x="2107" y="13259"/>
                </a:lnTo>
                <a:lnTo>
                  <a:pt x="0" y="21600"/>
                </a:lnTo>
                <a:lnTo>
                  <a:pt x="21600" y="8369"/>
                </a:lnTo>
                <a:lnTo>
                  <a:pt x="19473" y="0"/>
                </a:lnTo>
                <a:close/>
              </a:path>
            </a:pathLst>
          </a:custGeom>
          <a:solidFill>
            <a:srgbClr val="244E3B"/>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defRPr/>
            </a:pPr>
            <a:endParaRPr lang="en-US" sz="1707">
              <a:latin typeface="+mn-lt"/>
              <a:ea typeface="+mn-ea"/>
              <a:cs typeface="+mn-ea"/>
              <a:sym typeface="+mn-lt"/>
            </a:endParaRPr>
          </a:p>
        </p:txBody>
      </p:sp>
      <p:sp>
        <p:nvSpPr>
          <p:cNvPr id="43" name="AutoShape 13">
            <a:extLst>
              <a:ext uri="{FF2B5EF4-FFF2-40B4-BE49-F238E27FC236}">
                <a16:creationId xmlns="" xmlns:a16="http://schemas.microsoft.com/office/drawing/2014/main" id="{A94EB69C-F8D2-5A4C-86A7-F6F0B86FDA15}"/>
              </a:ext>
            </a:extLst>
          </p:cNvPr>
          <p:cNvSpPr>
            <a:spLocks/>
          </p:cNvSpPr>
          <p:nvPr/>
        </p:nvSpPr>
        <p:spPr bwMode="auto">
          <a:xfrm>
            <a:off x="1811575" y="3064404"/>
            <a:ext cx="1646146" cy="1576301"/>
          </a:xfrm>
          <a:custGeom>
            <a:avLst/>
            <a:gdLst>
              <a:gd name="T0" fmla="*/ 464425 w 21600"/>
              <a:gd name="T1" fmla="*/ 444412 h 21600"/>
              <a:gd name="T2" fmla="*/ 464425 w 21600"/>
              <a:gd name="T3" fmla="*/ 444412 h 21600"/>
              <a:gd name="T4" fmla="*/ 464425 w 21600"/>
              <a:gd name="T5" fmla="*/ 444412 h 21600"/>
              <a:gd name="T6" fmla="*/ 464425 w 21600"/>
              <a:gd name="T7" fmla="*/ 4444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79" y="0"/>
                </a:moveTo>
                <a:lnTo>
                  <a:pt x="3093" y="13274"/>
                </a:lnTo>
                <a:lnTo>
                  <a:pt x="0" y="21600"/>
                </a:lnTo>
                <a:lnTo>
                  <a:pt x="21599" y="8411"/>
                </a:lnTo>
                <a:lnTo>
                  <a:pt x="18479" y="0"/>
                </a:lnTo>
                <a:close/>
              </a:path>
            </a:pathLst>
          </a:custGeom>
          <a:solidFill>
            <a:srgbClr val="244E3B"/>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defRPr/>
            </a:pPr>
            <a:endParaRPr lang="en-US" sz="1707">
              <a:latin typeface="+mn-lt"/>
              <a:ea typeface="+mn-ea"/>
              <a:cs typeface="+mn-ea"/>
              <a:sym typeface="+mn-lt"/>
            </a:endParaRPr>
          </a:p>
        </p:txBody>
      </p:sp>
      <p:sp>
        <p:nvSpPr>
          <p:cNvPr id="44" name="AutoShape 14">
            <a:extLst>
              <a:ext uri="{FF2B5EF4-FFF2-40B4-BE49-F238E27FC236}">
                <a16:creationId xmlns="" xmlns:a16="http://schemas.microsoft.com/office/drawing/2014/main" id="{8FAB76A9-1647-404F-93A3-72B5FFDA35DB}"/>
              </a:ext>
            </a:extLst>
          </p:cNvPr>
          <p:cNvSpPr>
            <a:spLocks/>
          </p:cNvSpPr>
          <p:nvPr/>
        </p:nvSpPr>
        <p:spPr bwMode="auto">
          <a:xfrm>
            <a:off x="1062315" y="5955082"/>
            <a:ext cx="3516119" cy="609566"/>
          </a:xfrm>
          <a:custGeom>
            <a:avLst/>
            <a:gdLst>
              <a:gd name="T0" fmla="*/ 991831 w 21600"/>
              <a:gd name="T1" fmla="*/ 171879 h 21600"/>
              <a:gd name="T2" fmla="*/ 991831 w 21600"/>
              <a:gd name="T3" fmla="*/ 171879 h 21600"/>
              <a:gd name="T4" fmla="*/ 991831 w 21600"/>
              <a:gd name="T5" fmla="*/ 171879 h 21600"/>
              <a:gd name="T6" fmla="*/ 991831 w 21600"/>
              <a:gd name="T7" fmla="*/ 1718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lnTo>
                  <a:pt x="20151" y="0"/>
                </a:lnTo>
                <a:lnTo>
                  <a:pt x="1448" y="0"/>
                </a:lnTo>
                <a:lnTo>
                  <a:pt x="0" y="21600"/>
                </a:lnTo>
                <a:lnTo>
                  <a:pt x="21599" y="21600"/>
                </a:lnTo>
                <a:close/>
              </a:path>
            </a:pathLst>
          </a:custGeom>
          <a:solidFill>
            <a:srgbClr val="8CBA5E"/>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defRPr/>
            </a:pPr>
            <a:endParaRPr lang="en-US" sz="1707">
              <a:latin typeface="+mn-lt"/>
              <a:ea typeface="+mn-ea"/>
              <a:cs typeface="+mn-ea"/>
              <a:sym typeface="+mn-lt"/>
            </a:endParaRPr>
          </a:p>
        </p:txBody>
      </p:sp>
      <p:sp>
        <p:nvSpPr>
          <p:cNvPr id="45" name="AutoShape 15">
            <a:extLst>
              <a:ext uri="{FF2B5EF4-FFF2-40B4-BE49-F238E27FC236}">
                <a16:creationId xmlns="" xmlns:a16="http://schemas.microsoft.com/office/drawing/2014/main" id="{DD39D2D7-C449-5647-8831-3390C534248A}"/>
              </a:ext>
            </a:extLst>
          </p:cNvPr>
          <p:cNvSpPr>
            <a:spLocks/>
          </p:cNvSpPr>
          <p:nvPr/>
        </p:nvSpPr>
        <p:spPr bwMode="auto">
          <a:xfrm>
            <a:off x="1438532" y="4994697"/>
            <a:ext cx="2768448" cy="606392"/>
          </a:xfrm>
          <a:custGeom>
            <a:avLst/>
            <a:gdLst>
              <a:gd name="T0" fmla="*/ 781104 w 21600"/>
              <a:gd name="T1" fmla="*/ 170702 h 21600"/>
              <a:gd name="T2" fmla="*/ 781104 w 21600"/>
              <a:gd name="T3" fmla="*/ 170702 h 21600"/>
              <a:gd name="T4" fmla="*/ 781104 w 21600"/>
              <a:gd name="T5" fmla="*/ 170702 h 21600"/>
              <a:gd name="T6" fmla="*/ 781104 w 21600"/>
              <a:gd name="T7" fmla="*/ 1707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23" y="0"/>
                </a:moveTo>
                <a:lnTo>
                  <a:pt x="0" y="21599"/>
                </a:lnTo>
                <a:lnTo>
                  <a:pt x="21600" y="21599"/>
                </a:lnTo>
                <a:lnTo>
                  <a:pt x="19744" y="0"/>
                </a:lnTo>
                <a:lnTo>
                  <a:pt x="1823" y="0"/>
                </a:lnTo>
                <a:close/>
              </a:path>
            </a:pathLst>
          </a:custGeom>
          <a:solidFill>
            <a:srgbClr val="8CBA5E"/>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defRPr/>
            </a:pPr>
            <a:endParaRPr lang="en-US" sz="1707">
              <a:latin typeface="+mn-lt"/>
              <a:ea typeface="+mn-ea"/>
              <a:cs typeface="+mn-ea"/>
              <a:sym typeface="+mn-lt"/>
            </a:endParaRPr>
          </a:p>
        </p:txBody>
      </p:sp>
      <p:sp>
        <p:nvSpPr>
          <p:cNvPr id="46" name="AutoShape 16">
            <a:extLst>
              <a:ext uri="{FF2B5EF4-FFF2-40B4-BE49-F238E27FC236}">
                <a16:creationId xmlns="" xmlns:a16="http://schemas.microsoft.com/office/drawing/2014/main" id="{36F9D390-F0F4-8C44-8826-6A8EA1177E37}"/>
              </a:ext>
            </a:extLst>
          </p:cNvPr>
          <p:cNvSpPr>
            <a:spLocks/>
          </p:cNvSpPr>
          <p:nvPr/>
        </p:nvSpPr>
        <p:spPr bwMode="auto">
          <a:xfrm>
            <a:off x="2184616" y="3064405"/>
            <a:ext cx="1273105" cy="614329"/>
          </a:xfrm>
          <a:custGeom>
            <a:avLst/>
            <a:gdLst>
              <a:gd name="T0" fmla="*/ 359061 w 21600"/>
              <a:gd name="T1" fmla="*/ 173056 h 21600"/>
              <a:gd name="T2" fmla="*/ 359061 w 21600"/>
              <a:gd name="T3" fmla="*/ 173056 h 21600"/>
              <a:gd name="T4" fmla="*/ 359061 w 21600"/>
              <a:gd name="T5" fmla="*/ 173056 h 21600"/>
              <a:gd name="T6" fmla="*/ 359061 w 21600"/>
              <a:gd name="T7" fmla="*/ 1730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lnTo>
                  <a:pt x="17563" y="0"/>
                </a:lnTo>
                <a:lnTo>
                  <a:pt x="4072" y="0"/>
                </a:lnTo>
                <a:lnTo>
                  <a:pt x="0" y="21599"/>
                </a:lnTo>
                <a:lnTo>
                  <a:pt x="21599" y="21599"/>
                </a:lnTo>
                <a:close/>
              </a:path>
            </a:pathLst>
          </a:custGeom>
          <a:solidFill>
            <a:srgbClr val="8CBA5E"/>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a:lstStyle>
          <a:p>
            <a:pPr>
              <a:defRPr/>
            </a:pPr>
            <a:endParaRPr lang="en-US" sz="1707" dirty="0">
              <a:latin typeface="+mn-lt"/>
              <a:ea typeface="+mn-ea"/>
              <a:cs typeface="+mn-ea"/>
              <a:sym typeface="+mn-lt"/>
            </a:endParaRPr>
          </a:p>
        </p:txBody>
      </p:sp>
      <p:sp>
        <p:nvSpPr>
          <p:cNvPr id="47" name="AutoShape 17">
            <a:extLst>
              <a:ext uri="{FF2B5EF4-FFF2-40B4-BE49-F238E27FC236}">
                <a16:creationId xmlns="" xmlns:a16="http://schemas.microsoft.com/office/drawing/2014/main" id="{92A9FC05-8465-F540-89A8-DE9CA5885D1B}"/>
              </a:ext>
            </a:extLst>
          </p:cNvPr>
          <p:cNvSpPr>
            <a:spLocks/>
          </p:cNvSpPr>
          <p:nvPr/>
        </p:nvSpPr>
        <p:spPr bwMode="auto">
          <a:xfrm>
            <a:off x="1811575" y="4032726"/>
            <a:ext cx="2022364" cy="607980"/>
          </a:xfrm>
          <a:custGeom>
            <a:avLst/>
            <a:gdLst>
              <a:gd name="T0" fmla="*/ 53403474 w 21600"/>
              <a:gd name="T1" fmla="*/ 4815937 h 21600"/>
              <a:gd name="T2" fmla="*/ 53403474 w 21600"/>
              <a:gd name="T3" fmla="*/ 4815937 h 21600"/>
              <a:gd name="T4" fmla="*/ 53403474 w 21600"/>
              <a:gd name="T5" fmla="*/ 4815937 h 21600"/>
              <a:gd name="T6" fmla="*/ 53403474 w 21600"/>
              <a:gd name="T7" fmla="*/ 48159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518" y="0"/>
                </a:moveTo>
                <a:lnTo>
                  <a:pt x="0" y="21600"/>
                </a:lnTo>
                <a:lnTo>
                  <a:pt x="21600" y="21600"/>
                </a:lnTo>
                <a:lnTo>
                  <a:pt x="19081" y="0"/>
                </a:lnTo>
                <a:lnTo>
                  <a:pt x="2518" y="0"/>
                </a:lnTo>
                <a:close/>
              </a:path>
            </a:pathLst>
          </a:custGeom>
          <a:solidFill>
            <a:srgbClr val="8CBA5E"/>
          </a:solidFill>
          <a:ln>
            <a:noFill/>
          </a:ln>
        </p:spPr>
        <p:txBody>
          <a:bodyPr lIns="0" tIns="0" rIns="0" bIns="0"/>
          <a:lstStyle/>
          <a:p>
            <a:endParaRPr lang="zh-CN" altLang="en-US" sz="1707">
              <a:solidFill>
                <a:prstClr val="black"/>
              </a:solidFill>
              <a:cs typeface="+mn-ea"/>
              <a:sym typeface="+mn-lt"/>
            </a:endParaRPr>
          </a:p>
        </p:txBody>
      </p:sp>
      <p:sp>
        <p:nvSpPr>
          <p:cNvPr id="48" name="TextBox 51">
            <a:extLst>
              <a:ext uri="{FF2B5EF4-FFF2-40B4-BE49-F238E27FC236}">
                <a16:creationId xmlns="" xmlns:a16="http://schemas.microsoft.com/office/drawing/2014/main" id="{D1DC649E-412E-594C-8EDC-560502019B41}"/>
              </a:ext>
            </a:extLst>
          </p:cNvPr>
          <p:cNvSpPr txBox="1"/>
          <p:nvPr/>
        </p:nvSpPr>
        <p:spPr>
          <a:xfrm>
            <a:off x="2373394" y="3186634"/>
            <a:ext cx="952697" cy="400110"/>
          </a:xfrm>
          <a:prstGeom prst="rect">
            <a:avLst/>
          </a:prstGeom>
          <a:noFill/>
        </p:spPr>
        <p:txBody>
          <a:bodyPr wrap="none">
            <a:spAutoFit/>
          </a:bodyPr>
          <a:lstStyle/>
          <a:p>
            <a:pPr algn="ctr">
              <a:defRPr/>
            </a:pPr>
            <a:r>
              <a:rPr lang="en-US" sz="2000" dirty="0">
                <a:solidFill>
                  <a:prstClr val="white"/>
                </a:solidFill>
                <a:cs typeface="+mn-ea"/>
                <a:sym typeface="+mn-lt"/>
              </a:rPr>
              <a:t>Step 1</a:t>
            </a:r>
          </a:p>
        </p:txBody>
      </p:sp>
      <p:sp>
        <p:nvSpPr>
          <p:cNvPr id="49" name="TextBox 52">
            <a:extLst>
              <a:ext uri="{FF2B5EF4-FFF2-40B4-BE49-F238E27FC236}">
                <a16:creationId xmlns="" xmlns:a16="http://schemas.microsoft.com/office/drawing/2014/main" id="{D5F024F4-4670-3944-8685-B39988AF5505}"/>
              </a:ext>
            </a:extLst>
          </p:cNvPr>
          <p:cNvSpPr txBox="1"/>
          <p:nvPr/>
        </p:nvSpPr>
        <p:spPr>
          <a:xfrm>
            <a:off x="2373394" y="4158131"/>
            <a:ext cx="952697" cy="400110"/>
          </a:xfrm>
          <a:prstGeom prst="rect">
            <a:avLst/>
          </a:prstGeom>
          <a:noFill/>
        </p:spPr>
        <p:txBody>
          <a:bodyPr wrap="none">
            <a:spAutoFit/>
          </a:bodyPr>
          <a:lstStyle/>
          <a:p>
            <a:pPr algn="ctr">
              <a:defRPr/>
            </a:pPr>
            <a:r>
              <a:rPr lang="en-US" sz="2000" dirty="0">
                <a:solidFill>
                  <a:prstClr val="white"/>
                </a:solidFill>
                <a:cs typeface="+mn-ea"/>
                <a:sym typeface="+mn-lt"/>
              </a:rPr>
              <a:t>Step 2</a:t>
            </a:r>
          </a:p>
        </p:txBody>
      </p:sp>
      <p:sp>
        <p:nvSpPr>
          <p:cNvPr id="50" name="TextBox 53">
            <a:extLst>
              <a:ext uri="{FF2B5EF4-FFF2-40B4-BE49-F238E27FC236}">
                <a16:creationId xmlns="" xmlns:a16="http://schemas.microsoft.com/office/drawing/2014/main" id="{24717E12-2A62-B14D-8C0F-598CA1183170}"/>
              </a:ext>
            </a:extLst>
          </p:cNvPr>
          <p:cNvSpPr txBox="1"/>
          <p:nvPr/>
        </p:nvSpPr>
        <p:spPr>
          <a:xfrm>
            <a:off x="2347995" y="5128040"/>
            <a:ext cx="952697" cy="400110"/>
          </a:xfrm>
          <a:prstGeom prst="rect">
            <a:avLst/>
          </a:prstGeom>
          <a:noFill/>
        </p:spPr>
        <p:txBody>
          <a:bodyPr wrap="none">
            <a:spAutoFit/>
          </a:bodyPr>
          <a:lstStyle/>
          <a:p>
            <a:pPr algn="ctr">
              <a:defRPr/>
            </a:pPr>
            <a:r>
              <a:rPr lang="en-US" sz="2000" dirty="0">
                <a:solidFill>
                  <a:prstClr val="white"/>
                </a:solidFill>
                <a:cs typeface="+mn-ea"/>
                <a:sym typeface="+mn-lt"/>
              </a:rPr>
              <a:t>Step 3</a:t>
            </a:r>
          </a:p>
        </p:txBody>
      </p:sp>
      <p:sp>
        <p:nvSpPr>
          <p:cNvPr id="51" name="TextBox 54">
            <a:extLst>
              <a:ext uri="{FF2B5EF4-FFF2-40B4-BE49-F238E27FC236}">
                <a16:creationId xmlns="" xmlns:a16="http://schemas.microsoft.com/office/drawing/2014/main" id="{7CA06F9F-6897-E143-AA21-04892DFDEBD3}"/>
              </a:ext>
            </a:extLst>
          </p:cNvPr>
          <p:cNvSpPr txBox="1"/>
          <p:nvPr/>
        </p:nvSpPr>
        <p:spPr>
          <a:xfrm>
            <a:off x="2358314" y="6075726"/>
            <a:ext cx="952697" cy="400110"/>
          </a:xfrm>
          <a:prstGeom prst="rect">
            <a:avLst/>
          </a:prstGeom>
          <a:noFill/>
        </p:spPr>
        <p:txBody>
          <a:bodyPr wrap="none">
            <a:spAutoFit/>
          </a:bodyPr>
          <a:lstStyle/>
          <a:p>
            <a:pPr algn="ctr">
              <a:defRPr/>
            </a:pPr>
            <a:r>
              <a:rPr lang="en-US" sz="2000" dirty="0">
                <a:solidFill>
                  <a:prstClr val="white"/>
                </a:solidFill>
                <a:cs typeface="+mn-ea"/>
                <a:sym typeface="+mn-lt"/>
              </a:rPr>
              <a:t>Step 4</a:t>
            </a:r>
          </a:p>
        </p:txBody>
      </p:sp>
      <p:pic>
        <p:nvPicPr>
          <p:cNvPr id="3" name="图形 2" descr="落叶树 纯色填充">
            <a:extLst>
              <a:ext uri="{FF2B5EF4-FFF2-40B4-BE49-F238E27FC236}">
                <a16:creationId xmlns="" xmlns:a16="http://schemas.microsoft.com/office/drawing/2014/main" id="{C05A816B-D555-D540-8AFC-F20E54C2D4A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396611" y="2206542"/>
            <a:ext cx="914400" cy="914400"/>
          </a:xfrm>
          <a:prstGeom prst="rect">
            <a:avLst/>
          </a:prstGeom>
        </p:spPr>
      </p:pic>
      <p:grpSp>
        <p:nvGrpSpPr>
          <p:cNvPr id="81" name="组合 80">
            <a:extLst>
              <a:ext uri="{FF2B5EF4-FFF2-40B4-BE49-F238E27FC236}">
                <a16:creationId xmlns="" xmlns:a16="http://schemas.microsoft.com/office/drawing/2014/main" id="{4FCEF8A5-EDC9-3B4C-8719-D6110B8F6952}"/>
              </a:ext>
            </a:extLst>
          </p:cNvPr>
          <p:cNvGrpSpPr/>
          <p:nvPr/>
        </p:nvGrpSpPr>
        <p:grpSpPr>
          <a:xfrm>
            <a:off x="612573" y="625199"/>
            <a:ext cx="603468" cy="385836"/>
            <a:chOff x="5507206" y="1870053"/>
            <a:chExt cx="1167071" cy="746182"/>
          </a:xfrm>
          <a:solidFill>
            <a:srgbClr val="65BD0B"/>
          </a:solidFill>
        </p:grpSpPr>
        <p:pic>
          <p:nvPicPr>
            <p:cNvPr id="82" name="图形 81" descr="树叶 纯色填充">
              <a:extLst>
                <a:ext uri="{FF2B5EF4-FFF2-40B4-BE49-F238E27FC236}">
                  <a16:creationId xmlns="" xmlns:a16="http://schemas.microsoft.com/office/drawing/2014/main" id="{4B264E72-1B11-B742-86F3-2F05DFD77DB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928095" y="1870053"/>
              <a:ext cx="746182" cy="746182"/>
            </a:xfrm>
            <a:prstGeom prst="rect">
              <a:avLst/>
            </a:prstGeom>
          </p:spPr>
        </p:pic>
        <p:pic>
          <p:nvPicPr>
            <p:cNvPr id="83" name="图形 82" descr="树叶 纯色填充">
              <a:extLst>
                <a:ext uri="{FF2B5EF4-FFF2-40B4-BE49-F238E27FC236}">
                  <a16:creationId xmlns="" xmlns:a16="http://schemas.microsoft.com/office/drawing/2014/main" id="{15C4FF4C-D0AD-0D4D-B640-FA65F4230AB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flipH="1">
              <a:off x="5507206" y="2004940"/>
              <a:ext cx="572816" cy="572816"/>
            </a:xfrm>
            <a:prstGeom prst="rect">
              <a:avLst/>
            </a:prstGeom>
          </p:spPr>
        </p:pic>
      </p:grpSp>
      <p:sp>
        <p:nvSpPr>
          <p:cNvPr id="84" name="文本框 83">
            <a:extLst>
              <a:ext uri="{FF2B5EF4-FFF2-40B4-BE49-F238E27FC236}">
                <a16:creationId xmlns="" xmlns:a16="http://schemas.microsoft.com/office/drawing/2014/main" id="{058B19BA-F35B-0F48-94E9-5BB1E6C39CA5}"/>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低碳生活的举措</a:t>
            </a:r>
          </a:p>
        </p:txBody>
      </p:sp>
      <p:sp>
        <p:nvSpPr>
          <p:cNvPr id="86" name="Rounded Rectangle 43">
            <a:extLst>
              <a:ext uri="{FF2B5EF4-FFF2-40B4-BE49-F238E27FC236}">
                <a16:creationId xmlns="" xmlns:a16="http://schemas.microsoft.com/office/drawing/2014/main" id="{23261768-A72A-464C-A0A6-49EA93DA0A8C}"/>
              </a:ext>
            </a:extLst>
          </p:cNvPr>
          <p:cNvSpPr/>
          <p:nvPr/>
        </p:nvSpPr>
        <p:spPr>
          <a:xfrm>
            <a:off x="5488996" y="1238767"/>
            <a:ext cx="1154826" cy="294763"/>
          </a:xfrm>
          <a:prstGeom prst="roundRect">
            <a:avLst>
              <a:gd name="adj" fmla="val 46832"/>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9" name="TextBox 81">
            <a:extLst>
              <a:ext uri="{FF2B5EF4-FFF2-40B4-BE49-F238E27FC236}">
                <a16:creationId xmlns="" xmlns:a16="http://schemas.microsoft.com/office/drawing/2014/main" id="{30E501D3-E90A-4D4F-8F21-6C0B45E3B872}"/>
              </a:ext>
            </a:extLst>
          </p:cNvPr>
          <p:cNvSpPr txBox="1"/>
          <p:nvPr/>
        </p:nvSpPr>
        <p:spPr>
          <a:xfrm>
            <a:off x="5522596" y="1581850"/>
            <a:ext cx="5321822" cy="567122"/>
          </a:xfrm>
          <a:prstGeom prst="rect">
            <a:avLst/>
          </a:prstGeom>
          <a:noFill/>
        </p:spPr>
        <p:txBody>
          <a:bodyPr wrap="square" lIns="45317" tIns="22659" rIns="45317" bIns="22659" rtlCol="0">
            <a:spAutoFit/>
          </a:bodyPr>
          <a:lstStyle/>
          <a:p>
            <a:pPr>
              <a:lnSpc>
                <a:spcPct val="150000"/>
              </a:lnSpc>
            </a:pPr>
            <a:r>
              <a:rPr lang="zh-CN" altLang="en-US" sz="1200" dirty="0">
                <a:solidFill>
                  <a:srgbClr val="244E3B"/>
                </a:solidFill>
                <a:cs typeface="+mn-ea"/>
                <a:sym typeface="+mn-lt"/>
              </a:rPr>
              <a:t>您的内容打在这里，或者通过复制您的文本后，在此框中选择粘贴，并选择只保留文字。您的内容打在这里，或者</a:t>
            </a:r>
            <a:endParaRPr lang="en-US" altLang="zh-CN" sz="1200" dirty="0">
              <a:solidFill>
                <a:srgbClr val="244E3B"/>
              </a:solidFill>
              <a:cs typeface="+mn-ea"/>
              <a:sym typeface="+mn-lt"/>
            </a:endParaRPr>
          </a:p>
        </p:txBody>
      </p:sp>
      <p:sp>
        <p:nvSpPr>
          <p:cNvPr id="92" name="Rounded Rectangle 43">
            <a:extLst>
              <a:ext uri="{FF2B5EF4-FFF2-40B4-BE49-F238E27FC236}">
                <a16:creationId xmlns="" xmlns:a16="http://schemas.microsoft.com/office/drawing/2014/main" id="{9A7A8556-6DF8-6B40-8E30-8021C6662D64}"/>
              </a:ext>
            </a:extLst>
          </p:cNvPr>
          <p:cNvSpPr/>
          <p:nvPr/>
        </p:nvSpPr>
        <p:spPr>
          <a:xfrm>
            <a:off x="5488996" y="2493418"/>
            <a:ext cx="1154826" cy="294763"/>
          </a:xfrm>
          <a:prstGeom prst="roundRect">
            <a:avLst>
              <a:gd name="adj" fmla="val 46832"/>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5" name="TextBox 46">
            <a:extLst>
              <a:ext uri="{FF2B5EF4-FFF2-40B4-BE49-F238E27FC236}">
                <a16:creationId xmlns="" xmlns:a16="http://schemas.microsoft.com/office/drawing/2014/main" id="{48713FDB-8CB7-104C-A3DA-3ABD70F22268}"/>
              </a:ext>
            </a:extLst>
          </p:cNvPr>
          <p:cNvSpPr txBox="1"/>
          <p:nvPr/>
        </p:nvSpPr>
        <p:spPr>
          <a:xfrm>
            <a:off x="5510153" y="2863226"/>
            <a:ext cx="5321822" cy="567122"/>
          </a:xfrm>
          <a:prstGeom prst="rect">
            <a:avLst/>
          </a:prstGeom>
          <a:noFill/>
        </p:spPr>
        <p:txBody>
          <a:bodyPr wrap="square" lIns="45317" tIns="22659" rIns="45317" bIns="22659" rtlCol="0">
            <a:spAutoFit/>
          </a:bodyPr>
          <a:lstStyle/>
          <a:p>
            <a:pPr>
              <a:lnSpc>
                <a:spcPct val="150000"/>
              </a:lnSpc>
            </a:pPr>
            <a:r>
              <a:rPr lang="zh-CN" altLang="en-US" sz="1200" dirty="0">
                <a:solidFill>
                  <a:srgbClr val="244E3B"/>
                </a:solidFill>
                <a:cs typeface="+mn-ea"/>
                <a:sym typeface="+mn-lt"/>
              </a:rPr>
              <a:t>您的内容打在这里，或者通过复制您的文本后，在此框中选择粘贴，并选择只保留文字。您的内容打在这里，或者</a:t>
            </a:r>
            <a:endParaRPr lang="en-US" altLang="zh-CN" sz="1200" dirty="0">
              <a:solidFill>
                <a:srgbClr val="244E3B"/>
              </a:solidFill>
              <a:cs typeface="+mn-ea"/>
              <a:sym typeface="+mn-lt"/>
            </a:endParaRPr>
          </a:p>
        </p:txBody>
      </p:sp>
      <p:sp>
        <p:nvSpPr>
          <p:cNvPr id="98" name="Rounded Rectangle 43">
            <a:extLst>
              <a:ext uri="{FF2B5EF4-FFF2-40B4-BE49-F238E27FC236}">
                <a16:creationId xmlns="" xmlns:a16="http://schemas.microsoft.com/office/drawing/2014/main" id="{C23DAB19-44A3-1444-90A5-2155B7330257}"/>
              </a:ext>
            </a:extLst>
          </p:cNvPr>
          <p:cNvSpPr/>
          <p:nvPr/>
        </p:nvSpPr>
        <p:spPr>
          <a:xfrm>
            <a:off x="5488996" y="3741755"/>
            <a:ext cx="1154826" cy="294763"/>
          </a:xfrm>
          <a:prstGeom prst="roundRect">
            <a:avLst>
              <a:gd name="adj" fmla="val 46832"/>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0" name="TextBox 81">
            <a:extLst>
              <a:ext uri="{FF2B5EF4-FFF2-40B4-BE49-F238E27FC236}">
                <a16:creationId xmlns="" xmlns:a16="http://schemas.microsoft.com/office/drawing/2014/main" id="{38980626-083C-714A-9AFC-20A5E6F8E3AA}"/>
              </a:ext>
            </a:extLst>
          </p:cNvPr>
          <p:cNvSpPr txBox="1"/>
          <p:nvPr/>
        </p:nvSpPr>
        <p:spPr>
          <a:xfrm>
            <a:off x="5522596" y="4084838"/>
            <a:ext cx="5321822" cy="567122"/>
          </a:xfrm>
          <a:prstGeom prst="rect">
            <a:avLst/>
          </a:prstGeom>
          <a:noFill/>
        </p:spPr>
        <p:txBody>
          <a:bodyPr wrap="square" lIns="45317" tIns="22659" rIns="45317" bIns="22659" rtlCol="0">
            <a:spAutoFit/>
          </a:bodyPr>
          <a:lstStyle/>
          <a:p>
            <a:pPr>
              <a:lnSpc>
                <a:spcPct val="150000"/>
              </a:lnSpc>
            </a:pPr>
            <a:r>
              <a:rPr lang="zh-CN" altLang="en-US" sz="1200" dirty="0">
                <a:solidFill>
                  <a:srgbClr val="244E3B"/>
                </a:solidFill>
                <a:cs typeface="+mn-ea"/>
                <a:sym typeface="+mn-lt"/>
              </a:rPr>
              <a:t>您的内容打在这里，或者通过复制您的文本后，在此框中选择粘贴，并选择只保留文字。您的内容打在这里，或者</a:t>
            </a:r>
            <a:endParaRPr lang="en-US" altLang="zh-CN" sz="1200" dirty="0">
              <a:solidFill>
                <a:srgbClr val="244E3B"/>
              </a:solidFill>
              <a:cs typeface="+mn-ea"/>
              <a:sym typeface="+mn-lt"/>
            </a:endParaRPr>
          </a:p>
        </p:txBody>
      </p:sp>
      <p:sp>
        <p:nvSpPr>
          <p:cNvPr id="103" name="Rounded Rectangle 43">
            <a:extLst>
              <a:ext uri="{FF2B5EF4-FFF2-40B4-BE49-F238E27FC236}">
                <a16:creationId xmlns="" xmlns:a16="http://schemas.microsoft.com/office/drawing/2014/main" id="{17D7190F-0C05-304A-812E-7EB64944A078}"/>
              </a:ext>
            </a:extLst>
          </p:cNvPr>
          <p:cNvSpPr/>
          <p:nvPr/>
        </p:nvSpPr>
        <p:spPr>
          <a:xfrm>
            <a:off x="5488996" y="4996406"/>
            <a:ext cx="1154826" cy="294763"/>
          </a:xfrm>
          <a:prstGeom prst="roundRect">
            <a:avLst>
              <a:gd name="adj" fmla="val 46832"/>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5" name="TextBox 46">
            <a:extLst>
              <a:ext uri="{FF2B5EF4-FFF2-40B4-BE49-F238E27FC236}">
                <a16:creationId xmlns="" xmlns:a16="http://schemas.microsoft.com/office/drawing/2014/main" id="{4A002BD9-4FD8-2647-BEA2-CC31F8356313}"/>
              </a:ext>
            </a:extLst>
          </p:cNvPr>
          <p:cNvSpPr txBox="1"/>
          <p:nvPr/>
        </p:nvSpPr>
        <p:spPr>
          <a:xfrm>
            <a:off x="5510153" y="5366214"/>
            <a:ext cx="5321822" cy="567122"/>
          </a:xfrm>
          <a:prstGeom prst="rect">
            <a:avLst/>
          </a:prstGeom>
          <a:noFill/>
        </p:spPr>
        <p:txBody>
          <a:bodyPr wrap="square" lIns="45317" tIns="22659" rIns="45317" bIns="22659" rtlCol="0">
            <a:spAutoFit/>
          </a:bodyPr>
          <a:lstStyle/>
          <a:p>
            <a:pPr>
              <a:lnSpc>
                <a:spcPct val="150000"/>
              </a:lnSpc>
            </a:pPr>
            <a:r>
              <a:rPr lang="zh-CN" altLang="en-US" sz="1200" dirty="0">
                <a:solidFill>
                  <a:srgbClr val="244E3B"/>
                </a:solidFill>
                <a:cs typeface="+mn-ea"/>
                <a:sym typeface="+mn-lt"/>
              </a:rPr>
              <a:t>您的内容打在这里，或者通过复制您的文本后，在此框中选择粘贴，并选择只保留文字。您的内容打在这里，或者</a:t>
            </a:r>
            <a:endParaRPr lang="en-US" altLang="zh-CN" sz="1200" dirty="0">
              <a:solidFill>
                <a:srgbClr val="244E3B"/>
              </a:solidFill>
              <a:cs typeface="+mn-ea"/>
              <a:sym typeface="+mn-lt"/>
            </a:endParaRPr>
          </a:p>
        </p:txBody>
      </p:sp>
      <p:grpSp>
        <p:nvGrpSpPr>
          <p:cNvPr id="9" name="组合 8">
            <a:extLst>
              <a:ext uri="{FF2B5EF4-FFF2-40B4-BE49-F238E27FC236}">
                <a16:creationId xmlns="" xmlns:a16="http://schemas.microsoft.com/office/drawing/2014/main" id="{87A0712F-E61D-2340-83EB-2B98720AAE0D}"/>
              </a:ext>
            </a:extLst>
          </p:cNvPr>
          <p:cNvGrpSpPr/>
          <p:nvPr/>
        </p:nvGrpSpPr>
        <p:grpSpPr>
          <a:xfrm>
            <a:off x="6643822" y="1386146"/>
            <a:ext cx="2237169" cy="3757641"/>
            <a:chOff x="7217226" y="1173239"/>
            <a:chExt cx="3888410" cy="3757641"/>
          </a:xfrm>
        </p:grpSpPr>
        <p:cxnSp>
          <p:nvCxnSpPr>
            <p:cNvPr id="90" name="直接连接符 36">
              <a:extLst>
                <a:ext uri="{FF2B5EF4-FFF2-40B4-BE49-F238E27FC236}">
                  <a16:creationId xmlns="" xmlns:a16="http://schemas.microsoft.com/office/drawing/2014/main" id="{67ACF73E-AF42-2A47-A67E-BAB118EF50C2}"/>
                </a:ext>
              </a:extLst>
            </p:cNvPr>
            <p:cNvCxnSpPr>
              <a:cxnSpLocks/>
            </p:cNvCxnSpPr>
            <p:nvPr/>
          </p:nvCxnSpPr>
          <p:spPr>
            <a:xfrm>
              <a:off x="7217226" y="1173239"/>
              <a:ext cx="3888410" cy="0"/>
            </a:xfrm>
            <a:prstGeom prst="line">
              <a:avLst/>
            </a:prstGeom>
            <a:ln>
              <a:solidFill>
                <a:srgbClr val="244E3B"/>
              </a:solidFill>
            </a:ln>
          </p:spPr>
          <p:style>
            <a:lnRef idx="1">
              <a:schemeClr val="accent1"/>
            </a:lnRef>
            <a:fillRef idx="0">
              <a:schemeClr val="accent1"/>
            </a:fillRef>
            <a:effectRef idx="0">
              <a:schemeClr val="accent1"/>
            </a:effectRef>
            <a:fontRef idx="minor">
              <a:schemeClr val="tx1"/>
            </a:fontRef>
          </p:style>
        </p:cxnSp>
        <p:cxnSp>
          <p:nvCxnSpPr>
            <p:cNvPr id="96" name="直接连接符 42">
              <a:extLst>
                <a:ext uri="{FF2B5EF4-FFF2-40B4-BE49-F238E27FC236}">
                  <a16:creationId xmlns="" xmlns:a16="http://schemas.microsoft.com/office/drawing/2014/main" id="{2659F2F0-A84E-1A4C-934D-C74C14D371E3}"/>
                </a:ext>
              </a:extLst>
            </p:cNvPr>
            <p:cNvCxnSpPr>
              <a:cxnSpLocks/>
            </p:cNvCxnSpPr>
            <p:nvPr/>
          </p:nvCxnSpPr>
          <p:spPr>
            <a:xfrm>
              <a:off x="7217226" y="2427892"/>
              <a:ext cx="3888410" cy="0"/>
            </a:xfrm>
            <a:prstGeom prst="line">
              <a:avLst/>
            </a:prstGeom>
            <a:ln>
              <a:solidFill>
                <a:srgbClr val="244E3B"/>
              </a:solidFill>
            </a:ln>
          </p:spPr>
          <p:style>
            <a:lnRef idx="1">
              <a:schemeClr val="accent1"/>
            </a:lnRef>
            <a:fillRef idx="0">
              <a:schemeClr val="accent1"/>
            </a:fillRef>
            <a:effectRef idx="0">
              <a:schemeClr val="accent1"/>
            </a:effectRef>
            <a:fontRef idx="minor">
              <a:schemeClr val="tx1"/>
            </a:fontRef>
          </p:style>
        </p:cxnSp>
        <p:cxnSp>
          <p:nvCxnSpPr>
            <p:cNvPr id="101" name="直接连接符 36">
              <a:extLst>
                <a:ext uri="{FF2B5EF4-FFF2-40B4-BE49-F238E27FC236}">
                  <a16:creationId xmlns="" xmlns:a16="http://schemas.microsoft.com/office/drawing/2014/main" id="{693E4C0C-91F6-6549-A723-46C3A32F7E92}"/>
                </a:ext>
              </a:extLst>
            </p:cNvPr>
            <p:cNvCxnSpPr>
              <a:cxnSpLocks/>
            </p:cNvCxnSpPr>
            <p:nvPr/>
          </p:nvCxnSpPr>
          <p:spPr>
            <a:xfrm>
              <a:off x="7217226" y="3676227"/>
              <a:ext cx="3888410" cy="0"/>
            </a:xfrm>
            <a:prstGeom prst="line">
              <a:avLst/>
            </a:prstGeom>
            <a:ln>
              <a:solidFill>
                <a:srgbClr val="244E3B"/>
              </a:solidFill>
            </a:ln>
          </p:spPr>
          <p:style>
            <a:lnRef idx="1">
              <a:schemeClr val="accent1"/>
            </a:lnRef>
            <a:fillRef idx="0">
              <a:schemeClr val="accent1"/>
            </a:fillRef>
            <a:effectRef idx="0">
              <a:schemeClr val="accent1"/>
            </a:effectRef>
            <a:fontRef idx="minor">
              <a:schemeClr val="tx1"/>
            </a:fontRef>
          </p:style>
        </p:cxnSp>
        <p:cxnSp>
          <p:nvCxnSpPr>
            <p:cNvPr id="106" name="直接连接符 42">
              <a:extLst>
                <a:ext uri="{FF2B5EF4-FFF2-40B4-BE49-F238E27FC236}">
                  <a16:creationId xmlns="" xmlns:a16="http://schemas.microsoft.com/office/drawing/2014/main" id="{53C8010F-1CDF-1745-B254-EF5E91D803E3}"/>
                </a:ext>
              </a:extLst>
            </p:cNvPr>
            <p:cNvCxnSpPr>
              <a:cxnSpLocks/>
            </p:cNvCxnSpPr>
            <p:nvPr/>
          </p:nvCxnSpPr>
          <p:spPr>
            <a:xfrm>
              <a:off x="7217226" y="4930880"/>
              <a:ext cx="3888410" cy="0"/>
            </a:xfrm>
            <a:prstGeom prst="line">
              <a:avLst/>
            </a:prstGeom>
            <a:ln>
              <a:solidFill>
                <a:srgbClr val="244E3B"/>
              </a:solidFill>
            </a:ln>
          </p:spPr>
          <p:style>
            <a:lnRef idx="1">
              <a:schemeClr val="accent1"/>
            </a:lnRef>
            <a:fillRef idx="0">
              <a:schemeClr val="accent1"/>
            </a:fillRef>
            <a:effectRef idx="0">
              <a:schemeClr val="accent1"/>
            </a:effectRef>
            <a:fontRef idx="minor">
              <a:schemeClr val="tx1"/>
            </a:fontRef>
          </p:style>
        </p:cxnSp>
      </p:grpSp>
      <p:sp>
        <p:nvSpPr>
          <p:cNvPr id="107" name="文本框 106">
            <a:extLst>
              <a:ext uri="{FF2B5EF4-FFF2-40B4-BE49-F238E27FC236}">
                <a16:creationId xmlns="" xmlns:a16="http://schemas.microsoft.com/office/drawing/2014/main" id="{073FF9F8-A888-9148-97D5-7362A250050C}"/>
              </a:ext>
            </a:extLst>
          </p:cNvPr>
          <p:cNvSpPr txBox="1"/>
          <p:nvPr/>
        </p:nvSpPr>
        <p:spPr>
          <a:xfrm>
            <a:off x="8242058" y="740898"/>
            <a:ext cx="755335" cy="646331"/>
          </a:xfrm>
          <a:prstGeom prst="rect">
            <a:avLst/>
          </a:prstGeom>
          <a:noFill/>
        </p:spPr>
        <p:txBody>
          <a:bodyPr wrap="none" rtlCol="0">
            <a:spAutoFit/>
          </a:bodyPr>
          <a:lstStyle/>
          <a:p>
            <a:r>
              <a:rPr kumimoji="1" lang="en-US" altLang="zh-CN" sz="3600" b="1" dirty="0">
                <a:solidFill>
                  <a:srgbClr val="244E3B"/>
                </a:solidFill>
                <a:cs typeface="+mn-ea"/>
                <a:sym typeface="+mn-lt"/>
              </a:rPr>
              <a:t>01</a:t>
            </a:r>
            <a:endParaRPr kumimoji="1" lang="zh-CN" altLang="en-US" sz="3600" b="1" dirty="0">
              <a:solidFill>
                <a:srgbClr val="244E3B"/>
              </a:solidFill>
              <a:cs typeface="+mn-ea"/>
              <a:sym typeface="+mn-lt"/>
            </a:endParaRPr>
          </a:p>
        </p:txBody>
      </p:sp>
      <p:sp>
        <p:nvSpPr>
          <p:cNvPr id="108" name="文本框 107">
            <a:extLst>
              <a:ext uri="{FF2B5EF4-FFF2-40B4-BE49-F238E27FC236}">
                <a16:creationId xmlns="" xmlns:a16="http://schemas.microsoft.com/office/drawing/2014/main" id="{FC00EA79-71FA-7D4F-93FB-83558F66A8BD}"/>
              </a:ext>
            </a:extLst>
          </p:cNvPr>
          <p:cNvSpPr txBox="1"/>
          <p:nvPr/>
        </p:nvSpPr>
        <p:spPr>
          <a:xfrm>
            <a:off x="8242057" y="2031996"/>
            <a:ext cx="755335" cy="646331"/>
          </a:xfrm>
          <a:prstGeom prst="rect">
            <a:avLst/>
          </a:prstGeom>
          <a:noFill/>
        </p:spPr>
        <p:txBody>
          <a:bodyPr wrap="none" rtlCol="0">
            <a:spAutoFit/>
          </a:bodyPr>
          <a:lstStyle/>
          <a:p>
            <a:r>
              <a:rPr kumimoji="1" lang="en-US" altLang="zh-CN" sz="3600" b="1" dirty="0">
                <a:solidFill>
                  <a:srgbClr val="244E3B"/>
                </a:solidFill>
                <a:cs typeface="+mn-ea"/>
                <a:sym typeface="+mn-lt"/>
              </a:rPr>
              <a:t>02</a:t>
            </a:r>
            <a:endParaRPr kumimoji="1" lang="zh-CN" altLang="en-US" sz="3600" b="1" dirty="0">
              <a:solidFill>
                <a:srgbClr val="244E3B"/>
              </a:solidFill>
              <a:cs typeface="+mn-ea"/>
              <a:sym typeface="+mn-lt"/>
            </a:endParaRPr>
          </a:p>
        </p:txBody>
      </p:sp>
      <p:sp>
        <p:nvSpPr>
          <p:cNvPr id="109" name="文本框 108">
            <a:extLst>
              <a:ext uri="{FF2B5EF4-FFF2-40B4-BE49-F238E27FC236}">
                <a16:creationId xmlns="" xmlns:a16="http://schemas.microsoft.com/office/drawing/2014/main" id="{1D177257-1480-9841-A862-DA447433937B}"/>
              </a:ext>
            </a:extLst>
          </p:cNvPr>
          <p:cNvSpPr txBox="1"/>
          <p:nvPr/>
        </p:nvSpPr>
        <p:spPr>
          <a:xfrm>
            <a:off x="8242058" y="3267143"/>
            <a:ext cx="755335" cy="646331"/>
          </a:xfrm>
          <a:prstGeom prst="rect">
            <a:avLst/>
          </a:prstGeom>
          <a:noFill/>
        </p:spPr>
        <p:txBody>
          <a:bodyPr wrap="none" rtlCol="0">
            <a:spAutoFit/>
          </a:bodyPr>
          <a:lstStyle/>
          <a:p>
            <a:r>
              <a:rPr kumimoji="1" lang="en-US" altLang="zh-CN" sz="3600" b="1" dirty="0">
                <a:solidFill>
                  <a:srgbClr val="244E3B"/>
                </a:solidFill>
                <a:cs typeface="+mn-ea"/>
                <a:sym typeface="+mn-lt"/>
              </a:rPr>
              <a:t>03</a:t>
            </a:r>
            <a:endParaRPr kumimoji="1" lang="zh-CN" altLang="en-US" sz="3600" b="1" dirty="0">
              <a:solidFill>
                <a:srgbClr val="244E3B"/>
              </a:solidFill>
              <a:cs typeface="+mn-ea"/>
              <a:sym typeface="+mn-lt"/>
            </a:endParaRPr>
          </a:p>
        </p:txBody>
      </p:sp>
      <p:sp>
        <p:nvSpPr>
          <p:cNvPr id="110" name="文本框 109">
            <a:extLst>
              <a:ext uri="{FF2B5EF4-FFF2-40B4-BE49-F238E27FC236}">
                <a16:creationId xmlns="" xmlns:a16="http://schemas.microsoft.com/office/drawing/2014/main" id="{5999FA81-9AC9-BF48-BE8F-0E0389BD8C30}"/>
              </a:ext>
            </a:extLst>
          </p:cNvPr>
          <p:cNvSpPr txBox="1"/>
          <p:nvPr/>
        </p:nvSpPr>
        <p:spPr>
          <a:xfrm>
            <a:off x="8242057" y="4558241"/>
            <a:ext cx="755335" cy="646331"/>
          </a:xfrm>
          <a:prstGeom prst="rect">
            <a:avLst/>
          </a:prstGeom>
          <a:noFill/>
        </p:spPr>
        <p:txBody>
          <a:bodyPr wrap="none" rtlCol="0">
            <a:spAutoFit/>
          </a:bodyPr>
          <a:lstStyle/>
          <a:p>
            <a:r>
              <a:rPr kumimoji="1" lang="en-US" altLang="zh-CN" sz="3600" b="1" dirty="0">
                <a:solidFill>
                  <a:srgbClr val="244E3B"/>
                </a:solidFill>
                <a:cs typeface="+mn-ea"/>
                <a:sym typeface="+mn-lt"/>
              </a:rPr>
              <a:t>04</a:t>
            </a:r>
            <a:endParaRPr kumimoji="1" lang="zh-CN" altLang="en-US" sz="3600" b="1" dirty="0">
              <a:solidFill>
                <a:srgbClr val="244E3B"/>
              </a:solidFill>
              <a:cs typeface="+mn-ea"/>
              <a:sym typeface="+mn-lt"/>
            </a:endParaRPr>
          </a:p>
        </p:txBody>
      </p:sp>
    </p:spTree>
    <p:extLst>
      <p:ext uri="{BB962C8B-B14F-4D97-AF65-F5344CB8AC3E}">
        <p14:creationId xmlns:p14="http://schemas.microsoft.com/office/powerpoint/2010/main" val="2869702353"/>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dissolv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wipe(down)">
                                      <p:cBhvr>
                                        <p:cTn id="65" dur="500"/>
                                        <p:tgtEl>
                                          <p:spTgt spid="8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wipe(down)">
                                      <p:cBhvr>
                                        <p:cTn id="68" dur="500"/>
                                        <p:tgtEl>
                                          <p:spTgt spid="8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wipe(down)">
                                      <p:cBhvr>
                                        <p:cTn id="71" dur="500"/>
                                        <p:tgtEl>
                                          <p:spTgt spid="9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down)">
                                      <p:cBhvr>
                                        <p:cTn id="74" dur="500"/>
                                        <p:tgtEl>
                                          <p:spTgt spid="95"/>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wipe(down)">
                                      <p:cBhvr>
                                        <p:cTn id="77" dur="500"/>
                                        <p:tgtEl>
                                          <p:spTgt spid="98"/>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wipe(down)">
                                      <p:cBhvr>
                                        <p:cTn id="80" dur="500"/>
                                        <p:tgtEl>
                                          <p:spTgt spid="100"/>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03"/>
                                        </p:tgtEl>
                                        <p:attrNameLst>
                                          <p:attrName>style.visibility</p:attrName>
                                        </p:attrNameLst>
                                      </p:cBhvr>
                                      <p:to>
                                        <p:strVal val="visible"/>
                                      </p:to>
                                    </p:set>
                                    <p:animEffect transition="in" filter="wipe(down)">
                                      <p:cBhvr>
                                        <p:cTn id="83" dur="500"/>
                                        <p:tgtEl>
                                          <p:spTgt spid="103"/>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05"/>
                                        </p:tgtEl>
                                        <p:attrNameLst>
                                          <p:attrName>style.visibility</p:attrName>
                                        </p:attrNameLst>
                                      </p:cBhvr>
                                      <p:to>
                                        <p:strVal val="visible"/>
                                      </p:to>
                                    </p:set>
                                    <p:animEffect transition="in" filter="wipe(down)">
                                      <p:cBhvr>
                                        <p:cTn id="86" dur="500"/>
                                        <p:tgtEl>
                                          <p:spTgt spid="105"/>
                                        </p:tgtEl>
                                      </p:cBhvr>
                                    </p:animEffect>
                                  </p:childTnLst>
                                </p:cTn>
                              </p:par>
                              <p:par>
                                <p:cTn id="87" presetID="22" presetClass="entr" presetSubtype="4" fill="hold"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down)">
                                      <p:cBhvr>
                                        <p:cTn id="89" dur="500"/>
                                        <p:tgtEl>
                                          <p:spTgt spid="9"/>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wipe(down)">
                                      <p:cBhvr>
                                        <p:cTn id="92" dur="500"/>
                                        <p:tgtEl>
                                          <p:spTgt spid="107"/>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wipe(down)">
                                      <p:cBhvr>
                                        <p:cTn id="95" dur="500"/>
                                        <p:tgtEl>
                                          <p:spTgt spid="108"/>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wipe(down)">
                                      <p:cBhvr>
                                        <p:cTn id="98" dur="500"/>
                                        <p:tgtEl>
                                          <p:spTgt spid="109"/>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wipe(down)">
                                      <p:cBhvr>
                                        <p:cTn id="101"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p:bldP spid="49" grpId="0"/>
      <p:bldP spid="50" grpId="0"/>
      <p:bldP spid="51" grpId="0"/>
      <p:bldP spid="84" grpId="0"/>
      <p:bldP spid="86" grpId="0" animBg="1"/>
      <p:bldP spid="89" grpId="0"/>
      <p:bldP spid="92" grpId="0" animBg="1"/>
      <p:bldP spid="95" grpId="0"/>
      <p:bldP spid="98" grpId="0" animBg="1"/>
      <p:bldP spid="100" grpId="0"/>
      <p:bldP spid="103" grpId="0" animBg="1"/>
      <p:bldP spid="105" grpId="0"/>
      <p:bldP spid="107" grpId="0"/>
      <p:bldP spid="108" grpId="0"/>
      <p:bldP spid="109" grpId="0"/>
      <p:bldP spid="1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绿色的草地&#10;&#10;描述已自动生成">
            <a:extLst>
              <a:ext uri="{FF2B5EF4-FFF2-40B4-BE49-F238E27FC236}">
                <a16:creationId xmlns="" xmlns:a16="http://schemas.microsoft.com/office/drawing/2014/main" id="{3668D381-C1DC-AF4E-B826-96F4FDC4EF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6" name="矩形 5">
            <a:extLst>
              <a:ext uri="{FF2B5EF4-FFF2-40B4-BE49-F238E27FC236}">
                <a16:creationId xmlns="" xmlns:a16="http://schemas.microsoft.com/office/drawing/2014/main" id="{B2E90DAF-95E3-4D3A-B4CD-242F60476284}"/>
              </a:ext>
            </a:extLst>
          </p:cNvPr>
          <p:cNvSpPr/>
          <p:nvPr/>
        </p:nvSpPr>
        <p:spPr>
          <a:xfrm>
            <a:off x="282233" y="328519"/>
            <a:ext cx="11673254" cy="6248400"/>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1" name="组合 80">
            <a:extLst>
              <a:ext uri="{FF2B5EF4-FFF2-40B4-BE49-F238E27FC236}">
                <a16:creationId xmlns="" xmlns:a16="http://schemas.microsoft.com/office/drawing/2014/main" id="{4FCEF8A5-EDC9-3B4C-8719-D6110B8F6952}"/>
              </a:ext>
            </a:extLst>
          </p:cNvPr>
          <p:cNvGrpSpPr/>
          <p:nvPr/>
        </p:nvGrpSpPr>
        <p:grpSpPr>
          <a:xfrm>
            <a:off x="612573" y="625199"/>
            <a:ext cx="603468" cy="385836"/>
            <a:chOff x="5507206" y="1870053"/>
            <a:chExt cx="1167071" cy="746182"/>
          </a:xfrm>
          <a:solidFill>
            <a:srgbClr val="65BD0B"/>
          </a:solidFill>
        </p:grpSpPr>
        <p:pic>
          <p:nvPicPr>
            <p:cNvPr id="82" name="图形 81" descr="树叶 纯色填充">
              <a:extLst>
                <a:ext uri="{FF2B5EF4-FFF2-40B4-BE49-F238E27FC236}">
                  <a16:creationId xmlns="" xmlns:a16="http://schemas.microsoft.com/office/drawing/2014/main" id="{4B264E72-1B11-B742-86F3-2F05DFD77DB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928095" y="1870053"/>
              <a:ext cx="746182" cy="746182"/>
            </a:xfrm>
            <a:prstGeom prst="rect">
              <a:avLst/>
            </a:prstGeom>
          </p:spPr>
        </p:pic>
        <p:pic>
          <p:nvPicPr>
            <p:cNvPr id="83" name="图形 82" descr="树叶 纯色填充">
              <a:extLst>
                <a:ext uri="{FF2B5EF4-FFF2-40B4-BE49-F238E27FC236}">
                  <a16:creationId xmlns="" xmlns:a16="http://schemas.microsoft.com/office/drawing/2014/main" id="{15C4FF4C-D0AD-0D4D-B640-FA65F4230AB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flipH="1">
              <a:off x="5507206" y="2004940"/>
              <a:ext cx="572816" cy="572816"/>
            </a:xfrm>
            <a:prstGeom prst="rect">
              <a:avLst/>
            </a:prstGeom>
          </p:spPr>
        </p:pic>
      </p:grpSp>
      <p:sp>
        <p:nvSpPr>
          <p:cNvPr id="84" name="文本框 83">
            <a:extLst>
              <a:ext uri="{FF2B5EF4-FFF2-40B4-BE49-F238E27FC236}">
                <a16:creationId xmlns="" xmlns:a16="http://schemas.microsoft.com/office/drawing/2014/main" id="{058B19BA-F35B-0F48-94E9-5BB1E6C39CA5}"/>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低碳生活的举措</a:t>
            </a:r>
          </a:p>
        </p:txBody>
      </p:sp>
      <p:sp>
        <p:nvSpPr>
          <p:cNvPr id="23" name="任意多边形: 形状 6">
            <a:extLst>
              <a:ext uri="{FF2B5EF4-FFF2-40B4-BE49-F238E27FC236}">
                <a16:creationId xmlns="" xmlns:a16="http://schemas.microsoft.com/office/drawing/2014/main" id="{D756EACA-0C4F-8749-B9EB-5C734FC4B25C}"/>
              </a:ext>
            </a:extLst>
          </p:cNvPr>
          <p:cNvSpPr/>
          <p:nvPr/>
        </p:nvSpPr>
        <p:spPr>
          <a:xfrm>
            <a:off x="477836" y="1999580"/>
            <a:ext cx="5284789" cy="3705895"/>
          </a:xfrm>
          <a:custGeom>
            <a:avLst/>
            <a:gdLst>
              <a:gd name="connsiteX0" fmla="*/ 0 w 1768475"/>
              <a:gd name="connsiteY0" fmla="*/ 0 h 514350"/>
              <a:gd name="connsiteX1" fmla="*/ 1768475 w 1768475"/>
              <a:gd name="connsiteY1" fmla="*/ 0 h 514350"/>
              <a:gd name="connsiteX2" fmla="*/ 1572532 w 1768475"/>
              <a:gd name="connsiteY2" fmla="*/ 514350 h 514350"/>
              <a:gd name="connsiteX3" fmla="*/ 0 w 1768475"/>
              <a:gd name="connsiteY3" fmla="*/ 514350 h 514350"/>
              <a:gd name="connsiteX0" fmla="*/ 0 w 1768475"/>
              <a:gd name="connsiteY0" fmla="*/ 0 h 514350"/>
              <a:gd name="connsiteX1" fmla="*/ 1768475 w 1768475"/>
              <a:gd name="connsiteY1" fmla="*/ 0 h 514350"/>
              <a:gd name="connsiteX2" fmla="*/ 1476910 w 1768475"/>
              <a:gd name="connsiteY2" fmla="*/ 514350 h 514350"/>
              <a:gd name="connsiteX3" fmla="*/ 0 w 1768475"/>
              <a:gd name="connsiteY3" fmla="*/ 514350 h 514350"/>
              <a:gd name="connsiteX4" fmla="*/ 0 w 1768475"/>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475" h="514350">
                <a:moveTo>
                  <a:pt x="0" y="0"/>
                </a:moveTo>
                <a:lnTo>
                  <a:pt x="1768475" y="0"/>
                </a:lnTo>
                <a:lnTo>
                  <a:pt x="1476910" y="514350"/>
                </a:lnTo>
                <a:lnTo>
                  <a:pt x="0" y="514350"/>
                </a:lnTo>
                <a:lnTo>
                  <a:pt x="0" y="0"/>
                </a:lnTo>
                <a:close/>
              </a:path>
            </a:pathLst>
          </a:cu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平行四边形 23">
            <a:extLst>
              <a:ext uri="{FF2B5EF4-FFF2-40B4-BE49-F238E27FC236}">
                <a16:creationId xmlns="" xmlns:a16="http://schemas.microsoft.com/office/drawing/2014/main" id="{64741D6A-D63C-2847-A67C-6C8110CA13F5}"/>
              </a:ext>
            </a:extLst>
          </p:cNvPr>
          <p:cNvSpPr/>
          <p:nvPr/>
        </p:nvSpPr>
        <p:spPr>
          <a:xfrm>
            <a:off x="5762625" y="1999580"/>
            <a:ext cx="714375" cy="2381920"/>
          </a:xfrm>
          <a:prstGeom prst="parallelogram">
            <a:avLst>
              <a:gd name="adj" fmla="val 66356"/>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形状 8">
            <a:extLst>
              <a:ext uri="{FF2B5EF4-FFF2-40B4-BE49-F238E27FC236}">
                <a16:creationId xmlns="" xmlns:a16="http://schemas.microsoft.com/office/drawing/2014/main" id="{DB8E773A-96A1-BB48-A3A3-80B4D0B9F341}"/>
              </a:ext>
            </a:extLst>
          </p:cNvPr>
          <p:cNvSpPr/>
          <p:nvPr/>
        </p:nvSpPr>
        <p:spPr>
          <a:xfrm flipH="1" flipV="1">
            <a:off x="3724092" y="4538598"/>
            <a:ext cx="8096433" cy="1509776"/>
          </a:xfrm>
          <a:custGeom>
            <a:avLst/>
            <a:gdLst>
              <a:gd name="connsiteX0" fmla="*/ 7741470 w 8096433"/>
              <a:gd name="connsiteY0" fmla="*/ 1509776 h 1509776"/>
              <a:gd name="connsiteX1" fmla="*/ 6777220 w 8096433"/>
              <a:gd name="connsiteY1" fmla="*/ 1509776 h 1509776"/>
              <a:gd name="connsiteX2" fmla="*/ 5943418 w 8096433"/>
              <a:gd name="connsiteY2" fmla="*/ 1509776 h 1509776"/>
              <a:gd name="connsiteX3" fmla="*/ 0 w 8096433"/>
              <a:gd name="connsiteY3" fmla="*/ 1509776 h 1509776"/>
              <a:gd name="connsiteX4" fmla="*/ 0 w 8096433"/>
              <a:gd name="connsiteY4" fmla="*/ 1 h 1509776"/>
              <a:gd name="connsiteX5" fmla="*/ 5943418 w 8096433"/>
              <a:gd name="connsiteY5" fmla="*/ 1 h 1509776"/>
              <a:gd name="connsiteX6" fmla="*/ 5943418 w 8096433"/>
              <a:gd name="connsiteY6" fmla="*/ 0 h 1509776"/>
              <a:gd name="connsiteX7" fmla="*/ 8096433 w 8096433"/>
              <a:gd name="connsiteY7" fmla="*/ 0 h 150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433" h="1509776">
                <a:moveTo>
                  <a:pt x="7741470" y="1509776"/>
                </a:moveTo>
                <a:lnTo>
                  <a:pt x="6777220" y="1509776"/>
                </a:lnTo>
                <a:lnTo>
                  <a:pt x="5943418" y="1509776"/>
                </a:lnTo>
                <a:lnTo>
                  <a:pt x="0" y="1509776"/>
                </a:lnTo>
                <a:lnTo>
                  <a:pt x="0" y="1"/>
                </a:lnTo>
                <a:lnTo>
                  <a:pt x="5943418" y="1"/>
                </a:lnTo>
                <a:lnTo>
                  <a:pt x="5943418" y="0"/>
                </a:lnTo>
                <a:lnTo>
                  <a:pt x="8096433" y="0"/>
                </a:lnTo>
                <a:close/>
              </a:path>
            </a:pathLst>
          </a:cu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 xmlns:a16="http://schemas.microsoft.com/office/drawing/2014/main" id="{7E887DC3-6395-4647-808D-350C08D68270}"/>
              </a:ext>
            </a:extLst>
          </p:cNvPr>
          <p:cNvSpPr txBox="1"/>
          <p:nvPr/>
        </p:nvSpPr>
        <p:spPr>
          <a:xfrm>
            <a:off x="6585351" y="1866032"/>
            <a:ext cx="5054671" cy="1135054"/>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r">
              <a:lnSpc>
                <a:spcPct val="150000"/>
              </a:lnSpc>
            </a:pPr>
            <a:r>
              <a:rPr lang="zh-CN" altLang="en-US" sz="2400" dirty="0">
                <a:solidFill>
                  <a:srgbClr val="244E3B"/>
                </a:solidFill>
                <a:latin typeface="+mn-lt"/>
                <a:ea typeface="+mn-ea"/>
                <a:cs typeface="+mn-ea"/>
                <a:sym typeface="+mn-lt"/>
              </a:rPr>
              <a:t>点击此处</a:t>
            </a:r>
            <a:endParaRPr lang="en-US" altLang="zh-CN" sz="2400" dirty="0">
              <a:solidFill>
                <a:srgbClr val="244E3B"/>
              </a:solidFill>
              <a:latin typeface="+mn-lt"/>
              <a:ea typeface="+mn-ea"/>
              <a:cs typeface="+mn-ea"/>
              <a:sym typeface="+mn-lt"/>
            </a:endParaRPr>
          </a:p>
          <a:p>
            <a:pPr algn="r">
              <a:lnSpc>
                <a:spcPct val="150000"/>
              </a:lnSpc>
            </a:pPr>
            <a:r>
              <a:rPr lang="zh-CN" altLang="en-US" sz="2400" dirty="0">
                <a:solidFill>
                  <a:srgbClr val="244E3B"/>
                </a:solidFill>
                <a:latin typeface="+mn-lt"/>
                <a:ea typeface="+mn-ea"/>
                <a:cs typeface="+mn-ea"/>
                <a:sym typeface="+mn-lt"/>
              </a:rPr>
              <a:t>添加文本信息</a:t>
            </a:r>
          </a:p>
        </p:txBody>
      </p:sp>
      <p:sp>
        <p:nvSpPr>
          <p:cNvPr id="27" name="矩形 26">
            <a:extLst>
              <a:ext uri="{FF2B5EF4-FFF2-40B4-BE49-F238E27FC236}">
                <a16:creationId xmlns="" xmlns:a16="http://schemas.microsoft.com/office/drawing/2014/main" id="{D1A36298-D946-9B47-8B4A-24D69569BD7E}"/>
              </a:ext>
            </a:extLst>
          </p:cNvPr>
          <p:cNvSpPr/>
          <p:nvPr/>
        </p:nvSpPr>
        <p:spPr>
          <a:xfrm>
            <a:off x="6277232" y="3364093"/>
            <a:ext cx="5355935" cy="1061829"/>
          </a:xfrm>
          <a:prstGeom prst="rect">
            <a:avLst/>
          </a:prstGeom>
        </p:spPr>
        <p:txBody>
          <a:bodyPr wrap="square">
            <a:spAutoFit/>
          </a:bodyPr>
          <a:lstStyle/>
          <a:p>
            <a:pPr algn="r">
              <a:lnSpc>
                <a:spcPct val="150000"/>
              </a:lnSpc>
            </a:pPr>
            <a:r>
              <a:rPr lang="zh-CN" altLang="en-US" sz="1400" dirty="0">
                <a:solidFill>
                  <a:srgbClr val="244E3B"/>
                </a:solidFill>
                <a:cs typeface="+mn-ea"/>
                <a:sym typeface="+mn-lt"/>
              </a:rPr>
              <a:t>点击此处添加文本信息。标题数字等都可以通过点击和重新输入进行更改，菜单设置中功能区可以对字体大小，颜色，行距，间距进行修改。文字数字大小颜色参考此模板</a:t>
            </a:r>
            <a:endParaRPr kumimoji="1" lang="zh-CN" altLang="en-US" sz="1400" dirty="0">
              <a:solidFill>
                <a:srgbClr val="244E3B"/>
              </a:solidFill>
              <a:cs typeface="+mn-ea"/>
              <a:sym typeface="+mn-lt"/>
            </a:endParaRPr>
          </a:p>
        </p:txBody>
      </p:sp>
      <p:sp>
        <p:nvSpPr>
          <p:cNvPr id="28" name="矩形 27">
            <a:extLst>
              <a:ext uri="{FF2B5EF4-FFF2-40B4-BE49-F238E27FC236}">
                <a16:creationId xmlns="" xmlns:a16="http://schemas.microsoft.com/office/drawing/2014/main" id="{D4D6B636-CD96-2B49-B10E-D31DFB2AD7BF}"/>
              </a:ext>
            </a:extLst>
          </p:cNvPr>
          <p:cNvSpPr/>
          <p:nvPr/>
        </p:nvSpPr>
        <p:spPr>
          <a:xfrm>
            <a:off x="5956267" y="4840124"/>
            <a:ext cx="5676900" cy="932563"/>
          </a:xfrm>
          <a:prstGeom prst="rect">
            <a:avLst/>
          </a:prstGeom>
        </p:spPr>
        <p:txBody>
          <a:bodyPr wrap="square">
            <a:spAutoFit/>
          </a:bodyPr>
          <a:lstStyle/>
          <a:p>
            <a:pPr>
              <a:lnSpc>
                <a:spcPct val="130000"/>
              </a:lnSpc>
            </a:pPr>
            <a:r>
              <a:rPr lang="zh-CN" altLang="en-US" sz="1400" dirty="0">
                <a:solidFill>
                  <a:schemeClr val="bg1"/>
                </a:solidFill>
                <a:cs typeface="+mn-ea"/>
                <a:sym typeface="+mn-lt"/>
              </a:rPr>
              <a:t>点击此处添加文本信息。标题数字等都可以通过点击和重新输入进行更改，菜单设置中功能区可以对字体大小，颜色，行距，间距进行修改。文字数字大小颜色参考此模板</a:t>
            </a:r>
            <a:endParaRPr kumimoji="1" lang="zh-CN" altLang="en-US" sz="1400" dirty="0">
              <a:solidFill>
                <a:schemeClr val="bg1"/>
              </a:solidFill>
              <a:cs typeface="+mn-ea"/>
              <a:sym typeface="+mn-lt"/>
            </a:endParaRPr>
          </a:p>
        </p:txBody>
      </p:sp>
      <p:sp>
        <p:nvSpPr>
          <p:cNvPr id="29" name="worker_50874">
            <a:extLst>
              <a:ext uri="{FF2B5EF4-FFF2-40B4-BE49-F238E27FC236}">
                <a16:creationId xmlns="" xmlns:a16="http://schemas.microsoft.com/office/drawing/2014/main" id="{2798988F-754A-1E47-A726-8C84F6F2226F}"/>
              </a:ext>
            </a:extLst>
          </p:cNvPr>
          <p:cNvSpPr>
            <a:spLocks noChangeAspect="1"/>
          </p:cNvSpPr>
          <p:nvPr/>
        </p:nvSpPr>
        <p:spPr bwMode="auto">
          <a:xfrm>
            <a:off x="4810083" y="4999228"/>
            <a:ext cx="609684" cy="588514"/>
          </a:xfrm>
          <a:custGeom>
            <a:avLst/>
            <a:gdLst>
              <a:gd name="connsiteX0" fmla="*/ 147225 w 603618"/>
              <a:gd name="connsiteY0" fmla="*/ 418175 h 582659"/>
              <a:gd name="connsiteX1" fmla="*/ 129666 w 603618"/>
              <a:gd name="connsiteY1" fmla="*/ 424618 h 582659"/>
              <a:gd name="connsiteX2" fmla="*/ 159231 w 603618"/>
              <a:gd name="connsiteY2" fmla="*/ 444246 h 582659"/>
              <a:gd name="connsiteX3" fmla="*/ 147225 w 603618"/>
              <a:gd name="connsiteY3" fmla="*/ 418175 h 582659"/>
              <a:gd name="connsiteX4" fmla="*/ 235619 w 603618"/>
              <a:gd name="connsiteY4" fmla="*/ 400345 h 582659"/>
              <a:gd name="connsiteX5" fmla="*/ 196149 w 603618"/>
              <a:gd name="connsiteY5" fmla="*/ 405440 h 582659"/>
              <a:gd name="connsiteX6" fmla="*/ 235619 w 603618"/>
              <a:gd name="connsiteY6" fmla="*/ 461476 h 582659"/>
              <a:gd name="connsiteX7" fmla="*/ 453241 w 603618"/>
              <a:gd name="connsiteY7" fmla="*/ 335186 h 582659"/>
              <a:gd name="connsiteX8" fmla="*/ 453241 w 603618"/>
              <a:gd name="connsiteY8" fmla="*/ 501720 h 582659"/>
              <a:gd name="connsiteX9" fmla="*/ 410469 w 603618"/>
              <a:gd name="connsiteY9" fmla="*/ 458889 h 582659"/>
              <a:gd name="connsiteX10" fmla="*/ 379853 w 603618"/>
              <a:gd name="connsiteY10" fmla="*/ 363192 h 582659"/>
              <a:gd name="connsiteX11" fmla="*/ 453242 w 603618"/>
              <a:gd name="connsiteY11" fmla="*/ 304902 h 582659"/>
              <a:gd name="connsiteX12" fmla="*/ 444688 w 603618"/>
              <a:gd name="connsiteY12" fmla="*/ 306400 h 582659"/>
              <a:gd name="connsiteX13" fmla="*/ 364853 w 603618"/>
              <a:gd name="connsiteY13" fmla="*/ 336813 h 582659"/>
              <a:gd name="connsiteX14" fmla="*/ 349547 w 603618"/>
              <a:gd name="connsiteY14" fmla="*/ 361682 h 582659"/>
              <a:gd name="connsiteX15" fmla="*/ 453242 w 603618"/>
              <a:gd name="connsiteY15" fmla="*/ 531722 h 582659"/>
              <a:gd name="connsiteX16" fmla="*/ 556936 w 603618"/>
              <a:gd name="connsiteY16" fmla="*/ 361682 h 582659"/>
              <a:gd name="connsiteX17" fmla="*/ 541630 w 603618"/>
              <a:gd name="connsiteY17" fmla="*/ 336813 h 582659"/>
              <a:gd name="connsiteX18" fmla="*/ 461795 w 603618"/>
              <a:gd name="connsiteY18" fmla="*/ 306400 h 582659"/>
              <a:gd name="connsiteX19" fmla="*/ 453242 w 603618"/>
              <a:gd name="connsiteY19" fmla="*/ 304902 h 582659"/>
              <a:gd name="connsiteX20" fmla="*/ 170186 w 603618"/>
              <a:gd name="connsiteY20" fmla="*/ 285126 h 582659"/>
              <a:gd name="connsiteX21" fmla="*/ 180542 w 603618"/>
              <a:gd name="connsiteY21" fmla="*/ 357794 h 582659"/>
              <a:gd name="connsiteX22" fmla="*/ 235619 w 603618"/>
              <a:gd name="connsiteY22" fmla="*/ 350452 h 582659"/>
              <a:gd name="connsiteX23" fmla="*/ 235619 w 603618"/>
              <a:gd name="connsiteY23" fmla="*/ 285126 h 582659"/>
              <a:gd name="connsiteX24" fmla="*/ 51476 w 603618"/>
              <a:gd name="connsiteY24" fmla="*/ 285126 h 582659"/>
              <a:gd name="connsiteX25" fmla="*/ 92297 w 603618"/>
              <a:gd name="connsiteY25" fmla="*/ 386261 h 582659"/>
              <a:gd name="connsiteX26" fmla="*/ 132217 w 603618"/>
              <a:gd name="connsiteY26" fmla="*/ 370679 h 582659"/>
              <a:gd name="connsiteX27" fmla="*/ 120211 w 603618"/>
              <a:gd name="connsiteY27" fmla="*/ 285126 h 582659"/>
              <a:gd name="connsiteX28" fmla="*/ 453242 w 603618"/>
              <a:gd name="connsiteY28" fmla="*/ 253965 h 582659"/>
              <a:gd name="connsiteX29" fmla="*/ 465697 w 603618"/>
              <a:gd name="connsiteY29" fmla="*/ 256362 h 582659"/>
              <a:gd name="connsiteX30" fmla="*/ 581247 w 603618"/>
              <a:gd name="connsiteY30" fmla="*/ 300407 h 582659"/>
              <a:gd name="connsiteX31" fmla="*/ 603456 w 603618"/>
              <a:gd name="connsiteY31" fmla="*/ 336363 h 582659"/>
              <a:gd name="connsiteX32" fmla="*/ 453242 w 603618"/>
              <a:gd name="connsiteY32" fmla="*/ 582659 h 582659"/>
              <a:gd name="connsiteX33" fmla="*/ 303027 w 603618"/>
              <a:gd name="connsiteY33" fmla="*/ 336363 h 582659"/>
              <a:gd name="connsiteX34" fmla="*/ 325236 w 603618"/>
              <a:gd name="connsiteY34" fmla="*/ 300407 h 582659"/>
              <a:gd name="connsiteX35" fmla="*/ 440786 w 603618"/>
              <a:gd name="connsiteY35" fmla="*/ 256362 h 582659"/>
              <a:gd name="connsiteX36" fmla="*/ 453242 w 603618"/>
              <a:gd name="connsiteY36" fmla="*/ 253965 h 582659"/>
              <a:gd name="connsiteX37" fmla="*/ 338422 w 603618"/>
              <a:gd name="connsiteY37" fmla="*/ 162865 h 582659"/>
              <a:gd name="connsiteX38" fmla="*/ 285595 w 603618"/>
              <a:gd name="connsiteY38" fmla="*/ 169607 h 582659"/>
              <a:gd name="connsiteX39" fmla="*/ 285595 w 603618"/>
              <a:gd name="connsiteY39" fmla="*/ 235083 h 582659"/>
              <a:gd name="connsiteX40" fmla="*/ 348627 w 603618"/>
              <a:gd name="connsiteY40" fmla="*/ 235083 h 582659"/>
              <a:gd name="connsiteX41" fmla="*/ 338422 w 603618"/>
              <a:gd name="connsiteY41" fmla="*/ 162865 h 582659"/>
              <a:gd name="connsiteX42" fmla="*/ 180542 w 603618"/>
              <a:gd name="connsiteY42" fmla="*/ 162415 h 582659"/>
              <a:gd name="connsiteX43" fmla="*/ 170186 w 603618"/>
              <a:gd name="connsiteY43" fmla="*/ 235083 h 582659"/>
              <a:gd name="connsiteX44" fmla="*/ 235619 w 603618"/>
              <a:gd name="connsiteY44" fmla="*/ 235083 h 582659"/>
              <a:gd name="connsiteX45" fmla="*/ 235619 w 603618"/>
              <a:gd name="connsiteY45" fmla="*/ 169607 h 582659"/>
              <a:gd name="connsiteX46" fmla="*/ 180542 w 603618"/>
              <a:gd name="connsiteY46" fmla="*/ 162415 h 582659"/>
              <a:gd name="connsiteX47" fmla="*/ 92297 w 603618"/>
              <a:gd name="connsiteY47" fmla="*/ 133948 h 582659"/>
              <a:gd name="connsiteX48" fmla="*/ 51476 w 603618"/>
              <a:gd name="connsiteY48" fmla="*/ 235083 h 582659"/>
              <a:gd name="connsiteX49" fmla="*/ 120211 w 603618"/>
              <a:gd name="connsiteY49" fmla="*/ 235083 h 582659"/>
              <a:gd name="connsiteX50" fmla="*/ 132217 w 603618"/>
              <a:gd name="connsiteY50" fmla="*/ 149530 h 582659"/>
              <a:gd name="connsiteX51" fmla="*/ 92297 w 603618"/>
              <a:gd name="connsiteY51" fmla="*/ 133948 h 582659"/>
              <a:gd name="connsiteX52" fmla="*/ 159231 w 603618"/>
              <a:gd name="connsiteY52" fmla="*/ 75814 h 582659"/>
              <a:gd name="connsiteX53" fmla="*/ 129666 w 603618"/>
              <a:gd name="connsiteY53" fmla="*/ 95591 h 582659"/>
              <a:gd name="connsiteX54" fmla="*/ 147225 w 603618"/>
              <a:gd name="connsiteY54" fmla="*/ 102034 h 582659"/>
              <a:gd name="connsiteX55" fmla="*/ 159231 w 603618"/>
              <a:gd name="connsiteY55" fmla="*/ 75814 h 582659"/>
              <a:gd name="connsiteX56" fmla="*/ 358682 w 603618"/>
              <a:gd name="connsiteY56" fmla="*/ 74165 h 582659"/>
              <a:gd name="connsiteX57" fmla="*/ 371888 w 603618"/>
              <a:gd name="connsiteY57" fmla="*/ 102783 h 582659"/>
              <a:gd name="connsiteX58" fmla="*/ 391548 w 603618"/>
              <a:gd name="connsiteY58" fmla="*/ 95591 h 582659"/>
              <a:gd name="connsiteX59" fmla="*/ 358682 w 603618"/>
              <a:gd name="connsiteY59" fmla="*/ 74165 h 582659"/>
              <a:gd name="connsiteX60" fmla="*/ 285595 w 603618"/>
              <a:gd name="connsiteY60" fmla="*/ 60381 h 582659"/>
              <a:gd name="connsiteX61" fmla="*/ 285595 w 603618"/>
              <a:gd name="connsiteY61" fmla="*/ 119864 h 582659"/>
              <a:gd name="connsiteX62" fmla="*/ 322964 w 603618"/>
              <a:gd name="connsiteY62" fmla="*/ 115219 h 582659"/>
              <a:gd name="connsiteX63" fmla="*/ 285595 w 603618"/>
              <a:gd name="connsiteY63" fmla="*/ 60381 h 582659"/>
              <a:gd name="connsiteX64" fmla="*/ 235619 w 603618"/>
              <a:gd name="connsiteY64" fmla="*/ 58583 h 582659"/>
              <a:gd name="connsiteX65" fmla="*/ 196149 w 603618"/>
              <a:gd name="connsiteY65" fmla="*/ 114769 h 582659"/>
              <a:gd name="connsiteX66" fmla="*/ 235619 w 603618"/>
              <a:gd name="connsiteY66" fmla="*/ 119864 h 582659"/>
              <a:gd name="connsiteX67" fmla="*/ 259482 w 603618"/>
              <a:gd name="connsiteY67" fmla="*/ 0 h 582659"/>
              <a:gd name="connsiteX68" fmla="*/ 260532 w 603618"/>
              <a:gd name="connsiteY68" fmla="*/ 0 h 582659"/>
              <a:gd name="connsiteX69" fmla="*/ 520914 w 603618"/>
              <a:gd name="connsiteY69" fmla="*/ 247369 h 582659"/>
              <a:gd name="connsiteX70" fmla="*/ 475741 w 603618"/>
              <a:gd name="connsiteY70" fmla="*/ 230138 h 582659"/>
              <a:gd name="connsiteX71" fmla="*/ 468688 w 603618"/>
              <a:gd name="connsiteY71" fmla="*/ 228041 h 582659"/>
              <a:gd name="connsiteX72" fmla="*/ 428917 w 603618"/>
              <a:gd name="connsiteY72" fmla="*/ 133948 h 582659"/>
              <a:gd name="connsiteX73" fmla="*/ 386746 w 603618"/>
              <a:gd name="connsiteY73" fmla="*/ 150279 h 582659"/>
              <a:gd name="connsiteX74" fmla="*/ 398752 w 603618"/>
              <a:gd name="connsiteY74" fmla="*/ 235083 h 582659"/>
              <a:gd name="connsiteX75" fmla="*/ 417812 w 603618"/>
              <a:gd name="connsiteY75" fmla="*/ 235083 h 582659"/>
              <a:gd name="connsiteX76" fmla="*/ 315310 w 603618"/>
              <a:gd name="connsiteY76" fmla="*/ 274188 h 582659"/>
              <a:gd name="connsiteX77" fmla="*/ 297001 w 603618"/>
              <a:gd name="connsiteY77" fmla="*/ 285126 h 582659"/>
              <a:gd name="connsiteX78" fmla="*/ 285595 w 603618"/>
              <a:gd name="connsiteY78" fmla="*/ 285126 h 582659"/>
              <a:gd name="connsiteX79" fmla="*/ 285595 w 603618"/>
              <a:gd name="connsiteY79" fmla="*/ 297861 h 582659"/>
              <a:gd name="connsiteX80" fmla="*/ 275089 w 603618"/>
              <a:gd name="connsiteY80" fmla="*/ 339065 h 582659"/>
              <a:gd name="connsiteX81" fmla="*/ 285895 w 603618"/>
              <a:gd name="connsiteY81" fmla="*/ 400345 h 582659"/>
              <a:gd name="connsiteX82" fmla="*/ 285595 w 603618"/>
              <a:gd name="connsiteY82" fmla="*/ 400345 h 582659"/>
              <a:gd name="connsiteX83" fmla="*/ 285595 w 603618"/>
              <a:gd name="connsiteY83" fmla="*/ 459828 h 582659"/>
              <a:gd name="connsiteX84" fmla="*/ 299552 w 603618"/>
              <a:gd name="connsiteY84" fmla="*/ 445594 h 582659"/>
              <a:gd name="connsiteX85" fmla="*/ 328516 w 603618"/>
              <a:gd name="connsiteY85" fmla="*/ 511219 h 582659"/>
              <a:gd name="connsiteX86" fmla="*/ 259482 w 603618"/>
              <a:gd name="connsiteY86" fmla="*/ 520209 h 582659"/>
              <a:gd name="connsiteX87" fmla="*/ 0 w 603618"/>
              <a:gd name="connsiteY87" fmla="*/ 260104 h 582659"/>
              <a:gd name="connsiteX88" fmla="*/ 259482 w 603618"/>
              <a:gd name="connsiteY88" fmla="*/ 0 h 58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3618" h="582659">
                <a:moveTo>
                  <a:pt x="147225" y="418175"/>
                </a:moveTo>
                <a:cubicBezTo>
                  <a:pt x="141372" y="420123"/>
                  <a:pt x="135519" y="422221"/>
                  <a:pt x="129666" y="424618"/>
                </a:cubicBezTo>
                <a:cubicBezTo>
                  <a:pt x="138970" y="431959"/>
                  <a:pt x="148875" y="438552"/>
                  <a:pt x="159231" y="444246"/>
                </a:cubicBezTo>
                <a:cubicBezTo>
                  <a:pt x="155179" y="436604"/>
                  <a:pt x="151277" y="428364"/>
                  <a:pt x="147225" y="418175"/>
                </a:cubicBezTo>
                <a:close/>
                <a:moveTo>
                  <a:pt x="235619" y="400345"/>
                </a:moveTo>
                <a:cubicBezTo>
                  <a:pt x="222413" y="401244"/>
                  <a:pt x="209206" y="402893"/>
                  <a:pt x="196149" y="405440"/>
                </a:cubicBezTo>
                <a:cubicBezTo>
                  <a:pt x="204704" y="425367"/>
                  <a:pt x="217910" y="448740"/>
                  <a:pt x="235619" y="461476"/>
                </a:cubicBezTo>
                <a:close/>
                <a:moveTo>
                  <a:pt x="453241" y="335186"/>
                </a:moveTo>
                <a:lnTo>
                  <a:pt x="453241" y="501720"/>
                </a:lnTo>
                <a:cubicBezTo>
                  <a:pt x="444386" y="501720"/>
                  <a:pt x="427728" y="490488"/>
                  <a:pt x="410469" y="458889"/>
                </a:cubicBezTo>
                <a:cubicBezTo>
                  <a:pt x="395161" y="431033"/>
                  <a:pt x="383605" y="394791"/>
                  <a:pt x="379853" y="363192"/>
                </a:cubicBezTo>
                <a:close/>
                <a:moveTo>
                  <a:pt x="453242" y="304902"/>
                </a:moveTo>
                <a:cubicBezTo>
                  <a:pt x="450390" y="304902"/>
                  <a:pt x="447389" y="305351"/>
                  <a:pt x="444688" y="306400"/>
                </a:cubicBezTo>
                <a:lnTo>
                  <a:pt x="364853" y="336813"/>
                </a:lnTo>
                <a:cubicBezTo>
                  <a:pt x="354799" y="340708"/>
                  <a:pt x="348496" y="350896"/>
                  <a:pt x="349547" y="361682"/>
                </a:cubicBezTo>
                <a:cubicBezTo>
                  <a:pt x="356450" y="432395"/>
                  <a:pt x="400119" y="531722"/>
                  <a:pt x="453242" y="531722"/>
                </a:cubicBezTo>
                <a:cubicBezTo>
                  <a:pt x="506364" y="531722"/>
                  <a:pt x="550033" y="432395"/>
                  <a:pt x="556936" y="361682"/>
                </a:cubicBezTo>
                <a:cubicBezTo>
                  <a:pt x="558137" y="350896"/>
                  <a:pt x="551834" y="340708"/>
                  <a:pt x="541630" y="336813"/>
                </a:cubicBezTo>
                <a:lnTo>
                  <a:pt x="461795" y="306400"/>
                </a:lnTo>
                <a:cubicBezTo>
                  <a:pt x="459094" y="305351"/>
                  <a:pt x="456093" y="304902"/>
                  <a:pt x="453242" y="304902"/>
                </a:cubicBezTo>
                <a:close/>
                <a:moveTo>
                  <a:pt x="170186" y="285126"/>
                </a:moveTo>
                <a:cubicBezTo>
                  <a:pt x="171687" y="310597"/>
                  <a:pt x="175139" y="335169"/>
                  <a:pt x="180542" y="357794"/>
                </a:cubicBezTo>
                <a:cubicBezTo>
                  <a:pt x="198701" y="354048"/>
                  <a:pt x="217160" y="351651"/>
                  <a:pt x="235619" y="350452"/>
                </a:cubicBezTo>
                <a:lnTo>
                  <a:pt x="235619" y="285126"/>
                </a:lnTo>
                <a:close/>
                <a:moveTo>
                  <a:pt x="51476" y="285126"/>
                </a:moveTo>
                <a:cubicBezTo>
                  <a:pt x="55978" y="322733"/>
                  <a:pt x="70536" y="357344"/>
                  <a:pt x="92297" y="386261"/>
                </a:cubicBezTo>
                <a:cubicBezTo>
                  <a:pt x="105353" y="380268"/>
                  <a:pt x="118560" y="375174"/>
                  <a:pt x="132217" y="370679"/>
                </a:cubicBezTo>
                <a:cubicBezTo>
                  <a:pt x="125764" y="343860"/>
                  <a:pt x="121562" y="314942"/>
                  <a:pt x="120211" y="285126"/>
                </a:cubicBezTo>
                <a:close/>
                <a:moveTo>
                  <a:pt x="453242" y="253965"/>
                </a:moveTo>
                <a:cubicBezTo>
                  <a:pt x="457443" y="253965"/>
                  <a:pt x="461645" y="254714"/>
                  <a:pt x="465697" y="256362"/>
                </a:cubicBezTo>
                <a:lnTo>
                  <a:pt x="581247" y="300407"/>
                </a:lnTo>
                <a:cubicBezTo>
                  <a:pt x="595953" y="305951"/>
                  <a:pt x="604957" y="320782"/>
                  <a:pt x="603456" y="336363"/>
                </a:cubicBezTo>
                <a:cubicBezTo>
                  <a:pt x="593402" y="438687"/>
                  <a:pt x="530075" y="582659"/>
                  <a:pt x="453242" y="582659"/>
                </a:cubicBezTo>
                <a:cubicBezTo>
                  <a:pt x="376408" y="582659"/>
                  <a:pt x="313081" y="438687"/>
                  <a:pt x="303027" y="336363"/>
                </a:cubicBezTo>
                <a:cubicBezTo>
                  <a:pt x="301526" y="320782"/>
                  <a:pt x="310530" y="305951"/>
                  <a:pt x="325236" y="300407"/>
                </a:cubicBezTo>
                <a:lnTo>
                  <a:pt x="440786" y="256362"/>
                </a:lnTo>
                <a:cubicBezTo>
                  <a:pt x="444838" y="254714"/>
                  <a:pt x="449040" y="253965"/>
                  <a:pt x="453242" y="253965"/>
                </a:cubicBezTo>
                <a:close/>
                <a:moveTo>
                  <a:pt x="338422" y="162865"/>
                </a:moveTo>
                <a:cubicBezTo>
                  <a:pt x="321013" y="166311"/>
                  <a:pt x="303304" y="168558"/>
                  <a:pt x="285595" y="169607"/>
                </a:cubicBezTo>
                <a:lnTo>
                  <a:pt x="285595" y="235083"/>
                </a:lnTo>
                <a:lnTo>
                  <a:pt x="348627" y="235083"/>
                </a:lnTo>
                <a:cubicBezTo>
                  <a:pt x="347276" y="209761"/>
                  <a:pt x="343824" y="185339"/>
                  <a:pt x="338422" y="162865"/>
                </a:cubicBezTo>
                <a:close/>
                <a:moveTo>
                  <a:pt x="180542" y="162415"/>
                </a:moveTo>
                <a:cubicBezTo>
                  <a:pt x="175139" y="185040"/>
                  <a:pt x="171687" y="209612"/>
                  <a:pt x="170186" y="235083"/>
                </a:cubicBezTo>
                <a:lnTo>
                  <a:pt x="235619" y="235083"/>
                </a:lnTo>
                <a:lnTo>
                  <a:pt x="235619" y="169607"/>
                </a:lnTo>
                <a:cubicBezTo>
                  <a:pt x="217160" y="168558"/>
                  <a:pt x="198701" y="166161"/>
                  <a:pt x="180542" y="162415"/>
                </a:cubicBezTo>
                <a:close/>
                <a:moveTo>
                  <a:pt x="92297" y="133948"/>
                </a:moveTo>
                <a:cubicBezTo>
                  <a:pt x="70536" y="162865"/>
                  <a:pt x="55978" y="197475"/>
                  <a:pt x="51476" y="235083"/>
                </a:cubicBezTo>
                <a:lnTo>
                  <a:pt x="120211" y="235083"/>
                </a:lnTo>
                <a:cubicBezTo>
                  <a:pt x="121562" y="205117"/>
                  <a:pt x="125764" y="176349"/>
                  <a:pt x="132217" y="149530"/>
                </a:cubicBezTo>
                <a:cubicBezTo>
                  <a:pt x="118560" y="145035"/>
                  <a:pt x="105353" y="139791"/>
                  <a:pt x="92297" y="133948"/>
                </a:cubicBezTo>
                <a:close/>
                <a:moveTo>
                  <a:pt x="159231" y="75814"/>
                </a:moveTo>
                <a:cubicBezTo>
                  <a:pt x="148875" y="81657"/>
                  <a:pt x="138970" y="88249"/>
                  <a:pt x="129666" y="95591"/>
                </a:cubicBezTo>
                <a:cubicBezTo>
                  <a:pt x="135519" y="97839"/>
                  <a:pt x="141372" y="100086"/>
                  <a:pt x="147225" y="102034"/>
                </a:cubicBezTo>
                <a:cubicBezTo>
                  <a:pt x="151277" y="91845"/>
                  <a:pt x="155179" y="83605"/>
                  <a:pt x="159231" y="75814"/>
                </a:cubicBezTo>
                <a:close/>
                <a:moveTo>
                  <a:pt x="358682" y="74165"/>
                </a:moveTo>
                <a:cubicBezTo>
                  <a:pt x="363184" y="82556"/>
                  <a:pt x="367386" y="91546"/>
                  <a:pt x="371888" y="102783"/>
                </a:cubicBezTo>
                <a:cubicBezTo>
                  <a:pt x="378492" y="100536"/>
                  <a:pt x="385095" y="98138"/>
                  <a:pt x="391548" y="95591"/>
                </a:cubicBezTo>
                <a:cubicBezTo>
                  <a:pt x="381343" y="87500"/>
                  <a:pt x="370238" y="80309"/>
                  <a:pt x="358682" y="74165"/>
                </a:cubicBezTo>
                <a:close/>
                <a:moveTo>
                  <a:pt x="285595" y="60381"/>
                </a:moveTo>
                <a:lnTo>
                  <a:pt x="285595" y="119864"/>
                </a:lnTo>
                <a:cubicBezTo>
                  <a:pt x="298051" y="118965"/>
                  <a:pt x="310507" y="117466"/>
                  <a:pt x="322964" y="115219"/>
                </a:cubicBezTo>
                <a:cubicBezTo>
                  <a:pt x="314559" y="95741"/>
                  <a:pt x="302253" y="73566"/>
                  <a:pt x="285595" y="60381"/>
                </a:cubicBezTo>
                <a:close/>
                <a:moveTo>
                  <a:pt x="235619" y="58583"/>
                </a:moveTo>
                <a:cubicBezTo>
                  <a:pt x="217910" y="71469"/>
                  <a:pt x="204704" y="94692"/>
                  <a:pt x="196149" y="114769"/>
                </a:cubicBezTo>
                <a:cubicBezTo>
                  <a:pt x="209206" y="117167"/>
                  <a:pt x="222413" y="118965"/>
                  <a:pt x="235619" y="119864"/>
                </a:cubicBezTo>
                <a:close/>
                <a:moveTo>
                  <a:pt x="259482" y="0"/>
                </a:moveTo>
                <a:lnTo>
                  <a:pt x="260532" y="0"/>
                </a:lnTo>
                <a:cubicBezTo>
                  <a:pt x="399953" y="0"/>
                  <a:pt x="514161" y="109825"/>
                  <a:pt x="520914" y="247369"/>
                </a:cubicBezTo>
                <a:lnTo>
                  <a:pt x="475741" y="230138"/>
                </a:lnTo>
                <a:cubicBezTo>
                  <a:pt x="473340" y="229239"/>
                  <a:pt x="471089" y="228640"/>
                  <a:pt x="468688" y="228041"/>
                </a:cubicBezTo>
                <a:cubicBezTo>
                  <a:pt x="463285" y="193130"/>
                  <a:pt x="449328" y="160917"/>
                  <a:pt x="428917" y="133948"/>
                </a:cubicBezTo>
                <a:cubicBezTo>
                  <a:pt x="415260" y="140240"/>
                  <a:pt x="401153" y="145634"/>
                  <a:pt x="386746" y="150279"/>
                </a:cubicBezTo>
                <a:cubicBezTo>
                  <a:pt x="393199" y="176799"/>
                  <a:pt x="397251" y="205416"/>
                  <a:pt x="398752" y="235083"/>
                </a:cubicBezTo>
                <a:lnTo>
                  <a:pt x="417812" y="235083"/>
                </a:lnTo>
                <a:lnTo>
                  <a:pt x="315310" y="274188"/>
                </a:lnTo>
                <a:cubicBezTo>
                  <a:pt x="308556" y="276885"/>
                  <a:pt x="302403" y="280481"/>
                  <a:pt x="297001" y="285126"/>
                </a:cubicBezTo>
                <a:lnTo>
                  <a:pt x="285595" y="285126"/>
                </a:lnTo>
                <a:lnTo>
                  <a:pt x="285595" y="297861"/>
                </a:lnTo>
                <a:cubicBezTo>
                  <a:pt x="277641" y="309698"/>
                  <a:pt x="273589" y="324231"/>
                  <a:pt x="275089" y="339065"/>
                </a:cubicBezTo>
                <a:cubicBezTo>
                  <a:pt x="277040" y="358992"/>
                  <a:pt x="280792" y="379669"/>
                  <a:pt x="285895" y="400345"/>
                </a:cubicBezTo>
                <a:cubicBezTo>
                  <a:pt x="285745" y="400345"/>
                  <a:pt x="285745" y="400345"/>
                  <a:pt x="285595" y="400345"/>
                </a:cubicBezTo>
                <a:lnTo>
                  <a:pt x="285595" y="459828"/>
                </a:lnTo>
                <a:cubicBezTo>
                  <a:pt x="290397" y="456082"/>
                  <a:pt x="295050" y="451288"/>
                  <a:pt x="299552" y="445594"/>
                </a:cubicBezTo>
                <a:cubicBezTo>
                  <a:pt x="307656" y="468818"/>
                  <a:pt x="317411" y="491142"/>
                  <a:pt x="328516" y="511219"/>
                </a:cubicBezTo>
                <a:cubicBezTo>
                  <a:pt x="305405" y="517512"/>
                  <a:pt x="282893" y="520209"/>
                  <a:pt x="259482" y="520209"/>
                </a:cubicBezTo>
                <a:cubicBezTo>
                  <a:pt x="118260" y="520209"/>
                  <a:pt x="0" y="404541"/>
                  <a:pt x="0" y="260104"/>
                </a:cubicBezTo>
                <a:cubicBezTo>
                  <a:pt x="0" y="115519"/>
                  <a:pt x="118560" y="0"/>
                  <a:pt x="259482" y="0"/>
                </a:cubicBezTo>
                <a:close/>
              </a:path>
            </a:pathLst>
          </a:custGeom>
          <a:solidFill>
            <a:schemeClr val="bg1"/>
          </a:solidFill>
          <a:ln>
            <a:noFill/>
          </a:ln>
        </p:spPr>
        <p:txBody>
          <a:bodyPr/>
          <a:lstStyle/>
          <a:p>
            <a:endParaRPr lang="zh-CN" altLang="en-US">
              <a:cs typeface="+mn-ea"/>
              <a:sym typeface="+mn-lt"/>
            </a:endParaRPr>
          </a:p>
        </p:txBody>
      </p:sp>
      <p:sp>
        <p:nvSpPr>
          <p:cNvPr id="30" name="矩形 29">
            <a:extLst>
              <a:ext uri="{FF2B5EF4-FFF2-40B4-BE49-F238E27FC236}">
                <a16:creationId xmlns="" xmlns:a16="http://schemas.microsoft.com/office/drawing/2014/main" id="{DE30B32F-9709-D24A-885C-A2ACF5054F1D}"/>
              </a:ext>
            </a:extLst>
          </p:cNvPr>
          <p:cNvSpPr/>
          <p:nvPr/>
        </p:nvSpPr>
        <p:spPr>
          <a:xfrm>
            <a:off x="1136620" y="2772486"/>
            <a:ext cx="3137849" cy="2031325"/>
          </a:xfrm>
          <a:prstGeom prst="rect">
            <a:avLst/>
          </a:prstGeom>
        </p:spPr>
        <p:txBody>
          <a:bodyPr wrap="square">
            <a:spAutoFit/>
          </a:bodyPr>
          <a:lstStyle/>
          <a:p>
            <a:pPr>
              <a:lnSpc>
                <a:spcPct val="150000"/>
              </a:lnSpc>
            </a:pPr>
            <a:r>
              <a:rPr lang="zh-CN" altLang="en-US" sz="1400" spc="300" dirty="0">
                <a:solidFill>
                  <a:schemeClr val="bg1"/>
                </a:solidFill>
                <a:cs typeface="+mn-ea"/>
                <a:sym typeface="+mn-lt"/>
              </a:rPr>
              <a:t>点击此处添加文本信息。标题数字等都可以通过点击和重新输入进行更改，菜单设置中功能区可以对字体大小，颜色，行距，间距进行修改。文字数字大小颜色参考此模板</a:t>
            </a:r>
            <a:endParaRPr kumimoji="1" lang="zh-CN" altLang="en-US" sz="1400" spc="300" dirty="0">
              <a:solidFill>
                <a:schemeClr val="bg1"/>
              </a:solidFill>
              <a:cs typeface="+mn-ea"/>
              <a:sym typeface="+mn-lt"/>
            </a:endParaRPr>
          </a:p>
        </p:txBody>
      </p:sp>
    </p:spTree>
    <p:extLst>
      <p:ext uri="{BB962C8B-B14F-4D97-AF65-F5344CB8AC3E}">
        <p14:creationId xmlns:p14="http://schemas.microsoft.com/office/powerpoint/2010/main" val="4194733912"/>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dissolv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ppt_y</p:attrName>
                                        </p:attrNameLst>
                                      </p:cBhvr>
                                      <p:tavLst>
                                        <p:tav tm="0">
                                          <p:val>
                                            <p:strVal val="#ppt_y+#ppt_h*1.125000"/>
                                          </p:val>
                                        </p:tav>
                                        <p:tav tm="100000">
                                          <p:val>
                                            <p:strVal val="#ppt_y"/>
                                          </p:val>
                                        </p:tav>
                                      </p:tavLst>
                                    </p:anim>
                                    <p:animEffect transition="in" filter="wipe(up)">
                                      <p:cBhvr>
                                        <p:cTn id="20" dur="500"/>
                                        <p:tgtEl>
                                          <p:spTgt spid="2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ppt_y</p:attrName>
                                        </p:attrNameLst>
                                      </p:cBhvr>
                                      <p:tavLst>
                                        <p:tav tm="0">
                                          <p:val>
                                            <p:strVal val="#ppt_y+#ppt_h*1.125000"/>
                                          </p:val>
                                        </p:tav>
                                        <p:tav tm="100000">
                                          <p:val>
                                            <p:strVal val="#ppt_y"/>
                                          </p:val>
                                        </p:tav>
                                      </p:tavLst>
                                    </p:anim>
                                    <p:animEffect transition="in" filter="wipe(up)">
                                      <p:cBhvr>
                                        <p:cTn id="24" dur="500"/>
                                        <p:tgtEl>
                                          <p:spTgt spid="2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ppt_y</p:attrName>
                                        </p:attrNameLst>
                                      </p:cBhvr>
                                      <p:tavLst>
                                        <p:tav tm="0">
                                          <p:val>
                                            <p:strVal val="#ppt_y+#ppt_h*1.125000"/>
                                          </p:val>
                                        </p:tav>
                                        <p:tav tm="100000">
                                          <p:val>
                                            <p:strVal val="#ppt_y"/>
                                          </p:val>
                                        </p:tav>
                                      </p:tavLst>
                                    </p:anim>
                                    <p:animEffect transition="in" filter="wipe(up)">
                                      <p:cBhvr>
                                        <p:cTn id="28" dur="500"/>
                                        <p:tgtEl>
                                          <p:spTgt spid="2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ppt_y</p:attrName>
                                        </p:attrNameLst>
                                      </p:cBhvr>
                                      <p:tavLst>
                                        <p:tav tm="0">
                                          <p:val>
                                            <p:strVal val="#ppt_y+#ppt_h*1.125000"/>
                                          </p:val>
                                        </p:tav>
                                        <p:tav tm="100000">
                                          <p:val>
                                            <p:strVal val="#ppt_y"/>
                                          </p:val>
                                        </p:tav>
                                      </p:tavLst>
                                    </p:anim>
                                    <p:animEffect transition="in" filter="wipe(up)">
                                      <p:cBhvr>
                                        <p:cTn id="32" dur="500"/>
                                        <p:tgtEl>
                                          <p:spTgt spid="27"/>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p:tgtEl>
                                          <p:spTgt spid="28"/>
                                        </p:tgtEl>
                                        <p:attrNameLst>
                                          <p:attrName>ppt_y</p:attrName>
                                        </p:attrNameLst>
                                      </p:cBhvr>
                                      <p:tavLst>
                                        <p:tav tm="0">
                                          <p:val>
                                            <p:strVal val="#ppt_y+#ppt_h*1.125000"/>
                                          </p:val>
                                        </p:tav>
                                        <p:tav tm="100000">
                                          <p:val>
                                            <p:strVal val="#ppt_y"/>
                                          </p:val>
                                        </p:tav>
                                      </p:tavLst>
                                    </p:anim>
                                    <p:animEffect transition="in" filter="wipe(up)">
                                      <p:cBhvr>
                                        <p:cTn id="36" dur="500"/>
                                        <p:tgtEl>
                                          <p:spTgt spid="28"/>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p:tgtEl>
                                          <p:spTgt spid="29"/>
                                        </p:tgtEl>
                                        <p:attrNameLst>
                                          <p:attrName>ppt_y</p:attrName>
                                        </p:attrNameLst>
                                      </p:cBhvr>
                                      <p:tavLst>
                                        <p:tav tm="0">
                                          <p:val>
                                            <p:strVal val="#ppt_y+#ppt_h*1.125000"/>
                                          </p:val>
                                        </p:tav>
                                        <p:tav tm="100000">
                                          <p:val>
                                            <p:strVal val="#ppt_y"/>
                                          </p:val>
                                        </p:tav>
                                      </p:tavLst>
                                    </p:anim>
                                    <p:animEffect transition="in" filter="wipe(up)">
                                      <p:cBhvr>
                                        <p:cTn id="40" dur="500"/>
                                        <p:tgtEl>
                                          <p:spTgt spid="29"/>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p:tgtEl>
                                          <p:spTgt spid="30"/>
                                        </p:tgtEl>
                                        <p:attrNameLst>
                                          <p:attrName>ppt_y</p:attrName>
                                        </p:attrNameLst>
                                      </p:cBhvr>
                                      <p:tavLst>
                                        <p:tav tm="0">
                                          <p:val>
                                            <p:strVal val="#ppt_y+#ppt_h*1.125000"/>
                                          </p:val>
                                        </p:tav>
                                        <p:tav tm="100000">
                                          <p:val>
                                            <p:strVal val="#ppt_y"/>
                                          </p:val>
                                        </p:tav>
                                      </p:tavLst>
                                    </p:anim>
                                    <p:animEffect transition="in" filter="wipe(up)">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3" grpId="0" animBg="1"/>
      <p:bldP spid="24" grpId="0" animBg="1"/>
      <p:bldP spid="25" grpId="0" animBg="1"/>
      <p:bldP spid="26" grpId="0"/>
      <p:bldP spid="27" grpId="0"/>
      <p:bldP spid="28" grpId="0"/>
      <p:bldP spid="29"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 xmlns:a16="http://schemas.microsoft.com/office/drawing/2014/main" id="{76E73080-FAE0-7744-B1CB-9E9B9D9D9D5A}"/>
              </a:ext>
            </a:extLst>
          </p:cNvPr>
          <p:cNvSpPr/>
          <p:nvPr/>
        </p:nvSpPr>
        <p:spPr>
          <a:xfrm>
            <a:off x="0" y="-46731"/>
            <a:ext cx="12392974" cy="6951461"/>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2" name="矩形 71">
            <a:extLst>
              <a:ext uri="{FF2B5EF4-FFF2-40B4-BE49-F238E27FC236}">
                <a16:creationId xmlns="" xmlns:a16="http://schemas.microsoft.com/office/drawing/2014/main" id="{B3B2B6B0-4A71-1040-87A4-4720BB6E6E2C}"/>
              </a:ext>
            </a:extLst>
          </p:cNvPr>
          <p:cNvSpPr/>
          <p:nvPr/>
        </p:nvSpPr>
        <p:spPr>
          <a:xfrm>
            <a:off x="325704" y="239896"/>
            <a:ext cx="11774905" cy="6378208"/>
          </a:xfrm>
          <a:prstGeom prst="rect">
            <a:avLst/>
          </a:prstGeom>
          <a:solidFill>
            <a:srgbClr val="7896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3" name="矩形 72">
            <a:extLst>
              <a:ext uri="{FF2B5EF4-FFF2-40B4-BE49-F238E27FC236}">
                <a16:creationId xmlns="" xmlns:a16="http://schemas.microsoft.com/office/drawing/2014/main" id="{A6804A7C-EBCD-B645-BE72-D030D008BBAE}"/>
              </a:ext>
            </a:extLst>
          </p:cNvPr>
          <p:cNvSpPr/>
          <p:nvPr/>
        </p:nvSpPr>
        <p:spPr>
          <a:xfrm>
            <a:off x="491272" y="412611"/>
            <a:ext cx="11443768" cy="6024680"/>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62" name="图片 61">
            <a:extLst>
              <a:ext uri="{FF2B5EF4-FFF2-40B4-BE49-F238E27FC236}">
                <a16:creationId xmlns="" xmlns:a16="http://schemas.microsoft.com/office/drawing/2014/main" id="{0857ACD7-FEAA-8A47-B2B6-FFC44CEAAD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5705" y="186463"/>
            <a:ext cx="1625644" cy="1718538"/>
          </a:xfrm>
          <a:prstGeom prst="rect">
            <a:avLst/>
          </a:prstGeom>
        </p:spPr>
      </p:pic>
      <p:pic>
        <p:nvPicPr>
          <p:cNvPr id="63" name="图片 62">
            <a:extLst>
              <a:ext uri="{FF2B5EF4-FFF2-40B4-BE49-F238E27FC236}">
                <a16:creationId xmlns="" xmlns:a16="http://schemas.microsoft.com/office/drawing/2014/main" id="{FDDC8258-4846-1C43-9594-15A75E3E2C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53324" y="26543"/>
            <a:ext cx="1783643" cy="2410261"/>
          </a:xfrm>
          <a:prstGeom prst="rect">
            <a:avLst/>
          </a:prstGeom>
        </p:spPr>
      </p:pic>
      <p:pic>
        <p:nvPicPr>
          <p:cNvPr id="64" name="图片 63">
            <a:extLst>
              <a:ext uri="{FF2B5EF4-FFF2-40B4-BE49-F238E27FC236}">
                <a16:creationId xmlns="" xmlns:a16="http://schemas.microsoft.com/office/drawing/2014/main" id="{B70E50E3-8F5D-5B44-9B41-1B59920A181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8709" y="4953000"/>
            <a:ext cx="2129310" cy="1885565"/>
          </a:xfrm>
          <a:prstGeom prst="rect">
            <a:avLst/>
          </a:prstGeom>
        </p:spPr>
      </p:pic>
      <p:pic>
        <p:nvPicPr>
          <p:cNvPr id="65" name="图片 64">
            <a:extLst>
              <a:ext uri="{FF2B5EF4-FFF2-40B4-BE49-F238E27FC236}">
                <a16:creationId xmlns="" xmlns:a16="http://schemas.microsoft.com/office/drawing/2014/main" id="{CBE5ED31-65C6-8E41-A991-5BCC2BC46FD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20991" y="4593587"/>
            <a:ext cx="2614017" cy="2410262"/>
          </a:xfrm>
          <a:prstGeom prst="rect">
            <a:avLst/>
          </a:prstGeom>
        </p:spPr>
      </p:pic>
      <p:pic>
        <p:nvPicPr>
          <p:cNvPr id="58" name="图片 57">
            <a:extLst>
              <a:ext uri="{FF2B5EF4-FFF2-40B4-BE49-F238E27FC236}">
                <a16:creationId xmlns="" xmlns:a16="http://schemas.microsoft.com/office/drawing/2014/main" id="{8B364939-72BB-F347-AC53-CAD7D5317CF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3587">
            <a:off x="1678159" y="990632"/>
            <a:ext cx="8642197" cy="4661709"/>
          </a:xfrm>
          <a:prstGeom prst="rect">
            <a:avLst/>
          </a:prstGeom>
        </p:spPr>
      </p:pic>
      <p:sp>
        <p:nvSpPr>
          <p:cNvPr id="79" name="圆角矩形 78">
            <a:extLst>
              <a:ext uri="{FF2B5EF4-FFF2-40B4-BE49-F238E27FC236}">
                <a16:creationId xmlns="" xmlns:a16="http://schemas.microsoft.com/office/drawing/2014/main" id="{066E0AA5-C9C2-4D41-84BB-A3317AD06628}"/>
              </a:ext>
            </a:extLst>
          </p:cNvPr>
          <p:cNvSpPr/>
          <p:nvPr/>
        </p:nvSpPr>
        <p:spPr>
          <a:xfrm>
            <a:off x="5083629" y="5249925"/>
            <a:ext cx="2024743" cy="406760"/>
          </a:xfrm>
          <a:prstGeom prst="roundRect">
            <a:avLst>
              <a:gd name="adj" fmla="val 50000"/>
            </a:avLst>
          </a:prstGeom>
          <a:solidFill>
            <a:srgbClr val="244E3B"/>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81" name="文本框 80">
            <a:extLst>
              <a:ext uri="{FF2B5EF4-FFF2-40B4-BE49-F238E27FC236}">
                <a16:creationId xmlns="" xmlns:a16="http://schemas.microsoft.com/office/drawing/2014/main" id="{97A71432-49AC-0A44-BE70-2F8C3CB9BA08}"/>
              </a:ext>
            </a:extLst>
          </p:cNvPr>
          <p:cNvSpPr txBox="1"/>
          <p:nvPr/>
        </p:nvSpPr>
        <p:spPr>
          <a:xfrm>
            <a:off x="3904812" y="1797504"/>
            <a:ext cx="4393137" cy="369332"/>
          </a:xfrm>
          <a:prstGeom prst="rect">
            <a:avLst/>
          </a:prstGeom>
          <a:noFill/>
        </p:spPr>
        <p:txBody>
          <a:bodyPr wrap="square">
            <a:spAutoFit/>
          </a:bodyPr>
          <a:lstStyle/>
          <a:p>
            <a:pPr algn="ctr"/>
            <a:r>
              <a:rPr lang="en" altLang="zh-CN" spc="600" dirty="0">
                <a:solidFill>
                  <a:schemeClr val="bg1"/>
                </a:solidFill>
                <a:effectLst/>
                <a:cs typeface="+mn-ea"/>
                <a:sym typeface="+mn-lt"/>
              </a:rPr>
              <a:t>Low Carbon Living</a:t>
            </a:r>
          </a:p>
        </p:txBody>
      </p:sp>
      <p:sp>
        <p:nvSpPr>
          <p:cNvPr id="82" name="文本框 81">
            <a:extLst>
              <a:ext uri="{FF2B5EF4-FFF2-40B4-BE49-F238E27FC236}">
                <a16:creationId xmlns="" xmlns:a16="http://schemas.microsoft.com/office/drawing/2014/main" id="{52B93F0C-10E9-E04F-8FC1-37AADEA5F161}"/>
              </a:ext>
            </a:extLst>
          </p:cNvPr>
          <p:cNvSpPr txBox="1"/>
          <p:nvPr/>
        </p:nvSpPr>
        <p:spPr>
          <a:xfrm>
            <a:off x="5560201" y="5299238"/>
            <a:ext cx="1059906" cy="307777"/>
          </a:xfrm>
          <a:prstGeom prst="rect">
            <a:avLst/>
          </a:prstGeom>
          <a:noFill/>
        </p:spPr>
        <p:txBody>
          <a:bodyPr wrap="none" rtlCol="0">
            <a:spAutoFit/>
          </a:bodyPr>
          <a:lstStyle/>
          <a:p>
            <a:pPr algn="ctr"/>
            <a:r>
              <a:rPr kumimoji="1" lang="zh-CN" altLang="en-US" sz="1400" spc="300" dirty="0" smtClean="0">
                <a:solidFill>
                  <a:schemeClr val="bg1"/>
                </a:solidFill>
                <a:cs typeface="+mn-ea"/>
                <a:sym typeface="+mn-lt"/>
              </a:rPr>
              <a:t>优品</a:t>
            </a:r>
            <a:r>
              <a:rPr kumimoji="1" lang="en-US" altLang="zh-CN" sz="1400" spc="300" dirty="0" smtClean="0">
                <a:solidFill>
                  <a:schemeClr val="bg1"/>
                </a:solidFill>
                <a:cs typeface="+mn-ea"/>
                <a:sym typeface="+mn-lt"/>
              </a:rPr>
              <a:t>PPT</a:t>
            </a:r>
            <a:endParaRPr kumimoji="1" lang="zh-CN" altLang="en-US" sz="1400" spc="300" dirty="0">
              <a:solidFill>
                <a:schemeClr val="bg1"/>
              </a:solidFill>
              <a:cs typeface="+mn-ea"/>
              <a:sym typeface="+mn-lt"/>
            </a:endParaRPr>
          </a:p>
        </p:txBody>
      </p:sp>
      <p:sp>
        <p:nvSpPr>
          <p:cNvPr id="85" name="文本框 84">
            <a:extLst>
              <a:ext uri="{FF2B5EF4-FFF2-40B4-BE49-F238E27FC236}">
                <a16:creationId xmlns="" xmlns:a16="http://schemas.microsoft.com/office/drawing/2014/main" id="{CCA96D9A-1845-6447-ADA2-64E4D7DB3F78}"/>
              </a:ext>
            </a:extLst>
          </p:cNvPr>
          <p:cNvSpPr txBox="1"/>
          <p:nvPr/>
        </p:nvSpPr>
        <p:spPr>
          <a:xfrm>
            <a:off x="3766139" y="4708858"/>
            <a:ext cx="4706613" cy="369332"/>
          </a:xfrm>
          <a:prstGeom prst="rect">
            <a:avLst/>
          </a:prstGeom>
          <a:noFill/>
        </p:spPr>
        <p:txBody>
          <a:bodyPr wrap="square">
            <a:spAutoFit/>
          </a:bodyPr>
          <a:lstStyle/>
          <a:p>
            <a:pPr algn="dist"/>
            <a:r>
              <a:rPr lang="zh-CN" altLang="en-US" spc="600" dirty="0">
                <a:solidFill>
                  <a:srgbClr val="244E3B"/>
                </a:solidFill>
                <a:cs typeface="+mn-ea"/>
                <a:sym typeface="+mn-lt"/>
              </a:rPr>
              <a:t>感谢观看</a:t>
            </a:r>
            <a:r>
              <a:rPr lang="en-US" altLang="zh-CN" spc="600" dirty="0">
                <a:solidFill>
                  <a:srgbClr val="244E3B"/>
                </a:solidFill>
                <a:cs typeface="+mn-ea"/>
                <a:sym typeface="+mn-lt"/>
              </a:rPr>
              <a:t>\</a:t>
            </a:r>
            <a:r>
              <a:rPr lang="zh-CN" altLang="en-US" spc="600" dirty="0">
                <a:solidFill>
                  <a:srgbClr val="244E3B"/>
                </a:solidFill>
                <a:effectLst/>
                <a:cs typeface="+mn-ea"/>
                <a:sym typeface="+mn-lt"/>
              </a:rPr>
              <a:t>敬请指导</a:t>
            </a:r>
            <a:r>
              <a:rPr lang="en-US" altLang="zh-CN" spc="600" dirty="0">
                <a:solidFill>
                  <a:srgbClr val="244E3B"/>
                </a:solidFill>
                <a:effectLst/>
                <a:cs typeface="+mn-ea"/>
                <a:sym typeface="+mn-lt"/>
              </a:rPr>
              <a:t>\</a:t>
            </a:r>
            <a:r>
              <a:rPr lang="zh-CN" altLang="en-US" spc="600" dirty="0">
                <a:solidFill>
                  <a:srgbClr val="244E3B"/>
                </a:solidFill>
                <a:cs typeface="+mn-ea"/>
                <a:sym typeface="+mn-lt"/>
              </a:rPr>
              <a:t>人人环保</a:t>
            </a:r>
            <a:endParaRPr lang="zh-CN" altLang="en-US" spc="600" dirty="0">
              <a:solidFill>
                <a:srgbClr val="244E3B"/>
              </a:solidFill>
              <a:effectLst/>
              <a:cs typeface="+mn-ea"/>
              <a:sym typeface="+mn-lt"/>
            </a:endParaRPr>
          </a:p>
        </p:txBody>
      </p:sp>
      <p:pic>
        <p:nvPicPr>
          <p:cNvPr id="87" name="图形 86" descr="落叶树 轮廓">
            <a:extLst>
              <a:ext uri="{FF2B5EF4-FFF2-40B4-BE49-F238E27FC236}">
                <a16:creationId xmlns="" xmlns:a16="http://schemas.microsoft.com/office/drawing/2014/main" id="{9E50D289-A68E-2C4A-AEEC-61C06C9333E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743415" y="1003924"/>
            <a:ext cx="746141" cy="746141"/>
          </a:xfrm>
          <a:prstGeom prst="rect">
            <a:avLst/>
          </a:prstGeom>
        </p:spPr>
      </p:pic>
    </p:spTree>
    <p:extLst>
      <p:ext uri="{BB962C8B-B14F-4D97-AF65-F5344CB8AC3E}">
        <p14:creationId xmlns:p14="http://schemas.microsoft.com/office/powerpoint/2010/main" val="474221045"/>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p:tgtEl>
                                          <p:spTgt spid="81"/>
                                        </p:tgtEl>
                                        <p:attrNameLst>
                                          <p:attrName>ppt_y</p:attrName>
                                        </p:attrNameLst>
                                      </p:cBhvr>
                                      <p:tavLst>
                                        <p:tav tm="0">
                                          <p:val>
                                            <p:strVal val="#ppt_y+#ppt_h*1.125000"/>
                                          </p:val>
                                        </p:tav>
                                        <p:tav tm="100000">
                                          <p:val>
                                            <p:strVal val="#ppt_y"/>
                                          </p:val>
                                        </p:tav>
                                      </p:tavLst>
                                    </p:anim>
                                    <p:animEffect transition="in" filter="wipe(up)">
                                      <p:cBhvr>
                                        <p:cTn id="8" dur="500"/>
                                        <p:tgtEl>
                                          <p:spTgt spid="81"/>
                                        </p:tgtEl>
                                      </p:cBhvr>
                                    </p:animEffect>
                                  </p:childTnLst>
                                </p:cTn>
                              </p:par>
                              <p:par>
                                <p:cTn id="9" presetID="12" presetClass="entr" presetSubtype="4"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p:tgtEl>
                                          <p:spTgt spid="87"/>
                                        </p:tgtEl>
                                        <p:attrNameLst>
                                          <p:attrName>ppt_y</p:attrName>
                                        </p:attrNameLst>
                                      </p:cBhvr>
                                      <p:tavLst>
                                        <p:tav tm="0">
                                          <p:val>
                                            <p:strVal val="#ppt_y+#ppt_h*1.125000"/>
                                          </p:val>
                                        </p:tav>
                                        <p:tav tm="100000">
                                          <p:val>
                                            <p:strVal val="#ppt_y"/>
                                          </p:val>
                                        </p:tav>
                                      </p:tavLst>
                                    </p:anim>
                                    <p:animEffect transition="in" filter="wipe(up)">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p:tgtEl>
                                          <p:spTgt spid="79"/>
                                        </p:tgtEl>
                                        <p:attrNameLst>
                                          <p:attrName>ppt_y</p:attrName>
                                        </p:attrNameLst>
                                      </p:cBhvr>
                                      <p:tavLst>
                                        <p:tav tm="0">
                                          <p:val>
                                            <p:strVal val="#ppt_y+#ppt_h*1.125000"/>
                                          </p:val>
                                        </p:tav>
                                        <p:tav tm="100000">
                                          <p:val>
                                            <p:strVal val="#ppt_y"/>
                                          </p:val>
                                        </p:tav>
                                      </p:tavLst>
                                    </p:anim>
                                    <p:animEffect transition="in" filter="wipe(up)">
                                      <p:cBhvr>
                                        <p:cTn id="23" dur="500"/>
                                        <p:tgtEl>
                                          <p:spTgt spid="79"/>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500"/>
                                        <p:tgtEl>
                                          <p:spTgt spid="82"/>
                                        </p:tgtEl>
                                        <p:attrNameLst>
                                          <p:attrName>ppt_y</p:attrName>
                                        </p:attrNameLst>
                                      </p:cBhvr>
                                      <p:tavLst>
                                        <p:tav tm="0">
                                          <p:val>
                                            <p:strVal val="#ppt_y+#ppt_h*1.125000"/>
                                          </p:val>
                                        </p:tav>
                                        <p:tav tm="100000">
                                          <p:val>
                                            <p:strVal val="#ppt_y"/>
                                          </p:val>
                                        </p:tav>
                                      </p:tavLst>
                                    </p:anim>
                                    <p:animEffect transition="in" filter="wipe(up)">
                                      <p:cBhvr>
                                        <p:cTn id="27" dur="500"/>
                                        <p:tgtEl>
                                          <p:spTgt spid="8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 calcmode="lin" valueType="num">
                                      <p:cBhvr additive="base">
                                        <p:cTn id="30" dur="500"/>
                                        <p:tgtEl>
                                          <p:spTgt spid="85"/>
                                        </p:tgtEl>
                                        <p:attrNameLst>
                                          <p:attrName>ppt_y</p:attrName>
                                        </p:attrNameLst>
                                      </p:cBhvr>
                                      <p:tavLst>
                                        <p:tav tm="0">
                                          <p:val>
                                            <p:strVal val="#ppt_y+#ppt_h*1.125000"/>
                                          </p:val>
                                        </p:tav>
                                        <p:tav tm="100000">
                                          <p:val>
                                            <p:strVal val="#ppt_y"/>
                                          </p:val>
                                        </p:tav>
                                      </p:tavLst>
                                    </p:anim>
                                    <p:animEffect transition="in" filter="wipe(up)">
                                      <p:cBhvr>
                                        <p:cTn id="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1" grpId="0"/>
      <p:bldP spid="82" grpId="0"/>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01711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DE8E3F48-CD44-024D-8EB0-B28FE1D5FFC5}"/>
              </a:ext>
            </a:extLst>
          </p:cNvPr>
          <p:cNvSpPr/>
          <p:nvPr/>
        </p:nvSpPr>
        <p:spPr>
          <a:xfrm>
            <a:off x="0" y="1"/>
            <a:ext cx="12192000" cy="6858000"/>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矩形 15">
            <a:extLst>
              <a:ext uri="{FF2B5EF4-FFF2-40B4-BE49-F238E27FC236}">
                <a16:creationId xmlns="" xmlns:a16="http://schemas.microsoft.com/office/drawing/2014/main" id="{6B26D568-FFCD-924D-9FC2-49C831EDDD36}"/>
              </a:ext>
            </a:extLst>
          </p:cNvPr>
          <p:cNvSpPr/>
          <p:nvPr/>
        </p:nvSpPr>
        <p:spPr>
          <a:xfrm>
            <a:off x="3516160" y="382389"/>
            <a:ext cx="8222592" cy="6093224"/>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8" name="图片 7" descr="绿色的草地&#10;&#10;描述已自动生成">
            <a:extLst>
              <a:ext uri="{FF2B5EF4-FFF2-40B4-BE49-F238E27FC236}">
                <a16:creationId xmlns="" xmlns:a16="http://schemas.microsoft.com/office/drawing/2014/main" id="{BA8E470D-FC83-EA42-B5AE-071C2FA875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709" y="382387"/>
            <a:ext cx="9861697" cy="6093225"/>
          </a:xfrm>
          <a:prstGeom prst="rect">
            <a:avLst/>
          </a:prstGeom>
        </p:spPr>
      </p:pic>
      <p:sp>
        <p:nvSpPr>
          <p:cNvPr id="13" name="矩形 12">
            <a:extLst>
              <a:ext uri="{FF2B5EF4-FFF2-40B4-BE49-F238E27FC236}">
                <a16:creationId xmlns="" xmlns:a16="http://schemas.microsoft.com/office/drawing/2014/main" id="{C01BBBFA-C5FE-4B9D-8A53-5CFDE53983C3}"/>
              </a:ext>
            </a:extLst>
          </p:cNvPr>
          <p:cNvSpPr/>
          <p:nvPr/>
        </p:nvSpPr>
        <p:spPr>
          <a:xfrm>
            <a:off x="400710" y="382386"/>
            <a:ext cx="10262406" cy="6047505"/>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 xmlns:a16="http://schemas.microsoft.com/office/drawing/2014/main" id="{AC3D25A6-4259-4879-902C-43C061BAF92A}"/>
              </a:ext>
            </a:extLst>
          </p:cNvPr>
          <p:cNvSpPr/>
          <p:nvPr/>
        </p:nvSpPr>
        <p:spPr>
          <a:xfrm>
            <a:off x="1245394" y="4213299"/>
            <a:ext cx="5422385" cy="932563"/>
          </a:xfrm>
          <a:prstGeom prst="rect">
            <a:avLst/>
          </a:prstGeom>
        </p:spPr>
        <p:txBody>
          <a:bodyPr wrap="square">
            <a:spAutoFit/>
          </a:bodyPr>
          <a:lstStyle/>
          <a:p>
            <a:pPr>
              <a:lnSpc>
                <a:spcPct val="130000"/>
              </a:lnSpc>
            </a:pPr>
            <a:r>
              <a:rPr lang="zh-CN" altLang="en-US" sz="1400" dirty="0">
                <a:solidFill>
                  <a:schemeClr val="bg1"/>
                </a:solidFill>
                <a:cs typeface="+mn-ea"/>
                <a:sym typeface="+mn-lt"/>
              </a:rPr>
              <a:t>点击此处添加文本信息。标题数字等都可以通过点击和重新输入进行更改，菜单设置中功能区可以对字体大小，颜色，行距，间距进行修改。文字数字大小颜色参考此模板。</a:t>
            </a:r>
          </a:p>
        </p:txBody>
      </p:sp>
      <p:sp>
        <p:nvSpPr>
          <p:cNvPr id="11" name="矩形 10">
            <a:extLst>
              <a:ext uri="{FF2B5EF4-FFF2-40B4-BE49-F238E27FC236}">
                <a16:creationId xmlns="" xmlns:a16="http://schemas.microsoft.com/office/drawing/2014/main" id="{B5F9CD11-AE82-4C39-9A0D-D2DA7A376640}"/>
              </a:ext>
            </a:extLst>
          </p:cNvPr>
          <p:cNvSpPr/>
          <p:nvPr/>
        </p:nvSpPr>
        <p:spPr>
          <a:xfrm>
            <a:off x="1245394" y="3132721"/>
            <a:ext cx="140283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 xmlns:a16="http://schemas.microsoft.com/office/drawing/2014/main" id="{270E481C-1FDB-7949-8259-856509E44FD2}"/>
              </a:ext>
            </a:extLst>
          </p:cNvPr>
          <p:cNvSpPr txBox="1"/>
          <p:nvPr/>
        </p:nvSpPr>
        <p:spPr>
          <a:xfrm>
            <a:off x="1107281" y="1731890"/>
            <a:ext cx="2441013" cy="1446550"/>
          </a:xfrm>
          <a:prstGeom prst="rect">
            <a:avLst/>
          </a:prstGeom>
        </p:spPr>
        <p:txBody>
          <a:bodyPr vert="horz" wrap="square">
            <a:spAutoFit/>
          </a:bodyPr>
          <a:lstStyle>
            <a:defPPr>
              <a:defRPr lang="zh-CN"/>
            </a:defPPr>
            <a:lvl1pPr algn="ctr">
              <a:defRPr sz="2000">
                <a:solidFill>
                  <a:srgbClr val="494848"/>
                </a:solidFill>
                <a:latin typeface="汉仪清雅体繁" panose="00020600040101010101" pitchFamily="18" charset="-122"/>
                <a:ea typeface="汉仪清雅体繁" panose="00020600040101010101" pitchFamily="18" charset="-122"/>
              </a:defRPr>
            </a:lvl1pPr>
          </a:lstStyle>
          <a:p>
            <a:pPr algn="l"/>
            <a:r>
              <a:rPr lang="en-US" altLang="zh-CN" sz="8800" b="1" spc="300" dirty="0">
                <a:solidFill>
                  <a:schemeClr val="bg1"/>
                </a:solidFill>
                <a:latin typeface="+mn-lt"/>
                <a:ea typeface="+mn-ea"/>
                <a:cs typeface="+mn-ea"/>
                <a:sym typeface="+mn-lt"/>
              </a:rPr>
              <a:t>01</a:t>
            </a:r>
            <a:endParaRPr lang="zh-CN" altLang="en-US" sz="8800" b="1" spc="300" dirty="0">
              <a:solidFill>
                <a:schemeClr val="bg1"/>
              </a:solidFill>
              <a:latin typeface="+mn-lt"/>
              <a:ea typeface="+mn-ea"/>
              <a:cs typeface="+mn-ea"/>
              <a:sym typeface="+mn-lt"/>
            </a:endParaRPr>
          </a:p>
        </p:txBody>
      </p:sp>
      <p:sp>
        <p:nvSpPr>
          <p:cNvPr id="17" name="文本框 16">
            <a:extLst>
              <a:ext uri="{FF2B5EF4-FFF2-40B4-BE49-F238E27FC236}">
                <a16:creationId xmlns="" xmlns:a16="http://schemas.microsoft.com/office/drawing/2014/main" id="{AEEFE1D5-87B4-1F45-B6FB-B798DBBA7112}"/>
              </a:ext>
            </a:extLst>
          </p:cNvPr>
          <p:cNvSpPr txBox="1"/>
          <p:nvPr/>
        </p:nvSpPr>
        <p:spPr>
          <a:xfrm>
            <a:off x="1179198" y="3289969"/>
            <a:ext cx="6550756" cy="923330"/>
          </a:xfrm>
          <a:prstGeom prst="rect">
            <a:avLst/>
          </a:prstGeom>
          <a:noFill/>
        </p:spPr>
        <p:txBody>
          <a:bodyPr wrap="square" rtlCol="0">
            <a:spAutoFit/>
          </a:bodyPr>
          <a:lstStyle/>
          <a:p>
            <a:pPr algn="dist"/>
            <a:r>
              <a:rPr lang="zh-CN" altLang="en-US" sz="5400" b="1" spc="600" dirty="0">
                <a:solidFill>
                  <a:srgbClr val="244E3B"/>
                </a:solidFill>
                <a:cs typeface="+mn-ea"/>
                <a:sym typeface="+mn-lt"/>
              </a:rPr>
              <a:t>低碳生活的简介</a:t>
            </a:r>
          </a:p>
        </p:txBody>
      </p:sp>
      <p:sp>
        <p:nvSpPr>
          <p:cNvPr id="18" name="矩形 17">
            <a:extLst>
              <a:ext uri="{FF2B5EF4-FFF2-40B4-BE49-F238E27FC236}">
                <a16:creationId xmlns="" xmlns:a16="http://schemas.microsoft.com/office/drawing/2014/main" id="{194FA0E3-FB18-0247-A40D-0C77295B681E}"/>
              </a:ext>
            </a:extLst>
          </p:cNvPr>
          <p:cNvSpPr/>
          <p:nvPr/>
        </p:nvSpPr>
        <p:spPr>
          <a:xfrm>
            <a:off x="7644316" y="5499927"/>
            <a:ext cx="4518269" cy="1191993"/>
          </a:xfrm>
          <a:prstGeom prst="rect">
            <a:avLst/>
          </a:prstGeom>
        </p:spPr>
        <p:txBody>
          <a:bodyPr wrap="square">
            <a:spAutoFit/>
          </a:bodyPr>
          <a:lstStyle/>
          <a:p>
            <a:pPr>
              <a:lnSpc>
                <a:spcPct val="150000"/>
              </a:lnSpc>
            </a:pPr>
            <a:r>
              <a:rPr lang="en-US" altLang="zh-CN" sz="5400" b="1" spc="300" dirty="0">
                <a:solidFill>
                  <a:schemeClr val="bg1"/>
                </a:solidFill>
                <a:cs typeface="+mn-ea"/>
                <a:sym typeface="+mn-lt"/>
              </a:rPr>
              <a:t>PART  ONE</a:t>
            </a:r>
            <a:endParaRPr lang="zh-CN" altLang="en-US" sz="5400" b="1" spc="300" dirty="0">
              <a:solidFill>
                <a:schemeClr val="bg1"/>
              </a:solidFill>
              <a:cs typeface="+mn-ea"/>
              <a:sym typeface="+mn-lt"/>
            </a:endParaRPr>
          </a:p>
        </p:txBody>
      </p:sp>
    </p:spTree>
    <p:extLst>
      <p:ext uri="{BB962C8B-B14F-4D97-AF65-F5344CB8AC3E}">
        <p14:creationId xmlns:p14="http://schemas.microsoft.com/office/powerpoint/2010/main" val="556878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5"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44E3B"/>
              </a:solidFill>
              <a:cs typeface="+mn-ea"/>
              <a:sym typeface="+mn-lt"/>
            </a:endParaRPr>
          </a:p>
        </p:txBody>
      </p:sp>
      <p:grpSp>
        <p:nvGrpSpPr>
          <p:cNvPr id="38" name="组合 37">
            <a:extLst>
              <a:ext uri="{FF2B5EF4-FFF2-40B4-BE49-F238E27FC236}">
                <a16:creationId xmlns="" xmlns:a16="http://schemas.microsoft.com/office/drawing/2014/main" id="{1CA36EEE-7AA6-2645-8004-DE305E6CE580}"/>
              </a:ext>
            </a:extLst>
          </p:cNvPr>
          <p:cNvGrpSpPr/>
          <p:nvPr/>
        </p:nvGrpSpPr>
        <p:grpSpPr>
          <a:xfrm>
            <a:off x="612573" y="625199"/>
            <a:ext cx="603468" cy="385836"/>
            <a:chOff x="5507206" y="1870053"/>
            <a:chExt cx="1167071" cy="746182"/>
          </a:xfrm>
          <a:solidFill>
            <a:srgbClr val="65BD0B"/>
          </a:solidFill>
        </p:grpSpPr>
        <p:pic>
          <p:nvPicPr>
            <p:cNvPr id="39" name="图形 38" descr="树叶 纯色填充">
              <a:extLst>
                <a:ext uri="{FF2B5EF4-FFF2-40B4-BE49-F238E27FC236}">
                  <a16:creationId xmlns="" xmlns:a16="http://schemas.microsoft.com/office/drawing/2014/main" id="{70B8D610-A728-3D49-A457-4D88BC82A1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40" name="图形 39" descr="树叶 纯色填充">
              <a:extLst>
                <a:ext uri="{FF2B5EF4-FFF2-40B4-BE49-F238E27FC236}">
                  <a16:creationId xmlns="" xmlns:a16="http://schemas.microsoft.com/office/drawing/2014/main" id="{59937812-83D7-EE41-8F90-85ACD0A98A1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41" name="文本框 40">
            <a:extLst>
              <a:ext uri="{FF2B5EF4-FFF2-40B4-BE49-F238E27FC236}">
                <a16:creationId xmlns="" xmlns:a16="http://schemas.microsoft.com/office/drawing/2014/main" id="{D152CFD3-7621-C440-A973-141B05AB6EBC}"/>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低碳生活的简介</a:t>
            </a:r>
          </a:p>
        </p:txBody>
      </p:sp>
      <p:grpSp>
        <p:nvGrpSpPr>
          <p:cNvPr id="398" name="Group 368">
            <a:extLst>
              <a:ext uri="{FF2B5EF4-FFF2-40B4-BE49-F238E27FC236}">
                <a16:creationId xmlns="" xmlns:a16="http://schemas.microsoft.com/office/drawing/2014/main" id="{1C3BDFC6-746B-994D-A717-5846A8C99941}"/>
              </a:ext>
            </a:extLst>
          </p:cNvPr>
          <p:cNvGrpSpPr/>
          <p:nvPr/>
        </p:nvGrpSpPr>
        <p:grpSpPr>
          <a:xfrm>
            <a:off x="5524030" y="3349421"/>
            <a:ext cx="671841" cy="671804"/>
            <a:chOff x="9036705" y="2880925"/>
            <a:chExt cx="919242" cy="919242"/>
          </a:xfrm>
          <a:solidFill>
            <a:srgbClr val="8CBA5E"/>
          </a:solidFill>
        </p:grpSpPr>
        <p:sp>
          <p:nvSpPr>
            <p:cNvPr id="399" name="Block Arc 369">
              <a:extLst>
                <a:ext uri="{FF2B5EF4-FFF2-40B4-BE49-F238E27FC236}">
                  <a16:creationId xmlns="" xmlns:a16="http://schemas.microsoft.com/office/drawing/2014/main" id="{193053A9-ACD8-EE4C-BB30-39759751BC2D}"/>
                </a:ext>
              </a:extLst>
            </p:cNvPr>
            <p:cNvSpPr/>
            <p:nvPr/>
          </p:nvSpPr>
          <p:spPr>
            <a:xfrm rot="16200000">
              <a:off x="9036705" y="2880925"/>
              <a:ext cx="919242" cy="919242"/>
            </a:xfrm>
            <a:prstGeom prst="blockArc">
              <a:avLst>
                <a:gd name="adj1" fmla="val 9173061"/>
                <a:gd name="adj2" fmla="val 21492543"/>
                <a:gd name="adj3" fmla="val 63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44E3B"/>
                </a:solidFill>
                <a:cs typeface="+mn-ea"/>
                <a:sym typeface="+mn-lt"/>
              </a:endParaRPr>
            </a:p>
          </p:txBody>
        </p:sp>
        <p:sp>
          <p:nvSpPr>
            <p:cNvPr id="400" name="Donut 370">
              <a:extLst>
                <a:ext uri="{FF2B5EF4-FFF2-40B4-BE49-F238E27FC236}">
                  <a16:creationId xmlns="" xmlns:a16="http://schemas.microsoft.com/office/drawing/2014/main" id="{90FF036D-0A01-B14F-8721-FBB193C640C4}"/>
                </a:ext>
              </a:extLst>
            </p:cNvPr>
            <p:cNvSpPr/>
            <p:nvPr/>
          </p:nvSpPr>
          <p:spPr>
            <a:xfrm flipH="1">
              <a:off x="9086496" y="2930716"/>
              <a:ext cx="819661" cy="819661"/>
            </a:xfrm>
            <a:prstGeom prst="donut">
              <a:avLst>
                <a:gd name="adj" fmla="val 17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4E3B"/>
                </a:solidFill>
                <a:cs typeface="+mn-ea"/>
                <a:sym typeface="+mn-lt"/>
              </a:endParaRPr>
            </a:p>
          </p:txBody>
        </p:sp>
      </p:grpSp>
      <p:grpSp>
        <p:nvGrpSpPr>
          <p:cNvPr id="401" name="Group 371">
            <a:extLst>
              <a:ext uri="{FF2B5EF4-FFF2-40B4-BE49-F238E27FC236}">
                <a16:creationId xmlns="" xmlns:a16="http://schemas.microsoft.com/office/drawing/2014/main" id="{FA051FA0-EBB7-1E40-89CB-1FA9B5B45422}"/>
              </a:ext>
            </a:extLst>
          </p:cNvPr>
          <p:cNvGrpSpPr/>
          <p:nvPr/>
        </p:nvGrpSpPr>
        <p:grpSpPr>
          <a:xfrm>
            <a:off x="5524030" y="5235239"/>
            <a:ext cx="671841" cy="671804"/>
            <a:chOff x="6140287" y="4525474"/>
            <a:chExt cx="919242" cy="919242"/>
          </a:xfrm>
          <a:solidFill>
            <a:srgbClr val="8CBA5E"/>
          </a:solidFill>
        </p:grpSpPr>
        <p:sp>
          <p:nvSpPr>
            <p:cNvPr id="402" name="Block Arc 372">
              <a:extLst>
                <a:ext uri="{FF2B5EF4-FFF2-40B4-BE49-F238E27FC236}">
                  <a16:creationId xmlns="" xmlns:a16="http://schemas.microsoft.com/office/drawing/2014/main" id="{D34213AA-F7A7-304D-A50E-BC1BB0B27E87}"/>
                </a:ext>
              </a:extLst>
            </p:cNvPr>
            <p:cNvSpPr/>
            <p:nvPr/>
          </p:nvSpPr>
          <p:spPr>
            <a:xfrm rot="16200000">
              <a:off x="6140287" y="4525474"/>
              <a:ext cx="919242" cy="919242"/>
            </a:xfrm>
            <a:prstGeom prst="blockArc">
              <a:avLst>
                <a:gd name="adj1" fmla="val 6050056"/>
                <a:gd name="adj2" fmla="val 21492543"/>
                <a:gd name="adj3" fmla="val 63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
          <p:nvSpPr>
            <p:cNvPr id="403" name="Donut 373">
              <a:extLst>
                <a:ext uri="{FF2B5EF4-FFF2-40B4-BE49-F238E27FC236}">
                  <a16:creationId xmlns="" xmlns:a16="http://schemas.microsoft.com/office/drawing/2014/main" id="{4C09378B-1479-174C-8FC7-439E3CD958FB}"/>
                </a:ext>
              </a:extLst>
            </p:cNvPr>
            <p:cNvSpPr/>
            <p:nvPr/>
          </p:nvSpPr>
          <p:spPr>
            <a:xfrm flipH="1">
              <a:off x="6190078" y="4575265"/>
              <a:ext cx="819661" cy="819661"/>
            </a:xfrm>
            <a:prstGeom prst="donut">
              <a:avLst>
                <a:gd name="adj" fmla="val 17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grpSp>
      <p:grpSp>
        <p:nvGrpSpPr>
          <p:cNvPr id="404" name="Group 374">
            <a:extLst>
              <a:ext uri="{FF2B5EF4-FFF2-40B4-BE49-F238E27FC236}">
                <a16:creationId xmlns="" xmlns:a16="http://schemas.microsoft.com/office/drawing/2014/main" id="{85CA1E44-C13B-1C4C-9699-7BCF3156F78A}"/>
              </a:ext>
            </a:extLst>
          </p:cNvPr>
          <p:cNvGrpSpPr/>
          <p:nvPr/>
        </p:nvGrpSpPr>
        <p:grpSpPr>
          <a:xfrm>
            <a:off x="5512908" y="4292884"/>
            <a:ext cx="671841" cy="671804"/>
            <a:chOff x="9036705" y="4525474"/>
            <a:chExt cx="919242" cy="919242"/>
          </a:xfrm>
          <a:solidFill>
            <a:srgbClr val="8CBA5E"/>
          </a:solidFill>
        </p:grpSpPr>
        <p:sp>
          <p:nvSpPr>
            <p:cNvPr id="405" name="Donut 375">
              <a:extLst>
                <a:ext uri="{FF2B5EF4-FFF2-40B4-BE49-F238E27FC236}">
                  <a16:creationId xmlns="" xmlns:a16="http://schemas.microsoft.com/office/drawing/2014/main" id="{CEDEB21A-233E-6B4B-9113-6199B1196E7F}"/>
                </a:ext>
              </a:extLst>
            </p:cNvPr>
            <p:cNvSpPr/>
            <p:nvPr/>
          </p:nvSpPr>
          <p:spPr>
            <a:xfrm flipH="1">
              <a:off x="9086496" y="4575265"/>
              <a:ext cx="819661" cy="819661"/>
            </a:xfrm>
            <a:prstGeom prst="donut">
              <a:avLst>
                <a:gd name="adj" fmla="val 17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406" name="Block Arc 376">
              <a:extLst>
                <a:ext uri="{FF2B5EF4-FFF2-40B4-BE49-F238E27FC236}">
                  <a16:creationId xmlns="" xmlns:a16="http://schemas.microsoft.com/office/drawing/2014/main" id="{16EB4DEF-DF97-CD4A-AB5A-2846EC23F8ED}"/>
                </a:ext>
              </a:extLst>
            </p:cNvPr>
            <p:cNvSpPr/>
            <p:nvPr/>
          </p:nvSpPr>
          <p:spPr>
            <a:xfrm rot="16200000">
              <a:off x="9036705" y="4525474"/>
              <a:ext cx="919242" cy="919242"/>
            </a:xfrm>
            <a:prstGeom prst="blockArc">
              <a:avLst>
                <a:gd name="adj1" fmla="val 3320415"/>
                <a:gd name="adj2" fmla="val 21492543"/>
                <a:gd name="adj3" fmla="val 63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grpSp>
      <p:sp>
        <p:nvSpPr>
          <p:cNvPr id="412" name="TextBox 382">
            <a:extLst>
              <a:ext uri="{FF2B5EF4-FFF2-40B4-BE49-F238E27FC236}">
                <a16:creationId xmlns="" xmlns:a16="http://schemas.microsoft.com/office/drawing/2014/main" id="{99F2984D-7EA5-8847-BB77-E17B130025F7}"/>
              </a:ext>
            </a:extLst>
          </p:cNvPr>
          <p:cNvSpPr txBox="1"/>
          <p:nvPr/>
        </p:nvSpPr>
        <p:spPr>
          <a:xfrm flipH="1">
            <a:off x="6232262" y="5393024"/>
            <a:ext cx="1066745" cy="312799"/>
          </a:xfrm>
          <a:prstGeom prst="rect">
            <a:avLst/>
          </a:prstGeom>
          <a:noFill/>
        </p:spPr>
        <p:txBody>
          <a:bodyPr wrap="none" lIns="96414" tIns="48207" rIns="96414" bIns="48207" rtlCol="0">
            <a:spAutoFit/>
          </a:bodyPr>
          <a:lstStyle/>
          <a:p>
            <a:r>
              <a:rPr lang="zh-CN" altLang="en-US" sz="1400" spc="300" dirty="0">
                <a:solidFill>
                  <a:srgbClr val="8CBA5E"/>
                </a:solidFill>
                <a:cs typeface="+mn-ea"/>
                <a:sym typeface="+mn-lt"/>
              </a:rPr>
              <a:t>生活方式</a:t>
            </a:r>
          </a:p>
        </p:txBody>
      </p:sp>
      <p:sp>
        <p:nvSpPr>
          <p:cNvPr id="413" name="TextBox 383">
            <a:extLst>
              <a:ext uri="{FF2B5EF4-FFF2-40B4-BE49-F238E27FC236}">
                <a16:creationId xmlns="" xmlns:a16="http://schemas.microsoft.com/office/drawing/2014/main" id="{EF1E0B60-A764-5141-9568-656FEB292C16}"/>
              </a:ext>
            </a:extLst>
          </p:cNvPr>
          <p:cNvSpPr txBox="1"/>
          <p:nvPr/>
        </p:nvSpPr>
        <p:spPr>
          <a:xfrm flipH="1">
            <a:off x="6232262" y="3529042"/>
            <a:ext cx="1066745" cy="312799"/>
          </a:xfrm>
          <a:prstGeom prst="rect">
            <a:avLst/>
          </a:prstGeom>
          <a:noFill/>
        </p:spPr>
        <p:txBody>
          <a:bodyPr wrap="none" lIns="96414" tIns="48207" rIns="96414" bIns="48207" rtlCol="0">
            <a:spAutoFit/>
          </a:bodyPr>
          <a:lstStyle/>
          <a:p>
            <a:r>
              <a:rPr lang="zh-CN" altLang="en-US" sz="1400" spc="300" dirty="0">
                <a:solidFill>
                  <a:srgbClr val="8CBA5E"/>
                </a:solidFill>
                <a:cs typeface="+mn-ea"/>
                <a:sym typeface="+mn-lt"/>
              </a:rPr>
              <a:t>名词释义</a:t>
            </a:r>
          </a:p>
        </p:txBody>
      </p:sp>
      <p:sp>
        <p:nvSpPr>
          <p:cNvPr id="414" name="TextBox 384">
            <a:extLst>
              <a:ext uri="{FF2B5EF4-FFF2-40B4-BE49-F238E27FC236}">
                <a16:creationId xmlns="" xmlns:a16="http://schemas.microsoft.com/office/drawing/2014/main" id="{E4D0F669-AD7A-2C49-9A55-03FFC5FE71C3}"/>
              </a:ext>
            </a:extLst>
          </p:cNvPr>
          <p:cNvSpPr txBox="1"/>
          <p:nvPr/>
        </p:nvSpPr>
        <p:spPr>
          <a:xfrm flipH="1">
            <a:off x="6232262" y="4455210"/>
            <a:ext cx="1066745" cy="312799"/>
          </a:xfrm>
          <a:prstGeom prst="rect">
            <a:avLst/>
          </a:prstGeom>
          <a:noFill/>
        </p:spPr>
        <p:txBody>
          <a:bodyPr wrap="none" lIns="96414" tIns="48207" rIns="96414" bIns="48207" rtlCol="0">
            <a:spAutoFit/>
          </a:bodyPr>
          <a:lstStyle/>
          <a:p>
            <a:r>
              <a:rPr lang="zh-CN" altLang="en-US" sz="1400" spc="300" dirty="0">
                <a:solidFill>
                  <a:srgbClr val="8CBA5E"/>
                </a:solidFill>
                <a:cs typeface="+mn-ea"/>
                <a:sym typeface="+mn-lt"/>
              </a:rPr>
              <a:t>改变方式</a:t>
            </a:r>
          </a:p>
        </p:txBody>
      </p:sp>
      <p:sp>
        <p:nvSpPr>
          <p:cNvPr id="416" name="Freeform 53">
            <a:extLst>
              <a:ext uri="{FF2B5EF4-FFF2-40B4-BE49-F238E27FC236}">
                <a16:creationId xmlns="" xmlns:a16="http://schemas.microsoft.com/office/drawing/2014/main" id="{56B0B942-8D36-D44A-B116-2A4A976FB54B}"/>
              </a:ext>
            </a:extLst>
          </p:cNvPr>
          <p:cNvSpPr>
            <a:spLocks noEditPoints="1"/>
          </p:cNvSpPr>
          <p:nvPr/>
        </p:nvSpPr>
        <p:spPr bwMode="auto">
          <a:xfrm>
            <a:off x="5720819" y="5482404"/>
            <a:ext cx="328433" cy="240484"/>
          </a:xfrm>
          <a:custGeom>
            <a:avLst/>
            <a:gdLst>
              <a:gd name="T0" fmla="*/ 250 w 253"/>
              <a:gd name="T1" fmla="*/ 40 h 185"/>
              <a:gd name="T2" fmla="*/ 240 w 253"/>
              <a:gd name="T3" fmla="*/ 13 h 185"/>
              <a:gd name="T4" fmla="*/ 215 w 253"/>
              <a:gd name="T5" fmla="*/ 2 h 185"/>
              <a:gd name="T6" fmla="*/ 127 w 253"/>
              <a:gd name="T7" fmla="*/ 0 h 185"/>
              <a:gd name="T8" fmla="*/ 126 w 253"/>
              <a:gd name="T9" fmla="*/ 0 h 185"/>
              <a:gd name="T10" fmla="*/ 38 w 253"/>
              <a:gd name="T11" fmla="*/ 2 h 185"/>
              <a:gd name="T12" fmla="*/ 13 w 253"/>
              <a:gd name="T13" fmla="*/ 13 h 185"/>
              <a:gd name="T14" fmla="*/ 3 w 253"/>
              <a:gd name="T15" fmla="*/ 40 h 185"/>
              <a:gd name="T16" fmla="*/ 0 w 253"/>
              <a:gd name="T17" fmla="*/ 82 h 185"/>
              <a:gd name="T18" fmla="*/ 0 w 253"/>
              <a:gd name="T19" fmla="*/ 102 h 185"/>
              <a:gd name="T20" fmla="*/ 3 w 253"/>
              <a:gd name="T21" fmla="*/ 145 h 185"/>
              <a:gd name="T22" fmla="*/ 13 w 253"/>
              <a:gd name="T23" fmla="*/ 171 h 185"/>
              <a:gd name="T24" fmla="*/ 41 w 253"/>
              <a:gd name="T25" fmla="*/ 182 h 185"/>
              <a:gd name="T26" fmla="*/ 127 w 253"/>
              <a:gd name="T27" fmla="*/ 185 h 185"/>
              <a:gd name="T28" fmla="*/ 215 w 253"/>
              <a:gd name="T29" fmla="*/ 182 h 185"/>
              <a:gd name="T30" fmla="*/ 240 w 253"/>
              <a:gd name="T31" fmla="*/ 171 h 185"/>
              <a:gd name="T32" fmla="*/ 250 w 253"/>
              <a:gd name="T33" fmla="*/ 145 h 185"/>
              <a:gd name="T34" fmla="*/ 253 w 253"/>
              <a:gd name="T35" fmla="*/ 102 h 185"/>
              <a:gd name="T36" fmla="*/ 253 w 253"/>
              <a:gd name="T37" fmla="*/ 82 h 185"/>
              <a:gd name="T38" fmla="*/ 250 w 253"/>
              <a:gd name="T39" fmla="*/ 40 h 185"/>
              <a:gd name="T40" fmla="*/ 100 w 253"/>
              <a:gd name="T41" fmla="*/ 127 h 185"/>
              <a:gd name="T42" fmla="*/ 100 w 253"/>
              <a:gd name="T43" fmla="*/ 52 h 185"/>
              <a:gd name="T44" fmla="*/ 169 w 253"/>
              <a:gd name="T45" fmla="*/ 90 h 185"/>
              <a:gd name="T46" fmla="*/ 100 w 253"/>
              <a:gd name="T47" fmla="*/ 12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3" h="185">
                <a:moveTo>
                  <a:pt x="250" y="40"/>
                </a:moveTo>
                <a:cubicBezTo>
                  <a:pt x="250" y="40"/>
                  <a:pt x="248" y="21"/>
                  <a:pt x="240" y="13"/>
                </a:cubicBezTo>
                <a:cubicBezTo>
                  <a:pt x="231" y="3"/>
                  <a:pt x="220" y="3"/>
                  <a:pt x="215" y="2"/>
                </a:cubicBezTo>
                <a:cubicBezTo>
                  <a:pt x="180" y="0"/>
                  <a:pt x="127" y="0"/>
                  <a:pt x="127" y="0"/>
                </a:cubicBezTo>
                <a:cubicBezTo>
                  <a:pt x="126" y="0"/>
                  <a:pt x="126" y="0"/>
                  <a:pt x="126" y="0"/>
                </a:cubicBezTo>
                <a:cubicBezTo>
                  <a:pt x="126" y="0"/>
                  <a:pt x="73" y="0"/>
                  <a:pt x="38" y="2"/>
                </a:cubicBezTo>
                <a:cubicBezTo>
                  <a:pt x="33" y="3"/>
                  <a:pt x="22" y="3"/>
                  <a:pt x="13" y="13"/>
                </a:cubicBezTo>
                <a:cubicBezTo>
                  <a:pt x="5" y="21"/>
                  <a:pt x="3" y="40"/>
                  <a:pt x="3" y="40"/>
                </a:cubicBezTo>
                <a:cubicBezTo>
                  <a:pt x="3" y="40"/>
                  <a:pt x="0" y="61"/>
                  <a:pt x="0" y="82"/>
                </a:cubicBezTo>
                <a:cubicBezTo>
                  <a:pt x="0" y="102"/>
                  <a:pt x="0" y="102"/>
                  <a:pt x="0" y="102"/>
                </a:cubicBezTo>
                <a:cubicBezTo>
                  <a:pt x="0" y="124"/>
                  <a:pt x="3" y="145"/>
                  <a:pt x="3" y="145"/>
                </a:cubicBezTo>
                <a:cubicBezTo>
                  <a:pt x="3" y="145"/>
                  <a:pt x="5" y="163"/>
                  <a:pt x="13" y="171"/>
                </a:cubicBezTo>
                <a:cubicBezTo>
                  <a:pt x="22" y="182"/>
                  <a:pt x="35" y="181"/>
                  <a:pt x="41" y="182"/>
                </a:cubicBezTo>
                <a:cubicBezTo>
                  <a:pt x="61" y="185"/>
                  <a:pt x="127" y="185"/>
                  <a:pt x="127" y="185"/>
                </a:cubicBezTo>
                <a:cubicBezTo>
                  <a:pt x="127" y="185"/>
                  <a:pt x="180" y="185"/>
                  <a:pt x="215" y="182"/>
                </a:cubicBezTo>
                <a:cubicBezTo>
                  <a:pt x="220" y="182"/>
                  <a:pt x="231" y="182"/>
                  <a:pt x="240" y="171"/>
                </a:cubicBezTo>
                <a:cubicBezTo>
                  <a:pt x="248" y="163"/>
                  <a:pt x="250" y="145"/>
                  <a:pt x="250" y="145"/>
                </a:cubicBezTo>
                <a:cubicBezTo>
                  <a:pt x="250" y="145"/>
                  <a:pt x="253" y="124"/>
                  <a:pt x="253" y="102"/>
                </a:cubicBezTo>
                <a:cubicBezTo>
                  <a:pt x="253" y="82"/>
                  <a:pt x="253" y="82"/>
                  <a:pt x="253" y="82"/>
                </a:cubicBezTo>
                <a:cubicBezTo>
                  <a:pt x="253" y="61"/>
                  <a:pt x="250" y="40"/>
                  <a:pt x="250" y="40"/>
                </a:cubicBezTo>
                <a:moveTo>
                  <a:pt x="100" y="127"/>
                </a:moveTo>
                <a:cubicBezTo>
                  <a:pt x="100" y="52"/>
                  <a:pt x="100" y="52"/>
                  <a:pt x="100" y="52"/>
                </a:cubicBezTo>
                <a:cubicBezTo>
                  <a:pt x="169" y="90"/>
                  <a:pt x="169" y="90"/>
                  <a:pt x="169" y="90"/>
                </a:cubicBezTo>
                <a:lnTo>
                  <a:pt x="100" y="127"/>
                </a:lnTo>
                <a:close/>
              </a:path>
            </a:pathLst>
          </a:custGeom>
          <a:solidFill>
            <a:srgbClr val="8CBA5E"/>
          </a:solidFill>
          <a:ln>
            <a:noFill/>
          </a:ln>
        </p:spPr>
        <p:txBody>
          <a:bodyPr vert="horz" wrap="square" lIns="96433" tIns="48216" rIns="96433" bIns="48216" numCol="1" anchor="t" anchorCtr="0" compatLnSpc="1">
            <a:prstTxWarp prst="textNoShape">
              <a:avLst/>
            </a:prstTxWarp>
          </a:bodyPr>
          <a:lstStyle/>
          <a:p>
            <a:endParaRPr lang="en-US">
              <a:cs typeface="+mn-ea"/>
              <a:sym typeface="+mn-lt"/>
            </a:endParaRPr>
          </a:p>
        </p:txBody>
      </p:sp>
      <p:sp>
        <p:nvSpPr>
          <p:cNvPr id="417" name="Freeform 38">
            <a:extLst>
              <a:ext uri="{FF2B5EF4-FFF2-40B4-BE49-F238E27FC236}">
                <a16:creationId xmlns="" xmlns:a16="http://schemas.microsoft.com/office/drawing/2014/main" id="{FE9F545D-1452-0B49-9A2B-AADC41FA9AEC}"/>
              </a:ext>
            </a:extLst>
          </p:cNvPr>
          <p:cNvSpPr>
            <a:spLocks/>
          </p:cNvSpPr>
          <p:nvPr/>
        </p:nvSpPr>
        <p:spPr bwMode="auto">
          <a:xfrm>
            <a:off x="5725123" y="3586681"/>
            <a:ext cx="320920" cy="257774"/>
          </a:xfrm>
          <a:custGeom>
            <a:avLst/>
            <a:gdLst>
              <a:gd name="T0" fmla="*/ 194 w 199"/>
              <a:gd name="T1" fmla="*/ 3 h 160"/>
              <a:gd name="T2" fmla="*/ 168 w 199"/>
              <a:gd name="T3" fmla="*/ 13 h 160"/>
              <a:gd name="T4" fmla="*/ 138 w 199"/>
              <a:gd name="T5" fmla="*/ 0 h 160"/>
              <a:gd name="T6" fmla="*/ 97 w 199"/>
              <a:gd name="T7" fmla="*/ 40 h 160"/>
              <a:gd name="T8" fmla="*/ 98 w 199"/>
              <a:gd name="T9" fmla="*/ 50 h 160"/>
              <a:gd name="T10" fmla="*/ 13 w 199"/>
              <a:gd name="T11" fmla="*/ 7 h 160"/>
              <a:gd name="T12" fmla="*/ 8 w 199"/>
              <a:gd name="T13" fmla="*/ 28 h 160"/>
              <a:gd name="T14" fmla="*/ 26 w 199"/>
              <a:gd name="T15" fmla="*/ 61 h 160"/>
              <a:gd name="T16" fmla="*/ 8 w 199"/>
              <a:gd name="T17" fmla="*/ 56 h 160"/>
              <a:gd name="T18" fmla="*/ 8 w 199"/>
              <a:gd name="T19" fmla="*/ 57 h 160"/>
              <a:gd name="T20" fmla="*/ 40 w 199"/>
              <a:gd name="T21" fmla="*/ 96 h 160"/>
              <a:gd name="T22" fmla="*/ 30 w 199"/>
              <a:gd name="T23" fmla="*/ 98 h 160"/>
              <a:gd name="T24" fmla="*/ 22 w 199"/>
              <a:gd name="T25" fmla="*/ 97 h 160"/>
              <a:gd name="T26" fmla="*/ 60 w 199"/>
              <a:gd name="T27" fmla="*/ 125 h 160"/>
              <a:gd name="T28" fmla="*/ 9 w 199"/>
              <a:gd name="T29" fmla="*/ 142 h 160"/>
              <a:gd name="T30" fmla="*/ 0 w 199"/>
              <a:gd name="T31" fmla="*/ 142 h 160"/>
              <a:gd name="T32" fmla="*/ 62 w 199"/>
              <a:gd name="T33" fmla="*/ 160 h 160"/>
              <a:gd name="T34" fmla="*/ 179 w 199"/>
              <a:gd name="T35" fmla="*/ 45 h 160"/>
              <a:gd name="T36" fmla="*/ 179 w 199"/>
              <a:gd name="T37" fmla="*/ 40 h 160"/>
              <a:gd name="T38" fmla="*/ 199 w 199"/>
              <a:gd name="T39" fmla="*/ 19 h 160"/>
              <a:gd name="T40" fmla="*/ 176 w 199"/>
              <a:gd name="T41" fmla="*/ 25 h 160"/>
              <a:gd name="T42" fmla="*/ 194 w 199"/>
              <a:gd name="T43" fmla="*/ 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9" h="160">
                <a:moveTo>
                  <a:pt x="194" y="3"/>
                </a:moveTo>
                <a:cubicBezTo>
                  <a:pt x="186" y="8"/>
                  <a:pt x="177" y="11"/>
                  <a:pt x="168" y="13"/>
                </a:cubicBezTo>
                <a:cubicBezTo>
                  <a:pt x="160" y="5"/>
                  <a:pt x="150" y="0"/>
                  <a:pt x="138" y="0"/>
                </a:cubicBezTo>
                <a:cubicBezTo>
                  <a:pt x="115" y="0"/>
                  <a:pt x="97" y="18"/>
                  <a:pt x="97" y="40"/>
                </a:cubicBezTo>
                <a:cubicBezTo>
                  <a:pt x="97" y="43"/>
                  <a:pt x="97" y="47"/>
                  <a:pt x="98" y="50"/>
                </a:cubicBezTo>
                <a:cubicBezTo>
                  <a:pt x="64" y="48"/>
                  <a:pt x="34" y="32"/>
                  <a:pt x="13" y="7"/>
                </a:cubicBezTo>
                <a:cubicBezTo>
                  <a:pt x="10" y="13"/>
                  <a:pt x="8" y="20"/>
                  <a:pt x="8" y="28"/>
                </a:cubicBezTo>
                <a:cubicBezTo>
                  <a:pt x="8" y="42"/>
                  <a:pt x="15" y="54"/>
                  <a:pt x="26" y="61"/>
                </a:cubicBezTo>
                <a:cubicBezTo>
                  <a:pt x="19" y="61"/>
                  <a:pt x="13" y="59"/>
                  <a:pt x="8" y="56"/>
                </a:cubicBezTo>
                <a:cubicBezTo>
                  <a:pt x="8" y="57"/>
                  <a:pt x="8" y="57"/>
                  <a:pt x="8" y="57"/>
                </a:cubicBezTo>
                <a:cubicBezTo>
                  <a:pt x="8" y="76"/>
                  <a:pt x="22" y="93"/>
                  <a:pt x="40" y="96"/>
                </a:cubicBezTo>
                <a:cubicBezTo>
                  <a:pt x="37" y="97"/>
                  <a:pt x="33" y="98"/>
                  <a:pt x="30" y="98"/>
                </a:cubicBezTo>
                <a:cubicBezTo>
                  <a:pt x="27" y="98"/>
                  <a:pt x="24" y="97"/>
                  <a:pt x="22" y="97"/>
                </a:cubicBezTo>
                <a:cubicBezTo>
                  <a:pt x="27" y="113"/>
                  <a:pt x="42" y="125"/>
                  <a:pt x="60" y="125"/>
                </a:cubicBezTo>
                <a:cubicBezTo>
                  <a:pt x="46" y="136"/>
                  <a:pt x="28" y="142"/>
                  <a:pt x="9" y="142"/>
                </a:cubicBezTo>
                <a:cubicBezTo>
                  <a:pt x="6" y="142"/>
                  <a:pt x="3" y="142"/>
                  <a:pt x="0" y="142"/>
                </a:cubicBezTo>
                <a:cubicBezTo>
                  <a:pt x="18" y="153"/>
                  <a:pt x="39" y="160"/>
                  <a:pt x="62" y="160"/>
                </a:cubicBezTo>
                <a:cubicBezTo>
                  <a:pt x="138" y="160"/>
                  <a:pt x="179" y="98"/>
                  <a:pt x="179" y="45"/>
                </a:cubicBezTo>
                <a:cubicBezTo>
                  <a:pt x="179" y="43"/>
                  <a:pt x="179" y="42"/>
                  <a:pt x="179" y="40"/>
                </a:cubicBezTo>
                <a:cubicBezTo>
                  <a:pt x="187" y="34"/>
                  <a:pt x="194" y="27"/>
                  <a:pt x="199" y="19"/>
                </a:cubicBezTo>
                <a:cubicBezTo>
                  <a:pt x="192" y="22"/>
                  <a:pt x="184" y="24"/>
                  <a:pt x="176" y="25"/>
                </a:cubicBezTo>
                <a:cubicBezTo>
                  <a:pt x="184" y="20"/>
                  <a:pt x="191" y="12"/>
                  <a:pt x="194" y="3"/>
                </a:cubicBezTo>
              </a:path>
            </a:pathLst>
          </a:custGeom>
          <a:solidFill>
            <a:srgbClr val="8CBA5E"/>
          </a:solidFill>
          <a:ln>
            <a:noFill/>
          </a:ln>
        </p:spPr>
        <p:txBody>
          <a:bodyPr vert="horz" wrap="square" lIns="96433" tIns="48216" rIns="96433" bIns="48216" numCol="1" anchor="t" anchorCtr="0" compatLnSpc="1">
            <a:prstTxWarp prst="textNoShape">
              <a:avLst/>
            </a:prstTxWarp>
          </a:bodyPr>
          <a:lstStyle/>
          <a:p>
            <a:endParaRPr lang="en-US">
              <a:solidFill>
                <a:srgbClr val="244E3B"/>
              </a:solidFill>
              <a:cs typeface="+mn-ea"/>
              <a:sym typeface="+mn-lt"/>
            </a:endParaRPr>
          </a:p>
        </p:txBody>
      </p:sp>
      <p:sp>
        <p:nvSpPr>
          <p:cNvPr id="418" name="Freeform 40">
            <a:extLst>
              <a:ext uri="{FF2B5EF4-FFF2-40B4-BE49-F238E27FC236}">
                <a16:creationId xmlns="" xmlns:a16="http://schemas.microsoft.com/office/drawing/2014/main" id="{6216F898-F539-AB40-AA24-585B0B25A8CC}"/>
              </a:ext>
            </a:extLst>
          </p:cNvPr>
          <p:cNvSpPr>
            <a:spLocks noEditPoints="1"/>
          </p:cNvSpPr>
          <p:nvPr/>
        </p:nvSpPr>
        <p:spPr bwMode="auto">
          <a:xfrm>
            <a:off x="5714281" y="4493044"/>
            <a:ext cx="320433" cy="322509"/>
          </a:xfrm>
          <a:custGeom>
            <a:avLst/>
            <a:gdLst>
              <a:gd name="T0" fmla="*/ 123 w 125"/>
              <a:gd name="T1" fmla="*/ 64 h 126"/>
              <a:gd name="T2" fmla="*/ 63 w 125"/>
              <a:gd name="T3" fmla="*/ 5 h 126"/>
              <a:gd name="T4" fmla="*/ 53 w 125"/>
              <a:gd name="T5" fmla="*/ 6 h 126"/>
              <a:gd name="T6" fmla="*/ 34 w 125"/>
              <a:gd name="T7" fmla="*/ 0 h 126"/>
              <a:gd name="T8" fmla="*/ 0 w 125"/>
              <a:gd name="T9" fmla="*/ 35 h 126"/>
              <a:gd name="T10" fmla="*/ 4 w 125"/>
              <a:gd name="T11" fmla="*/ 52 h 126"/>
              <a:gd name="T12" fmla="*/ 3 w 125"/>
              <a:gd name="T13" fmla="*/ 64 h 126"/>
              <a:gd name="T14" fmla="*/ 63 w 125"/>
              <a:gd name="T15" fmla="*/ 123 h 126"/>
              <a:gd name="T16" fmla="*/ 74 w 125"/>
              <a:gd name="T17" fmla="*/ 122 h 126"/>
              <a:gd name="T18" fmla="*/ 90 w 125"/>
              <a:gd name="T19" fmla="*/ 126 h 126"/>
              <a:gd name="T20" fmla="*/ 125 w 125"/>
              <a:gd name="T21" fmla="*/ 92 h 126"/>
              <a:gd name="T22" fmla="*/ 122 w 125"/>
              <a:gd name="T23" fmla="*/ 76 h 126"/>
              <a:gd name="T24" fmla="*/ 123 w 125"/>
              <a:gd name="T25" fmla="*/ 64 h 126"/>
              <a:gd name="T26" fmla="*/ 94 w 125"/>
              <a:gd name="T27" fmla="*/ 92 h 126"/>
              <a:gd name="T28" fmla="*/ 82 w 125"/>
              <a:gd name="T29" fmla="*/ 101 h 126"/>
              <a:gd name="T30" fmla="*/ 63 w 125"/>
              <a:gd name="T31" fmla="*/ 104 h 126"/>
              <a:gd name="T32" fmla="*/ 41 w 125"/>
              <a:gd name="T33" fmla="*/ 100 h 126"/>
              <a:gd name="T34" fmla="*/ 32 w 125"/>
              <a:gd name="T35" fmla="*/ 91 h 126"/>
              <a:gd name="T36" fmla="*/ 28 w 125"/>
              <a:gd name="T37" fmla="*/ 81 h 126"/>
              <a:gd name="T38" fmla="*/ 30 w 125"/>
              <a:gd name="T39" fmla="*/ 75 h 126"/>
              <a:gd name="T40" fmla="*/ 36 w 125"/>
              <a:gd name="T41" fmla="*/ 73 h 126"/>
              <a:gd name="T42" fmla="*/ 42 w 125"/>
              <a:gd name="T43" fmla="*/ 75 h 126"/>
              <a:gd name="T44" fmla="*/ 45 w 125"/>
              <a:gd name="T45" fmla="*/ 80 h 126"/>
              <a:gd name="T46" fmla="*/ 49 w 125"/>
              <a:gd name="T47" fmla="*/ 86 h 126"/>
              <a:gd name="T48" fmla="*/ 54 w 125"/>
              <a:gd name="T49" fmla="*/ 89 h 126"/>
              <a:gd name="T50" fmla="*/ 62 w 125"/>
              <a:gd name="T51" fmla="*/ 91 h 126"/>
              <a:gd name="T52" fmla="*/ 74 w 125"/>
              <a:gd name="T53" fmla="*/ 88 h 126"/>
              <a:gd name="T54" fmla="*/ 79 w 125"/>
              <a:gd name="T55" fmla="*/ 81 h 126"/>
              <a:gd name="T56" fmla="*/ 77 w 125"/>
              <a:gd name="T57" fmla="*/ 75 h 126"/>
              <a:gd name="T58" fmla="*/ 70 w 125"/>
              <a:gd name="T59" fmla="*/ 71 h 126"/>
              <a:gd name="T60" fmla="*/ 59 w 125"/>
              <a:gd name="T61" fmla="*/ 69 h 126"/>
              <a:gd name="T62" fmla="*/ 44 w 125"/>
              <a:gd name="T63" fmla="*/ 64 h 126"/>
              <a:gd name="T64" fmla="*/ 33 w 125"/>
              <a:gd name="T65" fmla="*/ 57 h 126"/>
              <a:gd name="T66" fmla="*/ 29 w 125"/>
              <a:gd name="T67" fmla="*/ 45 h 126"/>
              <a:gd name="T68" fmla="*/ 33 w 125"/>
              <a:gd name="T69" fmla="*/ 33 h 126"/>
              <a:gd name="T70" fmla="*/ 45 w 125"/>
              <a:gd name="T71" fmla="*/ 25 h 126"/>
              <a:gd name="T72" fmla="*/ 63 w 125"/>
              <a:gd name="T73" fmla="*/ 22 h 126"/>
              <a:gd name="T74" fmla="*/ 77 w 125"/>
              <a:gd name="T75" fmla="*/ 24 h 126"/>
              <a:gd name="T76" fmla="*/ 86 w 125"/>
              <a:gd name="T77" fmla="*/ 29 h 126"/>
              <a:gd name="T78" fmla="*/ 92 w 125"/>
              <a:gd name="T79" fmla="*/ 35 h 126"/>
              <a:gd name="T80" fmla="*/ 94 w 125"/>
              <a:gd name="T81" fmla="*/ 42 h 126"/>
              <a:gd name="T82" fmla="*/ 92 w 125"/>
              <a:gd name="T83" fmla="*/ 48 h 126"/>
              <a:gd name="T84" fmla="*/ 86 w 125"/>
              <a:gd name="T85" fmla="*/ 50 h 126"/>
              <a:gd name="T86" fmla="*/ 80 w 125"/>
              <a:gd name="T87" fmla="*/ 49 h 126"/>
              <a:gd name="T88" fmla="*/ 77 w 125"/>
              <a:gd name="T89" fmla="*/ 44 h 126"/>
              <a:gd name="T90" fmla="*/ 71 w 125"/>
              <a:gd name="T91" fmla="*/ 38 h 126"/>
              <a:gd name="T92" fmla="*/ 61 w 125"/>
              <a:gd name="T93" fmla="*/ 35 h 126"/>
              <a:gd name="T94" fmla="*/ 51 w 125"/>
              <a:gd name="T95" fmla="*/ 38 h 126"/>
              <a:gd name="T96" fmla="*/ 47 w 125"/>
              <a:gd name="T97" fmla="*/ 43 h 126"/>
              <a:gd name="T98" fmla="*/ 49 w 125"/>
              <a:gd name="T99" fmla="*/ 47 h 126"/>
              <a:gd name="T100" fmla="*/ 52 w 125"/>
              <a:gd name="T101" fmla="*/ 50 h 126"/>
              <a:gd name="T102" fmla="*/ 57 w 125"/>
              <a:gd name="T103" fmla="*/ 51 h 126"/>
              <a:gd name="T104" fmla="*/ 65 w 125"/>
              <a:gd name="T105" fmla="*/ 53 h 126"/>
              <a:gd name="T106" fmla="*/ 78 w 125"/>
              <a:gd name="T107" fmla="*/ 57 h 126"/>
              <a:gd name="T108" fmla="*/ 89 w 125"/>
              <a:gd name="T109" fmla="*/ 61 h 126"/>
              <a:gd name="T110" fmla="*/ 95 w 125"/>
              <a:gd name="T111" fmla="*/ 68 h 126"/>
              <a:gd name="T112" fmla="*/ 98 w 125"/>
              <a:gd name="T113" fmla="*/ 79 h 126"/>
              <a:gd name="T114" fmla="*/ 94 w 125"/>
              <a:gd name="T115" fmla="*/ 9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26">
                <a:moveTo>
                  <a:pt x="123" y="64"/>
                </a:moveTo>
                <a:cubicBezTo>
                  <a:pt x="123" y="31"/>
                  <a:pt x="96" y="5"/>
                  <a:pt x="63" y="5"/>
                </a:cubicBezTo>
                <a:cubicBezTo>
                  <a:pt x="60" y="5"/>
                  <a:pt x="56" y="5"/>
                  <a:pt x="53" y="6"/>
                </a:cubicBezTo>
                <a:cubicBezTo>
                  <a:pt x="47" y="2"/>
                  <a:pt x="41" y="0"/>
                  <a:pt x="34" y="0"/>
                </a:cubicBezTo>
                <a:cubicBezTo>
                  <a:pt x="15" y="0"/>
                  <a:pt x="0" y="16"/>
                  <a:pt x="0" y="35"/>
                </a:cubicBezTo>
                <a:cubicBezTo>
                  <a:pt x="0" y="41"/>
                  <a:pt x="1" y="47"/>
                  <a:pt x="4" y="52"/>
                </a:cubicBezTo>
                <a:cubicBezTo>
                  <a:pt x="4" y="56"/>
                  <a:pt x="3" y="60"/>
                  <a:pt x="3" y="64"/>
                </a:cubicBezTo>
                <a:cubicBezTo>
                  <a:pt x="3" y="96"/>
                  <a:pt x="30" y="123"/>
                  <a:pt x="63" y="123"/>
                </a:cubicBezTo>
                <a:cubicBezTo>
                  <a:pt x="67" y="123"/>
                  <a:pt x="70" y="123"/>
                  <a:pt x="74" y="122"/>
                </a:cubicBezTo>
                <a:cubicBezTo>
                  <a:pt x="79" y="124"/>
                  <a:pt x="84" y="126"/>
                  <a:pt x="90" y="126"/>
                </a:cubicBezTo>
                <a:cubicBezTo>
                  <a:pt x="110" y="126"/>
                  <a:pt x="125" y="111"/>
                  <a:pt x="125" y="92"/>
                </a:cubicBezTo>
                <a:cubicBezTo>
                  <a:pt x="125" y="86"/>
                  <a:pt x="124" y="81"/>
                  <a:pt x="122" y="76"/>
                </a:cubicBezTo>
                <a:cubicBezTo>
                  <a:pt x="122" y="72"/>
                  <a:pt x="123" y="68"/>
                  <a:pt x="123" y="64"/>
                </a:cubicBezTo>
                <a:moveTo>
                  <a:pt x="94" y="92"/>
                </a:moveTo>
                <a:cubicBezTo>
                  <a:pt x="91" y="96"/>
                  <a:pt x="87" y="99"/>
                  <a:pt x="82" y="101"/>
                </a:cubicBezTo>
                <a:cubicBezTo>
                  <a:pt x="76" y="103"/>
                  <a:pt x="70" y="104"/>
                  <a:pt x="63" y="104"/>
                </a:cubicBezTo>
                <a:cubicBezTo>
                  <a:pt x="54" y="104"/>
                  <a:pt x="47" y="103"/>
                  <a:pt x="41" y="100"/>
                </a:cubicBezTo>
                <a:cubicBezTo>
                  <a:pt x="37" y="98"/>
                  <a:pt x="34" y="95"/>
                  <a:pt x="32" y="91"/>
                </a:cubicBezTo>
                <a:cubicBezTo>
                  <a:pt x="29" y="88"/>
                  <a:pt x="28" y="84"/>
                  <a:pt x="28" y="81"/>
                </a:cubicBezTo>
                <a:cubicBezTo>
                  <a:pt x="28" y="78"/>
                  <a:pt x="29" y="77"/>
                  <a:pt x="30" y="75"/>
                </a:cubicBezTo>
                <a:cubicBezTo>
                  <a:pt x="32" y="74"/>
                  <a:pt x="34" y="73"/>
                  <a:pt x="36" y="73"/>
                </a:cubicBezTo>
                <a:cubicBezTo>
                  <a:pt x="39" y="73"/>
                  <a:pt x="40" y="73"/>
                  <a:pt x="42" y="75"/>
                </a:cubicBezTo>
                <a:cubicBezTo>
                  <a:pt x="43" y="76"/>
                  <a:pt x="44" y="77"/>
                  <a:pt x="45" y="80"/>
                </a:cubicBezTo>
                <a:cubicBezTo>
                  <a:pt x="46" y="82"/>
                  <a:pt x="47" y="84"/>
                  <a:pt x="49" y="86"/>
                </a:cubicBezTo>
                <a:cubicBezTo>
                  <a:pt x="50" y="87"/>
                  <a:pt x="52" y="88"/>
                  <a:pt x="54" y="89"/>
                </a:cubicBezTo>
                <a:cubicBezTo>
                  <a:pt x="56" y="90"/>
                  <a:pt x="59" y="91"/>
                  <a:pt x="62" y="91"/>
                </a:cubicBezTo>
                <a:cubicBezTo>
                  <a:pt x="67" y="91"/>
                  <a:pt x="71" y="90"/>
                  <a:pt x="74" y="88"/>
                </a:cubicBezTo>
                <a:cubicBezTo>
                  <a:pt x="77" y="86"/>
                  <a:pt x="79" y="83"/>
                  <a:pt x="79" y="81"/>
                </a:cubicBezTo>
                <a:cubicBezTo>
                  <a:pt x="79" y="78"/>
                  <a:pt x="78" y="76"/>
                  <a:pt x="77" y="75"/>
                </a:cubicBezTo>
                <a:cubicBezTo>
                  <a:pt x="75" y="73"/>
                  <a:pt x="73" y="72"/>
                  <a:pt x="70" y="71"/>
                </a:cubicBezTo>
                <a:cubicBezTo>
                  <a:pt x="67" y="71"/>
                  <a:pt x="64" y="70"/>
                  <a:pt x="59" y="69"/>
                </a:cubicBezTo>
                <a:cubicBezTo>
                  <a:pt x="53" y="67"/>
                  <a:pt x="48" y="66"/>
                  <a:pt x="44" y="64"/>
                </a:cubicBezTo>
                <a:cubicBezTo>
                  <a:pt x="39" y="62"/>
                  <a:pt x="36" y="60"/>
                  <a:pt x="33" y="57"/>
                </a:cubicBezTo>
                <a:cubicBezTo>
                  <a:pt x="31" y="54"/>
                  <a:pt x="29" y="50"/>
                  <a:pt x="29" y="45"/>
                </a:cubicBezTo>
                <a:cubicBezTo>
                  <a:pt x="29" y="40"/>
                  <a:pt x="31" y="36"/>
                  <a:pt x="33" y="33"/>
                </a:cubicBezTo>
                <a:cubicBezTo>
                  <a:pt x="36" y="29"/>
                  <a:pt x="40" y="27"/>
                  <a:pt x="45" y="25"/>
                </a:cubicBezTo>
                <a:cubicBezTo>
                  <a:pt x="50" y="23"/>
                  <a:pt x="56" y="22"/>
                  <a:pt x="63" y="22"/>
                </a:cubicBezTo>
                <a:cubicBezTo>
                  <a:pt x="68" y="22"/>
                  <a:pt x="73" y="23"/>
                  <a:pt x="77" y="24"/>
                </a:cubicBezTo>
                <a:cubicBezTo>
                  <a:pt x="81" y="25"/>
                  <a:pt x="84" y="27"/>
                  <a:pt x="86" y="29"/>
                </a:cubicBezTo>
                <a:cubicBezTo>
                  <a:pt x="89" y="31"/>
                  <a:pt x="91" y="33"/>
                  <a:pt x="92" y="35"/>
                </a:cubicBezTo>
                <a:cubicBezTo>
                  <a:pt x="94" y="38"/>
                  <a:pt x="94" y="40"/>
                  <a:pt x="94" y="42"/>
                </a:cubicBezTo>
                <a:cubicBezTo>
                  <a:pt x="94" y="44"/>
                  <a:pt x="93" y="46"/>
                  <a:pt x="92" y="48"/>
                </a:cubicBezTo>
                <a:cubicBezTo>
                  <a:pt x="90" y="49"/>
                  <a:pt x="88" y="50"/>
                  <a:pt x="86" y="50"/>
                </a:cubicBezTo>
                <a:cubicBezTo>
                  <a:pt x="83" y="50"/>
                  <a:pt x="82" y="50"/>
                  <a:pt x="80" y="49"/>
                </a:cubicBezTo>
                <a:cubicBezTo>
                  <a:pt x="79" y="48"/>
                  <a:pt x="78" y="46"/>
                  <a:pt x="77" y="44"/>
                </a:cubicBezTo>
                <a:cubicBezTo>
                  <a:pt x="75" y="41"/>
                  <a:pt x="74" y="39"/>
                  <a:pt x="71" y="38"/>
                </a:cubicBezTo>
                <a:cubicBezTo>
                  <a:pt x="69" y="36"/>
                  <a:pt x="66" y="35"/>
                  <a:pt x="61" y="35"/>
                </a:cubicBezTo>
                <a:cubicBezTo>
                  <a:pt x="57" y="35"/>
                  <a:pt x="54" y="36"/>
                  <a:pt x="51" y="38"/>
                </a:cubicBezTo>
                <a:cubicBezTo>
                  <a:pt x="49" y="39"/>
                  <a:pt x="47" y="41"/>
                  <a:pt x="47" y="43"/>
                </a:cubicBezTo>
                <a:cubicBezTo>
                  <a:pt x="47" y="45"/>
                  <a:pt x="48" y="46"/>
                  <a:pt x="49" y="47"/>
                </a:cubicBezTo>
                <a:cubicBezTo>
                  <a:pt x="49" y="48"/>
                  <a:pt x="51" y="49"/>
                  <a:pt x="52" y="50"/>
                </a:cubicBezTo>
                <a:cubicBezTo>
                  <a:pt x="54" y="50"/>
                  <a:pt x="55" y="51"/>
                  <a:pt x="57" y="51"/>
                </a:cubicBezTo>
                <a:cubicBezTo>
                  <a:pt x="59" y="52"/>
                  <a:pt x="61" y="53"/>
                  <a:pt x="65" y="53"/>
                </a:cubicBezTo>
                <a:cubicBezTo>
                  <a:pt x="70" y="54"/>
                  <a:pt x="75" y="56"/>
                  <a:pt x="78" y="57"/>
                </a:cubicBezTo>
                <a:cubicBezTo>
                  <a:pt x="82" y="58"/>
                  <a:pt x="86" y="60"/>
                  <a:pt x="89" y="61"/>
                </a:cubicBezTo>
                <a:cubicBezTo>
                  <a:pt x="92" y="63"/>
                  <a:pt x="94" y="66"/>
                  <a:pt x="95" y="68"/>
                </a:cubicBezTo>
                <a:cubicBezTo>
                  <a:pt x="97" y="71"/>
                  <a:pt x="98" y="75"/>
                  <a:pt x="98" y="79"/>
                </a:cubicBezTo>
                <a:cubicBezTo>
                  <a:pt x="98" y="84"/>
                  <a:pt x="97" y="88"/>
                  <a:pt x="94" y="92"/>
                </a:cubicBezTo>
              </a:path>
            </a:pathLst>
          </a:custGeom>
          <a:solidFill>
            <a:srgbClr val="8CBA5E"/>
          </a:solidFill>
          <a:ln>
            <a:noFill/>
          </a:ln>
        </p:spPr>
        <p:txBody>
          <a:bodyPr vert="horz" wrap="square" lIns="96433" tIns="48216" rIns="96433" bIns="48216" numCol="1" anchor="t" anchorCtr="0" compatLnSpc="1">
            <a:prstTxWarp prst="textNoShape">
              <a:avLst/>
            </a:prstTxWarp>
          </a:bodyPr>
          <a:lstStyle/>
          <a:p>
            <a:endParaRPr lang="en-US">
              <a:cs typeface="+mn-ea"/>
              <a:sym typeface="+mn-lt"/>
            </a:endParaRPr>
          </a:p>
        </p:txBody>
      </p:sp>
      <p:pic>
        <p:nvPicPr>
          <p:cNvPr id="3" name="图片 2">
            <a:extLst>
              <a:ext uri="{FF2B5EF4-FFF2-40B4-BE49-F238E27FC236}">
                <a16:creationId xmlns="" xmlns:a16="http://schemas.microsoft.com/office/drawing/2014/main" id="{10E86E0B-B445-0A49-AB3D-BB7D5D9015B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5549" t="-4814" r="-7122" b="33743"/>
          <a:stretch/>
        </p:blipFill>
        <p:spPr>
          <a:xfrm>
            <a:off x="1216041" y="2483475"/>
            <a:ext cx="3305425" cy="4115855"/>
          </a:xfrm>
          <a:prstGeom prst="rect">
            <a:avLst/>
          </a:prstGeom>
        </p:spPr>
      </p:pic>
      <p:sp>
        <p:nvSpPr>
          <p:cNvPr id="780" name="文本框 779">
            <a:extLst>
              <a:ext uri="{FF2B5EF4-FFF2-40B4-BE49-F238E27FC236}">
                <a16:creationId xmlns="" xmlns:a16="http://schemas.microsoft.com/office/drawing/2014/main" id="{AC714BDA-BAA0-F240-8FFE-AE941EB77CF7}"/>
              </a:ext>
            </a:extLst>
          </p:cNvPr>
          <p:cNvSpPr txBox="1"/>
          <p:nvPr/>
        </p:nvSpPr>
        <p:spPr>
          <a:xfrm>
            <a:off x="5111135" y="1463828"/>
            <a:ext cx="5815812" cy="1338828"/>
          </a:xfrm>
          <a:prstGeom prst="rect">
            <a:avLst/>
          </a:prstGeom>
          <a:noFill/>
        </p:spPr>
        <p:txBody>
          <a:bodyPr wrap="square">
            <a:spAutoFit/>
          </a:bodyPr>
          <a:lstStyle/>
          <a:p>
            <a:pPr>
              <a:lnSpc>
                <a:spcPct val="150000"/>
              </a:lnSpc>
            </a:pPr>
            <a:r>
              <a:rPr lang="zh-CN" altLang="en-US" b="1" dirty="0">
                <a:solidFill>
                  <a:srgbClr val="244E3B"/>
                </a:solidFill>
                <a:effectLst/>
                <a:cs typeface="+mn-ea"/>
                <a:sym typeface="+mn-lt"/>
              </a:rPr>
              <a:t>低碳生活</a:t>
            </a:r>
            <a:r>
              <a:rPr lang="en-US" altLang="zh-CN" b="1" dirty="0">
                <a:solidFill>
                  <a:srgbClr val="244E3B"/>
                </a:solidFill>
                <a:effectLst/>
                <a:cs typeface="+mn-ea"/>
                <a:sym typeface="+mn-lt"/>
              </a:rPr>
              <a:t>(</a:t>
            </a:r>
            <a:r>
              <a:rPr lang="en" altLang="zh-CN" b="1" dirty="0">
                <a:solidFill>
                  <a:srgbClr val="244E3B"/>
                </a:solidFill>
                <a:effectLst/>
                <a:cs typeface="+mn-ea"/>
                <a:sym typeface="+mn-lt"/>
              </a:rPr>
              <a:t>low carbon living)</a:t>
            </a:r>
            <a:r>
              <a:rPr lang="zh-CN" altLang="en" dirty="0">
                <a:solidFill>
                  <a:srgbClr val="244E3B"/>
                </a:solidFill>
                <a:effectLst/>
                <a:cs typeface="+mn-ea"/>
                <a:sym typeface="+mn-lt"/>
              </a:rPr>
              <a:t>，</a:t>
            </a:r>
            <a:r>
              <a:rPr lang="zh-CN" altLang="en-US" dirty="0">
                <a:solidFill>
                  <a:srgbClr val="244E3B"/>
                </a:solidFill>
                <a:effectLst/>
                <a:cs typeface="+mn-ea"/>
                <a:sym typeface="+mn-lt"/>
              </a:rPr>
              <a:t>就是指减少二氧化碳的排放，低能量、低消耗、低开支的生活方式。主要是从节电、节气和回收三个环节来改变生活细节。</a:t>
            </a:r>
          </a:p>
        </p:txBody>
      </p:sp>
      <p:sp>
        <p:nvSpPr>
          <p:cNvPr id="781" name="文本框 780">
            <a:extLst>
              <a:ext uri="{FF2B5EF4-FFF2-40B4-BE49-F238E27FC236}">
                <a16:creationId xmlns="" xmlns:a16="http://schemas.microsoft.com/office/drawing/2014/main" id="{29268372-7592-184F-942D-4F7E4A5529B8}"/>
              </a:ext>
            </a:extLst>
          </p:cNvPr>
          <p:cNvSpPr txBox="1"/>
          <p:nvPr/>
        </p:nvSpPr>
        <p:spPr>
          <a:xfrm>
            <a:off x="7366939" y="3511328"/>
            <a:ext cx="2030012" cy="307777"/>
          </a:xfrm>
          <a:prstGeom prst="rect">
            <a:avLst/>
          </a:prstGeom>
          <a:noFill/>
        </p:spPr>
        <p:txBody>
          <a:bodyPr wrap="square">
            <a:spAutoFit/>
          </a:bodyPr>
          <a:lstStyle/>
          <a:p>
            <a:r>
              <a:rPr lang="zh-CN" altLang="en-US" sz="1400" spc="300" dirty="0">
                <a:solidFill>
                  <a:srgbClr val="244E3B"/>
                </a:solidFill>
                <a:cs typeface="+mn-ea"/>
                <a:sym typeface="+mn-lt"/>
              </a:rPr>
              <a:t>减少污染的生活</a:t>
            </a:r>
          </a:p>
        </p:txBody>
      </p:sp>
      <p:sp>
        <p:nvSpPr>
          <p:cNvPr id="782" name="文本框 781">
            <a:extLst>
              <a:ext uri="{FF2B5EF4-FFF2-40B4-BE49-F238E27FC236}">
                <a16:creationId xmlns="" xmlns:a16="http://schemas.microsoft.com/office/drawing/2014/main" id="{9C4998E1-EFD0-7346-8415-8D90BD22750A}"/>
              </a:ext>
            </a:extLst>
          </p:cNvPr>
          <p:cNvSpPr txBox="1"/>
          <p:nvPr/>
        </p:nvSpPr>
        <p:spPr>
          <a:xfrm>
            <a:off x="7366939" y="4455210"/>
            <a:ext cx="3951850" cy="307777"/>
          </a:xfrm>
          <a:prstGeom prst="rect">
            <a:avLst/>
          </a:prstGeom>
          <a:noFill/>
        </p:spPr>
        <p:txBody>
          <a:bodyPr wrap="square">
            <a:spAutoFit/>
          </a:bodyPr>
          <a:lstStyle/>
          <a:p>
            <a:r>
              <a:rPr lang="zh-CN" altLang="en-US" sz="1400" spc="300" dirty="0">
                <a:solidFill>
                  <a:srgbClr val="244E3B"/>
                </a:solidFill>
                <a:cs typeface="+mn-ea"/>
                <a:sym typeface="+mn-lt"/>
              </a:rPr>
              <a:t>从节电、节气、循环和回收等环节</a:t>
            </a:r>
          </a:p>
        </p:txBody>
      </p:sp>
      <p:sp>
        <p:nvSpPr>
          <p:cNvPr id="783" name="文本框 782">
            <a:extLst>
              <a:ext uri="{FF2B5EF4-FFF2-40B4-BE49-F238E27FC236}">
                <a16:creationId xmlns="" xmlns:a16="http://schemas.microsoft.com/office/drawing/2014/main" id="{60C775C0-07E3-3C4F-93E0-40EB3C0F3333}"/>
              </a:ext>
            </a:extLst>
          </p:cNvPr>
          <p:cNvSpPr txBox="1"/>
          <p:nvPr/>
        </p:nvSpPr>
        <p:spPr>
          <a:xfrm>
            <a:off x="7366938" y="5385327"/>
            <a:ext cx="3185731" cy="307777"/>
          </a:xfrm>
          <a:prstGeom prst="rect">
            <a:avLst/>
          </a:prstGeom>
          <a:noFill/>
        </p:spPr>
        <p:txBody>
          <a:bodyPr wrap="square">
            <a:spAutoFit/>
          </a:bodyPr>
          <a:lstStyle/>
          <a:p>
            <a:r>
              <a:rPr lang="zh-CN" altLang="en-US" sz="1400" spc="300" dirty="0">
                <a:solidFill>
                  <a:srgbClr val="244E3B"/>
                </a:solidFill>
                <a:cs typeface="+mn-ea"/>
                <a:sym typeface="+mn-lt"/>
              </a:rPr>
              <a:t>低能量、低消耗、低开支</a:t>
            </a:r>
          </a:p>
        </p:txBody>
      </p:sp>
      <p:sp>
        <p:nvSpPr>
          <p:cNvPr id="2" name="文本框 1"/>
          <p:cNvSpPr txBox="1"/>
          <p:nvPr/>
        </p:nvSpPr>
        <p:spPr>
          <a:xfrm>
            <a:off x="4900474" y="694946"/>
            <a:ext cx="1660124"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extLst>
      <p:ext uri="{BB962C8B-B14F-4D97-AF65-F5344CB8AC3E}">
        <p14:creationId xmlns:p14="http://schemas.microsoft.com/office/powerpoint/2010/main" val="4210494296"/>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grpId="1"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98"/>
                                        </p:tgtEl>
                                        <p:attrNameLst>
                                          <p:attrName>style.visibility</p:attrName>
                                        </p:attrNameLst>
                                      </p:cBhvr>
                                      <p:to>
                                        <p:strVal val="visible"/>
                                      </p:to>
                                    </p:set>
                                    <p:anim calcmode="lin" valueType="num">
                                      <p:cBhvr additive="base">
                                        <p:cTn id="15" dur="500"/>
                                        <p:tgtEl>
                                          <p:spTgt spid="398"/>
                                        </p:tgtEl>
                                        <p:attrNameLst>
                                          <p:attrName>ppt_y</p:attrName>
                                        </p:attrNameLst>
                                      </p:cBhvr>
                                      <p:tavLst>
                                        <p:tav tm="0">
                                          <p:val>
                                            <p:strVal val="#ppt_y+#ppt_h*1.125000"/>
                                          </p:val>
                                        </p:tav>
                                        <p:tav tm="100000">
                                          <p:val>
                                            <p:strVal val="#ppt_y"/>
                                          </p:val>
                                        </p:tav>
                                      </p:tavLst>
                                    </p:anim>
                                    <p:animEffect transition="in" filter="wipe(up)">
                                      <p:cBhvr>
                                        <p:cTn id="16" dur="500"/>
                                        <p:tgtEl>
                                          <p:spTgt spid="398"/>
                                        </p:tgtEl>
                                      </p:cBhvr>
                                    </p:animEffect>
                                  </p:childTnLst>
                                </p:cTn>
                              </p:par>
                              <p:par>
                                <p:cTn id="17" presetID="12" presetClass="entr" presetSubtype="4" fill="hold" nodeType="withEffect">
                                  <p:stCondLst>
                                    <p:cond delay="0"/>
                                  </p:stCondLst>
                                  <p:childTnLst>
                                    <p:set>
                                      <p:cBhvr>
                                        <p:cTn id="18" dur="1" fill="hold">
                                          <p:stCondLst>
                                            <p:cond delay="0"/>
                                          </p:stCondLst>
                                        </p:cTn>
                                        <p:tgtEl>
                                          <p:spTgt spid="401"/>
                                        </p:tgtEl>
                                        <p:attrNameLst>
                                          <p:attrName>style.visibility</p:attrName>
                                        </p:attrNameLst>
                                      </p:cBhvr>
                                      <p:to>
                                        <p:strVal val="visible"/>
                                      </p:to>
                                    </p:set>
                                    <p:anim calcmode="lin" valueType="num">
                                      <p:cBhvr additive="base">
                                        <p:cTn id="19" dur="500"/>
                                        <p:tgtEl>
                                          <p:spTgt spid="401"/>
                                        </p:tgtEl>
                                        <p:attrNameLst>
                                          <p:attrName>ppt_y</p:attrName>
                                        </p:attrNameLst>
                                      </p:cBhvr>
                                      <p:tavLst>
                                        <p:tav tm="0">
                                          <p:val>
                                            <p:strVal val="#ppt_y+#ppt_h*1.125000"/>
                                          </p:val>
                                        </p:tav>
                                        <p:tav tm="100000">
                                          <p:val>
                                            <p:strVal val="#ppt_y"/>
                                          </p:val>
                                        </p:tav>
                                      </p:tavLst>
                                    </p:anim>
                                    <p:animEffect transition="in" filter="wipe(up)">
                                      <p:cBhvr>
                                        <p:cTn id="20" dur="500"/>
                                        <p:tgtEl>
                                          <p:spTgt spid="401"/>
                                        </p:tgtEl>
                                      </p:cBhvr>
                                    </p:animEffect>
                                  </p:childTnLst>
                                </p:cTn>
                              </p:par>
                              <p:par>
                                <p:cTn id="21" presetID="12" presetClass="entr" presetSubtype="4" fill="hold" nodeType="withEffect">
                                  <p:stCondLst>
                                    <p:cond delay="0"/>
                                  </p:stCondLst>
                                  <p:childTnLst>
                                    <p:set>
                                      <p:cBhvr>
                                        <p:cTn id="22" dur="1" fill="hold">
                                          <p:stCondLst>
                                            <p:cond delay="0"/>
                                          </p:stCondLst>
                                        </p:cTn>
                                        <p:tgtEl>
                                          <p:spTgt spid="404"/>
                                        </p:tgtEl>
                                        <p:attrNameLst>
                                          <p:attrName>style.visibility</p:attrName>
                                        </p:attrNameLst>
                                      </p:cBhvr>
                                      <p:to>
                                        <p:strVal val="visible"/>
                                      </p:to>
                                    </p:set>
                                    <p:anim calcmode="lin" valueType="num">
                                      <p:cBhvr additive="base">
                                        <p:cTn id="23" dur="500"/>
                                        <p:tgtEl>
                                          <p:spTgt spid="404"/>
                                        </p:tgtEl>
                                        <p:attrNameLst>
                                          <p:attrName>ppt_y</p:attrName>
                                        </p:attrNameLst>
                                      </p:cBhvr>
                                      <p:tavLst>
                                        <p:tav tm="0">
                                          <p:val>
                                            <p:strVal val="#ppt_y+#ppt_h*1.125000"/>
                                          </p:val>
                                        </p:tav>
                                        <p:tav tm="100000">
                                          <p:val>
                                            <p:strVal val="#ppt_y"/>
                                          </p:val>
                                        </p:tav>
                                      </p:tavLst>
                                    </p:anim>
                                    <p:animEffect transition="in" filter="wipe(up)">
                                      <p:cBhvr>
                                        <p:cTn id="24" dur="500"/>
                                        <p:tgtEl>
                                          <p:spTgt spid="404"/>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12"/>
                                        </p:tgtEl>
                                        <p:attrNameLst>
                                          <p:attrName>style.visibility</p:attrName>
                                        </p:attrNameLst>
                                      </p:cBhvr>
                                      <p:to>
                                        <p:strVal val="visible"/>
                                      </p:to>
                                    </p:set>
                                    <p:anim calcmode="lin" valueType="num">
                                      <p:cBhvr additive="base">
                                        <p:cTn id="27" dur="500"/>
                                        <p:tgtEl>
                                          <p:spTgt spid="412"/>
                                        </p:tgtEl>
                                        <p:attrNameLst>
                                          <p:attrName>ppt_y</p:attrName>
                                        </p:attrNameLst>
                                      </p:cBhvr>
                                      <p:tavLst>
                                        <p:tav tm="0">
                                          <p:val>
                                            <p:strVal val="#ppt_y+#ppt_h*1.125000"/>
                                          </p:val>
                                        </p:tav>
                                        <p:tav tm="100000">
                                          <p:val>
                                            <p:strVal val="#ppt_y"/>
                                          </p:val>
                                        </p:tav>
                                      </p:tavLst>
                                    </p:anim>
                                    <p:animEffect transition="in" filter="wipe(up)">
                                      <p:cBhvr>
                                        <p:cTn id="28" dur="500"/>
                                        <p:tgtEl>
                                          <p:spTgt spid="41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413"/>
                                        </p:tgtEl>
                                        <p:attrNameLst>
                                          <p:attrName>style.visibility</p:attrName>
                                        </p:attrNameLst>
                                      </p:cBhvr>
                                      <p:to>
                                        <p:strVal val="visible"/>
                                      </p:to>
                                    </p:set>
                                    <p:anim calcmode="lin" valueType="num">
                                      <p:cBhvr additive="base">
                                        <p:cTn id="31" dur="500"/>
                                        <p:tgtEl>
                                          <p:spTgt spid="413"/>
                                        </p:tgtEl>
                                        <p:attrNameLst>
                                          <p:attrName>ppt_y</p:attrName>
                                        </p:attrNameLst>
                                      </p:cBhvr>
                                      <p:tavLst>
                                        <p:tav tm="0">
                                          <p:val>
                                            <p:strVal val="#ppt_y+#ppt_h*1.125000"/>
                                          </p:val>
                                        </p:tav>
                                        <p:tav tm="100000">
                                          <p:val>
                                            <p:strVal val="#ppt_y"/>
                                          </p:val>
                                        </p:tav>
                                      </p:tavLst>
                                    </p:anim>
                                    <p:animEffect transition="in" filter="wipe(up)">
                                      <p:cBhvr>
                                        <p:cTn id="32" dur="500"/>
                                        <p:tgtEl>
                                          <p:spTgt spid="413"/>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14"/>
                                        </p:tgtEl>
                                        <p:attrNameLst>
                                          <p:attrName>style.visibility</p:attrName>
                                        </p:attrNameLst>
                                      </p:cBhvr>
                                      <p:to>
                                        <p:strVal val="visible"/>
                                      </p:to>
                                    </p:set>
                                    <p:anim calcmode="lin" valueType="num">
                                      <p:cBhvr additive="base">
                                        <p:cTn id="35" dur="500"/>
                                        <p:tgtEl>
                                          <p:spTgt spid="414"/>
                                        </p:tgtEl>
                                        <p:attrNameLst>
                                          <p:attrName>ppt_y</p:attrName>
                                        </p:attrNameLst>
                                      </p:cBhvr>
                                      <p:tavLst>
                                        <p:tav tm="0">
                                          <p:val>
                                            <p:strVal val="#ppt_y+#ppt_h*1.125000"/>
                                          </p:val>
                                        </p:tav>
                                        <p:tav tm="100000">
                                          <p:val>
                                            <p:strVal val="#ppt_y"/>
                                          </p:val>
                                        </p:tav>
                                      </p:tavLst>
                                    </p:anim>
                                    <p:animEffect transition="in" filter="wipe(up)">
                                      <p:cBhvr>
                                        <p:cTn id="36" dur="500"/>
                                        <p:tgtEl>
                                          <p:spTgt spid="414"/>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16"/>
                                        </p:tgtEl>
                                        <p:attrNameLst>
                                          <p:attrName>style.visibility</p:attrName>
                                        </p:attrNameLst>
                                      </p:cBhvr>
                                      <p:to>
                                        <p:strVal val="visible"/>
                                      </p:to>
                                    </p:set>
                                    <p:anim calcmode="lin" valueType="num">
                                      <p:cBhvr additive="base">
                                        <p:cTn id="39" dur="500"/>
                                        <p:tgtEl>
                                          <p:spTgt spid="416"/>
                                        </p:tgtEl>
                                        <p:attrNameLst>
                                          <p:attrName>ppt_y</p:attrName>
                                        </p:attrNameLst>
                                      </p:cBhvr>
                                      <p:tavLst>
                                        <p:tav tm="0">
                                          <p:val>
                                            <p:strVal val="#ppt_y+#ppt_h*1.125000"/>
                                          </p:val>
                                        </p:tav>
                                        <p:tav tm="100000">
                                          <p:val>
                                            <p:strVal val="#ppt_y"/>
                                          </p:val>
                                        </p:tav>
                                      </p:tavLst>
                                    </p:anim>
                                    <p:animEffect transition="in" filter="wipe(up)">
                                      <p:cBhvr>
                                        <p:cTn id="40" dur="500"/>
                                        <p:tgtEl>
                                          <p:spTgt spid="416"/>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17"/>
                                        </p:tgtEl>
                                        <p:attrNameLst>
                                          <p:attrName>style.visibility</p:attrName>
                                        </p:attrNameLst>
                                      </p:cBhvr>
                                      <p:to>
                                        <p:strVal val="visible"/>
                                      </p:to>
                                    </p:set>
                                    <p:anim calcmode="lin" valueType="num">
                                      <p:cBhvr additive="base">
                                        <p:cTn id="43" dur="500"/>
                                        <p:tgtEl>
                                          <p:spTgt spid="417"/>
                                        </p:tgtEl>
                                        <p:attrNameLst>
                                          <p:attrName>ppt_y</p:attrName>
                                        </p:attrNameLst>
                                      </p:cBhvr>
                                      <p:tavLst>
                                        <p:tav tm="0">
                                          <p:val>
                                            <p:strVal val="#ppt_y+#ppt_h*1.125000"/>
                                          </p:val>
                                        </p:tav>
                                        <p:tav tm="100000">
                                          <p:val>
                                            <p:strVal val="#ppt_y"/>
                                          </p:val>
                                        </p:tav>
                                      </p:tavLst>
                                    </p:anim>
                                    <p:animEffect transition="in" filter="wipe(up)">
                                      <p:cBhvr>
                                        <p:cTn id="44" dur="500"/>
                                        <p:tgtEl>
                                          <p:spTgt spid="417"/>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18"/>
                                        </p:tgtEl>
                                        <p:attrNameLst>
                                          <p:attrName>style.visibility</p:attrName>
                                        </p:attrNameLst>
                                      </p:cBhvr>
                                      <p:to>
                                        <p:strVal val="visible"/>
                                      </p:to>
                                    </p:set>
                                    <p:anim calcmode="lin" valueType="num">
                                      <p:cBhvr additive="base">
                                        <p:cTn id="47" dur="500"/>
                                        <p:tgtEl>
                                          <p:spTgt spid="418"/>
                                        </p:tgtEl>
                                        <p:attrNameLst>
                                          <p:attrName>ppt_y</p:attrName>
                                        </p:attrNameLst>
                                      </p:cBhvr>
                                      <p:tavLst>
                                        <p:tav tm="0">
                                          <p:val>
                                            <p:strVal val="#ppt_y+#ppt_h*1.125000"/>
                                          </p:val>
                                        </p:tav>
                                        <p:tav tm="100000">
                                          <p:val>
                                            <p:strVal val="#ppt_y"/>
                                          </p:val>
                                        </p:tav>
                                      </p:tavLst>
                                    </p:anim>
                                    <p:animEffect transition="in" filter="wipe(up)">
                                      <p:cBhvr>
                                        <p:cTn id="48" dur="500"/>
                                        <p:tgtEl>
                                          <p:spTgt spid="418"/>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780"/>
                                        </p:tgtEl>
                                        <p:attrNameLst>
                                          <p:attrName>style.visibility</p:attrName>
                                        </p:attrNameLst>
                                      </p:cBhvr>
                                      <p:to>
                                        <p:strVal val="visible"/>
                                      </p:to>
                                    </p:set>
                                    <p:anim calcmode="lin" valueType="num">
                                      <p:cBhvr additive="base">
                                        <p:cTn id="51" dur="500"/>
                                        <p:tgtEl>
                                          <p:spTgt spid="780"/>
                                        </p:tgtEl>
                                        <p:attrNameLst>
                                          <p:attrName>ppt_y</p:attrName>
                                        </p:attrNameLst>
                                      </p:cBhvr>
                                      <p:tavLst>
                                        <p:tav tm="0">
                                          <p:val>
                                            <p:strVal val="#ppt_y+#ppt_h*1.125000"/>
                                          </p:val>
                                        </p:tav>
                                        <p:tav tm="100000">
                                          <p:val>
                                            <p:strVal val="#ppt_y"/>
                                          </p:val>
                                        </p:tav>
                                      </p:tavLst>
                                    </p:anim>
                                    <p:animEffect transition="in" filter="wipe(up)">
                                      <p:cBhvr>
                                        <p:cTn id="52" dur="500"/>
                                        <p:tgtEl>
                                          <p:spTgt spid="780"/>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781"/>
                                        </p:tgtEl>
                                        <p:attrNameLst>
                                          <p:attrName>style.visibility</p:attrName>
                                        </p:attrNameLst>
                                      </p:cBhvr>
                                      <p:to>
                                        <p:strVal val="visible"/>
                                      </p:to>
                                    </p:set>
                                    <p:anim calcmode="lin" valueType="num">
                                      <p:cBhvr additive="base">
                                        <p:cTn id="55" dur="500"/>
                                        <p:tgtEl>
                                          <p:spTgt spid="781"/>
                                        </p:tgtEl>
                                        <p:attrNameLst>
                                          <p:attrName>ppt_y</p:attrName>
                                        </p:attrNameLst>
                                      </p:cBhvr>
                                      <p:tavLst>
                                        <p:tav tm="0">
                                          <p:val>
                                            <p:strVal val="#ppt_y+#ppt_h*1.125000"/>
                                          </p:val>
                                        </p:tav>
                                        <p:tav tm="100000">
                                          <p:val>
                                            <p:strVal val="#ppt_y"/>
                                          </p:val>
                                        </p:tav>
                                      </p:tavLst>
                                    </p:anim>
                                    <p:animEffect transition="in" filter="wipe(up)">
                                      <p:cBhvr>
                                        <p:cTn id="56" dur="500"/>
                                        <p:tgtEl>
                                          <p:spTgt spid="781"/>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782"/>
                                        </p:tgtEl>
                                        <p:attrNameLst>
                                          <p:attrName>style.visibility</p:attrName>
                                        </p:attrNameLst>
                                      </p:cBhvr>
                                      <p:to>
                                        <p:strVal val="visible"/>
                                      </p:to>
                                    </p:set>
                                    <p:anim calcmode="lin" valueType="num">
                                      <p:cBhvr additive="base">
                                        <p:cTn id="59" dur="500"/>
                                        <p:tgtEl>
                                          <p:spTgt spid="782"/>
                                        </p:tgtEl>
                                        <p:attrNameLst>
                                          <p:attrName>ppt_y</p:attrName>
                                        </p:attrNameLst>
                                      </p:cBhvr>
                                      <p:tavLst>
                                        <p:tav tm="0">
                                          <p:val>
                                            <p:strVal val="#ppt_y+#ppt_h*1.125000"/>
                                          </p:val>
                                        </p:tav>
                                        <p:tav tm="100000">
                                          <p:val>
                                            <p:strVal val="#ppt_y"/>
                                          </p:val>
                                        </p:tav>
                                      </p:tavLst>
                                    </p:anim>
                                    <p:animEffect transition="in" filter="wipe(up)">
                                      <p:cBhvr>
                                        <p:cTn id="60" dur="500"/>
                                        <p:tgtEl>
                                          <p:spTgt spid="782"/>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783"/>
                                        </p:tgtEl>
                                        <p:attrNameLst>
                                          <p:attrName>style.visibility</p:attrName>
                                        </p:attrNameLst>
                                      </p:cBhvr>
                                      <p:to>
                                        <p:strVal val="visible"/>
                                      </p:to>
                                    </p:set>
                                    <p:anim calcmode="lin" valueType="num">
                                      <p:cBhvr additive="base">
                                        <p:cTn id="63" dur="500"/>
                                        <p:tgtEl>
                                          <p:spTgt spid="783"/>
                                        </p:tgtEl>
                                        <p:attrNameLst>
                                          <p:attrName>ppt_y</p:attrName>
                                        </p:attrNameLst>
                                      </p:cBhvr>
                                      <p:tavLst>
                                        <p:tav tm="0">
                                          <p:val>
                                            <p:strVal val="#ppt_y+#ppt_h*1.125000"/>
                                          </p:val>
                                        </p:tav>
                                        <p:tav tm="100000">
                                          <p:val>
                                            <p:strVal val="#ppt_y"/>
                                          </p:val>
                                        </p:tav>
                                      </p:tavLst>
                                    </p:anim>
                                    <p:animEffect transition="in" filter="wipe(up)">
                                      <p:cBhvr>
                                        <p:cTn id="64" dur="500"/>
                                        <p:tgtEl>
                                          <p:spTgt spid="783"/>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dissolve">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1"/>
      <p:bldP spid="412" grpId="0"/>
      <p:bldP spid="413" grpId="0"/>
      <p:bldP spid="414" grpId="0"/>
      <p:bldP spid="416" grpId="0" animBg="1"/>
      <p:bldP spid="417" grpId="0" animBg="1"/>
      <p:bldP spid="418" grpId="0" animBg="1"/>
      <p:bldP spid="780" grpId="0"/>
      <p:bldP spid="781" grpId="0"/>
      <p:bldP spid="782" grpId="0"/>
      <p:bldP spid="7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绿色的草地&#10;&#10;描述已自动生成">
            <a:extLst>
              <a:ext uri="{FF2B5EF4-FFF2-40B4-BE49-F238E27FC236}">
                <a16:creationId xmlns="" xmlns:a16="http://schemas.microsoft.com/office/drawing/2014/main" id="{5F7733DC-496D-AC4F-B16B-5E6B3A9D30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3" name="矩形 2">
            <a:extLst>
              <a:ext uri="{FF2B5EF4-FFF2-40B4-BE49-F238E27FC236}">
                <a16:creationId xmlns="" xmlns:a16="http://schemas.microsoft.com/office/drawing/2014/main" id="{81416C09-831A-324E-A709-202F95420A57}"/>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5">
            <a:extLst>
              <a:ext uri="{FF2B5EF4-FFF2-40B4-BE49-F238E27FC236}">
                <a16:creationId xmlns="" xmlns:a16="http://schemas.microsoft.com/office/drawing/2014/main" id="{D7F094E7-B5A8-324F-A2D2-B205D9645BFB}"/>
              </a:ext>
            </a:extLst>
          </p:cNvPr>
          <p:cNvSpPr/>
          <p:nvPr/>
        </p:nvSpPr>
        <p:spPr>
          <a:xfrm>
            <a:off x="3416055" y="1819766"/>
            <a:ext cx="2431228" cy="1731981"/>
          </a:xfrm>
          <a:custGeom>
            <a:avLst/>
            <a:gdLst>
              <a:gd name="connsiteX0" fmla="*/ 0 w 2431228"/>
              <a:gd name="connsiteY0" fmla="*/ 0 h 1731981"/>
              <a:gd name="connsiteX1" fmla="*/ 2431228 w 2431228"/>
              <a:gd name="connsiteY1" fmla="*/ 0 h 1731981"/>
              <a:gd name="connsiteX2" fmla="*/ 2431228 w 2431228"/>
              <a:gd name="connsiteY2" fmla="*/ 1731981 h 1731981"/>
              <a:gd name="connsiteX3" fmla="*/ 0 w 2431228"/>
              <a:gd name="connsiteY3" fmla="*/ 1731981 h 1731981"/>
              <a:gd name="connsiteX4" fmla="*/ 0 w 2431228"/>
              <a:gd name="connsiteY4" fmla="*/ 0 h 1731981"/>
              <a:gd name="connsiteX0" fmla="*/ 0 w 2431228"/>
              <a:gd name="connsiteY0" fmla="*/ 376517 h 1731981"/>
              <a:gd name="connsiteX1" fmla="*/ 2431228 w 2431228"/>
              <a:gd name="connsiteY1" fmla="*/ 0 h 1731981"/>
              <a:gd name="connsiteX2" fmla="*/ 2431228 w 2431228"/>
              <a:gd name="connsiteY2" fmla="*/ 1731981 h 1731981"/>
              <a:gd name="connsiteX3" fmla="*/ 0 w 2431228"/>
              <a:gd name="connsiteY3" fmla="*/ 1731981 h 1731981"/>
              <a:gd name="connsiteX4" fmla="*/ 0 w 2431228"/>
              <a:gd name="connsiteY4" fmla="*/ 376517 h 173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228" h="1731981">
                <a:moveTo>
                  <a:pt x="0" y="376517"/>
                </a:moveTo>
                <a:lnTo>
                  <a:pt x="2431228" y="0"/>
                </a:lnTo>
                <a:lnTo>
                  <a:pt x="2431228" y="1731981"/>
                </a:lnTo>
                <a:lnTo>
                  <a:pt x="0" y="1731981"/>
                </a:lnTo>
                <a:lnTo>
                  <a:pt x="0" y="376517"/>
                </a:lnTo>
                <a:close/>
              </a:path>
            </a:pathLst>
          </a:cu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6">
            <a:extLst>
              <a:ext uri="{FF2B5EF4-FFF2-40B4-BE49-F238E27FC236}">
                <a16:creationId xmlns="" xmlns:a16="http://schemas.microsoft.com/office/drawing/2014/main" id="{CED7FB9A-E143-6A43-B0C5-AB036DAE3FF8}"/>
              </a:ext>
            </a:extLst>
          </p:cNvPr>
          <p:cNvSpPr/>
          <p:nvPr/>
        </p:nvSpPr>
        <p:spPr>
          <a:xfrm>
            <a:off x="6006009" y="1335673"/>
            <a:ext cx="2567134" cy="2216074"/>
          </a:xfrm>
          <a:custGeom>
            <a:avLst/>
            <a:gdLst>
              <a:gd name="connsiteX0" fmla="*/ 0 w 2567134"/>
              <a:gd name="connsiteY0" fmla="*/ 0 h 1828799"/>
              <a:gd name="connsiteX1" fmla="*/ 2567134 w 2567134"/>
              <a:gd name="connsiteY1" fmla="*/ 0 h 1828799"/>
              <a:gd name="connsiteX2" fmla="*/ 2567134 w 2567134"/>
              <a:gd name="connsiteY2" fmla="*/ 1828799 h 1828799"/>
              <a:gd name="connsiteX3" fmla="*/ 0 w 2567134"/>
              <a:gd name="connsiteY3" fmla="*/ 1828799 h 1828799"/>
              <a:gd name="connsiteX4" fmla="*/ 0 w 2567134"/>
              <a:gd name="connsiteY4" fmla="*/ 0 h 1828799"/>
              <a:gd name="connsiteX0" fmla="*/ 0 w 2567134"/>
              <a:gd name="connsiteY0" fmla="*/ 387275 h 2216074"/>
              <a:gd name="connsiteX1" fmla="*/ 2567134 w 2567134"/>
              <a:gd name="connsiteY1" fmla="*/ 0 h 2216074"/>
              <a:gd name="connsiteX2" fmla="*/ 2567134 w 2567134"/>
              <a:gd name="connsiteY2" fmla="*/ 2216074 h 2216074"/>
              <a:gd name="connsiteX3" fmla="*/ 0 w 2567134"/>
              <a:gd name="connsiteY3" fmla="*/ 2216074 h 2216074"/>
              <a:gd name="connsiteX4" fmla="*/ 0 w 2567134"/>
              <a:gd name="connsiteY4" fmla="*/ 387275 h 2216074"/>
              <a:gd name="connsiteX0" fmla="*/ 0 w 2567134"/>
              <a:gd name="connsiteY0" fmla="*/ 387275 h 2216074"/>
              <a:gd name="connsiteX1" fmla="*/ 2567134 w 2567134"/>
              <a:gd name="connsiteY1" fmla="*/ 0 h 2216074"/>
              <a:gd name="connsiteX2" fmla="*/ 2567134 w 2567134"/>
              <a:gd name="connsiteY2" fmla="*/ 2216074 h 2216074"/>
              <a:gd name="connsiteX3" fmla="*/ 0 w 2567134"/>
              <a:gd name="connsiteY3" fmla="*/ 2216074 h 2216074"/>
              <a:gd name="connsiteX4" fmla="*/ 0 w 2567134"/>
              <a:gd name="connsiteY4" fmla="*/ 387275 h 2216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134" h="2216074">
                <a:moveTo>
                  <a:pt x="0" y="387275"/>
                </a:moveTo>
                <a:lnTo>
                  <a:pt x="2567134" y="0"/>
                </a:lnTo>
                <a:lnTo>
                  <a:pt x="2567134" y="2216074"/>
                </a:lnTo>
                <a:lnTo>
                  <a:pt x="0" y="2216074"/>
                </a:lnTo>
                <a:lnTo>
                  <a:pt x="0" y="387275"/>
                </a:lnTo>
                <a:close/>
              </a:path>
            </a:pathLst>
          </a:cu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5">
            <a:extLst>
              <a:ext uri="{FF2B5EF4-FFF2-40B4-BE49-F238E27FC236}">
                <a16:creationId xmlns="" xmlns:a16="http://schemas.microsoft.com/office/drawing/2014/main" id="{36997260-0266-F74B-8E4B-2DA76B3E6462}"/>
              </a:ext>
            </a:extLst>
          </p:cNvPr>
          <p:cNvSpPr/>
          <p:nvPr/>
        </p:nvSpPr>
        <p:spPr>
          <a:xfrm flipV="1">
            <a:off x="3416055" y="3889784"/>
            <a:ext cx="2431228" cy="1731981"/>
          </a:xfrm>
          <a:custGeom>
            <a:avLst/>
            <a:gdLst>
              <a:gd name="connsiteX0" fmla="*/ 0 w 2431228"/>
              <a:gd name="connsiteY0" fmla="*/ 0 h 1731981"/>
              <a:gd name="connsiteX1" fmla="*/ 2431228 w 2431228"/>
              <a:gd name="connsiteY1" fmla="*/ 0 h 1731981"/>
              <a:gd name="connsiteX2" fmla="*/ 2431228 w 2431228"/>
              <a:gd name="connsiteY2" fmla="*/ 1731981 h 1731981"/>
              <a:gd name="connsiteX3" fmla="*/ 0 w 2431228"/>
              <a:gd name="connsiteY3" fmla="*/ 1731981 h 1731981"/>
              <a:gd name="connsiteX4" fmla="*/ 0 w 2431228"/>
              <a:gd name="connsiteY4" fmla="*/ 0 h 1731981"/>
              <a:gd name="connsiteX0" fmla="*/ 0 w 2431228"/>
              <a:gd name="connsiteY0" fmla="*/ 376517 h 1731981"/>
              <a:gd name="connsiteX1" fmla="*/ 2431228 w 2431228"/>
              <a:gd name="connsiteY1" fmla="*/ 0 h 1731981"/>
              <a:gd name="connsiteX2" fmla="*/ 2431228 w 2431228"/>
              <a:gd name="connsiteY2" fmla="*/ 1731981 h 1731981"/>
              <a:gd name="connsiteX3" fmla="*/ 0 w 2431228"/>
              <a:gd name="connsiteY3" fmla="*/ 1731981 h 1731981"/>
              <a:gd name="connsiteX4" fmla="*/ 0 w 2431228"/>
              <a:gd name="connsiteY4" fmla="*/ 376517 h 173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228" h="1731981">
                <a:moveTo>
                  <a:pt x="0" y="376517"/>
                </a:moveTo>
                <a:lnTo>
                  <a:pt x="2431228" y="0"/>
                </a:lnTo>
                <a:lnTo>
                  <a:pt x="2431228" y="1731981"/>
                </a:lnTo>
                <a:lnTo>
                  <a:pt x="0" y="1731981"/>
                </a:lnTo>
                <a:lnTo>
                  <a:pt x="0" y="376517"/>
                </a:lnTo>
                <a:close/>
              </a:path>
            </a:pathLst>
          </a:cu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6">
            <a:extLst>
              <a:ext uri="{FF2B5EF4-FFF2-40B4-BE49-F238E27FC236}">
                <a16:creationId xmlns="" xmlns:a16="http://schemas.microsoft.com/office/drawing/2014/main" id="{8B524C84-7DE7-E149-B3DB-E297987814F8}"/>
              </a:ext>
            </a:extLst>
          </p:cNvPr>
          <p:cNvSpPr/>
          <p:nvPr/>
        </p:nvSpPr>
        <p:spPr>
          <a:xfrm flipV="1">
            <a:off x="6006009" y="3889784"/>
            <a:ext cx="2567134" cy="2216074"/>
          </a:xfrm>
          <a:custGeom>
            <a:avLst/>
            <a:gdLst>
              <a:gd name="connsiteX0" fmla="*/ 0 w 2567134"/>
              <a:gd name="connsiteY0" fmla="*/ 0 h 1828799"/>
              <a:gd name="connsiteX1" fmla="*/ 2567134 w 2567134"/>
              <a:gd name="connsiteY1" fmla="*/ 0 h 1828799"/>
              <a:gd name="connsiteX2" fmla="*/ 2567134 w 2567134"/>
              <a:gd name="connsiteY2" fmla="*/ 1828799 h 1828799"/>
              <a:gd name="connsiteX3" fmla="*/ 0 w 2567134"/>
              <a:gd name="connsiteY3" fmla="*/ 1828799 h 1828799"/>
              <a:gd name="connsiteX4" fmla="*/ 0 w 2567134"/>
              <a:gd name="connsiteY4" fmla="*/ 0 h 1828799"/>
              <a:gd name="connsiteX0" fmla="*/ 0 w 2567134"/>
              <a:gd name="connsiteY0" fmla="*/ 387275 h 2216074"/>
              <a:gd name="connsiteX1" fmla="*/ 2567134 w 2567134"/>
              <a:gd name="connsiteY1" fmla="*/ 0 h 2216074"/>
              <a:gd name="connsiteX2" fmla="*/ 2567134 w 2567134"/>
              <a:gd name="connsiteY2" fmla="*/ 2216074 h 2216074"/>
              <a:gd name="connsiteX3" fmla="*/ 0 w 2567134"/>
              <a:gd name="connsiteY3" fmla="*/ 2216074 h 2216074"/>
              <a:gd name="connsiteX4" fmla="*/ 0 w 2567134"/>
              <a:gd name="connsiteY4" fmla="*/ 387275 h 2216074"/>
              <a:gd name="connsiteX0" fmla="*/ 0 w 2567134"/>
              <a:gd name="connsiteY0" fmla="*/ 387275 h 2216074"/>
              <a:gd name="connsiteX1" fmla="*/ 2567134 w 2567134"/>
              <a:gd name="connsiteY1" fmla="*/ 0 h 2216074"/>
              <a:gd name="connsiteX2" fmla="*/ 2567134 w 2567134"/>
              <a:gd name="connsiteY2" fmla="*/ 2216074 h 2216074"/>
              <a:gd name="connsiteX3" fmla="*/ 0 w 2567134"/>
              <a:gd name="connsiteY3" fmla="*/ 2216074 h 2216074"/>
              <a:gd name="connsiteX4" fmla="*/ 0 w 2567134"/>
              <a:gd name="connsiteY4" fmla="*/ 387275 h 2216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134" h="2216074">
                <a:moveTo>
                  <a:pt x="0" y="387275"/>
                </a:moveTo>
                <a:lnTo>
                  <a:pt x="2567134" y="0"/>
                </a:lnTo>
                <a:lnTo>
                  <a:pt x="2567134" y="2216074"/>
                </a:lnTo>
                <a:lnTo>
                  <a:pt x="0" y="2216074"/>
                </a:lnTo>
                <a:lnTo>
                  <a:pt x="0" y="387275"/>
                </a:lnTo>
                <a:close/>
              </a:path>
            </a:pathLst>
          </a:cu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study-notes_42962">
            <a:extLst>
              <a:ext uri="{FF2B5EF4-FFF2-40B4-BE49-F238E27FC236}">
                <a16:creationId xmlns="" xmlns:a16="http://schemas.microsoft.com/office/drawing/2014/main" id="{A5CC0445-948D-2D4E-BA35-42E0D85C87CA}"/>
              </a:ext>
            </a:extLst>
          </p:cNvPr>
          <p:cNvSpPr>
            <a:spLocks noChangeAspect="1"/>
          </p:cNvSpPr>
          <p:nvPr/>
        </p:nvSpPr>
        <p:spPr bwMode="auto">
          <a:xfrm>
            <a:off x="6984444" y="4534279"/>
            <a:ext cx="744887" cy="743762"/>
          </a:xfrm>
          <a:custGeom>
            <a:avLst/>
            <a:gdLst>
              <a:gd name="connsiteX0" fmla="*/ 303749 w 607639"/>
              <a:gd name="connsiteY0" fmla="*/ 579131 h 606723"/>
              <a:gd name="connsiteX1" fmla="*/ 317545 w 607639"/>
              <a:gd name="connsiteY1" fmla="*/ 592927 h 606723"/>
              <a:gd name="connsiteX2" fmla="*/ 303749 w 607639"/>
              <a:gd name="connsiteY2" fmla="*/ 606723 h 606723"/>
              <a:gd name="connsiteX3" fmla="*/ 289953 w 607639"/>
              <a:gd name="connsiteY3" fmla="*/ 592927 h 606723"/>
              <a:gd name="connsiteX4" fmla="*/ 303749 w 607639"/>
              <a:gd name="connsiteY4" fmla="*/ 579131 h 606723"/>
              <a:gd name="connsiteX5" fmla="*/ 378831 w 607639"/>
              <a:gd name="connsiteY5" fmla="*/ 569252 h 606723"/>
              <a:gd name="connsiteX6" fmla="*/ 392627 w 607639"/>
              <a:gd name="connsiteY6" fmla="*/ 583013 h 606723"/>
              <a:gd name="connsiteX7" fmla="*/ 378831 w 607639"/>
              <a:gd name="connsiteY7" fmla="*/ 596774 h 606723"/>
              <a:gd name="connsiteX8" fmla="*/ 365035 w 607639"/>
              <a:gd name="connsiteY8" fmla="*/ 583013 h 606723"/>
              <a:gd name="connsiteX9" fmla="*/ 378831 w 607639"/>
              <a:gd name="connsiteY9" fmla="*/ 569252 h 606723"/>
              <a:gd name="connsiteX10" fmla="*/ 228668 w 607639"/>
              <a:gd name="connsiteY10" fmla="*/ 569252 h 606723"/>
              <a:gd name="connsiteX11" fmla="*/ 242464 w 607639"/>
              <a:gd name="connsiteY11" fmla="*/ 583013 h 606723"/>
              <a:gd name="connsiteX12" fmla="*/ 228668 w 607639"/>
              <a:gd name="connsiteY12" fmla="*/ 596774 h 606723"/>
              <a:gd name="connsiteX13" fmla="*/ 214872 w 607639"/>
              <a:gd name="connsiteY13" fmla="*/ 583013 h 606723"/>
              <a:gd name="connsiteX14" fmla="*/ 228668 w 607639"/>
              <a:gd name="connsiteY14" fmla="*/ 569252 h 606723"/>
              <a:gd name="connsiteX15" fmla="*/ 448796 w 607639"/>
              <a:gd name="connsiteY15" fmla="*/ 540320 h 606723"/>
              <a:gd name="connsiteX16" fmla="*/ 462627 w 607639"/>
              <a:gd name="connsiteY16" fmla="*/ 554116 h 606723"/>
              <a:gd name="connsiteX17" fmla="*/ 448796 w 607639"/>
              <a:gd name="connsiteY17" fmla="*/ 567912 h 606723"/>
              <a:gd name="connsiteX18" fmla="*/ 434965 w 607639"/>
              <a:gd name="connsiteY18" fmla="*/ 554116 h 606723"/>
              <a:gd name="connsiteX19" fmla="*/ 448796 w 607639"/>
              <a:gd name="connsiteY19" fmla="*/ 540320 h 606723"/>
              <a:gd name="connsiteX20" fmla="*/ 158879 w 607639"/>
              <a:gd name="connsiteY20" fmla="*/ 540320 h 606723"/>
              <a:gd name="connsiteX21" fmla="*/ 172675 w 607639"/>
              <a:gd name="connsiteY21" fmla="*/ 554116 h 606723"/>
              <a:gd name="connsiteX22" fmla="*/ 158879 w 607639"/>
              <a:gd name="connsiteY22" fmla="*/ 567912 h 606723"/>
              <a:gd name="connsiteX23" fmla="*/ 145083 w 607639"/>
              <a:gd name="connsiteY23" fmla="*/ 554116 h 606723"/>
              <a:gd name="connsiteX24" fmla="*/ 158879 w 607639"/>
              <a:gd name="connsiteY24" fmla="*/ 540320 h 606723"/>
              <a:gd name="connsiteX25" fmla="*/ 508813 w 607639"/>
              <a:gd name="connsiteY25" fmla="*/ 494311 h 606723"/>
              <a:gd name="connsiteX26" fmla="*/ 522609 w 607639"/>
              <a:gd name="connsiteY26" fmla="*/ 508072 h 606723"/>
              <a:gd name="connsiteX27" fmla="*/ 508813 w 607639"/>
              <a:gd name="connsiteY27" fmla="*/ 521833 h 606723"/>
              <a:gd name="connsiteX28" fmla="*/ 495017 w 607639"/>
              <a:gd name="connsiteY28" fmla="*/ 508072 h 606723"/>
              <a:gd name="connsiteX29" fmla="*/ 508813 w 607639"/>
              <a:gd name="connsiteY29" fmla="*/ 494311 h 606723"/>
              <a:gd name="connsiteX30" fmla="*/ 98756 w 607639"/>
              <a:gd name="connsiteY30" fmla="*/ 494311 h 606723"/>
              <a:gd name="connsiteX31" fmla="*/ 112622 w 607639"/>
              <a:gd name="connsiteY31" fmla="*/ 508072 h 606723"/>
              <a:gd name="connsiteX32" fmla="*/ 98756 w 607639"/>
              <a:gd name="connsiteY32" fmla="*/ 521833 h 606723"/>
              <a:gd name="connsiteX33" fmla="*/ 84890 w 607639"/>
              <a:gd name="connsiteY33" fmla="*/ 508072 h 606723"/>
              <a:gd name="connsiteX34" fmla="*/ 98756 w 607639"/>
              <a:gd name="connsiteY34" fmla="*/ 494311 h 606723"/>
              <a:gd name="connsiteX35" fmla="*/ 554997 w 607639"/>
              <a:gd name="connsiteY35" fmla="*/ 434331 h 606723"/>
              <a:gd name="connsiteX36" fmla="*/ 568828 w 607639"/>
              <a:gd name="connsiteY36" fmla="*/ 448092 h 606723"/>
              <a:gd name="connsiteX37" fmla="*/ 554997 w 607639"/>
              <a:gd name="connsiteY37" fmla="*/ 461853 h 606723"/>
              <a:gd name="connsiteX38" fmla="*/ 541166 w 607639"/>
              <a:gd name="connsiteY38" fmla="*/ 448092 h 606723"/>
              <a:gd name="connsiteX39" fmla="*/ 554997 w 607639"/>
              <a:gd name="connsiteY39" fmla="*/ 434331 h 606723"/>
              <a:gd name="connsiteX40" fmla="*/ 52642 w 607639"/>
              <a:gd name="connsiteY40" fmla="*/ 434331 h 606723"/>
              <a:gd name="connsiteX41" fmla="*/ 66473 w 607639"/>
              <a:gd name="connsiteY41" fmla="*/ 448092 h 606723"/>
              <a:gd name="connsiteX42" fmla="*/ 52642 w 607639"/>
              <a:gd name="connsiteY42" fmla="*/ 461853 h 606723"/>
              <a:gd name="connsiteX43" fmla="*/ 38811 w 607639"/>
              <a:gd name="connsiteY43" fmla="*/ 448092 h 606723"/>
              <a:gd name="connsiteX44" fmla="*/ 52642 w 607639"/>
              <a:gd name="connsiteY44" fmla="*/ 434331 h 606723"/>
              <a:gd name="connsiteX45" fmla="*/ 230784 w 607639"/>
              <a:gd name="connsiteY45" fmla="*/ 413730 h 606723"/>
              <a:gd name="connsiteX46" fmla="*/ 289978 w 607639"/>
              <a:gd name="connsiteY46" fmla="*/ 493803 h 606723"/>
              <a:gd name="connsiteX47" fmla="*/ 289978 w 607639"/>
              <a:gd name="connsiteY47" fmla="*/ 413730 h 606723"/>
              <a:gd name="connsiteX48" fmla="*/ 145331 w 607639"/>
              <a:gd name="connsiteY48" fmla="*/ 413730 h 606723"/>
              <a:gd name="connsiteX49" fmla="*/ 235413 w 607639"/>
              <a:gd name="connsiteY49" fmla="*/ 483761 h 606723"/>
              <a:gd name="connsiteX50" fmla="*/ 201766 w 607639"/>
              <a:gd name="connsiteY50" fmla="*/ 413730 h 606723"/>
              <a:gd name="connsiteX51" fmla="*/ 583894 w 607639"/>
              <a:gd name="connsiteY51" fmla="*/ 364612 h 606723"/>
              <a:gd name="connsiteX52" fmla="*/ 597690 w 607639"/>
              <a:gd name="connsiteY52" fmla="*/ 378408 h 606723"/>
              <a:gd name="connsiteX53" fmla="*/ 583894 w 607639"/>
              <a:gd name="connsiteY53" fmla="*/ 392204 h 606723"/>
              <a:gd name="connsiteX54" fmla="*/ 570098 w 607639"/>
              <a:gd name="connsiteY54" fmla="*/ 378408 h 606723"/>
              <a:gd name="connsiteX55" fmla="*/ 583894 w 607639"/>
              <a:gd name="connsiteY55" fmla="*/ 364612 h 606723"/>
              <a:gd name="connsiteX56" fmla="*/ 23710 w 607639"/>
              <a:gd name="connsiteY56" fmla="*/ 364471 h 606723"/>
              <a:gd name="connsiteX57" fmla="*/ 37541 w 607639"/>
              <a:gd name="connsiteY57" fmla="*/ 378302 h 606723"/>
              <a:gd name="connsiteX58" fmla="*/ 23710 w 607639"/>
              <a:gd name="connsiteY58" fmla="*/ 392133 h 606723"/>
              <a:gd name="connsiteX59" fmla="*/ 9879 w 607639"/>
              <a:gd name="connsiteY59" fmla="*/ 378302 h 606723"/>
              <a:gd name="connsiteX60" fmla="*/ 23710 w 607639"/>
              <a:gd name="connsiteY60" fmla="*/ 364471 h 606723"/>
              <a:gd name="connsiteX61" fmla="*/ 593808 w 607639"/>
              <a:gd name="connsiteY61" fmla="*/ 289530 h 606723"/>
              <a:gd name="connsiteX62" fmla="*/ 607639 w 607639"/>
              <a:gd name="connsiteY62" fmla="*/ 303326 h 606723"/>
              <a:gd name="connsiteX63" fmla="*/ 593808 w 607639"/>
              <a:gd name="connsiteY63" fmla="*/ 317122 h 606723"/>
              <a:gd name="connsiteX64" fmla="*/ 579977 w 607639"/>
              <a:gd name="connsiteY64" fmla="*/ 303326 h 606723"/>
              <a:gd name="connsiteX65" fmla="*/ 593808 w 607639"/>
              <a:gd name="connsiteY65" fmla="*/ 289530 h 606723"/>
              <a:gd name="connsiteX66" fmla="*/ 13796 w 607639"/>
              <a:gd name="connsiteY66" fmla="*/ 289530 h 606723"/>
              <a:gd name="connsiteX67" fmla="*/ 27592 w 607639"/>
              <a:gd name="connsiteY67" fmla="*/ 303326 h 606723"/>
              <a:gd name="connsiteX68" fmla="*/ 13796 w 607639"/>
              <a:gd name="connsiteY68" fmla="*/ 317122 h 606723"/>
              <a:gd name="connsiteX69" fmla="*/ 0 w 607639"/>
              <a:gd name="connsiteY69" fmla="*/ 303326 h 606723"/>
              <a:gd name="connsiteX70" fmla="*/ 13796 w 607639"/>
              <a:gd name="connsiteY70" fmla="*/ 289530 h 606723"/>
              <a:gd name="connsiteX71" fmla="*/ 317572 w 607639"/>
              <a:gd name="connsiteY71" fmla="*/ 220613 h 606723"/>
              <a:gd name="connsiteX72" fmla="*/ 317572 w 607639"/>
              <a:gd name="connsiteY72" fmla="*/ 386091 h 606723"/>
              <a:gd name="connsiteX73" fmla="*/ 384332 w 607639"/>
              <a:gd name="connsiteY73" fmla="*/ 386091 h 606723"/>
              <a:gd name="connsiteX74" fmla="*/ 393056 w 607639"/>
              <a:gd name="connsiteY74" fmla="*/ 317127 h 606723"/>
              <a:gd name="connsiteX75" fmla="*/ 359052 w 607639"/>
              <a:gd name="connsiteY75" fmla="*/ 317127 h 606723"/>
              <a:gd name="connsiteX76" fmla="*/ 345255 w 607639"/>
              <a:gd name="connsiteY76" fmla="*/ 303352 h 606723"/>
              <a:gd name="connsiteX77" fmla="*/ 359052 w 607639"/>
              <a:gd name="connsiteY77" fmla="*/ 289577 h 606723"/>
              <a:gd name="connsiteX78" fmla="*/ 393234 w 607639"/>
              <a:gd name="connsiteY78" fmla="*/ 289577 h 606723"/>
              <a:gd name="connsiteX79" fmla="*/ 384510 w 607639"/>
              <a:gd name="connsiteY79" fmla="*/ 220613 h 606723"/>
              <a:gd name="connsiteX80" fmla="*/ 223129 w 607639"/>
              <a:gd name="connsiteY80" fmla="*/ 220613 h 606723"/>
              <a:gd name="connsiteX81" fmla="*/ 214405 w 607639"/>
              <a:gd name="connsiteY81" fmla="*/ 289577 h 606723"/>
              <a:gd name="connsiteX82" fmla="*/ 289978 w 607639"/>
              <a:gd name="connsiteY82" fmla="*/ 289577 h 606723"/>
              <a:gd name="connsiteX83" fmla="*/ 289978 w 607639"/>
              <a:gd name="connsiteY83" fmla="*/ 220613 h 606723"/>
              <a:gd name="connsiteX84" fmla="*/ 129398 w 607639"/>
              <a:gd name="connsiteY84" fmla="*/ 220613 h 606723"/>
              <a:gd name="connsiteX85" fmla="*/ 110438 w 607639"/>
              <a:gd name="connsiteY85" fmla="*/ 303352 h 606723"/>
              <a:gd name="connsiteX86" fmla="*/ 129398 w 607639"/>
              <a:gd name="connsiteY86" fmla="*/ 386091 h 606723"/>
              <a:gd name="connsiteX87" fmla="*/ 289978 w 607639"/>
              <a:gd name="connsiteY87" fmla="*/ 386091 h 606723"/>
              <a:gd name="connsiteX88" fmla="*/ 289978 w 607639"/>
              <a:gd name="connsiteY88" fmla="*/ 317216 h 606723"/>
              <a:gd name="connsiteX89" fmla="*/ 214405 w 607639"/>
              <a:gd name="connsiteY89" fmla="*/ 317216 h 606723"/>
              <a:gd name="connsiteX90" fmla="*/ 216008 w 607639"/>
              <a:gd name="connsiteY90" fmla="*/ 343344 h 606723"/>
              <a:gd name="connsiteX91" fmla="*/ 203724 w 607639"/>
              <a:gd name="connsiteY91" fmla="*/ 358452 h 606723"/>
              <a:gd name="connsiteX92" fmla="*/ 188592 w 607639"/>
              <a:gd name="connsiteY92" fmla="*/ 346188 h 606723"/>
              <a:gd name="connsiteX93" fmla="*/ 186722 w 607639"/>
              <a:gd name="connsiteY93" fmla="*/ 317127 h 606723"/>
              <a:gd name="connsiteX94" fmla="*/ 151918 w 607639"/>
              <a:gd name="connsiteY94" fmla="*/ 317127 h 606723"/>
              <a:gd name="connsiteX95" fmla="*/ 138121 w 607639"/>
              <a:gd name="connsiteY95" fmla="*/ 303352 h 606723"/>
              <a:gd name="connsiteX96" fmla="*/ 151918 w 607639"/>
              <a:gd name="connsiteY96" fmla="*/ 289577 h 606723"/>
              <a:gd name="connsiteX97" fmla="*/ 186811 w 607639"/>
              <a:gd name="connsiteY97" fmla="*/ 289577 h 606723"/>
              <a:gd name="connsiteX98" fmla="*/ 194733 w 607639"/>
              <a:gd name="connsiteY98" fmla="*/ 220613 h 606723"/>
              <a:gd name="connsiteX99" fmla="*/ 583894 w 607639"/>
              <a:gd name="connsiteY99" fmla="*/ 214660 h 606723"/>
              <a:gd name="connsiteX100" fmla="*/ 597690 w 607639"/>
              <a:gd name="connsiteY100" fmla="*/ 228456 h 606723"/>
              <a:gd name="connsiteX101" fmla="*/ 583894 w 607639"/>
              <a:gd name="connsiteY101" fmla="*/ 242252 h 606723"/>
              <a:gd name="connsiteX102" fmla="*/ 570098 w 607639"/>
              <a:gd name="connsiteY102" fmla="*/ 228456 h 606723"/>
              <a:gd name="connsiteX103" fmla="*/ 583894 w 607639"/>
              <a:gd name="connsiteY103" fmla="*/ 214660 h 606723"/>
              <a:gd name="connsiteX104" fmla="*/ 23675 w 607639"/>
              <a:gd name="connsiteY104" fmla="*/ 214660 h 606723"/>
              <a:gd name="connsiteX105" fmla="*/ 37471 w 607639"/>
              <a:gd name="connsiteY105" fmla="*/ 228421 h 606723"/>
              <a:gd name="connsiteX106" fmla="*/ 23675 w 607639"/>
              <a:gd name="connsiteY106" fmla="*/ 242182 h 606723"/>
              <a:gd name="connsiteX107" fmla="*/ 9879 w 607639"/>
              <a:gd name="connsiteY107" fmla="*/ 228421 h 606723"/>
              <a:gd name="connsiteX108" fmla="*/ 23675 w 607639"/>
              <a:gd name="connsiteY108" fmla="*/ 214660 h 606723"/>
              <a:gd name="connsiteX109" fmla="*/ 554962 w 607639"/>
              <a:gd name="connsiteY109" fmla="*/ 144800 h 606723"/>
              <a:gd name="connsiteX110" fmla="*/ 568758 w 607639"/>
              <a:gd name="connsiteY110" fmla="*/ 158561 h 606723"/>
              <a:gd name="connsiteX111" fmla="*/ 554962 w 607639"/>
              <a:gd name="connsiteY111" fmla="*/ 172322 h 606723"/>
              <a:gd name="connsiteX112" fmla="*/ 541166 w 607639"/>
              <a:gd name="connsiteY112" fmla="*/ 158561 h 606723"/>
              <a:gd name="connsiteX113" fmla="*/ 554962 w 607639"/>
              <a:gd name="connsiteY113" fmla="*/ 144800 h 606723"/>
              <a:gd name="connsiteX114" fmla="*/ 52678 w 607639"/>
              <a:gd name="connsiteY114" fmla="*/ 144800 h 606723"/>
              <a:gd name="connsiteX115" fmla="*/ 66474 w 607639"/>
              <a:gd name="connsiteY115" fmla="*/ 158561 h 606723"/>
              <a:gd name="connsiteX116" fmla="*/ 52678 w 607639"/>
              <a:gd name="connsiteY116" fmla="*/ 172322 h 606723"/>
              <a:gd name="connsiteX117" fmla="*/ 38882 w 607639"/>
              <a:gd name="connsiteY117" fmla="*/ 158561 h 606723"/>
              <a:gd name="connsiteX118" fmla="*/ 52678 w 607639"/>
              <a:gd name="connsiteY118" fmla="*/ 144800 h 606723"/>
              <a:gd name="connsiteX119" fmla="*/ 235502 w 607639"/>
              <a:gd name="connsiteY119" fmla="*/ 123032 h 606723"/>
              <a:gd name="connsiteX120" fmla="*/ 145331 w 607639"/>
              <a:gd name="connsiteY120" fmla="*/ 193063 h 606723"/>
              <a:gd name="connsiteX121" fmla="*/ 201766 w 607639"/>
              <a:gd name="connsiteY121" fmla="*/ 193063 h 606723"/>
              <a:gd name="connsiteX122" fmla="*/ 235502 w 607639"/>
              <a:gd name="connsiteY122" fmla="*/ 123032 h 606723"/>
              <a:gd name="connsiteX123" fmla="*/ 371959 w 607639"/>
              <a:gd name="connsiteY123" fmla="*/ 122854 h 606723"/>
              <a:gd name="connsiteX124" fmla="*/ 405873 w 607639"/>
              <a:gd name="connsiteY124" fmla="*/ 193063 h 606723"/>
              <a:gd name="connsiteX125" fmla="*/ 428127 w 607639"/>
              <a:gd name="connsiteY125" fmla="*/ 193063 h 606723"/>
              <a:gd name="connsiteX126" fmla="*/ 441924 w 607639"/>
              <a:gd name="connsiteY126" fmla="*/ 206838 h 606723"/>
              <a:gd name="connsiteX127" fmla="*/ 428127 w 607639"/>
              <a:gd name="connsiteY127" fmla="*/ 220613 h 606723"/>
              <a:gd name="connsiteX128" fmla="*/ 412906 w 607639"/>
              <a:gd name="connsiteY128" fmla="*/ 220613 h 606723"/>
              <a:gd name="connsiteX129" fmla="*/ 420828 w 607639"/>
              <a:gd name="connsiteY129" fmla="*/ 289577 h 606723"/>
              <a:gd name="connsiteX130" fmla="*/ 496667 w 607639"/>
              <a:gd name="connsiteY130" fmla="*/ 289577 h 606723"/>
              <a:gd name="connsiteX131" fmla="*/ 440500 w 607639"/>
              <a:gd name="connsiteY131" fmla="*/ 166845 h 606723"/>
              <a:gd name="connsiteX132" fmla="*/ 371959 w 607639"/>
              <a:gd name="connsiteY132" fmla="*/ 122854 h 606723"/>
              <a:gd name="connsiteX133" fmla="*/ 303775 w 607639"/>
              <a:gd name="connsiteY133" fmla="*/ 110323 h 606723"/>
              <a:gd name="connsiteX134" fmla="*/ 230784 w 607639"/>
              <a:gd name="connsiteY134" fmla="*/ 193063 h 606723"/>
              <a:gd name="connsiteX135" fmla="*/ 289978 w 607639"/>
              <a:gd name="connsiteY135" fmla="*/ 193063 h 606723"/>
              <a:gd name="connsiteX136" fmla="*/ 289978 w 607639"/>
              <a:gd name="connsiteY136" fmla="*/ 151737 h 606723"/>
              <a:gd name="connsiteX137" fmla="*/ 303775 w 607639"/>
              <a:gd name="connsiteY137" fmla="*/ 137962 h 606723"/>
              <a:gd name="connsiteX138" fmla="*/ 317572 w 607639"/>
              <a:gd name="connsiteY138" fmla="*/ 151737 h 606723"/>
              <a:gd name="connsiteX139" fmla="*/ 317572 w 607639"/>
              <a:gd name="connsiteY139" fmla="*/ 193063 h 606723"/>
              <a:gd name="connsiteX140" fmla="*/ 376855 w 607639"/>
              <a:gd name="connsiteY140" fmla="*/ 193063 h 606723"/>
              <a:gd name="connsiteX141" fmla="*/ 303775 w 607639"/>
              <a:gd name="connsiteY141" fmla="*/ 110323 h 606723"/>
              <a:gd name="connsiteX142" fmla="*/ 508813 w 607639"/>
              <a:gd name="connsiteY142" fmla="*/ 84820 h 606723"/>
              <a:gd name="connsiteX143" fmla="*/ 522609 w 607639"/>
              <a:gd name="connsiteY143" fmla="*/ 98616 h 606723"/>
              <a:gd name="connsiteX144" fmla="*/ 508813 w 607639"/>
              <a:gd name="connsiteY144" fmla="*/ 112412 h 606723"/>
              <a:gd name="connsiteX145" fmla="*/ 495017 w 607639"/>
              <a:gd name="connsiteY145" fmla="*/ 98616 h 606723"/>
              <a:gd name="connsiteX146" fmla="*/ 508813 w 607639"/>
              <a:gd name="connsiteY146" fmla="*/ 84820 h 606723"/>
              <a:gd name="connsiteX147" fmla="*/ 98756 w 607639"/>
              <a:gd name="connsiteY147" fmla="*/ 84820 h 606723"/>
              <a:gd name="connsiteX148" fmla="*/ 112622 w 607639"/>
              <a:gd name="connsiteY148" fmla="*/ 98616 h 606723"/>
              <a:gd name="connsiteX149" fmla="*/ 98756 w 607639"/>
              <a:gd name="connsiteY149" fmla="*/ 112412 h 606723"/>
              <a:gd name="connsiteX150" fmla="*/ 84890 w 607639"/>
              <a:gd name="connsiteY150" fmla="*/ 98616 h 606723"/>
              <a:gd name="connsiteX151" fmla="*/ 98756 w 607639"/>
              <a:gd name="connsiteY151" fmla="*/ 84820 h 606723"/>
              <a:gd name="connsiteX152" fmla="*/ 303775 w 607639"/>
              <a:gd name="connsiteY152" fmla="*/ 82773 h 606723"/>
              <a:gd name="connsiteX153" fmla="*/ 524795 w 607639"/>
              <a:gd name="connsiteY153" fmla="*/ 303352 h 606723"/>
              <a:gd name="connsiteX154" fmla="*/ 510998 w 607639"/>
              <a:gd name="connsiteY154" fmla="*/ 317127 h 606723"/>
              <a:gd name="connsiteX155" fmla="*/ 510998 w 607639"/>
              <a:gd name="connsiteY155" fmla="*/ 317216 h 606723"/>
              <a:gd name="connsiteX156" fmla="*/ 420650 w 607639"/>
              <a:gd name="connsiteY156" fmla="*/ 317216 h 606723"/>
              <a:gd name="connsiteX157" fmla="*/ 412549 w 607639"/>
              <a:gd name="connsiteY157" fmla="*/ 386091 h 606723"/>
              <a:gd name="connsiteX158" fmla="*/ 428127 w 607639"/>
              <a:gd name="connsiteY158" fmla="*/ 386091 h 606723"/>
              <a:gd name="connsiteX159" fmla="*/ 441924 w 607639"/>
              <a:gd name="connsiteY159" fmla="*/ 399866 h 606723"/>
              <a:gd name="connsiteX160" fmla="*/ 428127 w 607639"/>
              <a:gd name="connsiteY160" fmla="*/ 413730 h 606723"/>
              <a:gd name="connsiteX161" fmla="*/ 405517 w 607639"/>
              <a:gd name="connsiteY161" fmla="*/ 413730 h 606723"/>
              <a:gd name="connsiteX162" fmla="*/ 399554 w 607639"/>
              <a:gd name="connsiteY162" fmla="*/ 432304 h 606723"/>
              <a:gd name="connsiteX163" fmla="*/ 386647 w 607639"/>
              <a:gd name="connsiteY163" fmla="*/ 441280 h 606723"/>
              <a:gd name="connsiteX164" fmla="*/ 381840 w 607639"/>
              <a:gd name="connsiteY164" fmla="*/ 440391 h 606723"/>
              <a:gd name="connsiteX165" fmla="*/ 373740 w 607639"/>
              <a:gd name="connsiteY165" fmla="*/ 422617 h 606723"/>
              <a:gd name="connsiteX166" fmla="*/ 376588 w 607639"/>
              <a:gd name="connsiteY166" fmla="*/ 413730 h 606723"/>
              <a:gd name="connsiteX167" fmla="*/ 317572 w 607639"/>
              <a:gd name="connsiteY167" fmla="*/ 413730 h 606723"/>
              <a:gd name="connsiteX168" fmla="*/ 317572 w 607639"/>
              <a:gd name="connsiteY168" fmla="*/ 495847 h 606723"/>
              <a:gd name="connsiteX169" fmla="*/ 490169 w 607639"/>
              <a:gd name="connsiteY169" fmla="*/ 354897 h 606723"/>
              <a:gd name="connsiteX170" fmla="*/ 507171 w 607639"/>
              <a:gd name="connsiteY170" fmla="*/ 345299 h 606723"/>
              <a:gd name="connsiteX171" fmla="*/ 516784 w 607639"/>
              <a:gd name="connsiteY171" fmla="*/ 362185 h 606723"/>
              <a:gd name="connsiteX172" fmla="*/ 303775 w 607639"/>
              <a:gd name="connsiteY172" fmla="*/ 524019 h 606723"/>
              <a:gd name="connsiteX173" fmla="*/ 82844 w 607639"/>
              <a:gd name="connsiteY173" fmla="*/ 303352 h 606723"/>
              <a:gd name="connsiteX174" fmla="*/ 303775 w 607639"/>
              <a:gd name="connsiteY174" fmla="*/ 82773 h 606723"/>
              <a:gd name="connsiteX175" fmla="*/ 448761 w 607639"/>
              <a:gd name="connsiteY175" fmla="*/ 38740 h 606723"/>
              <a:gd name="connsiteX176" fmla="*/ 462557 w 607639"/>
              <a:gd name="connsiteY176" fmla="*/ 52571 h 606723"/>
              <a:gd name="connsiteX177" fmla="*/ 448761 w 607639"/>
              <a:gd name="connsiteY177" fmla="*/ 66402 h 606723"/>
              <a:gd name="connsiteX178" fmla="*/ 434965 w 607639"/>
              <a:gd name="connsiteY178" fmla="*/ 52571 h 606723"/>
              <a:gd name="connsiteX179" fmla="*/ 448761 w 607639"/>
              <a:gd name="connsiteY179" fmla="*/ 38740 h 606723"/>
              <a:gd name="connsiteX180" fmla="*/ 158808 w 607639"/>
              <a:gd name="connsiteY180" fmla="*/ 38740 h 606723"/>
              <a:gd name="connsiteX181" fmla="*/ 172604 w 607639"/>
              <a:gd name="connsiteY181" fmla="*/ 52571 h 606723"/>
              <a:gd name="connsiteX182" fmla="*/ 158808 w 607639"/>
              <a:gd name="connsiteY182" fmla="*/ 66402 h 606723"/>
              <a:gd name="connsiteX183" fmla="*/ 145012 w 607639"/>
              <a:gd name="connsiteY183" fmla="*/ 52571 h 606723"/>
              <a:gd name="connsiteX184" fmla="*/ 158808 w 607639"/>
              <a:gd name="connsiteY184" fmla="*/ 38740 h 606723"/>
              <a:gd name="connsiteX185" fmla="*/ 378866 w 607639"/>
              <a:gd name="connsiteY185" fmla="*/ 9879 h 606723"/>
              <a:gd name="connsiteX186" fmla="*/ 392697 w 607639"/>
              <a:gd name="connsiteY186" fmla="*/ 23640 h 606723"/>
              <a:gd name="connsiteX187" fmla="*/ 378866 w 607639"/>
              <a:gd name="connsiteY187" fmla="*/ 37401 h 606723"/>
              <a:gd name="connsiteX188" fmla="*/ 365035 w 607639"/>
              <a:gd name="connsiteY188" fmla="*/ 23640 h 606723"/>
              <a:gd name="connsiteX189" fmla="*/ 378866 w 607639"/>
              <a:gd name="connsiteY189" fmla="*/ 9879 h 606723"/>
              <a:gd name="connsiteX190" fmla="*/ 228738 w 607639"/>
              <a:gd name="connsiteY190" fmla="*/ 9879 h 606723"/>
              <a:gd name="connsiteX191" fmla="*/ 242534 w 607639"/>
              <a:gd name="connsiteY191" fmla="*/ 23640 h 606723"/>
              <a:gd name="connsiteX192" fmla="*/ 228738 w 607639"/>
              <a:gd name="connsiteY192" fmla="*/ 37401 h 606723"/>
              <a:gd name="connsiteX193" fmla="*/ 214942 w 607639"/>
              <a:gd name="connsiteY193" fmla="*/ 23640 h 606723"/>
              <a:gd name="connsiteX194" fmla="*/ 228738 w 607639"/>
              <a:gd name="connsiteY194" fmla="*/ 9879 h 606723"/>
              <a:gd name="connsiteX195" fmla="*/ 303749 w 607639"/>
              <a:gd name="connsiteY195" fmla="*/ 0 h 606723"/>
              <a:gd name="connsiteX196" fmla="*/ 317545 w 607639"/>
              <a:gd name="connsiteY196" fmla="*/ 13761 h 606723"/>
              <a:gd name="connsiteX197" fmla="*/ 303749 w 607639"/>
              <a:gd name="connsiteY197" fmla="*/ 27522 h 606723"/>
              <a:gd name="connsiteX198" fmla="*/ 289953 w 607639"/>
              <a:gd name="connsiteY198" fmla="*/ 13761 h 606723"/>
              <a:gd name="connsiteX199" fmla="*/ 303749 w 607639"/>
              <a:gd name="connsiteY199" fmla="*/ 0 h 60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07639" h="606723">
                <a:moveTo>
                  <a:pt x="303749" y="579131"/>
                </a:moveTo>
                <a:cubicBezTo>
                  <a:pt x="311368" y="579131"/>
                  <a:pt x="317545" y="585308"/>
                  <a:pt x="317545" y="592927"/>
                </a:cubicBezTo>
                <a:cubicBezTo>
                  <a:pt x="317545" y="600546"/>
                  <a:pt x="311368" y="606723"/>
                  <a:pt x="303749" y="606723"/>
                </a:cubicBezTo>
                <a:cubicBezTo>
                  <a:pt x="296130" y="606723"/>
                  <a:pt x="289953" y="600546"/>
                  <a:pt x="289953" y="592927"/>
                </a:cubicBezTo>
                <a:cubicBezTo>
                  <a:pt x="289953" y="585308"/>
                  <a:pt x="296130" y="579131"/>
                  <a:pt x="303749" y="579131"/>
                </a:cubicBezTo>
                <a:close/>
                <a:moveTo>
                  <a:pt x="378831" y="569252"/>
                </a:moveTo>
                <a:cubicBezTo>
                  <a:pt x="386450" y="569252"/>
                  <a:pt x="392627" y="575413"/>
                  <a:pt x="392627" y="583013"/>
                </a:cubicBezTo>
                <a:cubicBezTo>
                  <a:pt x="392627" y="590613"/>
                  <a:pt x="386450" y="596774"/>
                  <a:pt x="378831" y="596774"/>
                </a:cubicBezTo>
                <a:cubicBezTo>
                  <a:pt x="371212" y="596774"/>
                  <a:pt x="365035" y="590613"/>
                  <a:pt x="365035" y="583013"/>
                </a:cubicBezTo>
                <a:cubicBezTo>
                  <a:pt x="365035" y="575413"/>
                  <a:pt x="371212" y="569252"/>
                  <a:pt x="378831" y="569252"/>
                </a:cubicBezTo>
                <a:close/>
                <a:moveTo>
                  <a:pt x="228668" y="569252"/>
                </a:moveTo>
                <a:cubicBezTo>
                  <a:pt x="236287" y="569252"/>
                  <a:pt x="242464" y="575413"/>
                  <a:pt x="242464" y="583013"/>
                </a:cubicBezTo>
                <a:cubicBezTo>
                  <a:pt x="242464" y="590613"/>
                  <a:pt x="236287" y="596774"/>
                  <a:pt x="228668" y="596774"/>
                </a:cubicBezTo>
                <a:cubicBezTo>
                  <a:pt x="221049" y="596774"/>
                  <a:pt x="214872" y="590613"/>
                  <a:pt x="214872" y="583013"/>
                </a:cubicBezTo>
                <a:cubicBezTo>
                  <a:pt x="214872" y="575413"/>
                  <a:pt x="221049" y="569252"/>
                  <a:pt x="228668" y="569252"/>
                </a:cubicBezTo>
                <a:close/>
                <a:moveTo>
                  <a:pt x="448796" y="540320"/>
                </a:moveTo>
                <a:cubicBezTo>
                  <a:pt x="456435" y="540320"/>
                  <a:pt x="462627" y="546497"/>
                  <a:pt x="462627" y="554116"/>
                </a:cubicBezTo>
                <a:cubicBezTo>
                  <a:pt x="462627" y="561735"/>
                  <a:pt x="456435" y="567912"/>
                  <a:pt x="448796" y="567912"/>
                </a:cubicBezTo>
                <a:cubicBezTo>
                  <a:pt x="441157" y="567912"/>
                  <a:pt x="434965" y="561735"/>
                  <a:pt x="434965" y="554116"/>
                </a:cubicBezTo>
                <a:cubicBezTo>
                  <a:pt x="434965" y="546497"/>
                  <a:pt x="441157" y="540320"/>
                  <a:pt x="448796" y="540320"/>
                </a:cubicBezTo>
                <a:close/>
                <a:moveTo>
                  <a:pt x="158879" y="540320"/>
                </a:moveTo>
                <a:cubicBezTo>
                  <a:pt x="166498" y="540320"/>
                  <a:pt x="172675" y="546497"/>
                  <a:pt x="172675" y="554116"/>
                </a:cubicBezTo>
                <a:cubicBezTo>
                  <a:pt x="172675" y="561735"/>
                  <a:pt x="166498" y="567912"/>
                  <a:pt x="158879" y="567912"/>
                </a:cubicBezTo>
                <a:cubicBezTo>
                  <a:pt x="151260" y="567912"/>
                  <a:pt x="145083" y="561735"/>
                  <a:pt x="145083" y="554116"/>
                </a:cubicBezTo>
                <a:cubicBezTo>
                  <a:pt x="145083" y="546497"/>
                  <a:pt x="151260" y="540320"/>
                  <a:pt x="158879" y="540320"/>
                </a:cubicBezTo>
                <a:close/>
                <a:moveTo>
                  <a:pt x="508813" y="494311"/>
                </a:moveTo>
                <a:cubicBezTo>
                  <a:pt x="516432" y="494311"/>
                  <a:pt x="522609" y="500472"/>
                  <a:pt x="522609" y="508072"/>
                </a:cubicBezTo>
                <a:cubicBezTo>
                  <a:pt x="522609" y="515672"/>
                  <a:pt x="516432" y="521833"/>
                  <a:pt x="508813" y="521833"/>
                </a:cubicBezTo>
                <a:cubicBezTo>
                  <a:pt x="501194" y="521833"/>
                  <a:pt x="495017" y="515672"/>
                  <a:pt x="495017" y="508072"/>
                </a:cubicBezTo>
                <a:cubicBezTo>
                  <a:pt x="495017" y="500472"/>
                  <a:pt x="501194" y="494311"/>
                  <a:pt x="508813" y="494311"/>
                </a:cubicBezTo>
                <a:close/>
                <a:moveTo>
                  <a:pt x="98756" y="494311"/>
                </a:moveTo>
                <a:cubicBezTo>
                  <a:pt x="106414" y="494311"/>
                  <a:pt x="112622" y="500472"/>
                  <a:pt x="112622" y="508072"/>
                </a:cubicBezTo>
                <a:cubicBezTo>
                  <a:pt x="112622" y="515672"/>
                  <a:pt x="106414" y="521833"/>
                  <a:pt x="98756" y="521833"/>
                </a:cubicBezTo>
                <a:cubicBezTo>
                  <a:pt x="91098" y="521833"/>
                  <a:pt x="84890" y="515672"/>
                  <a:pt x="84890" y="508072"/>
                </a:cubicBezTo>
                <a:cubicBezTo>
                  <a:pt x="84890" y="500472"/>
                  <a:pt x="91098" y="494311"/>
                  <a:pt x="98756" y="494311"/>
                </a:cubicBezTo>
                <a:close/>
                <a:moveTo>
                  <a:pt x="554997" y="434331"/>
                </a:moveTo>
                <a:cubicBezTo>
                  <a:pt x="562636" y="434331"/>
                  <a:pt x="568828" y="440492"/>
                  <a:pt x="568828" y="448092"/>
                </a:cubicBezTo>
                <a:cubicBezTo>
                  <a:pt x="568828" y="455692"/>
                  <a:pt x="562636" y="461853"/>
                  <a:pt x="554997" y="461853"/>
                </a:cubicBezTo>
                <a:cubicBezTo>
                  <a:pt x="547358" y="461853"/>
                  <a:pt x="541166" y="455692"/>
                  <a:pt x="541166" y="448092"/>
                </a:cubicBezTo>
                <a:cubicBezTo>
                  <a:pt x="541166" y="440492"/>
                  <a:pt x="547358" y="434331"/>
                  <a:pt x="554997" y="434331"/>
                </a:cubicBezTo>
                <a:close/>
                <a:moveTo>
                  <a:pt x="52642" y="434331"/>
                </a:moveTo>
                <a:cubicBezTo>
                  <a:pt x="60281" y="434331"/>
                  <a:pt x="66473" y="440492"/>
                  <a:pt x="66473" y="448092"/>
                </a:cubicBezTo>
                <a:cubicBezTo>
                  <a:pt x="66473" y="455692"/>
                  <a:pt x="60281" y="461853"/>
                  <a:pt x="52642" y="461853"/>
                </a:cubicBezTo>
                <a:cubicBezTo>
                  <a:pt x="45003" y="461853"/>
                  <a:pt x="38811" y="455692"/>
                  <a:pt x="38811" y="448092"/>
                </a:cubicBezTo>
                <a:cubicBezTo>
                  <a:pt x="38811" y="440492"/>
                  <a:pt x="45003" y="434331"/>
                  <a:pt x="52642" y="434331"/>
                </a:cubicBezTo>
                <a:close/>
                <a:moveTo>
                  <a:pt x="230784" y="413730"/>
                </a:moveTo>
                <a:cubicBezTo>
                  <a:pt x="244937" y="456122"/>
                  <a:pt x="266656" y="485360"/>
                  <a:pt x="289978" y="493803"/>
                </a:cubicBezTo>
                <a:lnTo>
                  <a:pt x="289978" y="413730"/>
                </a:lnTo>
                <a:close/>
                <a:moveTo>
                  <a:pt x="145331" y="413730"/>
                </a:moveTo>
                <a:cubicBezTo>
                  <a:pt x="167495" y="445279"/>
                  <a:pt x="198828" y="469808"/>
                  <a:pt x="235413" y="483761"/>
                </a:cubicBezTo>
                <a:cubicBezTo>
                  <a:pt x="221794" y="465631"/>
                  <a:pt x="210222" y="441902"/>
                  <a:pt x="201766" y="413730"/>
                </a:cubicBezTo>
                <a:close/>
                <a:moveTo>
                  <a:pt x="583894" y="364612"/>
                </a:moveTo>
                <a:cubicBezTo>
                  <a:pt x="591513" y="364612"/>
                  <a:pt x="597690" y="370789"/>
                  <a:pt x="597690" y="378408"/>
                </a:cubicBezTo>
                <a:cubicBezTo>
                  <a:pt x="597690" y="386027"/>
                  <a:pt x="591513" y="392204"/>
                  <a:pt x="583894" y="392204"/>
                </a:cubicBezTo>
                <a:cubicBezTo>
                  <a:pt x="576275" y="392204"/>
                  <a:pt x="570098" y="386027"/>
                  <a:pt x="570098" y="378408"/>
                </a:cubicBezTo>
                <a:cubicBezTo>
                  <a:pt x="570098" y="370789"/>
                  <a:pt x="576275" y="364612"/>
                  <a:pt x="583894" y="364612"/>
                </a:cubicBezTo>
                <a:close/>
                <a:moveTo>
                  <a:pt x="23710" y="364471"/>
                </a:moveTo>
                <a:cubicBezTo>
                  <a:pt x="31349" y="364471"/>
                  <a:pt x="37541" y="370663"/>
                  <a:pt x="37541" y="378302"/>
                </a:cubicBezTo>
                <a:cubicBezTo>
                  <a:pt x="37541" y="385941"/>
                  <a:pt x="31349" y="392133"/>
                  <a:pt x="23710" y="392133"/>
                </a:cubicBezTo>
                <a:cubicBezTo>
                  <a:pt x="16071" y="392133"/>
                  <a:pt x="9879" y="385941"/>
                  <a:pt x="9879" y="378302"/>
                </a:cubicBezTo>
                <a:cubicBezTo>
                  <a:pt x="9879" y="370663"/>
                  <a:pt x="16071" y="364471"/>
                  <a:pt x="23710" y="364471"/>
                </a:cubicBezTo>
                <a:close/>
                <a:moveTo>
                  <a:pt x="593808" y="289530"/>
                </a:moveTo>
                <a:cubicBezTo>
                  <a:pt x="601447" y="289530"/>
                  <a:pt x="607639" y="295707"/>
                  <a:pt x="607639" y="303326"/>
                </a:cubicBezTo>
                <a:cubicBezTo>
                  <a:pt x="607639" y="310945"/>
                  <a:pt x="601447" y="317122"/>
                  <a:pt x="593808" y="317122"/>
                </a:cubicBezTo>
                <a:cubicBezTo>
                  <a:pt x="586169" y="317122"/>
                  <a:pt x="579977" y="310945"/>
                  <a:pt x="579977" y="303326"/>
                </a:cubicBezTo>
                <a:cubicBezTo>
                  <a:pt x="579977" y="295707"/>
                  <a:pt x="586169" y="289530"/>
                  <a:pt x="593808" y="289530"/>
                </a:cubicBezTo>
                <a:close/>
                <a:moveTo>
                  <a:pt x="13796" y="289530"/>
                </a:moveTo>
                <a:cubicBezTo>
                  <a:pt x="21415" y="289530"/>
                  <a:pt x="27592" y="295707"/>
                  <a:pt x="27592" y="303326"/>
                </a:cubicBezTo>
                <a:cubicBezTo>
                  <a:pt x="27592" y="310945"/>
                  <a:pt x="21415" y="317122"/>
                  <a:pt x="13796" y="317122"/>
                </a:cubicBezTo>
                <a:cubicBezTo>
                  <a:pt x="6177" y="317122"/>
                  <a:pt x="0" y="310945"/>
                  <a:pt x="0" y="303326"/>
                </a:cubicBezTo>
                <a:cubicBezTo>
                  <a:pt x="0" y="295707"/>
                  <a:pt x="6177" y="289530"/>
                  <a:pt x="13796" y="289530"/>
                </a:cubicBezTo>
                <a:close/>
                <a:moveTo>
                  <a:pt x="317572" y="220613"/>
                </a:moveTo>
                <a:lnTo>
                  <a:pt x="317572" y="386091"/>
                </a:lnTo>
                <a:lnTo>
                  <a:pt x="384332" y="386091"/>
                </a:lnTo>
                <a:cubicBezTo>
                  <a:pt x="389317" y="364495"/>
                  <a:pt x="392165" y="341300"/>
                  <a:pt x="393056" y="317127"/>
                </a:cubicBezTo>
                <a:lnTo>
                  <a:pt x="359052" y="317127"/>
                </a:lnTo>
                <a:cubicBezTo>
                  <a:pt x="351397" y="317127"/>
                  <a:pt x="345255" y="310995"/>
                  <a:pt x="345255" y="303352"/>
                </a:cubicBezTo>
                <a:cubicBezTo>
                  <a:pt x="345255" y="295798"/>
                  <a:pt x="351397" y="289577"/>
                  <a:pt x="359052" y="289577"/>
                </a:cubicBezTo>
                <a:lnTo>
                  <a:pt x="393234" y="289577"/>
                </a:lnTo>
                <a:cubicBezTo>
                  <a:pt x="392343" y="265137"/>
                  <a:pt x="389317" y="241942"/>
                  <a:pt x="384510" y="220613"/>
                </a:cubicBezTo>
                <a:close/>
                <a:moveTo>
                  <a:pt x="223129" y="220613"/>
                </a:moveTo>
                <a:cubicBezTo>
                  <a:pt x="218322" y="241942"/>
                  <a:pt x="215207" y="265137"/>
                  <a:pt x="214405" y="289577"/>
                </a:cubicBezTo>
                <a:lnTo>
                  <a:pt x="289978" y="289577"/>
                </a:lnTo>
                <a:lnTo>
                  <a:pt x="289978" y="220613"/>
                </a:lnTo>
                <a:close/>
                <a:moveTo>
                  <a:pt x="129398" y="220613"/>
                </a:moveTo>
                <a:cubicBezTo>
                  <a:pt x="117381" y="245763"/>
                  <a:pt x="110438" y="273758"/>
                  <a:pt x="110438" y="303352"/>
                </a:cubicBezTo>
                <a:cubicBezTo>
                  <a:pt x="110438" y="333035"/>
                  <a:pt x="117381" y="361029"/>
                  <a:pt x="129398" y="386091"/>
                </a:cubicBezTo>
                <a:lnTo>
                  <a:pt x="289978" y="386091"/>
                </a:lnTo>
                <a:lnTo>
                  <a:pt x="289978" y="317216"/>
                </a:lnTo>
                <a:lnTo>
                  <a:pt x="214405" y="317216"/>
                </a:lnTo>
                <a:cubicBezTo>
                  <a:pt x="214672" y="326014"/>
                  <a:pt x="215207" y="334812"/>
                  <a:pt x="216008" y="343344"/>
                </a:cubicBezTo>
                <a:cubicBezTo>
                  <a:pt x="216809" y="350898"/>
                  <a:pt x="211290" y="357741"/>
                  <a:pt x="203724" y="358452"/>
                </a:cubicBezTo>
                <a:cubicBezTo>
                  <a:pt x="196069" y="359074"/>
                  <a:pt x="189304" y="353742"/>
                  <a:pt x="188592" y="346188"/>
                </a:cubicBezTo>
                <a:cubicBezTo>
                  <a:pt x="187612" y="336679"/>
                  <a:pt x="187078" y="326903"/>
                  <a:pt x="186722" y="317127"/>
                </a:cubicBezTo>
                <a:lnTo>
                  <a:pt x="151918" y="317127"/>
                </a:lnTo>
                <a:cubicBezTo>
                  <a:pt x="144263" y="317127"/>
                  <a:pt x="138121" y="310995"/>
                  <a:pt x="138121" y="303352"/>
                </a:cubicBezTo>
                <a:cubicBezTo>
                  <a:pt x="138121" y="295798"/>
                  <a:pt x="144263" y="289577"/>
                  <a:pt x="151918" y="289577"/>
                </a:cubicBezTo>
                <a:lnTo>
                  <a:pt x="186811" y="289577"/>
                </a:lnTo>
                <a:cubicBezTo>
                  <a:pt x="187523" y="265226"/>
                  <a:pt x="190283" y="242119"/>
                  <a:pt x="194733" y="220613"/>
                </a:cubicBezTo>
                <a:close/>
                <a:moveTo>
                  <a:pt x="583894" y="214660"/>
                </a:moveTo>
                <a:cubicBezTo>
                  <a:pt x="591513" y="214660"/>
                  <a:pt x="597690" y="220837"/>
                  <a:pt x="597690" y="228456"/>
                </a:cubicBezTo>
                <a:cubicBezTo>
                  <a:pt x="597690" y="236075"/>
                  <a:pt x="591513" y="242252"/>
                  <a:pt x="583894" y="242252"/>
                </a:cubicBezTo>
                <a:cubicBezTo>
                  <a:pt x="576275" y="242252"/>
                  <a:pt x="570098" y="236075"/>
                  <a:pt x="570098" y="228456"/>
                </a:cubicBezTo>
                <a:cubicBezTo>
                  <a:pt x="570098" y="220837"/>
                  <a:pt x="576275" y="214660"/>
                  <a:pt x="583894" y="214660"/>
                </a:cubicBezTo>
                <a:close/>
                <a:moveTo>
                  <a:pt x="23675" y="214660"/>
                </a:moveTo>
                <a:cubicBezTo>
                  <a:pt x="31294" y="214660"/>
                  <a:pt x="37471" y="220821"/>
                  <a:pt x="37471" y="228421"/>
                </a:cubicBezTo>
                <a:cubicBezTo>
                  <a:pt x="37471" y="236021"/>
                  <a:pt x="31294" y="242182"/>
                  <a:pt x="23675" y="242182"/>
                </a:cubicBezTo>
                <a:cubicBezTo>
                  <a:pt x="16056" y="242182"/>
                  <a:pt x="9879" y="236021"/>
                  <a:pt x="9879" y="228421"/>
                </a:cubicBezTo>
                <a:cubicBezTo>
                  <a:pt x="9879" y="220821"/>
                  <a:pt x="16056" y="214660"/>
                  <a:pt x="23675" y="214660"/>
                </a:cubicBezTo>
                <a:close/>
                <a:moveTo>
                  <a:pt x="554962" y="144800"/>
                </a:moveTo>
                <a:cubicBezTo>
                  <a:pt x="562581" y="144800"/>
                  <a:pt x="568758" y="150961"/>
                  <a:pt x="568758" y="158561"/>
                </a:cubicBezTo>
                <a:cubicBezTo>
                  <a:pt x="568758" y="166161"/>
                  <a:pt x="562581" y="172322"/>
                  <a:pt x="554962" y="172322"/>
                </a:cubicBezTo>
                <a:cubicBezTo>
                  <a:pt x="547343" y="172322"/>
                  <a:pt x="541166" y="166161"/>
                  <a:pt x="541166" y="158561"/>
                </a:cubicBezTo>
                <a:cubicBezTo>
                  <a:pt x="541166" y="150961"/>
                  <a:pt x="547343" y="144800"/>
                  <a:pt x="554962" y="144800"/>
                </a:cubicBezTo>
                <a:close/>
                <a:moveTo>
                  <a:pt x="52678" y="144800"/>
                </a:moveTo>
                <a:cubicBezTo>
                  <a:pt x="60297" y="144800"/>
                  <a:pt x="66474" y="150961"/>
                  <a:pt x="66474" y="158561"/>
                </a:cubicBezTo>
                <a:cubicBezTo>
                  <a:pt x="66474" y="166161"/>
                  <a:pt x="60297" y="172322"/>
                  <a:pt x="52678" y="172322"/>
                </a:cubicBezTo>
                <a:cubicBezTo>
                  <a:pt x="45059" y="172322"/>
                  <a:pt x="38882" y="166161"/>
                  <a:pt x="38882" y="158561"/>
                </a:cubicBezTo>
                <a:cubicBezTo>
                  <a:pt x="38882" y="150961"/>
                  <a:pt x="45059" y="144800"/>
                  <a:pt x="52678" y="144800"/>
                </a:cubicBezTo>
                <a:close/>
                <a:moveTo>
                  <a:pt x="235502" y="123032"/>
                </a:moveTo>
                <a:cubicBezTo>
                  <a:pt x="198828" y="136896"/>
                  <a:pt x="167495" y="161513"/>
                  <a:pt x="145331" y="193063"/>
                </a:cubicBezTo>
                <a:lnTo>
                  <a:pt x="201766" y="193063"/>
                </a:lnTo>
                <a:cubicBezTo>
                  <a:pt x="210133" y="165246"/>
                  <a:pt x="221704" y="141339"/>
                  <a:pt x="235502" y="123032"/>
                </a:cubicBezTo>
                <a:close/>
                <a:moveTo>
                  <a:pt x="371959" y="122854"/>
                </a:moveTo>
                <a:cubicBezTo>
                  <a:pt x="385845" y="141162"/>
                  <a:pt x="397417" y="165157"/>
                  <a:pt x="405873" y="193063"/>
                </a:cubicBezTo>
                <a:lnTo>
                  <a:pt x="428127" y="193063"/>
                </a:lnTo>
                <a:cubicBezTo>
                  <a:pt x="435693" y="193063"/>
                  <a:pt x="441924" y="199195"/>
                  <a:pt x="441924" y="206838"/>
                </a:cubicBezTo>
                <a:cubicBezTo>
                  <a:pt x="441924" y="214481"/>
                  <a:pt x="435693" y="220613"/>
                  <a:pt x="428127" y="220613"/>
                </a:cubicBezTo>
                <a:lnTo>
                  <a:pt x="412906" y="220613"/>
                </a:lnTo>
                <a:cubicBezTo>
                  <a:pt x="417356" y="242119"/>
                  <a:pt x="420027" y="265226"/>
                  <a:pt x="420828" y="289577"/>
                </a:cubicBezTo>
                <a:lnTo>
                  <a:pt x="496667" y="289577"/>
                </a:lnTo>
                <a:cubicBezTo>
                  <a:pt x="493374" y="243186"/>
                  <a:pt x="473791" y="200083"/>
                  <a:pt x="440500" y="166845"/>
                </a:cubicBezTo>
                <a:cubicBezTo>
                  <a:pt x="420739" y="147116"/>
                  <a:pt x="397328" y="132363"/>
                  <a:pt x="371959" y="122854"/>
                </a:cubicBezTo>
                <a:close/>
                <a:moveTo>
                  <a:pt x="303775" y="110323"/>
                </a:moveTo>
                <a:cubicBezTo>
                  <a:pt x="274044" y="110323"/>
                  <a:pt x="247162" y="143472"/>
                  <a:pt x="230784" y="193063"/>
                </a:cubicBezTo>
                <a:lnTo>
                  <a:pt x="289978" y="193063"/>
                </a:lnTo>
                <a:lnTo>
                  <a:pt x="289978" y="151737"/>
                </a:lnTo>
                <a:cubicBezTo>
                  <a:pt x="289978" y="144094"/>
                  <a:pt x="296209" y="137962"/>
                  <a:pt x="303775" y="137962"/>
                </a:cubicBezTo>
                <a:cubicBezTo>
                  <a:pt x="311430" y="137962"/>
                  <a:pt x="317572" y="144094"/>
                  <a:pt x="317572" y="151737"/>
                </a:cubicBezTo>
                <a:lnTo>
                  <a:pt x="317572" y="193063"/>
                </a:lnTo>
                <a:lnTo>
                  <a:pt x="376855" y="193063"/>
                </a:lnTo>
                <a:cubicBezTo>
                  <a:pt x="360387" y="143472"/>
                  <a:pt x="333594" y="110323"/>
                  <a:pt x="303775" y="110323"/>
                </a:cubicBezTo>
                <a:close/>
                <a:moveTo>
                  <a:pt x="508813" y="84820"/>
                </a:moveTo>
                <a:cubicBezTo>
                  <a:pt x="516432" y="84820"/>
                  <a:pt x="522609" y="90997"/>
                  <a:pt x="522609" y="98616"/>
                </a:cubicBezTo>
                <a:cubicBezTo>
                  <a:pt x="522609" y="106235"/>
                  <a:pt x="516432" y="112412"/>
                  <a:pt x="508813" y="112412"/>
                </a:cubicBezTo>
                <a:cubicBezTo>
                  <a:pt x="501194" y="112412"/>
                  <a:pt x="495017" y="106235"/>
                  <a:pt x="495017" y="98616"/>
                </a:cubicBezTo>
                <a:cubicBezTo>
                  <a:pt x="495017" y="90997"/>
                  <a:pt x="501194" y="84820"/>
                  <a:pt x="508813" y="84820"/>
                </a:cubicBezTo>
                <a:close/>
                <a:moveTo>
                  <a:pt x="98756" y="84820"/>
                </a:moveTo>
                <a:cubicBezTo>
                  <a:pt x="106414" y="84820"/>
                  <a:pt x="112622" y="90997"/>
                  <a:pt x="112622" y="98616"/>
                </a:cubicBezTo>
                <a:cubicBezTo>
                  <a:pt x="112622" y="106235"/>
                  <a:pt x="106414" y="112412"/>
                  <a:pt x="98756" y="112412"/>
                </a:cubicBezTo>
                <a:cubicBezTo>
                  <a:pt x="91098" y="112412"/>
                  <a:pt x="84890" y="106235"/>
                  <a:pt x="84890" y="98616"/>
                </a:cubicBezTo>
                <a:cubicBezTo>
                  <a:pt x="84890" y="90997"/>
                  <a:pt x="91098" y="84820"/>
                  <a:pt x="98756" y="84820"/>
                </a:cubicBezTo>
                <a:close/>
                <a:moveTo>
                  <a:pt x="303775" y="82773"/>
                </a:moveTo>
                <a:cubicBezTo>
                  <a:pt x="425634" y="82773"/>
                  <a:pt x="524795" y="181776"/>
                  <a:pt x="524795" y="303352"/>
                </a:cubicBezTo>
                <a:cubicBezTo>
                  <a:pt x="524795" y="310995"/>
                  <a:pt x="518564" y="317127"/>
                  <a:pt x="510998" y="317127"/>
                </a:cubicBezTo>
                <a:lnTo>
                  <a:pt x="510998" y="317216"/>
                </a:lnTo>
                <a:lnTo>
                  <a:pt x="420650" y="317216"/>
                </a:lnTo>
                <a:cubicBezTo>
                  <a:pt x="419849" y="341122"/>
                  <a:pt x="417178" y="364229"/>
                  <a:pt x="412549" y="386091"/>
                </a:cubicBezTo>
                <a:lnTo>
                  <a:pt x="428127" y="386091"/>
                </a:lnTo>
                <a:cubicBezTo>
                  <a:pt x="435693" y="386091"/>
                  <a:pt x="441924" y="392312"/>
                  <a:pt x="441924" y="399866"/>
                </a:cubicBezTo>
                <a:cubicBezTo>
                  <a:pt x="441924" y="407509"/>
                  <a:pt x="435693" y="413730"/>
                  <a:pt x="428127" y="413730"/>
                </a:cubicBezTo>
                <a:lnTo>
                  <a:pt x="405517" y="413730"/>
                </a:lnTo>
                <a:cubicBezTo>
                  <a:pt x="403648" y="419951"/>
                  <a:pt x="401868" y="426350"/>
                  <a:pt x="399554" y="432304"/>
                </a:cubicBezTo>
                <a:cubicBezTo>
                  <a:pt x="397506" y="437903"/>
                  <a:pt x="392254" y="441280"/>
                  <a:pt x="386647" y="441280"/>
                </a:cubicBezTo>
                <a:cubicBezTo>
                  <a:pt x="385044" y="441280"/>
                  <a:pt x="383442" y="441013"/>
                  <a:pt x="381840" y="440391"/>
                </a:cubicBezTo>
                <a:cubicBezTo>
                  <a:pt x="374630" y="437725"/>
                  <a:pt x="371069" y="429727"/>
                  <a:pt x="373740" y="422617"/>
                </a:cubicBezTo>
                <a:cubicBezTo>
                  <a:pt x="374808" y="419773"/>
                  <a:pt x="375609" y="416663"/>
                  <a:pt x="376588" y="413730"/>
                </a:cubicBezTo>
                <a:lnTo>
                  <a:pt x="317572" y="413730"/>
                </a:lnTo>
                <a:lnTo>
                  <a:pt x="317572" y="495847"/>
                </a:lnTo>
                <a:cubicBezTo>
                  <a:pt x="398574" y="490070"/>
                  <a:pt x="468361" y="433726"/>
                  <a:pt x="490169" y="354897"/>
                </a:cubicBezTo>
                <a:cubicBezTo>
                  <a:pt x="492216" y="347521"/>
                  <a:pt x="499782" y="343255"/>
                  <a:pt x="507171" y="345299"/>
                </a:cubicBezTo>
                <a:cubicBezTo>
                  <a:pt x="514470" y="347254"/>
                  <a:pt x="518831" y="354897"/>
                  <a:pt x="516784" y="362185"/>
                </a:cubicBezTo>
                <a:cubicBezTo>
                  <a:pt x="490525" y="457455"/>
                  <a:pt x="402847" y="524019"/>
                  <a:pt x="303775" y="524019"/>
                </a:cubicBezTo>
                <a:cubicBezTo>
                  <a:pt x="181916" y="524019"/>
                  <a:pt x="82844" y="425017"/>
                  <a:pt x="82844" y="303352"/>
                </a:cubicBezTo>
                <a:cubicBezTo>
                  <a:pt x="82844" y="181776"/>
                  <a:pt x="181916" y="82773"/>
                  <a:pt x="303775" y="82773"/>
                </a:cubicBezTo>
                <a:close/>
                <a:moveTo>
                  <a:pt x="448761" y="38740"/>
                </a:moveTo>
                <a:cubicBezTo>
                  <a:pt x="456380" y="38740"/>
                  <a:pt x="462557" y="44932"/>
                  <a:pt x="462557" y="52571"/>
                </a:cubicBezTo>
                <a:cubicBezTo>
                  <a:pt x="462557" y="60210"/>
                  <a:pt x="456380" y="66402"/>
                  <a:pt x="448761" y="66402"/>
                </a:cubicBezTo>
                <a:cubicBezTo>
                  <a:pt x="441142" y="66402"/>
                  <a:pt x="434965" y="60210"/>
                  <a:pt x="434965" y="52571"/>
                </a:cubicBezTo>
                <a:cubicBezTo>
                  <a:pt x="434965" y="44932"/>
                  <a:pt x="441142" y="38740"/>
                  <a:pt x="448761" y="38740"/>
                </a:cubicBezTo>
                <a:close/>
                <a:moveTo>
                  <a:pt x="158808" y="38740"/>
                </a:moveTo>
                <a:cubicBezTo>
                  <a:pt x="166427" y="38740"/>
                  <a:pt x="172604" y="44932"/>
                  <a:pt x="172604" y="52571"/>
                </a:cubicBezTo>
                <a:cubicBezTo>
                  <a:pt x="172604" y="60210"/>
                  <a:pt x="166427" y="66402"/>
                  <a:pt x="158808" y="66402"/>
                </a:cubicBezTo>
                <a:cubicBezTo>
                  <a:pt x="151189" y="66402"/>
                  <a:pt x="145012" y="60210"/>
                  <a:pt x="145012" y="52571"/>
                </a:cubicBezTo>
                <a:cubicBezTo>
                  <a:pt x="145012" y="44932"/>
                  <a:pt x="151189" y="38740"/>
                  <a:pt x="158808" y="38740"/>
                </a:cubicBezTo>
                <a:close/>
                <a:moveTo>
                  <a:pt x="378866" y="9879"/>
                </a:moveTo>
                <a:cubicBezTo>
                  <a:pt x="386505" y="9879"/>
                  <a:pt x="392697" y="16040"/>
                  <a:pt x="392697" y="23640"/>
                </a:cubicBezTo>
                <a:cubicBezTo>
                  <a:pt x="392697" y="31240"/>
                  <a:pt x="386505" y="37401"/>
                  <a:pt x="378866" y="37401"/>
                </a:cubicBezTo>
                <a:cubicBezTo>
                  <a:pt x="371227" y="37401"/>
                  <a:pt x="365035" y="31240"/>
                  <a:pt x="365035" y="23640"/>
                </a:cubicBezTo>
                <a:cubicBezTo>
                  <a:pt x="365035" y="16040"/>
                  <a:pt x="371227" y="9879"/>
                  <a:pt x="378866" y="9879"/>
                </a:cubicBezTo>
                <a:close/>
                <a:moveTo>
                  <a:pt x="228738" y="9879"/>
                </a:moveTo>
                <a:cubicBezTo>
                  <a:pt x="236357" y="9879"/>
                  <a:pt x="242534" y="16040"/>
                  <a:pt x="242534" y="23640"/>
                </a:cubicBezTo>
                <a:cubicBezTo>
                  <a:pt x="242534" y="31240"/>
                  <a:pt x="236357" y="37401"/>
                  <a:pt x="228738" y="37401"/>
                </a:cubicBezTo>
                <a:cubicBezTo>
                  <a:pt x="221119" y="37401"/>
                  <a:pt x="214942" y="31240"/>
                  <a:pt x="214942" y="23640"/>
                </a:cubicBezTo>
                <a:cubicBezTo>
                  <a:pt x="214942" y="16040"/>
                  <a:pt x="221119" y="9879"/>
                  <a:pt x="228738" y="9879"/>
                </a:cubicBezTo>
                <a:close/>
                <a:moveTo>
                  <a:pt x="303749" y="0"/>
                </a:moveTo>
                <a:cubicBezTo>
                  <a:pt x="311368" y="0"/>
                  <a:pt x="317545" y="6161"/>
                  <a:pt x="317545" y="13761"/>
                </a:cubicBezTo>
                <a:cubicBezTo>
                  <a:pt x="317545" y="21361"/>
                  <a:pt x="311368" y="27522"/>
                  <a:pt x="303749" y="27522"/>
                </a:cubicBezTo>
                <a:cubicBezTo>
                  <a:pt x="296130" y="27522"/>
                  <a:pt x="289953" y="21361"/>
                  <a:pt x="289953" y="13761"/>
                </a:cubicBezTo>
                <a:cubicBezTo>
                  <a:pt x="289953" y="6161"/>
                  <a:pt x="296130" y="0"/>
                  <a:pt x="303749"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 name="study-notes_42962">
            <a:extLst>
              <a:ext uri="{FF2B5EF4-FFF2-40B4-BE49-F238E27FC236}">
                <a16:creationId xmlns="" xmlns:a16="http://schemas.microsoft.com/office/drawing/2014/main" id="{AAEC1446-D762-2249-9AC8-FE941E8377AF}"/>
              </a:ext>
            </a:extLst>
          </p:cNvPr>
          <p:cNvSpPr>
            <a:spLocks noChangeAspect="1"/>
          </p:cNvSpPr>
          <p:nvPr/>
        </p:nvSpPr>
        <p:spPr bwMode="auto">
          <a:xfrm>
            <a:off x="7025135" y="2126397"/>
            <a:ext cx="769871" cy="768708"/>
          </a:xfrm>
          <a:custGeom>
            <a:avLst/>
            <a:gdLst>
              <a:gd name="connsiteX0" fmla="*/ 303831 w 607427"/>
              <a:gd name="connsiteY0" fmla="*/ 262898 h 606510"/>
              <a:gd name="connsiteX1" fmla="*/ 263292 w 607427"/>
              <a:gd name="connsiteY1" fmla="*/ 303373 h 606510"/>
              <a:gd name="connsiteX2" fmla="*/ 303831 w 607427"/>
              <a:gd name="connsiteY2" fmla="*/ 343683 h 606510"/>
              <a:gd name="connsiteX3" fmla="*/ 344205 w 607427"/>
              <a:gd name="connsiteY3" fmla="*/ 303373 h 606510"/>
              <a:gd name="connsiteX4" fmla="*/ 303831 w 607427"/>
              <a:gd name="connsiteY4" fmla="*/ 262898 h 606510"/>
              <a:gd name="connsiteX5" fmla="*/ 303831 w 607427"/>
              <a:gd name="connsiteY5" fmla="*/ 236465 h 606510"/>
              <a:gd name="connsiteX6" fmla="*/ 370680 w 607427"/>
              <a:gd name="connsiteY6" fmla="*/ 303373 h 606510"/>
              <a:gd name="connsiteX7" fmla="*/ 303831 w 607427"/>
              <a:gd name="connsiteY7" fmla="*/ 370116 h 606510"/>
              <a:gd name="connsiteX8" fmla="*/ 236817 w 607427"/>
              <a:gd name="connsiteY8" fmla="*/ 303373 h 606510"/>
              <a:gd name="connsiteX9" fmla="*/ 303831 w 607427"/>
              <a:gd name="connsiteY9" fmla="*/ 236465 h 606510"/>
              <a:gd name="connsiteX10" fmla="*/ 303796 w 607427"/>
              <a:gd name="connsiteY10" fmla="*/ 0 h 606510"/>
              <a:gd name="connsiteX11" fmla="*/ 317034 w 607427"/>
              <a:gd name="connsiteY11" fmla="*/ 13217 h 606510"/>
              <a:gd name="connsiteX12" fmla="*/ 317034 w 607427"/>
              <a:gd name="connsiteY12" fmla="*/ 65591 h 606510"/>
              <a:gd name="connsiteX13" fmla="*/ 541737 w 607427"/>
              <a:gd name="connsiteY13" fmla="*/ 290120 h 606510"/>
              <a:gd name="connsiteX14" fmla="*/ 594190 w 607427"/>
              <a:gd name="connsiteY14" fmla="*/ 290120 h 606510"/>
              <a:gd name="connsiteX15" fmla="*/ 607427 w 607427"/>
              <a:gd name="connsiteY15" fmla="*/ 303338 h 606510"/>
              <a:gd name="connsiteX16" fmla="*/ 594190 w 607427"/>
              <a:gd name="connsiteY16" fmla="*/ 316555 h 606510"/>
              <a:gd name="connsiteX17" fmla="*/ 541737 w 607427"/>
              <a:gd name="connsiteY17" fmla="*/ 316555 h 606510"/>
              <a:gd name="connsiteX18" fmla="*/ 317034 w 607427"/>
              <a:gd name="connsiteY18" fmla="*/ 540919 h 606510"/>
              <a:gd name="connsiteX19" fmla="*/ 317034 w 607427"/>
              <a:gd name="connsiteY19" fmla="*/ 593293 h 606510"/>
              <a:gd name="connsiteX20" fmla="*/ 303796 w 607427"/>
              <a:gd name="connsiteY20" fmla="*/ 606510 h 606510"/>
              <a:gd name="connsiteX21" fmla="*/ 290559 w 607427"/>
              <a:gd name="connsiteY21" fmla="*/ 593293 h 606510"/>
              <a:gd name="connsiteX22" fmla="*/ 290559 w 607427"/>
              <a:gd name="connsiteY22" fmla="*/ 540919 h 606510"/>
              <a:gd name="connsiteX23" fmla="*/ 65690 w 607427"/>
              <a:gd name="connsiteY23" fmla="*/ 316555 h 606510"/>
              <a:gd name="connsiteX24" fmla="*/ 13237 w 607427"/>
              <a:gd name="connsiteY24" fmla="*/ 316555 h 606510"/>
              <a:gd name="connsiteX25" fmla="*/ 0 w 607427"/>
              <a:gd name="connsiteY25" fmla="*/ 303338 h 606510"/>
              <a:gd name="connsiteX26" fmla="*/ 13237 w 607427"/>
              <a:gd name="connsiteY26" fmla="*/ 290120 h 606510"/>
              <a:gd name="connsiteX27" fmla="*/ 65690 w 607427"/>
              <a:gd name="connsiteY27" fmla="*/ 290120 h 606510"/>
              <a:gd name="connsiteX28" fmla="*/ 103086 w 607427"/>
              <a:gd name="connsiteY28" fmla="*/ 174634 h 606510"/>
              <a:gd name="connsiteX29" fmla="*/ 200876 w 607427"/>
              <a:gd name="connsiteY29" fmla="*/ 88391 h 606510"/>
              <a:gd name="connsiteX30" fmla="*/ 218581 w 607427"/>
              <a:gd name="connsiteY30" fmla="*/ 94669 h 606510"/>
              <a:gd name="connsiteX31" fmla="*/ 212293 w 607427"/>
              <a:gd name="connsiteY31" fmla="*/ 112347 h 606510"/>
              <a:gd name="connsiteX32" fmla="*/ 91834 w 607427"/>
              <a:gd name="connsiteY32" fmla="*/ 303338 h 606510"/>
              <a:gd name="connsiteX33" fmla="*/ 303796 w 607427"/>
              <a:gd name="connsiteY33" fmla="*/ 514815 h 606510"/>
              <a:gd name="connsiteX34" fmla="*/ 515593 w 607427"/>
              <a:gd name="connsiteY34" fmla="*/ 303338 h 606510"/>
              <a:gd name="connsiteX35" fmla="*/ 303796 w 607427"/>
              <a:gd name="connsiteY35" fmla="*/ 91695 h 606510"/>
              <a:gd name="connsiteX36" fmla="*/ 290559 w 607427"/>
              <a:gd name="connsiteY36" fmla="*/ 78478 h 606510"/>
              <a:gd name="connsiteX37" fmla="*/ 290559 w 607427"/>
              <a:gd name="connsiteY37" fmla="*/ 13217 h 606510"/>
              <a:gd name="connsiteX38" fmla="*/ 303796 w 607427"/>
              <a:gd name="connsiteY38"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427" h="606510">
                <a:moveTo>
                  <a:pt x="303831" y="262898"/>
                </a:moveTo>
                <a:cubicBezTo>
                  <a:pt x="281493" y="262898"/>
                  <a:pt x="263292" y="281070"/>
                  <a:pt x="263292" y="303373"/>
                </a:cubicBezTo>
                <a:cubicBezTo>
                  <a:pt x="263292" y="325676"/>
                  <a:pt x="281493" y="343683"/>
                  <a:pt x="303831" y="343683"/>
                </a:cubicBezTo>
                <a:cubicBezTo>
                  <a:pt x="326169" y="343683"/>
                  <a:pt x="344205" y="325676"/>
                  <a:pt x="344205" y="303373"/>
                </a:cubicBezTo>
                <a:cubicBezTo>
                  <a:pt x="344205" y="281070"/>
                  <a:pt x="326169" y="262898"/>
                  <a:pt x="303831" y="262898"/>
                </a:cubicBezTo>
                <a:close/>
                <a:moveTo>
                  <a:pt x="303831" y="236465"/>
                </a:moveTo>
                <a:cubicBezTo>
                  <a:pt x="340730" y="236465"/>
                  <a:pt x="370680" y="266367"/>
                  <a:pt x="370680" y="303373"/>
                </a:cubicBezTo>
                <a:cubicBezTo>
                  <a:pt x="370680" y="340214"/>
                  <a:pt x="340730" y="370116"/>
                  <a:pt x="303831" y="370116"/>
                </a:cubicBezTo>
                <a:cubicBezTo>
                  <a:pt x="266767" y="370116"/>
                  <a:pt x="236817" y="340214"/>
                  <a:pt x="236817" y="303373"/>
                </a:cubicBezTo>
                <a:cubicBezTo>
                  <a:pt x="236817" y="266367"/>
                  <a:pt x="266767" y="236465"/>
                  <a:pt x="303831" y="236465"/>
                </a:cubicBezTo>
                <a:close/>
                <a:moveTo>
                  <a:pt x="303796" y="0"/>
                </a:moveTo>
                <a:cubicBezTo>
                  <a:pt x="311077" y="0"/>
                  <a:pt x="317034" y="5948"/>
                  <a:pt x="317034" y="13217"/>
                </a:cubicBezTo>
                <a:lnTo>
                  <a:pt x="317034" y="65591"/>
                </a:lnTo>
                <a:cubicBezTo>
                  <a:pt x="437824" y="72200"/>
                  <a:pt x="535118" y="169347"/>
                  <a:pt x="541737" y="290120"/>
                </a:cubicBezTo>
                <a:lnTo>
                  <a:pt x="594190" y="290120"/>
                </a:lnTo>
                <a:cubicBezTo>
                  <a:pt x="601470" y="290120"/>
                  <a:pt x="607427" y="295903"/>
                  <a:pt x="607427" y="303338"/>
                </a:cubicBezTo>
                <a:cubicBezTo>
                  <a:pt x="607427" y="310607"/>
                  <a:pt x="601470" y="316555"/>
                  <a:pt x="594190" y="316555"/>
                </a:cubicBezTo>
                <a:lnTo>
                  <a:pt x="541737" y="316555"/>
                </a:lnTo>
                <a:cubicBezTo>
                  <a:pt x="535118" y="437163"/>
                  <a:pt x="437824" y="534310"/>
                  <a:pt x="317034" y="540919"/>
                </a:cubicBezTo>
                <a:lnTo>
                  <a:pt x="317034" y="593293"/>
                </a:lnTo>
                <a:cubicBezTo>
                  <a:pt x="317034" y="600562"/>
                  <a:pt x="311077" y="606510"/>
                  <a:pt x="303796" y="606510"/>
                </a:cubicBezTo>
                <a:cubicBezTo>
                  <a:pt x="296350" y="606510"/>
                  <a:pt x="290559" y="600562"/>
                  <a:pt x="290559" y="593293"/>
                </a:cubicBezTo>
                <a:lnTo>
                  <a:pt x="290559" y="540919"/>
                </a:lnTo>
                <a:cubicBezTo>
                  <a:pt x="169603" y="534310"/>
                  <a:pt x="72309" y="437163"/>
                  <a:pt x="65690" y="316555"/>
                </a:cubicBezTo>
                <a:lnTo>
                  <a:pt x="13237" y="316555"/>
                </a:lnTo>
                <a:cubicBezTo>
                  <a:pt x="5957" y="316555"/>
                  <a:pt x="0" y="310607"/>
                  <a:pt x="0" y="303338"/>
                </a:cubicBezTo>
                <a:cubicBezTo>
                  <a:pt x="0" y="295903"/>
                  <a:pt x="5957" y="290120"/>
                  <a:pt x="13237" y="290120"/>
                </a:cubicBezTo>
                <a:lnTo>
                  <a:pt x="65690" y="290120"/>
                </a:lnTo>
                <a:cubicBezTo>
                  <a:pt x="68007" y="248981"/>
                  <a:pt x="80748" y="209329"/>
                  <a:pt x="103086" y="174634"/>
                </a:cubicBezTo>
                <a:cubicBezTo>
                  <a:pt x="127078" y="137295"/>
                  <a:pt x="160999" y="107556"/>
                  <a:pt x="200876" y="88391"/>
                </a:cubicBezTo>
                <a:cubicBezTo>
                  <a:pt x="207495" y="85252"/>
                  <a:pt x="215437" y="88060"/>
                  <a:pt x="218581" y="94669"/>
                </a:cubicBezTo>
                <a:cubicBezTo>
                  <a:pt x="221725" y="101278"/>
                  <a:pt x="218912" y="109043"/>
                  <a:pt x="212293" y="112347"/>
                </a:cubicBezTo>
                <a:cubicBezTo>
                  <a:pt x="139157" y="147208"/>
                  <a:pt x="91834" y="222216"/>
                  <a:pt x="91834" y="303338"/>
                </a:cubicBezTo>
                <a:cubicBezTo>
                  <a:pt x="91834" y="419980"/>
                  <a:pt x="186812" y="514815"/>
                  <a:pt x="303796" y="514815"/>
                </a:cubicBezTo>
                <a:cubicBezTo>
                  <a:pt x="420615" y="514815"/>
                  <a:pt x="515593" y="419980"/>
                  <a:pt x="515593" y="303338"/>
                </a:cubicBezTo>
                <a:cubicBezTo>
                  <a:pt x="515593" y="186530"/>
                  <a:pt x="420615" y="91695"/>
                  <a:pt x="303796" y="91695"/>
                </a:cubicBezTo>
                <a:cubicBezTo>
                  <a:pt x="296350" y="91695"/>
                  <a:pt x="290559" y="85747"/>
                  <a:pt x="290559" y="78478"/>
                </a:cubicBezTo>
                <a:lnTo>
                  <a:pt x="290559" y="13217"/>
                </a:lnTo>
                <a:cubicBezTo>
                  <a:pt x="290559" y="5948"/>
                  <a:pt x="296350" y="0"/>
                  <a:pt x="303796"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7" name="study-notes_42962">
            <a:extLst>
              <a:ext uri="{FF2B5EF4-FFF2-40B4-BE49-F238E27FC236}">
                <a16:creationId xmlns="" xmlns:a16="http://schemas.microsoft.com/office/drawing/2014/main" id="{F06FFE44-B537-4942-825D-ADF98D552A03}"/>
              </a:ext>
            </a:extLst>
          </p:cNvPr>
          <p:cNvSpPr>
            <a:spLocks noChangeAspect="1"/>
          </p:cNvSpPr>
          <p:nvPr/>
        </p:nvSpPr>
        <p:spPr bwMode="auto">
          <a:xfrm>
            <a:off x="4168670" y="4357601"/>
            <a:ext cx="571503" cy="570432"/>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8" name="study-notes_42962">
            <a:extLst>
              <a:ext uri="{FF2B5EF4-FFF2-40B4-BE49-F238E27FC236}">
                <a16:creationId xmlns="" xmlns:a16="http://schemas.microsoft.com/office/drawing/2014/main" id="{CFC36FF4-6B8E-5D46-8CFA-D864A1A40055}"/>
              </a:ext>
            </a:extLst>
          </p:cNvPr>
          <p:cNvSpPr>
            <a:spLocks noChangeAspect="1"/>
          </p:cNvSpPr>
          <p:nvPr/>
        </p:nvSpPr>
        <p:spPr bwMode="auto">
          <a:xfrm>
            <a:off x="4383444" y="2546341"/>
            <a:ext cx="527924" cy="545591"/>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9" name="矩形 18">
            <a:extLst>
              <a:ext uri="{FF2B5EF4-FFF2-40B4-BE49-F238E27FC236}">
                <a16:creationId xmlns="" xmlns:a16="http://schemas.microsoft.com/office/drawing/2014/main" id="{C4DB505C-907D-894D-84AF-54E3FCF5D7B1}"/>
              </a:ext>
            </a:extLst>
          </p:cNvPr>
          <p:cNvSpPr/>
          <p:nvPr/>
        </p:nvSpPr>
        <p:spPr>
          <a:xfrm>
            <a:off x="8691246" y="1604242"/>
            <a:ext cx="2412132" cy="1061829"/>
          </a:xfrm>
          <a:prstGeom prst="rect">
            <a:avLst/>
          </a:prstGeom>
        </p:spPr>
        <p:txBody>
          <a:bodyPr wrap="square">
            <a:spAutoFit/>
          </a:bodyPr>
          <a:lstStyle/>
          <a:p>
            <a:pPr>
              <a:lnSpc>
                <a:spcPct val="150000"/>
              </a:lnSpc>
            </a:pPr>
            <a:r>
              <a:rPr lang="zh-CN" altLang="en-US" sz="1400" dirty="0">
                <a:solidFill>
                  <a:srgbClr val="244E3B"/>
                </a:solidFill>
                <a:cs typeface="+mn-ea"/>
                <a:sym typeface="+mn-lt"/>
              </a:rPr>
              <a:t>标题数字等都可以通过点击和重新输入进行更改。文字数字大小颜色参考此模板</a:t>
            </a:r>
            <a:endParaRPr kumimoji="1" lang="zh-CN" altLang="en-US" sz="1400" dirty="0">
              <a:solidFill>
                <a:srgbClr val="244E3B"/>
              </a:solidFill>
              <a:cs typeface="+mn-ea"/>
              <a:sym typeface="+mn-lt"/>
            </a:endParaRPr>
          </a:p>
        </p:txBody>
      </p:sp>
      <p:sp>
        <p:nvSpPr>
          <p:cNvPr id="20" name="文本框 19">
            <a:extLst>
              <a:ext uri="{FF2B5EF4-FFF2-40B4-BE49-F238E27FC236}">
                <a16:creationId xmlns="" xmlns:a16="http://schemas.microsoft.com/office/drawing/2014/main" id="{511F5C9A-70AD-E14B-AC9F-7D2E1E178599}"/>
              </a:ext>
            </a:extLst>
          </p:cNvPr>
          <p:cNvSpPr txBox="1"/>
          <p:nvPr/>
        </p:nvSpPr>
        <p:spPr>
          <a:xfrm>
            <a:off x="8507701" y="1222295"/>
            <a:ext cx="2071428"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r>
              <a:rPr lang="zh-CN" altLang="en-US" sz="1800" dirty="0">
                <a:solidFill>
                  <a:srgbClr val="244E3B"/>
                </a:solidFill>
                <a:latin typeface="+mn-lt"/>
                <a:ea typeface="+mn-ea"/>
                <a:cs typeface="+mn-ea"/>
                <a:sym typeface="+mn-lt"/>
              </a:rPr>
              <a:t>添加标题文本</a:t>
            </a:r>
          </a:p>
        </p:txBody>
      </p:sp>
      <p:sp>
        <p:nvSpPr>
          <p:cNvPr id="21" name="矩形 20">
            <a:extLst>
              <a:ext uri="{FF2B5EF4-FFF2-40B4-BE49-F238E27FC236}">
                <a16:creationId xmlns="" xmlns:a16="http://schemas.microsoft.com/office/drawing/2014/main" id="{53BE7E70-B868-BB4A-8824-3760F59BA43E}"/>
              </a:ext>
            </a:extLst>
          </p:cNvPr>
          <p:cNvSpPr/>
          <p:nvPr/>
        </p:nvSpPr>
        <p:spPr>
          <a:xfrm>
            <a:off x="8608171" y="4184614"/>
            <a:ext cx="2412132" cy="1061829"/>
          </a:xfrm>
          <a:prstGeom prst="rect">
            <a:avLst/>
          </a:prstGeom>
        </p:spPr>
        <p:txBody>
          <a:bodyPr wrap="square">
            <a:spAutoFit/>
          </a:bodyPr>
          <a:lstStyle/>
          <a:p>
            <a:pPr>
              <a:lnSpc>
                <a:spcPct val="150000"/>
              </a:lnSpc>
            </a:pPr>
            <a:r>
              <a:rPr lang="zh-CN" altLang="en-US" sz="1400" dirty="0">
                <a:solidFill>
                  <a:srgbClr val="244E3B"/>
                </a:solidFill>
                <a:cs typeface="+mn-ea"/>
                <a:sym typeface="+mn-lt"/>
              </a:rPr>
              <a:t>标题数字等都可以通过点击和重新输入进行</a:t>
            </a:r>
            <a:r>
              <a:rPr lang="zh-CN" altLang="en-US" sz="1400">
                <a:solidFill>
                  <a:srgbClr val="244E3B"/>
                </a:solidFill>
                <a:cs typeface="+mn-ea"/>
                <a:sym typeface="+mn-lt"/>
              </a:rPr>
              <a:t>更改。文字数字大小颜色参考此模板</a:t>
            </a:r>
            <a:endParaRPr kumimoji="1" lang="zh-CN" altLang="en-US" sz="1400" dirty="0">
              <a:solidFill>
                <a:srgbClr val="244E3B"/>
              </a:solidFill>
              <a:cs typeface="+mn-ea"/>
              <a:sym typeface="+mn-lt"/>
            </a:endParaRPr>
          </a:p>
        </p:txBody>
      </p:sp>
      <p:sp>
        <p:nvSpPr>
          <p:cNvPr id="22" name="文本框 21">
            <a:extLst>
              <a:ext uri="{FF2B5EF4-FFF2-40B4-BE49-F238E27FC236}">
                <a16:creationId xmlns="" xmlns:a16="http://schemas.microsoft.com/office/drawing/2014/main" id="{76C3912C-E2A0-DA40-9EFF-EB07754354E1}"/>
              </a:ext>
            </a:extLst>
          </p:cNvPr>
          <p:cNvSpPr txBox="1"/>
          <p:nvPr/>
        </p:nvSpPr>
        <p:spPr>
          <a:xfrm>
            <a:off x="8451846" y="3817304"/>
            <a:ext cx="2071428"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ctr"/>
            <a:r>
              <a:rPr lang="zh-CN" altLang="en-US" sz="1800" dirty="0">
                <a:solidFill>
                  <a:srgbClr val="244E3B"/>
                </a:solidFill>
                <a:latin typeface="+mn-lt"/>
                <a:ea typeface="+mn-ea"/>
                <a:cs typeface="+mn-ea"/>
                <a:sym typeface="+mn-lt"/>
              </a:rPr>
              <a:t>添加标题文本</a:t>
            </a:r>
          </a:p>
        </p:txBody>
      </p:sp>
      <p:sp>
        <p:nvSpPr>
          <p:cNvPr id="23" name="矩形 22">
            <a:extLst>
              <a:ext uri="{FF2B5EF4-FFF2-40B4-BE49-F238E27FC236}">
                <a16:creationId xmlns="" xmlns:a16="http://schemas.microsoft.com/office/drawing/2014/main" id="{5F105BDE-C6A6-A340-BAA4-60914AF070A8}"/>
              </a:ext>
            </a:extLst>
          </p:cNvPr>
          <p:cNvSpPr/>
          <p:nvPr/>
        </p:nvSpPr>
        <p:spPr>
          <a:xfrm>
            <a:off x="830206" y="4353214"/>
            <a:ext cx="2412132" cy="1061829"/>
          </a:xfrm>
          <a:prstGeom prst="rect">
            <a:avLst/>
          </a:prstGeom>
        </p:spPr>
        <p:txBody>
          <a:bodyPr wrap="square">
            <a:spAutoFit/>
          </a:bodyPr>
          <a:lstStyle/>
          <a:p>
            <a:pPr algn="r">
              <a:lnSpc>
                <a:spcPct val="150000"/>
              </a:lnSpc>
            </a:pPr>
            <a:r>
              <a:rPr lang="zh-CN" altLang="en-US" sz="1400" dirty="0">
                <a:solidFill>
                  <a:srgbClr val="244E3B"/>
                </a:solidFill>
                <a:cs typeface="+mn-ea"/>
                <a:sym typeface="+mn-lt"/>
              </a:rPr>
              <a:t>标题数字等都可以通过点击和重新输入进行</a:t>
            </a:r>
            <a:r>
              <a:rPr lang="zh-CN" altLang="en-US" sz="1400">
                <a:solidFill>
                  <a:srgbClr val="244E3B"/>
                </a:solidFill>
                <a:cs typeface="+mn-ea"/>
                <a:sym typeface="+mn-lt"/>
              </a:rPr>
              <a:t>更改。文字数字大小颜色参考此模板</a:t>
            </a:r>
            <a:endParaRPr kumimoji="1" lang="zh-CN" altLang="en-US" sz="1400" dirty="0">
              <a:solidFill>
                <a:srgbClr val="244E3B"/>
              </a:solidFill>
              <a:cs typeface="+mn-ea"/>
              <a:sym typeface="+mn-lt"/>
            </a:endParaRPr>
          </a:p>
        </p:txBody>
      </p:sp>
      <p:sp>
        <p:nvSpPr>
          <p:cNvPr id="24" name="文本框 23">
            <a:extLst>
              <a:ext uri="{FF2B5EF4-FFF2-40B4-BE49-F238E27FC236}">
                <a16:creationId xmlns="" xmlns:a16="http://schemas.microsoft.com/office/drawing/2014/main" id="{6F269256-265F-0544-95F8-2C478F2CEC59}"/>
              </a:ext>
            </a:extLst>
          </p:cNvPr>
          <p:cNvSpPr txBox="1"/>
          <p:nvPr/>
        </p:nvSpPr>
        <p:spPr>
          <a:xfrm>
            <a:off x="1185901" y="3933950"/>
            <a:ext cx="2071428"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r"/>
            <a:r>
              <a:rPr lang="zh-CN" altLang="en-US" sz="1800" dirty="0">
                <a:solidFill>
                  <a:srgbClr val="244E3B"/>
                </a:solidFill>
                <a:latin typeface="+mn-lt"/>
                <a:ea typeface="+mn-ea"/>
                <a:cs typeface="+mn-ea"/>
                <a:sym typeface="+mn-lt"/>
              </a:rPr>
              <a:t>添加标题文本</a:t>
            </a:r>
          </a:p>
        </p:txBody>
      </p:sp>
      <p:sp>
        <p:nvSpPr>
          <p:cNvPr id="25" name="矩形 24">
            <a:extLst>
              <a:ext uri="{FF2B5EF4-FFF2-40B4-BE49-F238E27FC236}">
                <a16:creationId xmlns="" xmlns:a16="http://schemas.microsoft.com/office/drawing/2014/main" id="{14877832-555D-F341-ABFD-F10F5EF8A339}"/>
              </a:ext>
            </a:extLst>
          </p:cNvPr>
          <p:cNvSpPr/>
          <p:nvPr/>
        </p:nvSpPr>
        <p:spPr>
          <a:xfrm>
            <a:off x="830206" y="2545661"/>
            <a:ext cx="2412132" cy="1061829"/>
          </a:xfrm>
          <a:prstGeom prst="rect">
            <a:avLst/>
          </a:prstGeom>
        </p:spPr>
        <p:txBody>
          <a:bodyPr wrap="square">
            <a:spAutoFit/>
          </a:bodyPr>
          <a:lstStyle/>
          <a:p>
            <a:pPr algn="r">
              <a:lnSpc>
                <a:spcPct val="150000"/>
              </a:lnSpc>
            </a:pPr>
            <a:r>
              <a:rPr lang="zh-CN" altLang="en-US" sz="1400" dirty="0">
                <a:solidFill>
                  <a:srgbClr val="244E3B"/>
                </a:solidFill>
                <a:cs typeface="+mn-ea"/>
                <a:sym typeface="+mn-lt"/>
              </a:rPr>
              <a:t>标题数字等都可以通过点击和重新输入进行更改。文字数字大小颜色参考此模板</a:t>
            </a:r>
            <a:endParaRPr kumimoji="1" lang="zh-CN" altLang="en-US" sz="1400" dirty="0">
              <a:solidFill>
                <a:srgbClr val="244E3B"/>
              </a:solidFill>
              <a:cs typeface="+mn-ea"/>
              <a:sym typeface="+mn-lt"/>
            </a:endParaRPr>
          </a:p>
        </p:txBody>
      </p:sp>
      <p:sp>
        <p:nvSpPr>
          <p:cNvPr id="26" name="文本框 25">
            <a:extLst>
              <a:ext uri="{FF2B5EF4-FFF2-40B4-BE49-F238E27FC236}">
                <a16:creationId xmlns="" xmlns:a16="http://schemas.microsoft.com/office/drawing/2014/main" id="{45DA0D59-F7B5-054D-AF71-C7466F6C289B}"/>
              </a:ext>
            </a:extLst>
          </p:cNvPr>
          <p:cNvSpPr txBox="1"/>
          <p:nvPr/>
        </p:nvSpPr>
        <p:spPr>
          <a:xfrm>
            <a:off x="1185901" y="2126397"/>
            <a:ext cx="2071428"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r"/>
            <a:r>
              <a:rPr lang="zh-CN" altLang="en-US" sz="1800" dirty="0">
                <a:solidFill>
                  <a:srgbClr val="244E3B"/>
                </a:solidFill>
                <a:latin typeface="+mn-lt"/>
                <a:ea typeface="+mn-ea"/>
                <a:cs typeface="+mn-ea"/>
                <a:sym typeface="+mn-lt"/>
              </a:rPr>
              <a:t>添加标题文本</a:t>
            </a:r>
          </a:p>
        </p:txBody>
      </p:sp>
      <p:grpSp>
        <p:nvGrpSpPr>
          <p:cNvPr id="28" name="组合 27">
            <a:extLst>
              <a:ext uri="{FF2B5EF4-FFF2-40B4-BE49-F238E27FC236}">
                <a16:creationId xmlns="" xmlns:a16="http://schemas.microsoft.com/office/drawing/2014/main" id="{F751D961-58DC-AE48-A622-4F209017D3ED}"/>
              </a:ext>
            </a:extLst>
          </p:cNvPr>
          <p:cNvGrpSpPr/>
          <p:nvPr/>
        </p:nvGrpSpPr>
        <p:grpSpPr>
          <a:xfrm>
            <a:off x="612573" y="625199"/>
            <a:ext cx="603468" cy="385836"/>
            <a:chOff x="5507206" y="1870053"/>
            <a:chExt cx="1167071" cy="746182"/>
          </a:xfrm>
          <a:solidFill>
            <a:srgbClr val="65BD0B"/>
          </a:solidFill>
        </p:grpSpPr>
        <p:pic>
          <p:nvPicPr>
            <p:cNvPr id="29" name="图形 28" descr="树叶 纯色填充">
              <a:extLst>
                <a:ext uri="{FF2B5EF4-FFF2-40B4-BE49-F238E27FC236}">
                  <a16:creationId xmlns="" xmlns:a16="http://schemas.microsoft.com/office/drawing/2014/main" id="{CBED7308-D361-3849-AFE6-451A645DA21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928095" y="1870053"/>
              <a:ext cx="746182" cy="746182"/>
            </a:xfrm>
            <a:prstGeom prst="rect">
              <a:avLst/>
            </a:prstGeom>
          </p:spPr>
        </p:pic>
        <p:pic>
          <p:nvPicPr>
            <p:cNvPr id="30" name="图形 29" descr="树叶 纯色填充">
              <a:extLst>
                <a:ext uri="{FF2B5EF4-FFF2-40B4-BE49-F238E27FC236}">
                  <a16:creationId xmlns="" xmlns:a16="http://schemas.microsoft.com/office/drawing/2014/main" id="{7DB708DF-BD8B-BB48-9036-7D4077E19B0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flipH="1">
              <a:off x="5507206" y="2004940"/>
              <a:ext cx="572816" cy="572816"/>
            </a:xfrm>
            <a:prstGeom prst="rect">
              <a:avLst/>
            </a:prstGeom>
          </p:spPr>
        </p:pic>
      </p:grpSp>
      <p:sp>
        <p:nvSpPr>
          <p:cNvPr id="31" name="文本框 30">
            <a:extLst>
              <a:ext uri="{FF2B5EF4-FFF2-40B4-BE49-F238E27FC236}">
                <a16:creationId xmlns="" xmlns:a16="http://schemas.microsoft.com/office/drawing/2014/main" id="{509E117C-51BB-6D46-BB6D-365C7B9157E2}"/>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低碳生活的简介</a:t>
            </a:r>
          </a:p>
        </p:txBody>
      </p:sp>
      <p:sp>
        <p:nvSpPr>
          <p:cNvPr id="33" name="文本框 32">
            <a:extLst>
              <a:ext uri="{FF2B5EF4-FFF2-40B4-BE49-F238E27FC236}">
                <a16:creationId xmlns="" xmlns:a16="http://schemas.microsoft.com/office/drawing/2014/main" id="{051C5422-1BD6-BA44-B3B8-F82326B6C967}"/>
              </a:ext>
            </a:extLst>
          </p:cNvPr>
          <p:cNvSpPr txBox="1"/>
          <p:nvPr/>
        </p:nvSpPr>
        <p:spPr>
          <a:xfrm>
            <a:off x="880639" y="1951285"/>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01</a:t>
            </a:r>
            <a:endParaRPr kumimoji="1" lang="zh-CN" altLang="en-US" sz="3600" b="1" dirty="0">
              <a:solidFill>
                <a:srgbClr val="8CBA5E"/>
              </a:solidFill>
              <a:cs typeface="+mn-ea"/>
              <a:sym typeface="+mn-lt"/>
            </a:endParaRPr>
          </a:p>
        </p:txBody>
      </p:sp>
      <p:sp>
        <p:nvSpPr>
          <p:cNvPr id="34" name="文本框 33">
            <a:extLst>
              <a:ext uri="{FF2B5EF4-FFF2-40B4-BE49-F238E27FC236}">
                <a16:creationId xmlns="" xmlns:a16="http://schemas.microsoft.com/office/drawing/2014/main" id="{9091973E-197D-504B-BD3E-E814152D15F7}"/>
              </a:ext>
            </a:extLst>
          </p:cNvPr>
          <p:cNvSpPr txBox="1"/>
          <p:nvPr/>
        </p:nvSpPr>
        <p:spPr>
          <a:xfrm>
            <a:off x="884050" y="3762876"/>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02</a:t>
            </a:r>
            <a:endParaRPr kumimoji="1" lang="zh-CN" altLang="en-US" sz="3600" b="1" dirty="0">
              <a:solidFill>
                <a:srgbClr val="8CBA5E"/>
              </a:solidFill>
              <a:cs typeface="+mn-ea"/>
              <a:sym typeface="+mn-lt"/>
            </a:endParaRPr>
          </a:p>
        </p:txBody>
      </p:sp>
      <p:sp>
        <p:nvSpPr>
          <p:cNvPr id="35" name="文本框 34">
            <a:extLst>
              <a:ext uri="{FF2B5EF4-FFF2-40B4-BE49-F238E27FC236}">
                <a16:creationId xmlns="" xmlns:a16="http://schemas.microsoft.com/office/drawing/2014/main" id="{2CF7A8D2-63EB-3B48-B77F-5C631C30B781}"/>
              </a:ext>
            </a:extLst>
          </p:cNvPr>
          <p:cNvSpPr txBox="1"/>
          <p:nvPr/>
        </p:nvSpPr>
        <p:spPr>
          <a:xfrm>
            <a:off x="10286562" y="1072615"/>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03</a:t>
            </a:r>
            <a:endParaRPr kumimoji="1" lang="zh-CN" altLang="en-US" sz="3600" b="1" dirty="0">
              <a:solidFill>
                <a:srgbClr val="8CBA5E"/>
              </a:solidFill>
              <a:cs typeface="+mn-ea"/>
              <a:sym typeface="+mn-lt"/>
            </a:endParaRPr>
          </a:p>
        </p:txBody>
      </p:sp>
      <p:sp>
        <p:nvSpPr>
          <p:cNvPr id="36" name="文本框 35">
            <a:extLst>
              <a:ext uri="{FF2B5EF4-FFF2-40B4-BE49-F238E27FC236}">
                <a16:creationId xmlns="" xmlns:a16="http://schemas.microsoft.com/office/drawing/2014/main" id="{13A80AC9-CBCE-A94F-9E64-6AD5D26702CC}"/>
              </a:ext>
            </a:extLst>
          </p:cNvPr>
          <p:cNvSpPr txBox="1"/>
          <p:nvPr/>
        </p:nvSpPr>
        <p:spPr>
          <a:xfrm>
            <a:off x="10263645" y="3625103"/>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04</a:t>
            </a:r>
            <a:endParaRPr kumimoji="1" lang="zh-CN" altLang="en-US" sz="3600" b="1" dirty="0">
              <a:solidFill>
                <a:srgbClr val="8CBA5E"/>
              </a:solidFill>
              <a:cs typeface="+mn-ea"/>
              <a:sym typeface="+mn-lt"/>
            </a:endParaRPr>
          </a:p>
        </p:txBody>
      </p:sp>
    </p:spTree>
    <p:extLst>
      <p:ext uri="{BB962C8B-B14F-4D97-AF65-F5344CB8AC3E}">
        <p14:creationId xmlns:p14="http://schemas.microsoft.com/office/powerpoint/2010/main" val="411723408"/>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additive="base">
                                        <p:cTn id="81" dur="500" fill="hold"/>
                                        <p:tgtEl>
                                          <p:spTgt spid="35"/>
                                        </p:tgtEl>
                                        <p:attrNameLst>
                                          <p:attrName>ppt_x</p:attrName>
                                        </p:attrNameLst>
                                      </p:cBhvr>
                                      <p:tavLst>
                                        <p:tav tm="0">
                                          <p:val>
                                            <p:strVal val="#ppt_x"/>
                                          </p:val>
                                        </p:tav>
                                        <p:tav tm="100000">
                                          <p:val>
                                            <p:strVal val="#ppt_x"/>
                                          </p:val>
                                        </p:tav>
                                      </p:tavLst>
                                    </p:anim>
                                    <p:anim calcmode="lin" valueType="num">
                                      <p:cBhvr additive="base">
                                        <p:cTn id="82" dur="500" fill="hold"/>
                                        <p:tgtEl>
                                          <p:spTgt spid="3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ppt_x"/>
                                          </p:val>
                                        </p:tav>
                                        <p:tav tm="100000">
                                          <p:val>
                                            <p:strVal val="#ppt_x"/>
                                          </p:val>
                                        </p:tav>
                                      </p:tavLst>
                                    </p:anim>
                                    <p:anim calcmode="lin" valueType="num">
                                      <p:cBhvr additive="base">
                                        <p:cTn id="8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2"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31"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5707780B-DCC0-DA41-826E-40C64C4166BF}"/>
              </a:ext>
            </a:extLst>
          </p:cNvPr>
          <p:cNvGrpSpPr/>
          <p:nvPr/>
        </p:nvGrpSpPr>
        <p:grpSpPr>
          <a:xfrm>
            <a:off x="5052288" y="2286000"/>
            <a:ext cx="2860757" cy="155643"/>
            <a:chOff x="6429158" y="2266544"/>
            <a:chExt cx="2860757" cy="155643"/>
          </a:xfrm>
          <a:solidFill>
            <a:srgbClr val="789668"/>
          </a:solidFill>
        </p:grpSpPr>
        <p:cxnSp>
          <p:nvCxnSpPr>
            <p:cNvPr id="10" name="直接连接符 35">
              <a:extLst>
                <a:ext uri="{FF2B5EF4-FFF2-40B4-BE49-F238E27FC236}">
                  <a16:creationId xmlns="" xmlns:a16="http://schemas.microsoft.com/office/drawing/2014/main" id="{12DE2C88-E81B-6845-A954-ADC530E38D86}"/>
                </a:ext>
              </a:extLst>
            </p:cNvPr>
            <p:cNvCxnSpPr>
              <a:cxnSpLocks/>
            </p:cNvCxnSpPr>
            <p:nvPr/>
          </p:nvCxnSpPr>
          <p:spPr>
            <a:xfrm flipV="1">
              <a:off x="6429158" y="2347640"/>
              <a:ext cx="2705115" cy="0"/>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 xmlns:a16="http://schemas.microsoft.com/office/drawing/2014/main" id="{5A0B2A62-259E-BF42-AE0B-4328A0881E7E}"/>
                </a:ext>
              </a:extLst>
            </p:cNvPr>
            <p:cNvSpPr/>
            <p:nvPr/>
          </p:nvSpPr>
          <p:spPr>
            <a:xfrm>
              <a:off x="9134272" y="2266544"/>
              <a:ext cx="155643" cy="1556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矩形 11">
            <a:extLst>
              <a:ext uri="{FF2B5EF4-FFF2-40B4-BE49-F238E27FC236}">
                <a16:creationId xmlns="" xmlns:a16="http://schemas.microsoft.com/office/drawing/2014/main" id="{703E1569-209C-F24E-9BB0-46A6192313CA}"/>
              </a:ext>
            </a:extLst>
          </p:cNvPr>
          <p:cNvSpPr/>
          <p:nvPr/>
        </p:nvSpPr>
        <p:spPr>
          <a:xfrm>
            <a:off x="7008619" y="1828856"/>
            <a:ext cx="2308533" cy="396583"/>
          </a:xfrm>
          <a:prstGeom prst="rect">
            <a:avLst/>
          </a:prstGeom>
        </p:spPr>
        <p:txBody>
          <a:bodyPr wrap="square">
            <a:spAutoFit/>
          </a:bodyPr>
          <a:lstStyle/>
          <a:p>
            <a:pPr algn="r">
              <a:lnSpc>
                <a:spcPct val="120000"/>
              </a:lnSpc>
            </a:pPr>
            <a:r>
              <a:rPr lang="zh-CN" altLang="en-US" b="1" spc="200" dirty="0">
                <a:solidFill>
                  <a:srgbClr val="244E3B"/>
                </a:solidFill>
                <a:cs typeface="+mn-ea"/>
                <a:sym typeface="+mn-lt"/>
              </a:rPr>
              <a:t>添加文本信息</a:t>
            </a:r>
          </a:p>
        </p:txBody>
      </p:sp>
      <p:sp>
        <p:nvSpPr>
          <p:cNvPr id="13" name="矩形 12">
            <a:extLst>
              <a:ext uri="{FF2B5EF4-FFF2-40B4-BE49-F238E27FC236}">
                <a16:creationId xmlns="" xmlns:a16="http://schemas.microsoft.com/office/drawing/2014/main" id="{A76DFC38-0A9E-F943-BAEA-FDA1A12B874F}"/>
              </a:ext>
            </a:extLst>
          </p:cNvPr>
          <p:cNvSpPr/>
          <p:nvPr/>
        </p:nvSpPr>
        <p:spPr>
          <a:xfrm>
            <a:off x="7653520" y="2514893"/>
            <a:ext cx="2942210" cy="932563"/>
          </a:xfrm>
          <a:prstGeom prst="rect">
            <a:avLst/>
          </a:prstGeom>
        </p:spPr>
        <p:txBody>
          <a:bodyPr wrap="square">
            <a:spAutoFit/>
          </a:bodyPr>
          <a:lstStyle/>
          <a:p>
            <a:pPr>
              <a:lnSpc>
                <a:spcPct val="130000"/>
              </a:lnSpc>
            </a:pPr>
            <a:r>
              <a:rPr lang="zh-CN" altLang="en-US" sz="1400" spc="300" dirty="0">
                <a:solidFill>
                  <a:srgbClr val="244E3B"/>
                </a:solidFill>
                <a:cs typeface="+mn-ea"/>
                <a:sym typeface="+mn-lt"/>
              </a:rPr>
              <a:t>标题数字等都可以通过点击和重新输入进行更改。文字数字大小颜色参考此模板</a:t>
            </a:r>
          </a:p>
        </p:txBody>
      </p:sp>
      <p:grpSp>
        <p:nvGrpSpPr>
          <p:cNvPr id="14" name="组合 13">
            <a:extLst>
              <a:ext uri="{FF2B5EF4-FFF2-40B4-BE49-F238E27FC236}">
                <a16:creationId xmlns="" xmlns:a16="http://schemas.microsoft.com/office/drawing/2014/main" id="{07786BBB-BFE1-AC41-9DB3-EAEDEE26DFCA}"/>
              </a:ext>
            </a:extLst>
          </p:cNvPr>
          <p:cNvGrpSpPr/>
          <p:nvPr/>
        </p:nvGrpSpPr>
        <p:grpSpPr>
          <a:xfrm>
            <a:off x="5258444" y="4573797"/>
            <a:ext cx="2619819" cy="155643"/>
            <a:chOff x="6670096" y="2266544"/>
            <a:chExt cx="2619819" cy="155643"/>
          </a:xfrm>
          <a:solidFill>
            <a:srgbClr val="789668"/>
          </a:solidFill>
        </p:grpSpPr>
        <p:cxnSp>
          <p:nvCxnSpPr>
            <p:cNvPr id="15" name="直接连接符 40">
              <a:extLst>
                <a:ext uri="{FF2B5EF4-FFF2-40B4-BE49-F238E27FC236}">
                  <a16:creationId xmlns="" xmlns:a16="http://schemas.microsoft.com/office/drawing/2014/main" id="{7D966D1B-A8CA-234B-B570-67376438FB02}"/>
                </a:ext>
              </a:extLst>
            </p:cNvPr>
            <p:cNvCxnSpPr>
              <a:cxnSpLocks/>
            </p:cNvCxnSpPr>
            <p:nvPr/>
          </p:nvCxnSpPr>
          <p:spPr>
            <a:xfrm flipV="1">
              <a:off x="6670096" y="2367097"/>
              <a:ext cx="2464177" cy="0"/>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 xmlns:a16="http://schemas.microsoft.com/office/drawing/2014/main" id="{E562B7D6-FD69-5D48-8E1C-106624072D40}"/>
                </a:ext>
              </a:extLst>
            </p:cNvPr>
            <p:cNvSpPr/>
            <p:nvPr/>
          </p:nvSpPr>
          <p:spPr>
            <a:xfrm>
              <a:off x="9134272" y="2266544"/>
              <a:ext cx="155643" cy="1556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矩形 16">
            <a:extLst>
              <a:ext uri="{FF2B5EF4-FFF2-40B4-BE49-F238E27FC236}">
                <a16:creationId xmlns="" xmlns:a16="http://schemas.microsoft.com/office/drawing/2014/main" id="{B2F0C0D8-93CE-D440-8F0C-5E794E0A438E}"/>
              </a:ext>
            </a:extLst>
          </p:cNvPr>
          <p:cNvSpPr/>
          <p:nvPr/>
        </p:nvSpPr>
        <p:spPr>
          <a:xfrm>
            <a:off x="6973837" y="4112754"/>
            <a:ext cx="2308533" cy="396583"/>
          </a:xfrm>
          <a:prstGeom prst="rect">
            <a:avLst/>
          </a:prstGeom>
        </p:spPr>
        <p:txBody>
          <a:bodyPr wrap="square">
            <a:spAutoFit/>
          </a:bodyPr>
          <a:lstStyle/>
          <a:p>
            <a:pPr algn="r">
              <a:lnSpc>
                <a:spcPct val="120000"/>
              </a:lnSpc>
            </a:pPr>
            <a:r>
              <a:rPr lang="zh-CN" altLang="en-US" b="1" spc="200" dirty="0">
                <a:solidFill>
                  <a:srgbClr val="244E3B"/>
                </a:solidFill>
                <a:cs typeface="+mn-ea"/>
                <a:sym typeface="+mn-lt"/>
              </a:rPr>
              <a:t>添加文本信息</a:t>
            </a:r>
          </a:p>
        </p:txBody>
      </p:sp>
      <p:sp>
        <p:nvSpPr>
          <p:cNvPr id="18" name="矩形 17">
            <a:extLst>
              <a:ext uri="{FF2B5EF4-FFF2-40B4-BE49-F238E27FC236}">
                <a16:creationId xmlns="" xmlns:a16="http://schemas.microsoft.com/office/drawing/2014/main" id="{F1A80F18-980C-C847-B838-314174B81FA1}"/>
              </a:ext>
            </a:extLst>
          </p:cNvPr>
          <p:cNvSpPr/>
          <p:nvPr/>
        </p:nvSpPr>
        <p:spPr>
          <a:xfrm>
            <a:off x="7624174" y="4831170"/>
            <a:ext cx="2942210" cy="932563"/>
          </a:xfrm>
          <a:prstGeom prst="rect">
            <a:avLst/>
          </a:prstGeom>
        </p:spPr>
        <p:txBody>
          <a:bodyPr wrap="square">
            <a:spAutoFit/>
          </a:bodyPr>
          <a:lstStyle/>
          <a:p>
            <a:pPr>
              <a:lnSpc>
                <a:spcPct val="130000"/>
              </a:lnSpc>
            </a:pPr>
            <a:r>
              <a:rPr lang="zh-CN" altLang="en-US" sz="1400" spc="300" dirty="0">
                <a:solidFill>
                  <a:srgbClr val="244E3B"/>
                </a:solidFill>
                <a:cs typeface="+mn-ea"/>
                <a:sym typeface="+mn-lt"/>
              </a:rPr>
              <a:t>标题数字等都可以通过点击和重新输入进行更改。文字数字大小颜色参考此模板</a:t>
            </a:r>
          </a:p>
        </p:txBody>
      </p:sp>
      <p:grpSp>
        <p:nvGrpSpPr>
          <p:cNvPr id="19" name="组合 18">
            <a:extLst>
              <a:ext uri="{FF2B5EF4-FFF2-40B4-BE49-F238E27FC236}">
                <a16:creationId xmlns="" xmlns:a16="http://schemas.microsoft.com/office/drawing/2014/main" id="{D31C8F31-817F-7C49-B20A-F7AA8C296F0A}"/>
              </a:ext>
            </a:extLst>
          </p:cNvPr>
          <p:cNvGrpSpPr/>
          <p:nvPr/>
        </p:nvGrpSpPr>
        <p:grpSpPr>
          <a:xfrm flipH="1">
            <a:off x="2365963" y="3468372"/>
            <a:ext cx="2860757" cy="155643"/>
            <a:chOff x="6429158" y="2266544"/>
            <a:chExt cx="2860757" cy="155643"/>
          </a:xfrm>
          <a:solidFill>
            <a:srgbClr val="789668"/>
          </a:solidFill>
        </p:grpSpPr>
        <p:cxnSp>
          <p:nvCxnSpPr>
            <p:cNvPr id="20" name="直接连接符 45">
              <a:extLst>
                <a:ext uri="{FF2B5EF4-FFF2-40B4-BE49-F238E27FC236}">
                  <a16:creationId xmlns="" xmlns:a16="http://schemas.microsoft.com/office/drawing/2014/main" id="{E5B1482F-1D72-BD48-A24F-57FEDA49F17A}"/>
                </a:ext>
              </a:extLst>
            </p:cNvPr>
            <p:cNvCxnSpPr>
              <a:cxnSpLocks/>
            </p:cNvCxnSpPr>
            <p:nvPr/>
          </p:nvCxnSpPr>
          <p:spPr>
            <a:xfrm flipV="1">
              <a:off x="6429158" y="2347640"/>
              <a:ext cx="2705115" cy="0"/>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 xmlns:a16="http://schemas.microsoft.com/office/drawing/2014/main" id="{7A9875A7-C871-3846-A496-2861ABF38641}"/>
                </a:ext>
              </a:extLst>
            </p:cNvPr>
            <p:cNvSpPr/>
            <p:nvPr/>
          </p:nvSpPr>
          <p:spPr>
            <a:xfrm>
              <a:off x="9134272" y="2266544"/>
              <a:ext cx="155643" cy="1556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矩形 24">
            <a:extLst>
              <a:ext uri="{FF2B5EF4-FFF2-40B4-BE49-F238E27FC236}">
                <a16:creationId xmlns="" xmlns:a16="http://schemas.microsoft.com/office/drawing/2014/main" id="{82A648A0-BA78-124F-9F06-300AB72B6EAF}"/>
              </a:ext>
            </a:extLst>
          </p:cNvPr>
          <p:cNvSpPr/>
          <p:nvPr/>
        </p:nvSpPr>
        <p:spPr>
          <a:xfrm>
            <a:off x="1624419" y="3013378"/>
            <a:ext cx="2308533" cy="396583"/>
          </a:xfrm>
          <a:prstGeom prst="rect">
            <a:avLst/>
          </a:prstGeom>
        </p:spPr>
        <p:txBody>
          <a:bodyPr wrap="square">
            <a:spAutoFit/>
          </a:bodyPr>
          <a:lstStyle/>
          <a:p>
            <a:pPr algn="r">
              <a:lnSpc>
                <a:spcPct val="120000"/>
              </a:lnSpc>
            </a:pPr>
            <a:r>
              <a:rPr lang="zh-CN" altLang="en-US" b="1" spc="200" dirty="0">
                <a:solidFill>
                  <a:srgbClr val="244E3B"/>
                </a:solidFill>
                <a:cs typeface="+mn-ea"/>
                <a:sym typeface="+mn-lt"/>
              </a:rPr>
              <a:t>添加文本信息</a:t>
            </a:r>
          </a:p>
        </p:txBody>
      </p:sp>
      <p:sp>
        <p:nvSpPr>
          <p:cNvPr id="26" name="矩形 25">
            <a:extLst>
              <a:ext uri="{FF2B5EF4-FFF2-40B4-BE49-F238E27FC236}">
                <a16:creationId xmlns="" xmlns:a16="http://schemas.microsoft.com/office/drawing/2014/main" id="{07FF7278-C7E5-124C-878F-32852512F1CA}"/>
              </a:ext>
            </a:extLst>
          </p:cNvPr>
          <p:cNvSpPr/>
          <p:nvPr/>
        </p:nvSpPr>
        <p:spPr>
          <a:xfrm>
            <a:off x="1216041" y="3698082"/>
            <a:ext cx="2942210" cy="932563"/>
          </a:xfrm>
          <a:prstGeom prst="rect">
            <a:avLst/>
          </a:prstGeom>
        </p:spPr>
        <p:txBody>
          <a:bodyPr wrap="square">
            <a:spAutoFit/>
          </a:bodyPr>
          <a:lstStyle/>
          <a:p>
            <a:pPr>
              <a:lnSpc>
                <a:spcPct val="130000"/>
              </a:lnSpc>
            </a:pPr>
            <a:r>
              <a:rPr lang="zh-CN" altLang="en-US" sz="1400" spc="300" dirty="0">
                <a:solidFill>
                  <a:srgbClr val="244E3B"/>
                </a:solidFill>
                <a:cs typeface="+mn-ea"/>
                <a:sym typeface="+mn-lt"/>
              </a:rPr>
              <a:t>标题数字等都可以通过点击和重新输入进行更改。文字数字大小颜色参考此模板</a:t>
            </a:r>
          </a:p>
        </p:txBody>
      </p:sp>
      <p:pic>
        <p:nvPicPr>
          <p:cNvPr id="3" name="图形 2" descr="张开的捧着植物的手 纯色填充">
            <a:extLst>
              <a:ext uri="{FF2B5EF4-FFF2-40B4-BE49-F238E27FC236}">
                <a16:creationId xmlns="" xmlns:a16="http://schemas.microsoft.com/office/drawing/2014/main" id="{50AFDA6F-6A36-E942-ABF0-706C1CAFD65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863094" y="1675200"/>
            <a:ext cx="914400" cy="914400"/>
          </a:xfrm>
          <a:prstGeom prst="rect">
            <a:avLst/>
          </a:prstGeom>
        </p:spPr>
      </p:pic>
      <p:pic>
        <p:nvPicPr>
          <p:cNvPr id="32" name="图形 31" descr="电力汽车 纯色填充">
            <a:extLst>
              <a:ext uri="{FF2B5EF4-FFF2-40B4-BE49-F238E27FC236}">
                <a16:creationId xmlns="" xmlns:a16="http://schemas.microsoft.com/office/drawing/2014/main" id="{399FA380-1E7E-184C-8F40-B6ECB750ED0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974273" y="4001803"/>
            <a:ext cx="914400" cy="914400"/>
          </a:xfrm>
          <a:prstGeom prst="rect">
            <a:avLst/>
          </a:prstGeom>
        </p:spPr>
      </p:pic>
      <p:pic>
        <p:nvPicPr>
          <p:cNvPr id="34" name="图形 33" descr="可持续性 纯色填充">
            <a:extLst>
              <a:ext uri="{FF2B5EF4-FFF2-40B4-BE49-F238E27FC236}">
                <a16:creationId xmlns="" xmlns:a16="http://schemas.microsoft.com/office/drawing/2014/main" id="{88FD510F-5CF3-5841-B9F4-6818637732F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858392" y="2798085"/>
            <a:ext cx="914400" cy="914400"/>
          </a:xfrm>
          <a:prstGeom prst="rect">
            <a:avLst/>
          </a:prstGeom>
        </p:spPr>
      </p:pic>
      <p:grpSp>
        <p:nvGrpSpPr>
          <p:cNvPr id="41" name="组合 40">
            <a:extLst>
              <a:ext uri="{FF2B5EF4-FFF2-40B4-BE49-F238E27FC236}">
                <a16:creationId xmlns="" xmlns:a16="http://schemas.microsoft.com/office/drawing/2014/main" id="{C68000F0-93B0-1F4B-98E0-67BE4933692B}"/>
              </a:ext>
            </a:extLst>
          </p:cNvPr>
          <p:cNvGrpSpPr/>
          <p:nvPr/>
        </p:nvGrpSpPr>
        <p:grpSpPr>
          <a:xfrm>
            <a:off x="612573" y="625199"/>
            <a:ext cx="603468" cy="385836"/>
            <a:chOff x="5507206" y="1870053"/>
            <a:chExt cx="1167071" cy="746182"/>
          </a:xfrm>
          <a:solidFill>
            <a:srgbClr val="65BD0B"/>
          </a:solidFill>
        </p:grpSpPr>
        <p:pic>
          <p:nvPicPr>
            <p:cNvPr id="42" name="图形 41" descr="树叶 纯色填充">
              <a:extLst>
                <a:ext uri="{FF2B5EF4-FFF2-40B4-BE49-F238E27FC236}">
                  <a16:creationId xmlns="" xmlns:a16="http://schemas.microsoft.com/office/drawing/2014/main" id="{43754F61-2461-AA45-B16D-47A84B045CE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5928095" y="1870053"/>
              <a:ext cx="746182" cy="746182"/>
            </a:xfrm>
            <a:prstGeom prst="rect">
              <a:avLst/>
            </a:prstGeom>
          </p:spPr>
        </p:pic>
        <p:pic>
          <p:nvPicPr>
            <p:cNvPr id="43" name="图形 42" descr="树叶 纯色填充">
              <a:extLst>
                <a:ext uri="{FF2B5EF4-FFF2-40B4-BE49-F238E27FC236}">
                  <a16:creationId xmlns="" xmlns:a16="http://schemas.microsoft.com/office/drawing/2014/main" id="{881208BF-7E65-DE44-B8BE-F59D4A80B6B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flipH="1">
              <a:off x="5507206" y="2004940"/>
              <a:ext cx="572816" cy="572816"/>
            </a:xfrm>
            <a:prstGeom prst="rect">
              <a:avLst/>
            </a:prstGeom>
          </p:spPr>
        </p:pic>
      </p:grpSp>
      <p:sp>
        <p:nvSpPr>
          <p:cNvPr id="44" name="文本框 43">
            <a:extLst>
              <a:ext uri="{FF2B5EF4-FFF2-40B4-BE49-F238E27FC236}">
                <a16:creationId xmlns="" xmlns:a16="http://schemas.microsoft.com/office/drawing/2014/main" id="{133927BC-34B4-8C4E-B6D5-16CEE5BD07F5}"/>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低碳生活的简介</a:t>
            </a:r>
          </a:p>
        </p:txBody>
      </p:sp>
      <p:sp>
        <p:nvSpPr>
          <p:cNvPr id="46" name="文本框 45">
            <a:extLst>
              <a:ext uri="{FF2B5EF4-FFF2-40B4-BE49-F238E27FC236}">
                <a16:creationId xmlns="" xmlns:a16="http://schemas.microsoft.com/office/drawing/2014/main" id="{273BB6C1-5E0A-9443-AD47-A2CA4AF4B2AE}"/>
              </a:ext>
            </a:extLst>
          </p:cNvPr>
          <p:cNvSpPr txBox="1"/>
          <p:nvPr/>
        </p:nvSpPr>
        <p:spPr>
          <a:xfrm>
            <a:off x="2190930" y="2469670"/>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01</a:t>
            </a:r>
            <a:endParaRPr kumimoji="1" lang="zh-CN" altLang="en-US" sz="3600" b="1" dirty="0">
              <a:solidFill>
                <a:srgbClr val="8CBA5E"/>
              </a:solidFill>
              <a:cs typeface="+mn-ea"/>
              <a:sym typeface="+mn-lt"/>
            </a:endParaRPr>
          </a:p>
        </p:txBody>
      </p:sp>
      <p:sp>
        <p:nvSpPr>
          <p:cNvPr id="47" name="文本框 46">
            <a:extLst>
              <a:ext uri="{FF2B5EF4-FFF2-40B4-BE49-F238E27FC236}">
                <a16:creationId xmlns="" xmlns:a16="http://schemas.microsoft.com/office/drawing/2014/main" id="{E5DF5C07-F2FF-D345-8A50-8E407157D64C}"/>
              </a:ext>
            </a:extLst>
          </p:cNvPr>
          <p:cNvSpPr txBox="1"/>
          <p:nvPr/>
        </p:nvSpPr>
        <p:spPr>
          <a:xfrm>
            <a:off x="7574746" y="1283487"/>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02</a:t>
            </a:r>
            <a:endParaRPr kumimoji="1" lang="zh-CN" altLang="en-US" sz="3600" b="1" dirty="0">
              <a:solidFill>
                <a:srgbClr val="8CBA5E"/>
              </a:solidFill>
              <a:cs typeface="+mn-ea"/>
              <a:sym typeface="+mn-lt"/>
            </a:endParaRPr>
          </a:p>
        </p:txBody>
      </p:sp>
      <p:sp>
        <p:nvSpPr>
          <p:cNvPr id="48" name="文本框 47">
            <a:extLst>
              <a:ext uri="{FF2B5EF4-FFF2-40B4-BE49-F238E27FC236}">
                <a16:creationId xmlns="" xmlns:a16="http://schemas.microsoft.com/office/drawing/2014/main" id="{49E7019D-597A-9F4F-AE13-767B21913927}"/>
              </a:ext>
            </a:extLst>
          </p:cNvPr>
          <p:cNvSpPr txBox="1"/>
          <p:nvPr/>
        </p:nvSpPr>
        <p:spPr>
          <a:xfrm>
            <a:off x="7574746" y="3587610"/>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03</a:t>
            </a:r>
            <a:endParaRPr kumimoji="1" lang="zh-CN" altLang="en-US" sz="3600" b="1" dirty="0">
              <a:solidFill>
                <a:srgbClr val="8CBA5E"/>
              </a:solidFill>
              <a:cs typeface="+mn-ea"/>
              <a:sym typeface="+mn-lt"/>
            </a:endParaRPr>
          </a:p>
        </p:txBody>
      </p:sp>
    </p:spTree>
    <p:extLst>
      <p:ext uri="{BB962C8B-B14F-4D97-AF65-F5344CB8AC3E}">
        <p14:creationId xmlns:p14="http://schemas.microsoft.com/office/powerpoint/2010/main" val="2155362366"/>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8" grpId="0"/>
      <p:bldP spid="25" grpId="0"/>
      <p:bldP spid="26" grpId="0"/>
      <p:bldP spid="44"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9" name="直接连接符 8">
            <a:extLst>
              <a:ext uri="{FF2B5EF4-FFF2-40B4-BE49-F238E27FC236}">
                <a16:creationId xmlns="" xmlns:a16="http://schemas.microsoft.com/office/drawing/2014/main" id="{DE488AEA-A36B-9740-A916-313A78FDF9F7}"/>
              </a:ext>
            </a:extLst>
          </p:cNvPr>
          <p:cNvCxnSpPr>
            <a:cxnSpLocks/>
          </p:cNvCxnSpPr>
          <p:nvPr/>
        </p:nvCxnSpPr>
        <p:spPr>
          <a:xfrm>
            <a:off x="6366948" y="2108719"/>
            <a:ext cx="0" cy="1721585"/>
          </a:xfrm>
          <a:prstGeom prst="line">
            <a:avLst/>
          </a:prstGeom>
          <a:ln w="28575">
            <a:solidFill>
              <a:srgbClr val="789668"/>
            </a:solidFill>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 xmlns:a16="http://schemas.microsoft.com/office/drawing/2014/main" id="{2A89B8D0-2219-A648-8865-A33A488521C0}"/>
              </a:ext>
            </a:extLst>
          </p:cNvPr>
          <p:cNvSpPr/>
          <p:nvPr/>
        </p:nvSpPr>
        <p:spPr>
          <a:xfrm>
            <a:off x="6695056" y="2598412"/>
            <a:ext cx="3904571" cy="1708160"/>
          </a:xfrm>
          <a:prstGeom prst="rect">
            <a:avLst/>
          </a:prstGeom>
        </p:spPr>
        <p:txBody>
          <a:bodyPr wrap="square">
            <a:spAutoFit/>
          </a:bodyPr>
          <a:lstStyle/>
          <a:p>
            <a:pPr>
              <a:lnSpc>
                <a:spcPct val="150000"/>
              </a:lnSpc>
            </a:pPr>
            <a:r>
              <a:rPr lang="zh-CN" altLang="en-US" sz="1400" spc="300" dirty="0">
                <a:solidFill>
                  <a:srgbClr val="244E3B"/>
                </a:solidFill>
                <a:cs typeface="+mn-ea"/>
                <a:sym typeface="+mn-lt"/>
              </a:rPr>
              <a:t>点击此处添加文本信息。标题数字等都可以通过点击和重新输入进行更改，菜单设置中功能区可以对字体大小，颜色，行距，间距进行修改。文字数字大小颜色参考此模板</a:t>
            </a:r>
          </a:p>
        </p:txBody>
      </p:sp>
      <p:sp>
        <p:nvSpPr>
          <p:cNvPr id="31" name="文本框 30">
            <a:extLst>
              <a:ext uri="{FF2B5EF4-FFF2-40B4-BE49-F238E27FC236}">
                <a16:creationId xmlns="" xmlns:a16="http://schemas.microsoft.com/office/drawing/2014/main" id="{80B9FBC1-F596-5A4B-A0F8-2BD77B2B1C20}"/>
              </a:ext>
            </a:extLst>
          </p:cNvPr>
          <p:cNvSpPr txBox="1"/>
          <p:nvPr/>
        </p:nvSpPr>
        <p:spPr>
          <a:xfrm>
            <a:off x="6300306" y="2033029"/>
            <a:ext cx="2071428"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r"/>
            <a:r>
              <a:rPr lang="zh-CN" altLang="en-US" sz="1800" dirty="0">
                <a:solidFill>
                  <a:srgbClr val="244E3B"/>
                </a:solidFill>
                <a:latin typeface="+mn-lt"/>
                <a:ea typeface="+mn-ea"/>
                <a:cs typeface="+mn-ea"/>
                <a:sym typeface="+mn-lt"/>
              </a:rPr>
              <a:t>添加标题文本</a:t>
            </a:r>
          </a:p>
        </p:txBody>
      </p:sp>
      <p:sp>
        <p:nvSpPr>
          <p:cNvPr id="33" name="矩形: 圆角 13">
            <a:extLst>
              <a:ext uri="{FF2B5EF4-FFF2-40B4-BE49-F238E27FC236}">
                <a16:creationId xmlns="" xmlns:a16="http://schemas.microsoft.com/office/drawing/2014/main" id="{7073A5C1-4156-D24F-B4C6-1497D4F3EC5C}"/>
              </a:ext>
            </a:extLst>
          </p:cNvPr>
          <p:cNvSpPr/>
          <p:nvPr/>
        </p:nvSpPr>
        <p:spPr>
          <a:xfrm>
            <a:off x="6321126" y="4722786"/>
            <a:ext cx="1203917" cy="381740"/>
          </a:xfrm>
          <a:prstGeom prst="roundRect">
            <a:avLst>
              <a:gd name="adj" fmla="val 9690"/>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cs typeface="+mn-ea"/>
                <a:sym typeface="+mn-lt"/>
              </a:rPr>
              <a:t>标题文本</a:t>
            </a:r>
          </a:p>
        </p:txBody>
      </p:sp>
      <p:sp>
        <p:nvSpPr>
          <p:cNvPr id="35" name="矩形: 圆角 14">
            <a:extLst>
              <a:ext uri="{FF2B5EF4-FFF2-40B4-BE49-F238E27FC236}">
                <a16:creationId xmlns="" xmlns:a16="http://schemas.microsoft.com/office/drawing/2014/main" id="{7CA0621A-375C-C84C-87BB-C3384C668781}"/>
              </a:ext>
            </a:extLst>
          </p:cNvPr>
          <p:cNvSpPr/>
          <p:nvPr/>
        </p:nvSpPr>
        <p:spPr>
          <a:xfrm>
            <a:off x="7710866" y="4722786"/>
            <a:ext cx="1203917" cy="381740"/>
          </a:xfrm>
          <a:prstGeom prst="roundRect">
            <a:avLst>
              <a:gd name="adj" fmla="val 9690"/>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cs typeface="+mn-ea"/>
                <a:sym typeface="+mn-lt"/>
              </a:rPr>
              <a:t>标题文本</a:t>
            </a:r>
          </a:p>
        </p:txBody>
      </p:sp>
      <p:sp>
        <p:nvSpPr>
          <p:cNvPr id="36" name="矩形: 圆角 15">
            <a:extLst>
              <a:ext uri="{FF2B5EF4-FFF2-40B4-BE49-F238E27FC236}">
                <a16:creationId xmlns="" xmlns:a16="http://schemas.microsoft.com/office/drawing/2014/main" id="{B7950AC9-44E6-2443-A82F-FF81F11220E7}"/>
              </a:ext>
            </a:extLst>
          </p:cNvPr>
          <p:cNvSpPr/>
          <p:nvPr/>
        </p:nvSpPr>
        <p:spPr>
          <a:xfrm>
            <a:off x="9100608" y="4722786"/>
            <a:ext cx="1203917" cy="381740"/>
          </a:xfrm>
          <a:prstGeom prst="roundRect">
            <a:avLst>
              <a:gd name="adj" fmla="val 9690"/>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cs typeface="+mn-ea"/>
                <a:sym typeface="+mn-lt"/>
              </a:rPr>
              <a:t>标题文本</a:t>
            </a:r>
          </a:p>
        </p:txBody>
      </p:sp>
      <p:grpSp>
        <p:nvGrpSpPr>
          <p:cNvPr id="38" name="组合 37">
            <a:extLst>
              <a:ext uri="{FF2B5EF4-FFF2-40B4-BE49-F238E27FC236}">
                <a16:creationId xmlns="" xmlns:a16="http://schemas.microsoft.com/office/drawing/2014/main" id="{1CA36EEE-7AA6-2645-8004-DE305E6CE580}"/>
              </a:ext>
            </a:extLst>
          </p:cNvPr>
          <p:cNvGrpSpPr/>
          <p:nvPr/>
        </p:nvGrpSpPr>
        <p:grpSpPr>
          <a:xfrm>
            <a:off x="612573" y="625199"/>
            <a:ext cx="603468" cy="385836"/>
            <a:chOff x="5507206" y="1870053"/>
            <a:chExt cx="1167071" cy="746182"/>
          </a:xfrm>
          <a:solidFill>
            <a:srgbClr val="65BD0B"/>
          </a:solidFill>
        </p:grpSpPr>
        <p:pic>
          <p:nvPicPr>
            <p:cNvPr id="39" name="图形 38" descr="树叶 纯色填充">
              <a:extLst>
                <a:ext uri="{FF2B5EF4-FFF2-40B4-BE49-F238E27FC236}">
                  <a16:creationId xmlns="" xmlns:a16="http://schemas.microsoft.com/office/drawing/2014/main" id="{70B8D610-A728-3D49-A457-4D88BC82A1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40" name="图形 39" descr="树叶 纯色填充">
              <a:extLst>
                <a:ext uri="{FF2B5EF4-FFF2-40B4-BE49-F238E27FC236}">
                  <a16:creationId xmlns="" xmlns:a16="http://schemas.microsoft.com/office/drawing/2014/main" id="{59937812-83D7-EE41-8F90-85ACD0A98A1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41" name="文本框 40">
            <a:extLst>
              <a:ext uri="{FF2B5EF4-FFF2-40B4-BE49-F238E27FC236}">
                <a16:creationId xmlns="" xmlns:a16="http://schemas.microsoft.com/office/drawing/2014/main" id="{D152CFD3-7621-C440-A973-141B05AB6EBC}"/>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低碳生活的简介</a:t>
            </a:r>
          </a:p>
        </p:txBody>
      </p:sp>
      <p:sp>
        <p:nvSpPr>
          <p:cNvPr id="45" name="圆角矩形 44">
            <a:extLst>
              <a:ext uri="{FF2B5EF4-FFF2-40B4-BE49-F238E27FC236}">
                <a16:creationId xmlns="" xmlns:a16="http://schemas.microsoft.com/office/drawing/2014/main" id="{DF1A99DC-6AF6-364F-B257-073FDDBFC865}"/>
              </a:ext>
            </a:extLst>
          </p:cNvPr>
          <p:cNvSpPr/>
          <p:nvPr/>
        </p:nvSpPr>
        <p:spPr bwMode="auto">
          <a:xfrm>
            <a:off x="2266672" y="2079562"/>
            <a:ext cx="2904383" cy="680392"/>
          </a:xfrm>
          <a:prstGeom prst="roundRect">
            <a:avLst>
              <a:gd name="adj" fmla="val 50000"/>
            </a:avLst>
          </a:prstGeom>
          <a:solidFill>
            <a:srgbClr val="8CBA5E"/>
          </a:solidFill>
          <a:ln w="28575" cap="flat" cmpd="sng" algn="ctr">
            <a:noFill/>
            <a:prstDash val="solid"/>
            <a:miter lim="800000"/>
          </a:ln>
          <a:effectLst/>
        </p:spPr>
        <p:txBody>
          <a:bodyPr lIns="96383" tIns="48192" rIns="96383" bIns="48192" anchor="ctr"/>
          <a:lstStyle/>
          <a:p>
            <a:pPr algn="ctr">
              <a:defRPr/>
            </a:pPr>
            <a:endParaRPr lang="zh-CN" altLang="en-US" kern="0">
              <a:solidFill>
                <a:prstClr val="white"/>
              </a:solidFill>
              <a:cs typeface="+mn-ea"/>
              <a:sym typeface="+mn-lt"/>
            </a:endParaRPr>
          </a:p>
        </p:txBody>
      </p:sp>
      <p:sp>
        <p:nvSpPr>
          <p:cNvPr id="46" name="Freeform 5">
            <a:extLst>
              <a:ext uri="{FF2B5EF4-FFF2-40B4-BE49-F238E27FC236}">
                <a16:creationId xmlns="" xmlns:a16="http://schemas.microsoft.com/office/drawing/2014/main" id="{435D9FAD-D7F7-3746-AAE8-5E45696DC3DE}"/>
              </a:ext>
            </a:extLst>
          </p:cNvPr>
          <p:cNvSpPr>
            <a:spLocks noEditPoints="1"/>
          </p:cNvSpPr>
          <p:nvPr/>
        </p:nvSpPr>
        <p:spPr bwMode="auto">
          <a:xfrm>
            <a:off x="1372337" y="2070395"/>
            <a:ext cx="624283" cy="626873"/>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244E3B"/>
          </a:solidFill>
          <a:ln w="28575" cap="flat" cmpd="sng" algn="ctr">
            <a:noFill/>
            <a:prstDash val="solid"/>
            <a:miter lim="800000"/>
          </a:ln>
          <a:effectLst/>
        </p:spPr>
        <p:txBody>
          <a:bodyPr lIns="96383" tIns="48192" rIns="96383" bIns="48192" anchor="ctr"/>
          <a:lstStyle/>
          <a:p>
            <a:pPr algn="ctr">
              <a:defRPr/>
            </a:pPr>
            <a:endParaRPr lang="zh-CN" altLang="en-US" kern="0">
              <a:solidFill>
                <a:prstClr val="white"/>
              </a:solidFill>
              <a:cs typeface="+mn-ea"/>
              <a:sym typeface="+mn-lt"/>
            </a:endParaRPr>
          </a:p>
        </p:txBody>
      </p:sp>
      <p:sp>
        <p:nvSpPr>
          <p:cNvPr id="47" name="圆角矩形 46">
            <a:extLst>
              <a:ext uri="{FF2B5EF4-FFF2-40B4-BE49-F238E27FC236}">
                <a16:creationId xmlns="" xmlns:a16="http://schemas.microsoft.com/office/drawing/2014/main" id="{9B443BF4-78FE-4842-BA10-D52767F10247}"/>
              </a:ext>
            </a:extLst>
          </p:cNvPr>
          <p:cNvSpPr/>
          <p:nvPr/>
        </p:nvSpPr>
        <p:spPr bwMode="auto">
          <a:xfrm>
            <a:off x="2278894" y="3263865"/>
            <a:ext cx="2903176" cy="679917"/>
          </a:xfrm>
          <a:prstGeom prst="roundRect">
            <a:avLst>
              <a:gd name="adj" fmla="val 50000"/>
            </a:avLst>
          </a:prstGeom>
          <a:solidFill>
            <a:srgbClr val="8CBA5E"/>
          </a:solidFill>
          <a:ln w="28575" cap="flat" cmpd="sng" algn="ctr">
            <a:noFill/>
            <a:prstDash val="solid"/>
            <a:miter lim="800000"/>
          </a:ln>
          <a:effectLst/>
        </p:spPr>
        <p:txBody>
          <a:bodyPr lIns="96383" tIns="48192" rIns="96383" bIns="48192" anchor="ctr"/>
          <a:lstStyle/>
          <a:p>
            <a:pPr algn="ctr">
              <a:defRPr/>
            </a:pPr>
            <a:endParaRPr lang="zh-CN" altLang="en-US" kern="0">
              <a:solidFill>
                <a:prstClr val="white"/>
              </a:solidFill>
              <a:cs typeface="+mn-ea"/>
              <a:sym typeface="+mn-lt"/>
            </a:endParaRPr>
          </a:p>
        </p:txBody>
      </p:sp>
      <p:sp>
        <p:nvSpPr>
          <p:cNvPr id="48" name="Freeform 22">
            <a:extLst>
              <a:ext uri="{FF2B5EF4-FFF2-40B4-BE49-F238E27FC236}">
                <a16:creationId xmlns="" xmlns:a16="http://schemas.microsoft.com/office/drawing/2014/main" id="{6A8DA4AE-F54A-BF40-BC87-B36D75596C12}"/>
              </a:ext>
            </a:extLst>
          </p:cNvPr>
          <p:cNvSpPr>
            <a:spLocks noEditPoints="1"/>
          </p:cNvSpPr>
          <p:nvPr/>
        </p:nvSpPr>
        <p:spPr bwMode="auto">
          <a:xfrm>
            <a:off x="1359250" y="3321730"/>
            <a:ext cx="679720" cy="549719"/>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244E3B"/>
          </a:solidFill>
          <a:ln w="28575" cap="flat" cmpd="sng" algn="ctr">
            <a:noFill/>
            <a:prstDash val="solid"/>
            <a:miter lim="800000"/>
          </a:ln>
          <a:effectLst/>
        </p:spPr>
        <p:txBody>
          <a:bodyPr lIns="96383" tIns="48192" rIns="96383" bIns="48192" anchor="ctr"/>
          <a:lstStyle/>
          <a:p>
            <a:pPr algn="ctr">
              <a:defRPr/>
            </a:pPr>
            <a:endParaRPr lang="zh-CN" altLang="en-US" kern="0">
              <a:solidFill>
                <a:prstClr val="white"/>
              </a:solidFill>
              <a:cs typeface="+mn-ea"/>
              <a:sym typeface="+mn-lt"/>
            </a:endParaRPr>
          </a:p>
        </p:txBody>
      </p:sp>
      <p:sp>
        <p:nvSpPr>
          <p:cNvPr id="49" name="圆角矩形 48">
            <a:extLst>
              <a:ext uri="{FF2B5EF4-FFF2-40B4-BE49-F238E27FC236}">
                <a16:creationId xmlns="" xmlns:a16="http://schemas.microsoft.com/office/drawing/2014/main" id="{71FFD286-5372-9544-B189-2AE52C2D2384}"/>
              </a:ext>
            </a:extLst>
          </p:cNvPr>
          <p:cNvSpPr/>
          <p:nvPr/>
        </p:nvSpPr>
        <p:spPr bwMode="auto">
          <a:xfrm>
            <a:off x="2242377" y="4447690"/>
            <a:ext cx="2904578" cy="682449"/>
          </a:xfrm>
          <a:prstGeom prst="roundRect">
            <a:avLst>
              <a:gd name="adj" fmla="val 50000"/>
            </a:avLst>
          </a:prstGeom>
          <a:solidFill>
            <a:srgbClr val="8CBA5E"/>
          </a:solidFill>
          <a:ln w="28575" cap="flat" cmpd="sng" algn="ctr">
            <a:noFill/>
            <a:prstDash val="solid"/>
            <a:miter lim="800000"/>
          </a:ln>
          <a:effectLst/>
        </p:spPr>
        <p:txBody>
          <a:bodyPr lIns="96383" tIns="48192" rIns="96383" bIns="48192" anchor="ctr"/>
          <a:lstStyle/>
          <a:p>
            <a:pPr algn="ctr">
              <a:defRPr/>
            </a:pPr>
            <a:endParaRPr lang="zh-CN" altLang="en-US" kern="0">
              <a:solidFill>
                <a:prstClr val="white"/>
              </a:solidFill>
              <a:cs typeface="+mn-ea"/>
              <a:sym typeface="+mn-lt"/>
            </a:endParaRPr>
          </a:p>
        </p:txBody>
      </p:sp>
      <p:sp>
        <p:nvSpPr>
          <p:cNvPr id="50" name="Freeform 24">
            <a:extLst>
              <a:ext uri="{FF2B5EF4-FFF2-40B4-BE49-F238E27FC236}">
                <a16:creationId xmlns="" xmlns:a16="http://schemas.microsoft.com/office/drawing/2014/main" id="{0676918C-0E4F-3044-A234-3E365C9BA538}"/>
              </a:ext>
            </a:extLst>
          </p:cNvPr>
          <p:cNvSpPr>
            <a:spLocks noEditPoints="1"/>
          </p:cNvSpPr>
          <p:nvPr/>
        </p:nvSpPr>
        <p:spPr bwMode="auto">
          <a:xfrm>
            <a:off x="1353054" y="4450102"/>
            <a:ext cx="662849" cy="684739"/>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244E3B"/>
          </a:solidFill>
          <a:ln w="28575" cap="flat" cmpd="sng" algn="ctr">
            <a:noFill/>
            <a:prstDash val="solid"/>
            <a:miter lim="800000"/>
          </a:ln>
          <a:effectLst/>
        </p:spPr>
        <p:txBody>
          <a:bodyPr lIns="96383" tIns="48192" rIns="96383" bIns="48192" anchor="ctr"/>
          <a:lstStyle/>
          <a:p>
            <a:pPr algn="ctr">
              <a:defRPr/>
            </a:pPr>
            <a:endParaRPr lang="zh-CN" altLang="en-US" kern="0">
              <a:solidFill>
                <a:prstClr val="white"/>
              </a:solidFill>
              <a:cs typeface="+mn-ea"/>
              <a:sym typeface="+mn-lt"/>
            </a:endParaRPr>
          </a:p>
        </p:txBody>
      </p:sp>
      <p:sp>
        <p:nvSpPr>
          <p:cNvPr id="51" name="文本框 12">
            <a:extLst>
              <a:ext uri="{FF2B5EF4-FFF2-40B4-BE49-F238E27FC236}">
                <a16:creationId xmlns="" xmlns:a16="http://schemas.microsoft.com/office/drawing/2014/main" id="{9B26A2C3-9C7C-3C49-867D-3EEF8399CCD4}"/>
              </a:ext>
            </a:extLst>
          </p:cNvPr>
          <p:cNvSpPr txBox="1"/>
          <p:nvPr/>
        </p:nvSpPr>
        <p:spPr bwMode="auto">
          <a:xfrm>
            <a:off x="2889757" y="2242450"/>
            <a:ext cx="1579643" cy="374324"/>
          </a:xfrm>
          <a:prstGeom prst="rect">
            <a:avLst/>
          </a:prstGeom>
          <a:noFill/>
          <a:ln>
            <a:noFill/>
          </a:ln>
        </p:spPr>
        <p:txBody>
          <a:bodyPr wrap="none" lIns="96383" tIns="48192" rIns="96383" bIns="48192">
            <a:spAutoFit/>
          </a:bodyPr>
          <a:lstStyle/>
          <a:p>
            <a:pPr>
              <a:defRPr/>
            </a:pPr>
            <a:r>
              <a:rPr lang="zh-CN" altLang="en-US" b="1" kern="0" dirty="0">
                <a:solidFill>
                  <a:prstClr val="white"/>
                </a:solidFill>
                <a:cs typeface="+mn-ea"/>
                <a:sym typeface="+mn-lt"/>
              </a:rPr>
              <a:t>点击输入标题</a:t>
            </a:r>
            <a:endParaRPr lang="en-US" altLang="zh-CN" b="1" kern="0" dirty="0">
              <a:solidFill>
                <a:prstClr val="white"/>
              </a:solidFill>
              <a:cs typeface="+mn-ea"/>
              <a:sym typeface="+mn-lt"/>
            </a:endParaRPr>
          </a:p>
        </p:txBody>
      </p:sp>
      <p:sp>
        <p:nvSpPr>
          <p:cNvPr id="52" name="文本框 12">
            <a:extLst>
              <a:ext uri="{FF2B5EF4-FFF2-40B4-BE49-F238E27FC236}">
                <a16:creationId xmlns="" xmlns:a16="http://schemas.microsoft.com/office/drawing/2014/main" id="{1965132F-C271-F548-82CD-41D612D946D9}"/>
              </a:ext>
            </a:extLst>
          </p:cNvPr>
          <p:cNvSpPr txBox="1"/>
          <p:nvPr/>
        </p:nvSpPr>
        <p:spPr bwMode="auto">
          <a:xfrm>
            <a:off x="2852159" y="3419281"/>
            <a:ext cx="1579643" cy="374324"/>
          </a:xfrm>
          <a:prstGeom prst="rect">
            <a:avLst/>
          </a:prstGeom>
          <a:noFill/>
          <a:ln>
            <a:noFill/>
          </a:ln>
        </p:spPr>
        <p:txBody>
          <a:bodyPr wrap="none" lIns="96383" tIns="48192" rIns="96383" bIns="48192">
            <a:spAutoFit/>
          </a:bodyPr>
          <a:lstStyle/>
          <a:p>
            <a:pPr>
              <a:defRPr/>
            </a:pPr>
            <a:r>
              <a:rPr lang="zh-CN" altLang="en-US" b="1" kern="0" dirty="0">
                <a:solidFill>
                  <a:prstClr val="white"/>
                </a:solidFill>
                <a:cs typeface="+mn-ea"/>
                <a:sym typeface="+mn-lt"/>
              </a:rPr>
              <a:t>点击输入标题</a:t>
            </a:r>
            <a:endParaRPr lang="en-US" altLang="zh-CN" b="1" kern="0" dirty="0">
              <a:solidFill>
                <a:prstClr val="white"/>
              </a:solidFill>
              <a:cs typeface="+mn-ea"/>
              <a:sym typeface="+mn-lt"/>
            </a:endParaRPr>
          </a:p>
        </p:txBody>
      </p:sp>
      <p:sp>
        <p:nvSpPr>
          <p:cNvPr id="53" name="文本框 12">
            <a:extLst>
              <a:ext uri="{FF2B5EF4-FFF2-40B4-BE49-F238E27FC236}">
                <a16:creationId xmlns="" xmlns:a16="http://schemas.microsoft.com/office/drawing/2014/main" id="{C38F7EA7-6BC7-F942-B7A9-B0F18B3AF77D}"/>
              </a:ext>
            </a:extLst>
          </p:cNvPr>
          <p:cNvSpPr txBox="1"/>
          <p:nvPr/>
        </p:nvSpPr>
        <p:spPr bwMode="auto">
          <a:xfrm>
            <a:off x="2889757" y="4611607"/>
            <a:ext cx="1579643" cy="374324"/>
          </a:xfrm>
          <a:prstGeom prst="rect">
            <a:avLst/>
          </a:prstGeom>
          <a:noFill/>
          <a:ln>
            <a:noFill/>
          </a:ln>
        </p:spPr>
        <p:txBody>
          <a:bodyPr wrap="none" lIns="96383" tIns="48192" rIns="96383" bIns="48192">
            <a:spAutoFit/>
          </a:bodyPr>
          <a:lstStyle/>
          <a:p>
            <a:pPr>
              <a:defRPr/>
            </a:pPr>
            <a:r>
              <a:rPr lang="zh-CN" altLang="en-US" b="1" kern="0" dirty="0">
                <a:solidFill>
                  <a:prstClr val="white"/>
                </a:solidFill>
                <a:cs typeface="+mn-ea"/>
                <a:sym typeface="+mn-lt"/>
              </a:rPr>
              <a:t>点击输入标题</a:t>
            </a:r>
            <a:endParaRPr lang="en-US" altLang="zh-CN" b="1" kern="0" dirty="0">
              <a:solidFill>
                <a:prstClr val="white"/>
              </a:solidFill>
              <a:cs typeface="+mn-ea"/>
              <a:sym typeface="+mn-lt"/>
            </a:endParaRPr>
          </a:p>
        </p:txBody>
      </p:sp>
    </p:spTree>
    <p:extLst>
      <p:ext uri="{BB962C8B-B14F-4D97-AF65-F5344CB8AC3E}">
        <p14:creationId xmlns:p14="http://schemas.microsoft.com/office/powerpoint/2010/main" val="1854998175"/>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dissolve">
                                      <p:cBhvr>
                                        <p:cTn id="15" dur="500"/>
                                        <p:tgtEl>
                                          <p:spTgt spid="4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dissolve">
                                      <p:cBhvr>
                                        <p:cTn id="21" dur="500"/>
                                        <p:tgtEl>
                                          <p:spTgt spid="4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dissolve">
                                      <p:cBhvr>
                                        <p:cTn id="24" dur="500"/>
                                        <p:tgtEl>
                                          <p:spTgt spid="4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500"/>
                                        <p:tgtEl>
                                          <p:spTgt spid="4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dissolve">
                                      <p:cBhvr>
                                        <p:cTn id="30" dur="500"/>
                                        <p:tgtEl>
                                          <p:spTgt spid="5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dissolve">
                                      <p:cBhvr>
                                        <p:cTn id="33" dur="500"/>
                                        <p:tgtEl>
                                          <p:spTgt spid="5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dissolve">
                                      <p:cBhvr>
                                        <p:cTn id="36" dur="500"/>
                                        <p:tgtEl>
                                          <p:spTgt spid="5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dissolve">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p:tgtEl>
                                          <p:spTgt spid="29"/>
                                        </p:tgtEl>
                                        <p:attrNameLst>
                                          <p:attrName>ppt_y</p:attrName>
                                        </p:attrNameLst>
                                      </p:cBhvr>
                                      <p:tavLst>
                                        <p:tav tm="0">
                                          <p:val>
                                            <p:strVal val="#ppt_y+#ppt_h*1.125000"/>
                                          </p:val>
                                        </p:tav>
                                        <p:tav tm="100000">
                                          <p:val>
                                            <p:strVal val="#ppt_y"/>
                                          </p:val>
                                        </p:tav>
                                      </p:tavLst>
                                    </p:anim>
                                    <p:animEffect transition="in" filter="wipe(up)">
                                      <p:cBhvr>
                                        <p:cTn id="45" dur="500"/>
                                        <p:tgtEl>
                                          <p:spTgt spid="29"/>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p:tgtEl>
                                          <p:spTgt spid="30"/>
                                        </p:tgtEl>
                                        <p:attrNameLst>
                                          <p:attrName>ppt_y</p:attrName>
                                        </p:attrNameLst>
                                      </p:cBhvr>
                                      <p:tavLst>
                                        <p:tav tm="0">
                                          <p:val>
                                            <p:strVal val="#ppt_y+#ppt_h*1.125000"/>
                                          </p:val>
                                        </p:tav>
                                        <p:tav tm="100000">
                                          <p:val>
                                            <p:strVal val="#ppt_y"/>
                                          </p:val>
                                        </p:tav>
                                      </p:tavLst>
                                    </p:anim>
                                    <p:animEffect transition="in" filter="wipe(up)">
                                      <p:cBhvr>
                                        <p:cTn id="49" dur="500"/>
                                        <p:tgtEl>
                                          <p:spTgt spid="3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p:tgtEl>
                                          <p:spTgt spid="31"/>
                                        </p:tgtEl>
                                        <p:attrNameLst>
                                          <p:attrName>ppt_y</p:attrName>
                                        </p:attrNameLst>
                                      </p:cBhvr>
                                      <p:tavLst>
                                        <p:tav tm="0">
                                          <p:val>
                                            <p:strVal val="#ppt_y+#ppt_h*1.125000"/>
                                          </p:val>
                                        </p:tav>
                                        <p:tav tm="100000">
                                          <p:val>
                                            <p:strVal val="#ppt_y"/>
                                          </p:val>
                                        </p:tav>
                                      </p:tavLst>
                                    </p:anim>
                                    <p:animEffect transition="in" filter="wipe(up)">
                                      <p:cBhvr>
                                        <p:cTn id="53" dur="500"/>
                                        <p:tgtEl>
                                          <p:spTgt spid="31"/>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p:tgtEl>
                                          <p:spTgt spid="33"/>
                                        </p:tgtEl>
                                        <p:attrNameLst>
                                          <p:attrName>ppt_y</p:attrName>
                                        </p:attrNameLst>
                                      </p:cBhvr>
                                      <p:tavLst>
                                        <p:tav tm="0">
                                          <p:val>
                                            <p:strVal val="#ppt_y+#ppt_h*1.125000"/>
                                          </p:val>
                                        </p:tav>
                                        <p:tav tm="100000">
                                          <p:val>
                                            <p:strVal val="#ppt_y"/>
                                          </p:val>
                                        </p:tav>
                                      </p:tavLst>
                                    </p:anim>
                                    <p:animEffect transition="in" filter="wipe(up)">
                                      <p:cBhvr>
                                        <p:cTn id="57" dur="500"/>
                                        <p:tgtEl>
                                          <p:spTgt spid="33"/>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p:tgtEl>
                                          <p:spTgt spid="35"/>
                                        </p:tgtEl>
                                        <p:attrNameLst>
                                          <p:attrName>ppt_y</p:attrName>
                                        </p:attrNameLst>
                                      </p:cBhvr>
                                      <p:tavLst>
                                        <p:tav tm="0">
                                          <p:val>
                                            <p:strVal val="#ppt_y+#ppt_h*1.125000"/>
                                          </p:val>
                                        </p:tav>
                                        <p:tav tm="100000">
                                          <p:val>
                                            <p:strVal val="#ppt_y"/>
                                          </p:val>
                                        </p:tav>
                                      </p:tavLst>
                                    </p:anim>
                                    <p:animEffect transition="in" filter="wipe(up)">
                                      <p:cBhvr>
                                        <p:cTn id="61" dur="500"/>
                                        <p:tgtEl>
                                          <p:spTgt spid="35"/>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p:tgtEl>
                                          <p:spTgt spid="36"/>
                                        </p:tgtEl>
                                        <p:attrNameLst>
                                          <p:attrName>ppt_y</p:attrName>
                                        </p:attrNameLst>
                                      </p:cBhvr>
                                      <p:tavLst>
                                        <p:tav tm="0">
                                          <p:val>
                                            <p:strVal val="#ppt_y+#ppt_h*1.125000"/>
                                          </p:val>
                                        </p:tav>
                                        <p:tav tm="100000">
                                          <p:val>
                                            <p:strVal val="#ppt_y"/>
                                          </p:val>
                                        </p:tav>
                                      </p:tavLst>
                                    </p:anim>
                                    <p:animEffect transition="in" filter="wipe(up)">
                                      <p:cBhvr>
                                        <p:cTn id="6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5" grpId="0" animBg="1"/>
      <p:bldP spid="36" grpId="0" animBg="1"/>
      <p:bldP spid="41" grpId="0"/>
      <p:bldP spid="45" grpId="0" animBg="1"/>
      <p:bldP spid="46" grpId="0" animBg="1"/>
      <p:bldP spid="47" grpId="0" animBg="1"/>
      <p:bldP spid="48" grpId="0" animBg="1"/>
      <p:bldP spid="49" grpId="0" animBg="1"/>
      <p:bldP spid="50" grpId="0" animBg="1"/>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DE8E3F48-CD44-024D-8EB0-B28FE1D5FFC5}"/>
              </a:ext>
            </a:extLst>
          </p:cNvPr>
          <p:cNvSpPr/>
          <p:nvPr/>
        </p:nvSpPr>
        <p:spPr>
          <a:xfrm>
            <a:off x="0" y="1"/>
            <a:ext cx="12192000" cy="6858000"/>
          </a:xfrm>
          <a:prstGeom prst="rect">
            <a:avLst/>
          </a:prstGeom>
          <a:solidFill>
            <a:srgbClr val="24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矩形 15">
            <a:extLst>
              <a:ext uri="{FF2B5EF4-FFF2-40B4-BE49-F238E27FC236}">
                <a16:creationId xmlns="" xmlns:a16="http://schemas.microsoft.com/office/drawing/2014/main" id="{6B26D568-FFCD-924D-9FC2-49C831EDDD36}"/>
              </a:ext>
            </a:extLst>
          </p:cNvPr>
          <p:cNvSpPr/>
          <p:nvPr/>
        </p:nvSpPr>
        <p:spPr>
          <a:xfrm>
            <a:off x="3516160" y="382389"/>
            <a:ext cx="8222592" cy="6093224"/>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8" name="图片 7" descr="绿色的草地&#10;&#10;描述已自动生成">
            <a:extLst>
              <a:ext uri="{FF2B5EF4-FFF2-40B4-BE49-F238E27FC236}">
                <a16:creationId xmlns="" xmlns:a16="http://schemas.microsoft.com/office/drawing/2014/main" id="{BA8E470D-FC83-EA42-B5AE-071C2FA875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709" y="382387"/>
            <a:ext cx="9861697" cy="6093225"/>
          </a:xfrm>
          <a:prstGeom prst="rect">
            <a:avLst/>
          </a:prstGeom>
        </p:spPr>
      </p:pic>
      <p:sp>
        <p:nvSpPr>
          <p:cNvPr id="13" name="矩形 12">
            <a:extLst>
              <a:ext uri="{FF2B5EF4-FFF2-40B4-BE49-F238E27FC236}">
                <a16:creationId xmlns="" xmlns:a16="http://schemas.microsoft.com/office/drawing/2014/main" id="{C01BBBFA-C5FE-4B9D-8A53-5CFDE53983C3}"/>
              </a:ext>
            </a:extLst>
          </p:cNvPr>
          <p:cNvSpPr/>
          <p:nvPr/>
        </p:nvSpPr>
        <p:spPr>
          <a:xfrm>
            <a:off x="400710" y="382386"/>
            <a:ext cx="10262406" cy="6047505"/>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 xmlns:a16="http://schemas.microsoft.com/office/drawing/2014/main" id="{AC3D25A6-4259-4879-902C-43C061BAF92A}"/>
              </a:ext>
            </a:extLst>
          </p:cNvPr>
          <p:cNvSpPr/>
          <p:nvPr/>
        </p:nvSpPr>
        <p:spPr>
          <a:xfrm>
            <a:off x="1245394" y="4213299"/>
            <a:ext cx="5422385" cy="932563"/>
          </a:xfrm>
          <a:prstGeom prst="rect">
            <a:avLst/>
          </a:prstGeom>
        </p:spPr>
        <p:txBody>
          <a:bodyPr wrap="square">
            <a:spAutoFit/>
          </a:bodyPr>
          <a:lstStyle/>
          <a:p>
            <a:pPr>
              <a:lnSpc>
                <a:spcPct val="130000"/>
              </a:lnSpc>
            </a:pPr>
            <a:r>
              <a:rPr lang="zh-CN" altLang="en-US" sz="1400" dirty="0">
                <a:solidFill>
                  <a:schemeClr val="bg1"/>
                </a:solidFill>
                <a:cs typeface="+mn-ea"/>
                <a:sym typeface="+mn-lt"/>
              </a:rPr>
              <a:t>点击此处添加文本信息。标题数字等都可以通过点击和重新输入进行更改，菜单设置中功能区可以对字体大小，颜色，行距，间距进行修改。文字数字大小颜色参考此模板。</a:t>
            </a:r>
          </a:p>
        </p:txBody>
      </p:sp>
      <p:sp>
        <p:nvSpPr>
          <p:cNvPr id="11" name="矩形 10">
            <a:extLst>
              <a:ext uri="{FF2B5EF4-FFF2-40B4-BE49-F238E27FC236}">
                <a16:creationId xmlns="" xmlns:a16="http://schemas.microsoft.com/office/drawing/2014/main" id="{B5F9CD11-AE82-4C39-9A0D-D2DA7A376640}"/>
              </a:ext>
            </a:extLst>
          </p:cNvPr>
          <p:cNvSpPr/>
          <p:nvPr/>
        </p:nvSpPr>
        <p:spPr>
          <a:xfrm>
            <a:off x="1245394" y="3132721"/>
            <a:ext cx="140283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 xmlns:a16="http://schemas.microsoft.com/office/drawing/2014/main" id="{270E481C-1FDB-7949-8259-856509E44FD2}"/>
              </a:ext>
            </a:extLst>
          </p:cNvPr>
          <p:cNvSpPr txBox="1"/>
          <p:nvPr/>
        </p:nvSpPr>
        <p:spPr>
          <a:xfrm>
            <a:off x="1107281" y="1731890"/>
            <a:ext cx="2441013" cy="1446550"/>
          </a:xfrm>
          <a:prstGeom prst="rect">
            <a:avLst/>
          </a:prstGeom>
        </p:spPr>
        <p:txBody>
          <a:bodyPr vert="horz" wrap="square">
            <a:spAutoFit/>
          </a:bodyPr>
          <a:lstStyle>
            <a:defPPr>
              <a:defRPr lang="zh-CN"/>
            </a:defPPr>
            <a:lvl1pPr algn="ctr">
              <a:defRPr sz="2000">
                <a:solidFill>
                  <a:srgbClr val="494848"/>
                </a:solidFill>
                <a:latin typeface="汉仪清雅体繁" panose="00020600040101010101" pitchFamily="18" charset="-122"/>
                <a:ea typeface="汉仪清雅体繁" panose="00020600040101010101" pitchFamily="18" charset="-122"/>
              </a:defRPr>
            </a:lvl1pPr>
          </a:lstStyle>
          <a:p>
            <a:pPr algn="l"/>
            <a:r>
              <a:rPr lang="en-US" altLang="zh-CN" sz="8800" b="1" spc="300" dirty="0">
                <a:solidFill>
                  <a:schemeClr val="bg1"/>
                </a:solidFill>
                <a:latin typeface="+mn-lt"/>
                <a:ea typeface="+mn-ea"/>
                <a:cs typeface="+mn-ea"/>
                <a:sym typeface="+mn-lt"/>
              </a:rPr>
              <a:t>02</a:t>
            </a:r>
            <a:endParaRPr lang="zh-CN" altLang="en-US" sz="8800" b="1" spc="300" dirty="0">
              <a:solidFill>
                <a:schemeClr val="bg1"/>
              </a:solidFill>
              <a:latin typeface="+mn-lt"/>
              <a:ea typeface="+mn-ea"/>
              <a:cs typeface="+mn-ea"/>
              <a:sym typeface="+mn-lt"/>
            </a:endParaRPr>
          </a:p>
        </p:txBody>
      </p:sp>
      <p:sp>
        <p:nvSpPr>
          <p:cNvPr id="17" name="文本框 16">
            <a:extLst>
              <a:ext uri="{FF2B5EF4-FFF2-40B4-BE49-F238E27FC236}">
                <a16:creationId xmlns="" xmlns:a16="http://schemas.microsoft.com/office/drawing/2014/main" id="{AEEFE1D5-87B4-1F45-B6FB-B798DBBA7112}"/>
              </a:ext>
            </a:extLst>
          </p:cNvPr>
          <p:cNvSpPr txBox="1"/>
          <p:nvPr/>
        </p:nvSpPr>
        <p:spPr>
          <a:xfrm>
            <a:off x="1179198" y="3289969"/>
            <a:ext cx="6550756" cy="923330"/>
          </a:xfrm>
          <a:prstGeom prst="rect">
            <a:avLst/>
          </a:prstGeom>
          <a:noFill/>
        </p:spPr>
        <p:txBody>
          <a:bodyPr wrap="square" rtlCol="0">
            <a:spAutoFit/>
          </a:bodyPr>
          <a:lstStyle/>
          <a:p>
            <a:pPr algn="dist"/>
            <a:r>
              <a:rPr lang="zh-CN" altLang="en-US" sz="5400" b="1" spc="600" dirty="0">
                <a:solidFill>
                  <a:srgbClr val="244E3B"/>
                </a:solidFill>
                <a:cs typeface="+mn-ea"/>
                <a:sym typeface="+mn-lt"/>
              </a:rPr>
              <a:t>低碳生活的意义</a:t>
            </a:r>
          </a:p>
        </p:txBody>
      </p:sp>
      <p:sp>
        <p:nvSpPr>
          <p:cNvPr id="18" name="矩形 17">
            <a:extLst>
              <a:ext uri="{FF2B5EF4-FFF2-40B4-BE49-F238E27FC236}">
                <a16:creationId xmlns="" xmlns:a16="http://schemas.microsoft.com/office/drawing/2014/main" id="{194FA0E3-FB18-0247-A40D-0C77295B681E}"/>
              </a:ext>
            </a:extLst>
          </p:cNvPr>
          <p:cNvSpPr/>
          <p:nvPr/>
        </p:nvSpPr>
        <p:spPr>
          <a:xfrm>
            <a:off x="7460589" y="5499927"/>
            <a:ext cx="4518269" cy="1191993"/>
          </a:xfrm>
          <a:prstGeom prst="rect">
            <a:avLst/>
          </a:prstGeom>
        </p:spPr>
        <p:txBody>
          <a:bodyPr wrap="square">
            <a:spAutoFit/>
          </a:bodyPr>
          <a:lstStyle/>
          <a:p>
            <a:pPr>
              <a:lnSpc>
                <a:spcPct val="150000"/>
              </a:lnSpc>
            </a:pPr>
            <a:r>
              <a:rPr lang="en-US" altLang="zh-CN" sz="5400" b="1" spc="300" dirty="0">
                <a:solidFill>
                  <a:schemeClr val="bg1"/>
                </a:solidFill>
                <a:cs typeface="+mn-ea"/>
                <a:sym typeface="+mn-lt"/>
              </a:rPr>
              <a:t>PART  TWO</a:t>
            </a:r>
            <a:endParaRPr lang="zh-CN" altLang="en-US" sz="5400" b="1" spc="300" dirty="0">
              <a:solidFill>
                <a:schemeClr val="bg1"/>
              </a:solidFill>
              <a:cs typeface="+mn-ea"/>
              <a:sym typeface="+mn-lt"/>
            </a:endParaRPr>
          </a:p>
        </p:txBody>
      </p:sp>
    </p:spTree>
    <p:extLst>
      <p:ext uri="{BB962C8B-B14F-4D97-AF65-F5344CB8AC3E}">
        <p14:creationId xmlns:p14="http://schemas.microsoft.com/office/powerpoint/2010/main" val="1335939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5"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755304" y="67157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p>
        </p:txBody>
      </p:sp>
      <p:pic>
        <p:nvPicPr>
          <p:cNvPr id="82" name="图片 81" descr="绿色的草地&#10;&#10;描述已自动生成">
            <a:extLst>
              <a:ext uri="{FF2B5EF4-FFF2-40B4-BE49-F238E27FC236}">
                <a16:creationId xmlns="" xmlns:a16="http://schemas.microsoft.com/office/drawing/2014/main" id="{7AE8B68E-73AF-544D-84EE-B0722D3F7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62"/>
            <a:ext cx="12237720" cy="6912162"/>
          </a:xfrm>
          <a:prstGeom prst="rect">
            <a:avLst/>
          </a:prstGeom>
        </p:spPr>
      </p:pic>
      <p:sp>
        <p:nvSpPr>
          <p:cNvPr id="83" name="矩形 82">
            <a:extLst>
              <a:ext uri="{FF2B5EF4-FFF2-40B4-BE49-F238E27FC236}">
                <a16:creationId xmlns="" xmlns:a16="http://schemas.microsoft.com/office/drawing/2014/main" id="{026B9F3D-C51B-684C-9368-94005A78B6E1}"/>
              </a:ext>
            </a:extLst>
          </p:cNvPr>
          <p:cNvSpPr/>
          <p:nvPr/>
        </p:nvSpPr>
        <p:spPr>
          <a:xfrm>
            <a:off x="296562" y="321276"/>
            <a:ext cx="11640065" cy="6301946"/>
          </a:xfrm>
          <a:prstGeom prst="rect">
            <a:avLst/>
          </a:prstGeom>
          <a:solidFill>
            <a:schemeClr val="bg1"/>
          </a:solidFill>
          <a:ln w="57150">
            <a:solidFill>
              <a:srgbClr val="244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a:extLst>
              <a:ext uri="{FF2B5EF4-FFF2-40B4-BE49-F238E27FC236}">
                <a16:creationId xmlns="" xmlns:a16="http://schemas.microsoft.com/office/drawing/2014/main" id="{01CC6175-C0D4-5344-BE75-BD63AB94D89D}"/>
              </a:ext>
            </a:extLst>
          </p:cNvPr>
          <p:cNvGrpSpPr/>
          <p:nvPr/>
        </p:nvGrpSpPr>
        <p:grpSpPr>
          <a:xfrm>
            <a:off x="612573" y="625199"/>
            <a:ext cx="603468" cy="385836"/>
            <a:chOff x="5507206" y="1870053"/>
            <a:chExt cx="1167071" cy="746182"/>
          </a:xfrm>
          <a:solidFill>
            <a:srgbClr val="65BD0B"/>
          </a:solidFill>
        </p:grpSpPr>
        <p:pic>
          <p:nvPicPr>
            <p:cNvPr id="17" name="图形 16" descr="树叶 纯色填充">
              <a:extLst>
                <a:ext uri="{FF2B5EF4-FFF2-40B4-BE49-F238E27FC236}">
                  <a16:creationId xmlns="" xmlns:a16="http://schemas.microsoft.com/office/drawing/2014/main" id="{F57A7DA9-BB9A-5B44-8A4F-B90B46E3676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28095" y="1870053"/>
              <a:ext cx="746182" cy="746182"/>
            </a:xfrm>
            <a:prstGeom prst="rect">
              <a:avLst/>
            </a:prstGeom>
          </p:spPr>
        </p:pic>
        <p:pic>
          <p:nvPicPr>
            <p:cNvPr id="18" name="图形 17" descr="树叶 纯色填充">
              <a:extLst>
                <a:ext uri="{FF2B5EF4-FFF2-40B4-BE49-F238E27FC236}">
                  <a16:creationId xmlns="" xmlns:a16="http://schemas.microsoft.com/office/drawing/2014/main" id="{34B5D0DF-FF90-C94E-B110-F0E79F6010C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flipH="1">
              <a:off x="5507206" y="2004940"/>
              <a:ext cx="572816" cy="572816"/>
            </a:xfrm>
            <a:prstGeom prst="rect">
              <a:avLst/>
            </a:prstGeom>
          </p:spPr>
        </p:pic>
      </p:grpSp>
      <p:sp>
        <p:nvSpPr>
          <p:cNvPr id="19" name="文本框 18">
            <a:extLst>
              <a:ext uri="{FF2B5EF4-FFF2-40B4-BE49-F238E27FC236}">
                <a16:creationId xmlns="" xmlns:a16="http://schemas.microsoft.com/office/drawing/2014/main" id="{C09D3F08-779A-6543-B8C9-91C31A347DA1}"/>
              </a:ext>
            </a:extLst>
          </p:cNvPr>
          <p:cNvSpPr txBox="1"/>
          <p:nvPr/>
        </p:nvSpPr>
        <p:spPr>
          <a:xfrm>
            <a:off x="1325612" y="625199"/>
            <a:ext cx="2948858" cy="400110"/>
          </a:xfrm>
          <a:prstGeom prst="rect">
            <a:avLst/>
          </a:prstGeom>
          <a:noFill/>
        </p:spPr>
        <p:txBody>
          <a:bodyPr wrap="square" rtlCol="0">
            <a:spAutoFit/>
          </a:bodyPr>
          <a:lstStyle/>
          <a:p>
            <a:r>
              <a:rPr lang="zh-CN" altLang="en-US" sz="2000" b="1" spc="300" dirty="0">
                <a:solidFill>
                  <a:srgbClr val="8CBA5E"/>
                </a:solidFill>
                <a:cs typeface="+mn-ea"/>
                <a:sym typeface="+mn-lt"/>
              </a:rPr>
              <a:t>低碳生活的意义</a:t>
            </a:r>
          </a:p>
        </p:txBody>
      </p:sp>
      <p:sp>
        <p:nvSpPr>
          <p:cNvPr id="22" name="矩形 21">
            <a:extLst>
              <a:ext uri="{FF2B5EF4-FFF2-40B4-BE49-F238E27FC236}">
                <a16:creationId xmlns="" xmlns:a16="http://schemas.microsoft.com/office/drawing/2014/main" id="{7FBD1C29-22CE-A04E-9B0A-94EFD27BB985}"/>
              </a:ext>
            </a:extLst>
          </p:cNvPr>
          <p:cNvSpPr/>
          <p:nvPr/>
        </p:nvSpPr>
        <p:spPr>
          <a:xfrm>
            <a:off x="727710" y="4417340"/>
            <a:ext cx="4914902" cy="1688389"/>
          </a:xfrm>
          <a:prstGeom prst="rect">
            <a:avLst/>
          </a:prstGeom>
          <a:solidFill>
            <a:schemeClr val="bg1"/>
          </a:solidFill>
          <a:ln w="19050">
            <a:solidFill>
              <a:srgbClr val="8CB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 xmlns:a16="http://schemas.microsoft.com/office/drawing/2014/main" id="{FF18D873-287A-B84F-8F35-696FEBEDFB7A}"/>
              </a:ext>
            </a:extLst>
          </p:cNvPr>
          <p:cNvSpPr/>
          <p:nvPr/>
        </p:nvSpPr>
        <p:spPr>
          <a:xfrm>
            <a:off x="727710" y="1978512"/>
            <a:ext cx="4914902" cy="1640105"/>
          </a:xfrm>
          <a:prstGeom prst="rect">
            <a:avLst/>
          </a:prstGeom>
          <a:solidFill>
            <a:schemeClr val="bg1"/>
          </a:solidFill>
          <a:ln w="19050">
            <a:solidFill>
              <a:srgbClr val="8CB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 xmlns:a16="http://schemas.microsoft.com/office/drawing/2014/main" id="{E51C3787-10AA-414A-B6A0-84E08EC8253D}"/>
              </a:ext>
            </a:extLst>
          </p:cNvPr>
          <p:cNvSpPr/>
          <p:nvPr/>
        </p:nvSpPr>
        <p:spPr>
          <a:xfrm>
            <a:off x="6446520" y="4417340"/>
            <a:ext cx="5017770" cy="1688389"/>
          </a:xfrm>
          <a:prstGeom prst="rect">
            <a:avLst/>
          </a:prstGeom>
          <a:solidFill>
            <a:schemeClr val="bg1"/>
          </a:solidFill>
          <a:ln w="19050">
            <a:solidFill>
              <a:srgbClr val="8CB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a:extLst>
              <a:ext uri="{FF2B5EF4-FFF2-40B4-BE49-F238E27FC236}">
                <a16:creationId xmlns="" xmlns:a16="http://schemas.microsoft.com/office/drawing/2014/main" id="{A9B30738-AE0D-A544-A362-2A223602CD7C}"/>
              </a:ext>
            </a:extLst>
          </p:cNvPr>
          <p:cNvSpPr/>
          <p:nvPr/>
        </p:nvSpPr>
        <p:spPr>
          <a:xfrm>
            <a:off x="6446520" y="1978512"/>
            <a:ext cx="5017770" cy="1640105"/>
          </a:xfrm>
          <a:prstGeom prst="rect">
            <a:avLst/>
          </a:prstGeom>
          <a:solidFill>
            <a:schemeClr val="bg1"/>
          </a:solidFill>
          <a:ln w="19050">
            <a:solidFill>
              <a:srgbClr val="8CB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 xmlns:a16="http://schemas.microsoft.com/office/drawing/2014/main" id="{E0C38AD7-06AC-2243-A7DC-64962D8391DC}"/>
              </a:ext>
            </a:extLst>
          </p:cNvPr>
          <p:cNvSpPr/>
          <p:nvPr/>
        </p:nvSpPr>
        <p:spPr>
          <a:xfrm>
            <a:off x="4183380" y="2616872"/>
            <a:ext cx="1725930" cy="1204289"/>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 xmlns:a16="http://schemas.microsoft.com/office/drawing/2014/main" id="{2A187E37-110A-9E47-BA2E-F83B9A2BD45A}"/>
              </a:ext>
            </a:extLst>
          </p:cNvPr>
          <p:cNvSpPr/>
          <p:nvPr/>
        </p:nvSpPr>
        <p:spPr>
          <a:xfrm>
            <a:off x="6179822" y="2625639"/>
            <a:ext cx="1725930" cy="1204289"/>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a:extLst>
              <a:ext uri="{FF2B5EF4-FFF2-40B4-BE49-F238E27FC236}">
                <a16:creationId xmlns="" xmlns:a16="http://schemas.microsoft.com/office/drawing/2014/main" id="{04D904C6-9391-F445-8926-81BEEDC1288C}"/>
              </a:ext>
            </a:extLst>
          </p:cNvPr>
          <p:cNvSpPr/>
          <p:nvPr/>
        </p:nvSpPr>
        <p:spPr>
          <a:xfrm>
            <a:off x="4183380" y="4032471"/>
            <a:ext cx="1725930" cy="1204289"/>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a:extLst>
              <a:ext uri="{FF2B5EF4-FFF2-40B4-BE49-F238E27FC236}">
                <a16:creationId xmlns="" xmlns:a16="http://schemas.microsoft.com/office/drawing/2014/main" id="{1D4F65CC-2FB3-0E42-B1FE-E8BDD612D73D}"/>
              </a:ext>
            </a:extLst>
          </p:cNvPr>
          <p:cNvSpPr/>
          <p:nvPr/>
        </p:nvSpPr>
        <p:spPr>
          <a:xfrm>
            <a:off x="6179822" y="4041238"/>
            <a:ext cx="1725930" cy="1204289"/>
          </a:xfrm>
          <a:prstGeom prst="rect">
            <a:avLst/>
          </a:prstGeom>
          <a:solidFill>
            <a:srgbClr val="8CB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a:extLst>
              <a:ext uri="{FF2B5EF4-FFF2-40B4-BE49-F238E27FC236}">
                <a16:creationId xmlns="" xmlns:a16="http://schemas.microsoft.com/office/drawing/2014/main" id="{E3303B07-9D72-CE4E-BDA4-987F3134DB85}"/>
              </a:ext>
            </a:extLst>
          </p:cNvPr>
          <p:cNvSpPr/>
          <p:nvPr/>
        </p:nvSpPr>
        <p:spPr>
          <a:xfrm>
            <a:off x="5299712" y="3043921"/>
            <a:ext cx="1554480" cy="1554480"/>
          </a:xfrm>
          <a:prstGeom prst="ellipse">
            <a:avLst/>
          </a:prstGeom>
          <a:solidFill>
            <a:srgbClr val="244E3B"/>
          </a:solidFill>
          <a:ln w="22225">
            <a:solidFill>
              <a:srgbClr val="789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tiny-domestic-camera_73347">
            <a:extLst>
              <a:ext uri="{FF2B5EF4-FFF2-40B4-BE49-F238E27FC236}">
                <a16:creationId xmlns="" xmlns:a16="http://schemas.microsoft.com/office/drawing/2014/main" id="{135D837A-CD55-B64A-BAB5-8E563F37DF02}"/>
              </a:ext>
            </a:extLst>
          </p:cNvPr>
          <p:cNvSpPr>
            <a:spLocks noChangeAspect="1"/>
          </p:cNvSpPr>
          <p:nvPr/>
        </p:nvSpPr>
        <p:spPr bwMode="auto">
          <a:xfrm>
            <a:off x="5791157" y="3571489"/>
            <a:ext cx="609685" cy="499343"/>
          </a:xfrm>
          <a:custGeom>
            <a:avLst/>
            <a:gdLst>
              <a:gd name="connsiteX0" fmla="*/ 374823 w 605522"/>
              <a:gd name="connsiteY0" fmla="*/ 232327 h 495934"/>
              <a:gd name="connsiteX1" fmla="*/ 328351 w 605522"/>
              <a:gd name="connsiteY1" fmla="*/ 278712 h 495934"/>
              <a:gd name="connsiteX2" fmla="*/ 374823 w 605522"/>
              <a:gd name="connsiteY2" fmla="*/ 325282 h 495934"/>
              <a:gd name="connsiteX3" fmla="*/ 421479 w 605522"/>
              <a:gd name="connsiteY3" fmla="*/ 278712 h 495934"/>
              <a:gd name="connsiteX4" fmla="*/ 374823 w 605522"/>
              <a:gd name="connsiteY4" fmla="*/ 232327 h 495934"/>
              <a:gd name="connsiteX5" fmla="*/ 374823 w 605522"/>
              <a:gd name="connsiteY5" fmla="*/ 202876 h 495934"/>
              <a:gd name="connsiteX6" fmla="*/ 450984 w 605522"/>
              <a:gd name="connsiteY6" fmla="*/ 278712 h 495934"/>
              <a:gd name="connsiteX7" fmla="*/ 374823 w 605522"/>
              <a:gd name="connsiteY7" fmla="*/ 354733 h 495934"/>
              <a:gd name="connsiteX8" fmla="*/ 298845 w 605522"/>
              <a:gd name="connsiteY8" fmla="*/ 278712 h 495934"/>
              <a:gd name="connsiteX9" fmla="*/ 374823 w 605522"/>
              <a:gd name="connsiteY9" fmla="*/ 202876 h 495934"/>
              <a:gd name="connsiteX10" fmla="*/ 374858 w 605522"/>
              <a:gd name="connsiteY10" fmla="*/ 175958 h 495934"/>
              <a:gd name="connsiteX11" fmla="*/ 271966 w 605522"/>
              <a:gd name="connsiteY11" fmla="*/ 278712 h 495934"/>
              <a:gd name="connsiteX12" fmla="*/ 374858 w 605522"/>
              <a:gd name="connsiteY12" fmla="*/ 381650 h 495934"/>
              <a:gd name="connsiteX13" fmla="*/ 477933 w 605522"/>
              <a:gd name="connsiteY13" fmla="*/ 278712 h 495934"/>
              <a:gd name="connsiteX14" fmla="*/ 374858 w 605522"/>
              <a:gd name="connsiteY14" fmla="*/ 175958 h 495934"/>
              <a:gd name="connsiteX15" fmla="*/ 91625 w 605522"/>
              <a:gd name="connsiteY15" fmla="*/ 169355 h 495934"/>
              <a:gd name="connsiteX16" fmla="*/ 91625 w 605522"/>
              <a:gd name="connsiteY16" fmla="*/ 203964 h 495934"/>
              <a:gd name="connsiteX17" fmla="*/ 165728 w 605522"/>
              <a:gd name="connsiteY17" fmla="*/ 203964 h 495934"/>
              <a:gd name="connsiteX18" fmla="*/ 165728 w 605522"/>
              <a:gd name="connsiteY18" fmla="*/ 169355 h 495934"/>
              <a:gd name="connsiteX19" fmla="*/ 374858 w 605522"/>
              <a:gd name="connsiteY19" fmla="*/ 146494 h 495934"/>
              <a:gd name="connsiteX20" fmla="*/ 507436 w 605522"/>
              <a:gd name="connsiteY20" fmla="*/ 278712 h 495934"/>
              <a:gd name="connsiteX21" fmla="*/ 374858 w 605522"/>
              <a:gd name="connsiteY21" fmla="*/ 411114 h 495934"/>
              <a:gd name="connsiteX22" fmla="*/ 242463 w 605522"/>
              <a:gd name="connsiteY22" fmla="*/ 278712 h 495934"/>
              <a:gd name="connsiteX23" fmla="*/ 374858 w 605522"/>
              <a:gd name="connsiteY23" fmla="*/ 146494 h 495934"/>
              <a:gd name="connsiteX24" fmla="*/ 91625 w 605522"/>
              <a:gd name="connsiteY24" fmla="*/ 144871 h 495934"/>
              <a:gd name="connsiteX25" fmla="*/ 165728 w 605522"/>
              <a:gd name="connsiteY25" fmla="*/ 144871 h 495934"/>
              <a:gd name="connsiteX26" fmla="*/ 190245 w 605522"/>
              <a:gd name="connsiteY26" fmla="*/ 169355 h 495934"/>
              <a:gd name="connsiteX27" fmla="*/ 190245 w 605522"/>
              <a:gd name="connsiteY27" fmla="*/ 203964 h 495934"/>
              <a:gd name="connsiteX28" fmla="*/ 165728 w 605522"/>
              <a:gd name="connsiteY28" fmla="*/ 228632 h 495934"/>
              <a:gd name="connsiteX29" fmla="*/ 91625 w 605522"/>
              <a:gd name="connsiteY29" fmla="*/ 228632 h 495934"/>
              <a:gd name="connsiteX30" fmla="*/ 67108 w 605522"/>
              <a:gd name="connsiteY30" fmla="*/ 203964 h 495934"/>
              <a:gd name="connsiteX31" fmla="*/ 67108 w 605522"/>
              <a:gd name="connsiteY31" fmla="*/ 169355 h 495934"/>
              <a:gd name="connsiteX32" fmla="*/ 91625 w 605522"/>
              <a:gd name="connsiteY32" fmla="*/ 144871 h 495934"/>
              <a:gd name="connsiteX33" fmla="*/ 55315 w 605522"/>
              <a:gd name="connsiteY33" fmla="*/ 98487 h 495934"/>
              <a:gd name="connsiteX34" fmla="*/ 36877 w 605522"/>
              <a:gd name="connsiteY34" fmla="*/ 116896 h 495934"/>
              <a:gd name="connsiteX35" fmla="*/ 36877 w 605522"/>
              <a:gd name="connsiteY35" fmla="*/ 440708 h 495934"/>
              <a:gd name="connsiteX36" fmla="*/ 55315 w 605522"/>
              <a:gd name="connsiteY36" fmla="*/ 459116 h 495934"/>
              <a:gd name="connsiteX37" fmla="*/ 550207 w 605522"/>
              <a:gd name="connsiteY37" fmla="*/ 459116 h 495934"/>
              <a:gd name="connsiteX38" fmla="*/ 568645 w 605522"/>
              <a:gd name="connsiteY38" fmla="*/ 440708 h 495934"/>
              <a:gd name="connsiteX39" fmla="*/ 568645 w 605522"/>
              <a:gd name="connsiteY39" fmla="*/ 116896 h 495934"/>
              <a:gd name="connsiteX40" fmla="*/ 550207 w 605522"/>
              <a:gd name="connsiteY40" fmla="*/ 98487 h 495934"/>
              <a:gd name="connsiteX41" fmla="*/ 406755 w 605522"/>
              <a:gd name="connsiteY41" fmla="*/ 36818 h 495934"/>
              <a:gd name="connsiteX42" fmla="*/ 406755 w 605522"/>
              <a:gd name="connsiteY42" fmla="*/ 59092 h 495934"/>
              <a:gd name="connsiteX43" fmla="*/ 488253 w 605522"/>
              <a:gd name="connsiteY43" fmla="*/ 59092 h 495934"/>
              <a:gd name="connsiteX44" fmla="*/ 488253 w 605522"/>
              <a:gd name="connsiteY44" fmla="*/ 36818 h 495934"/>
              <a:gd name="connsiteX45" fmla="*/ 400486 w 605522"/>
              <a:gd name="connsiteY45" fmla="*/ 0 h 495934"/>
              <a:gd name="connsiteX46" fmla="*/ 494338 w 605522"/>
              <a:gd name="connsiteY46" fmla="*/ 0 h 495934"/>
              <a:gd name="connsiteX47" fmla="*/ 525130 w 605522"/>
              <a:gd name="connsiteY47" fmla="*/ 30559 h 495934"/>
              <a:gd name="connsiteX48" fmla="*/ 525130 w 605522"/>
              <a:gd name="connsiteY48" fmla="*/ 61670 h 495934"/>
              <a:gd name="connsiteX49" fmla="*/ 550207 w 605522"/>
              <a:gd name="connsiteY49" fmla="*/ 61670 h 495934"/>
              <a:gd name="connsiteX50" fmla="*/ 605522 w 605522"/>
              <a:gd name="connsiteY50" fmla="*/ 116896 h 495934"/>
              <a:gd name="connsiteX51" fmla="*/ 605522 w 605522"/>
              <a:gd name="connsiteY51" fmla="*/ 440708 h 495934"/>
              <a:gd name="connsiteX52" fmla="*/ 550207 w 605522"/>
              <a:gd name="connsiteY52" fmla="*/ 495934 h 495934"/>
              <a:gd name="connsiteX53" fmla="*/ 55315 w 605522"/>
              <a:gd name="connsiteY53" fmla="*/ 495934 h 495934"/>
              <a:gd name="connsiteX54" fmla="*/ 0 w 605522"/>
              <a:gd name="connsiteY54" fmla="*/ 440708 h 495934"/>
              <a:gd name="connsiteX55" fmla="*/ 0 w 605522"/>
              <a:gd name="connsiteY55" fmla="*/ 116896 h 495934"/>
              <a:gd name="connsiteX56" fmla="*/ 55315 w 605522"/>
              <a:gd name="connsiteY56" fmla="*/ 61670 h 495934"/>
              <a:gd name="connsiteX57" fmla="*/ 369878 w 605522"/>
              <a:gd name="connsiteY57" fmla="*/ 61670 h 495934"/>
              <a:gd name="connsiteX58" fmla="*/ 369878 w 605522"/>
              <a:gd name="connsiteY58" fmla="*/ 30559 h 495934"/>
              <a:gd name="connsiteX59" fmla="*/ 400486 w 605522"/>
              <a:gd name="connsiteY59" fmla="*/ 0 h 49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5522" h="495934">
                <a:moveTo>
                  <a:pt x="374823" y="232327"/>
                </a:moveTo>
                <a:cubicBezTo>
                  <a:pt x="349189" y="232327"/>
                  <a:pt x="328351" y="253127"/>
                  <a:pt x="328351" y="278712"/>
                </a:cubicBezTo>
                <a:cubicBezTo>
                  <a:pt x="328351" y="304482"/>
                  <a:pt x="349189" y="325282"/>
                  <a:pt x="374823" y="325282"/>
                </a:cubicBezTo>
                <a:cubicBezTo>
                  <a:pt x="400640" y="325282"/>
                  <a:pt x="421479" y="304482"/>
                  <a:pt x="421479" y="278712"/>
                </a:cubicBezTo>
                <a:cubicBezTo>
                  <a:pt x="421479" y="253127"/>
                  <a:pt x="400640" y="232327"/>
                  <a:pt x="374823" y="232327"/>
                </a:cubicBezTo>
                <a:close/>
                <a:moveTo>
                  <a:pt x="374823" y="202876"/>
                </a:moveTo>
                <a:cubicBezTo>
                  <a:pt x="416868" y="202876"/>
                  <a:pt x="450984" y="236929"/>
                  <a:pt x="450984" y="278712"/>
                </a:cubicBezTo>
                <a:cubicBezTo>
                  <a:pt x="450984" y="320680"/>
                  <a:pt x="416868" y="354733"/>
                  <a:pt x="374823" y="354733"/>
                </a:cubicBezTo>
                <a:cubicBezTo>
                  <a:pt x="332961" y="354733"/>
                  <a:pt x="298845" y="320680"/>
                  <a:pt x="298845" y="278712"/>
                </a:cubicBezTo>
                <a:cubicBezTo>
                  <a:pt x="298845" y="236929"/>
                  <a:pt x="332961" y="202876"/>
                  <a:pt x="374823" y="202876"/>
                </a:cubicBezTo>
                <a:close/>
                <a:moveTo>
                  <a:pt x="374858" y="175958"/>
                </a:moveTo>
                <a:cubicBezTo>
                  <a:pt x="318064" y="175958"/>
                  <a:pt x="271966" y="221995"/>
                  <a:pt x="271966" y="278712"/>
                </a:cubicBezTo>
                <a:cubicBezTo>
                  <a:pt x="271966" y="335614"/>
                  <a:pt x="318064" y="381650"/>
                  <a:pt x="374858" y="381650"/>
                </a:cubicBezTo>
                <a:cubicBezTo>
                  <a:pt x="431651" y="381650"/>
                  <a:pt x="477933" y="335614"/>
                  <a:pt x="477933" y="278712"/>
                </a:cubicBezTo>
                <a:cubicBezTo>
                  <a:pt x="477933" y="221995"/>
                  <a:pt x="431651" y="175958"/>
                  <a:pt x="374858" y="175958"/>
                </a:cubicBezTo>
                <a:close/>
                <a:moveTo>
                  <a:pt x="91625" y="169355"/>
                </a:moveTo>
                <a:lnTo>
                  <a:pt x="91625" y="203964"/>
                </a:lnTo>
                <a:lnTo>
                  <a:pt x="165728" y="203964"/>
                </a:lnTo>
                <a:lnTo>
                  <a:pt x="165728" y="169355"/>
                </a:lnTo>
                <a:close/>
                <a:moveTo>
                  <a:pt x="374858" y="146494"/>
                </a:moveTo>
                <a:cubicBezTo>
                  <a:pt x="448062" y="146494"/>
                  <a:pt x="507436" y="205790"/>
                  <a:pt x="507436" y="278712"/>
                </a:cubicBezTo>
                <a:cubicBezTo>
                  <a:pt x="507436" y="351819"/>
                  <a:pt x="448062" y="411114"/>
                  <a:pt x="374858" y="411114"/>
                </a:cubicBezTo>
                <a:cubicBezTo>
                  <a:pt x="301838" y="411114"/>
                  <a:pt x="242463" y="351819"/>
                  <a:pt x="242463" y="278712"/>
                </a:cubicBezTo>
                <a:cubicBezTo>
                  <a:pt x="242463" y="205790"/>
                  <a:pt x="301838" y="146494"/>
                  <a:pt x="374858" y="146494"/>
                </a:cubicBezTo>
                <a:close/>
                <a:moveTo>
                  <a:pt x="91625" y="144871"/>
                </a:moveTo>
                <a:lnTo>
                  <a:pt x="165728" y="144871"/>
                </a:lnTo>
                <a:cubicBezTo>
                  <a:pt x="179369" y="144871"/>
                  <a:pt x="190245" y="155916"/>
                  <a:pt x="190245" y="169355"/>
                </a:cubicBezTo>
                <a:lnTo>
                  <a:pt x="190245" y="203964"/>
                </a:lnTo>
                <a:cubicBezTo>
                  <a:pt x="190245" y="217587"/>
                  <a:pt x="179369" y="228632"/>
                  <a:pt x="165728" y="228632"/>
                </a:cubicBezTo>
                <a:lnTo>
                  <a:pt x="91625" y="228632"/>
                </a:lnTo>
                <a:cubicBezTo>
                  <a:pt x="77984" y="228632"/>
                  <a:pt x="67108" y="217587"/>
                  <a:pt x="67108" y="203964"/>
                </a:cubicBezTo>
                <a:lnTo>
                  <a:pt x="67108" y="169355"/>
                </a:lnTo>
                <a:cubicBezTo>
                  <a:pt x="67108" y="155916"/>
                  <a:pt x="77984" y="144871"/>
                  <a:pt x="91625" y="144871"/>
                </a:cubicBezTo>
                <a:close/>
                <a:moveTo>
                  <a:pt x="55315" y="98487"/>
                </a:moveTo>
                <a:cubicBezTo>
                  <a:pt x="45174" y="98487"/>
                  <a:pt x="36877" y="106771"/>
                  <a:pt x="36877" y="116896"/>
                </a:cubicBezTo>
                <a:lnTo>
                  <a:pt x="36877" y="440708"/>
                </a:lnTo>
                <a:cubicBezTo>
                  <a:pt x="36877" y="450832"/>
                  <a:pt x="45174" y="459116"/>
                  <a:pt x="55315" y="459116"/>
                </a:cubicBezTo>
                <a:lnTo>
                  <a:pt x="550207" y="459116"/>
                </a:lnTo>
                <a:cubicBezTo>
                  <a:pt x="560348" y="459116"/>
                  <a:pt x="568645" y="450832"/>
                  <a:pt x="568645" y="440708"/>
                </a:cubicBezTo>
                <a:lnTo>
                  <a:pt x="568645" y="116896"/>
                </a:lnTo>
                <a:cubicBezTo>
                  <a:pt x="568645" y="106771"/>
                  <a:pt x="560348" y="98487"/>
                  <a:pt x="550207" y="98487"/>
                </a:cubicBezTo>
                <a:close/>
                <a:moveTo>
                  <a:pt x="406755" y="36818"/>
                </a:moveTo>
                <a:lnTo>
                  <a:pt x="406755" y="59092"/>
                </a:lnTo>
                <a:lnTo>
                  <a:pt x="488253" y="59092"/>
                </a:lnTo>
                <a:lnTo>
                  <a:pt x="488253" y="36818"/>
                </a:lnTo>
                <a:close/>
                <a:moveTo>
                  <a:pt x="400486" y="0"/>
                </a:moveTo>
                <a:lnTo>
                  <a:pt x="494338" y="0"/>
                </a:lnTo>
                <a:cubicBezTo>
                  <a:pt x="511301" y="0"/>
                  <a:pt x="525130" y="13623"/>
                  <a:pt x="525130" y="30559"/>
                </a:cubicBezTo>
                <a:lnTo>
                  <a:pt x="525130" y="61670"/>
                </a:lnTo>
                <a:lnTo>
                  <a:pt x="550207" y="61670"/>
                </a:lnTo>
                <a:cubicBezTo>
                  <a:pt x="580630" y="61670"/>
                  <a:pt x="605522" y="86337"/>
                  <a:pt x="605522" y="116896"/>
                </a:cubicBezTo>
                <a:lnTo>
                  <a:pt x="605522" y="440708"/>
                </a:lnTo>
                <a:cubicBezTo>
                  <a:pt x="605522" y="471082"/>
                  <a:pt x="580630" y="495934"/>
                  <a:pt x="550207" y="495934"/>
                </a:cubicBezTo>
                <a:lnTo>
                  <a:pt x="55315" y="495934"/>
                </a:lnTo>
                <a:cubicBezTo>
                  <a:pt x="24892" y="495934"/>
                  <a:pt x="0" y="471082"/>
                  <a:pt x="0" y="440708"/>
                </a:cubicBezTo>
                <a:lnTo>
                  <a:pt x="0" y="116896"/>
                </a:lnTo>
                <a:cubicBezTo>
                  <a:pt x="0" y="86337"/>
                  <a:pt x="24892" y="61670"/>
                  <a:pt x="55315" y="61670"/>
                </a:cubicBezTo>
                <a:lnTo>
                  <a:pt x="369878" y="61670"/>
                </a:lnTo>
                <a:lnTo>
                  <a:pt x="369878" y="30559"/>
                </a:lnTo>
                <a:cubicBezTo>
                  <a:pt x="369878" y="13623"/>
                  <a:pt x="383522" y="0"/>
                  <a:pt x="400486" y="0"/>
                </a:cubicBezTo>
                <a:close/>
              </a:path>
            </a:pathLst>
          </a:custGeom>
          <a:solidFill>
            <a:schemeClr val="bg1"/>
          </a:solidFill>
          <a:ln>
            <a:noFill/>
          </a:ln>
        </p:spPr>
        <p:txBody>
          <a:bodyPr/>
          <a:lstStyle/>
          <a:p>
            <a:endParaRPr lang="zh-CN" altLang="en-US">
              <a:cs typeface="+mn-ea"/>
              <a:sym typeface="+mn-lt"/>
            </a:endParaRPr>
          </a:p>
        </p:txBody>
      </p:sp>
      <p:sp>
        <p:nvSpPr>
          <p:cNvPr id="43" name="文本框 42">
            <a:extLst>
              <a:ext uri="{FF2B5EF4-FFF2-40B4-BE49-F238E27FC236}">
                <a16:creationId xmlns="" xmlns:a16="http://schemas.microsoft.com/office/drawing/2014/main" id="{C8648E1B-49A6-294F-AE51-DB6A59409D8F}"/>
              </a:ext>
            </a:extLst>
          </p:cNvPr>
          <p:cNvSpPr txBox="1"/>
          <p:nvPr/>
        </p:nvSpPr>
        <p:spPr>
          <a:xfrm>
            <a:off x="8023676" y="2097651"/>
            <a:ext cx="2541306"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244E3B"/>
                </a:solidFill>
                <a:latin typeface="+mn-lt"/>
                <a:ea typeface="+mn-ea"/>
                <a:cs typeface="+mn-ea"/>
                <a:sym typeface="+mn-lt"/>
              </a:rPr>
              <a:t>添加文本信息</a:t>
            </a:r>
          </a:p>
        </p:txBody>
      </p:sp>
      <p:sp>
        <p:nvSpPr>
          <p:cNvPr id="44" name="矩形 43">
            <a:extLst>
              <a:ext uri="{FF2B5EF4-FFF2-40B4-BE49-F238E27FC236}">
                <a16:creationId xmlns="" xmlns:a16="http://schemas.microsoft.com/office/drawing/2014/main" id="{DBB3CFC2-2DDF-324C-BC07-94628151B739}"/>
              </a:ext>
            </a:extLst>
          </p:cNvPr>
          <p:cNvSpPr/>
          <p:nvPr/>
        </p:nvSpPr>
        <p:spPr>
          <a:xfrm>
            <a:off x="8023676" y="2505438"/>
            <a:ext cx="3322690" cy="932563"/>
          </a:xfrm>
          <a:prstGeom prst="rect">
            <a:avLst/>
          </a:prstGeom>
        </p:spPr>
        <p:txBody>
          <a:bodyPr wrap="square">
            <a:spAutoFit/>
          </a:bodyPr>
          <a:lstStyle/>
          <a:p>
            <a:pPr>
              <a:lnSpc>
                <a:spcPct val="130000"/>
              </a:lnSpc>
            </a:pPr>
            <a:r>
              <a:rPr lang="zh-CN" altLang="en-US" sz="1400" spc="300" dirty="0">
                <a:solidFill>
                  <a:srgbClr val="244E3B"/>
                </a:solidFill>
                <a:cs typeface="+mn-ea"/>
                <a:sym typeface="+mn-lt"/>
              </a:rPr>
              <a:t>标题数字等都可以通过点击和重新输入进行更改。文字数字大小颜色参考此模板</a:t>
            </a:r>
          </a:p>
        </p:txBody>
      </p:sp>
      <p:sp>
        <p:nvSpPr>
          <p:cNvPr id="46" name="文本框 45">
            <a:extLst>
              <a:ext uri="{FF2B5EF4-FFF2-40B4-BE49-F238E27FC236}">
                <a16:creationId xmlns="" xmlns:a16="http://schemas.microsoft.com/office/drawing/2014/main" id="{FA86F114-CA91-D842-A13B-BD8F43311C09}"/>
              </a:ext>
            </a:extLst>
          </p:cNvPr>
          <p:cNvSpPr txBox="1"/>
          <p:nvPr/>
        </p:nvSpPr>
        <p:spPr>
          <a:xfrm>
            <a:off x="8083518" y="4550661"/>
            <a:ext cx="2541306" cy="424732"/>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1800" dirty="0">
                <a:solidFill>
                  <a:srgbClr val="244E3B"/>
                </a:solidFill>
                <a:latin typeface="+mn-lt"/>
                <a:ea typeface="+mn-ea"/>
                <a:cs typeface="+mn-ea"/>
                <a:sym typeface="+mn-lt"/>
              </a:rPr>
              <a:t>添加文本信息</a:t>
            </a:r>
          </a:p>
        </p:txBody>
      </p:sp>
      <p:sp>
        <p:nvSpPr>
          <p:cNvPr id="47" name="矩形 46">
            <a:extLst>
              <a:ext uri="{FF2B5EF4-FFF2-40B4-BE49-F238E27FC236}">
                <a16:creationId xmlns="" xmlns:a16="http://schemas.microsoft.com/office/drawing/2014/main" id="{A7647731-2AD5-D54F-8DC9-D10334478DB2}"/>
              </a:ext>
            </a:extLst>
          </p:cNvPr>
          <p:cNvSpPr/>
          <p:nvPr/>
        </p:nvSpPr>
        <p:spPr>
          <a:xfrm>
            <a:off x="8083518" y="4958448"/>
            <a:ext cx="3322690" cy="932563"/>
          </a:xfrm>
          <a:prstGeom prst="rect">
            <a:avLst/>
          </a:prstGeom>
        </p:spPr>
        <p:txBody>
          <a:bodyPr wrap="square">
            <a:spAutoFit/>
          </a:bodyPr>
          <a:lstStyle/>
          <a:p>
            <a:pPr>
              <a:lnSpc>
                <a:spcPct val="130000"/>
              </a:lnSpc>
            </a:pPr>
            <a:r>
              <a:rPr lang="zh-CN" altLang="en-US" sz="1400" spc="300" dirty="0">
                <a:solidFill>
                  <a:srgbClr val="244E3B"/>
                </a:solidFill>
                <a:cs typeface="+mn-ea"/>
                <a:sym typeface="+mn-lt"/>
              </a:rPr>
              <a:t>标题数字等都可以通过点击和重新输入进行更改。文字数字大小颜色参考此模板</a:t>
            </a:r>
          </a:p>
        </p:txBody>
      </p:sp>
      <p:sp>
        <p:nvSpPr>
          <p:cNvPr id="49" name="文本框 48">
            <a:extLst>
              <a:ext uri="{FF2B5EF4-FFF2-40B4-BE49-F238E27FC236}">
                <a16:creationId xmlns="" xmlns:a16="http://schemas.microsoft.com/office/drawing/2014/main" id="{A6CA22FC-F54B-F942-906D-0FBEF7208D6E}"/>
              </a:ext>
            </a:extLst>
          </p:cNvPr>
          <p:cNvSpPr txBox="1"/>
          <p:nvPr/>
        </p:nvSpPr>
        <p:spPr>
          <a:xfrm>
            <a:off x="1618331" y="4548267"/>
            <a:ext cx="2541306" cy="396583"/>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r"/>
            <a:r>
              <a:rPr lang="zh-CN" altLang="en-US" sz="1800" dirty="0">
                <a:solidFill>
                  <a:srgbClr val="244E3B"/>
                </a:solidFill>
                <a:latin typeface="+mn-lt"/>
                <a:ea typeface="+mn-ea"/>
                <a:cs typeface="+mn-ea"/>
                <a:sym typeface="+mn-lt"/>
              </a:rPr>
              <a:t>添加文本信息</a:t>
            </a:r>
          </a:p>
        </p:txBody>
      </p:sp>
      <p:sp>
        <p:nvSpPr>
          <p:cNvPr id="50" name="矩形 49">
            <a:extLst>
              <a:ext uri="{FF2B5EF4-FFF2-40B4-BE49-F238E27FC236}">
                <a16:creationId xmlns="" xmlns:a16="http://schemas.microsoft.com/office/drawing/2014/main" id="{C9C070F3-6F2D-C042-8147-3E89A3DC37A4}"/>
              </a:ext>
            </a:extLst>
          </p:cNvPr>
          <p:cNvSpPr/>
          <p:nvPr/>
        </p:nvSpPr>
        <p:spPr>
          <a:xfrm>
            <a:off x="953776" y="4948377"/>
            <a:ext cx="3205861" cy="932563"/>
          </a:xfrm>
          <a:prstGeom prst="rect">
            <a:avLst/>
          </a:prstGeom>
        </p:spPr>
        <p:txBody>
          <a:bodyPr wrap="square">
            <a:spAutoFit/>
          </a:bodyPr>
          <a:lstStyle/>
          <a:p>
            <a:pPr algn="r">
              <a:lnSpc>
                <a:spcPct val="130000"/>
              </a:lnSpc>
            </a:pPr>
            <a:r>
              <a:rPr lang="zh-CN" altLang="en-US" sz="1400" spc="300" dirty="0">
                <a:solidFill>
                  <a:srgbClr val="244E3B"/>
                </a:solidFill>
                <a:cs typeface="+mn-ea"/>
                <a:sym typeface="+mn-lt"/>
              </a:rPr>
              <a:t>标题数字等都可以通过点击和重新输入进行更改。文字数字大小颜色参考此模板</a:t>
            </a:r>
          </a:p>
        </p:txBody>
      </p:sp>
      <p:sp>
        <p:nvSpPr>
          <p:cNvPr id="52" name="文本框 51">
            <a:extLst>
              <a:ext uri="{FF2B5EF4-FFF2-40B4-BE49-F238E27FC236}">
                <a16:creationId xmlns="" xmlns:a16="http://schemas.microsoft.com/office/drawing/2014/main" id="{8D01527F-EAB5-CB45-AC7D-453AC1B1272B}"/>
              </a:ext>
            </a:extLst>
          </p:cNvPr>
          <p:cNvSpPr txBox="1"/>
          <p:nvPr/>
        </p:nvSpPr>
        <p:spPr>
          <a:xfrm>
            <a:off x="1537729" y="2099150"/>
            <a:ext cx="2541306" cy="424732"/>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pPr algn="r"/>
            <a:r>
              <a:rPr lang="zh-CN" altLang="en-US" sz="1800" dirty="0">
                <a:solidFill>
                  <a:srgbClr val="244E3B"/>
                </a:solidFill>
                <a:latin typeface="+mn-lt"/>
                <a:ea typeface="+mn-ea"/>
                <a:cs typeface="+mn-ea"/>
                <a:sym typeface="+mn-lt"/>
              </a:rPr>
              <a:t>添加文本信息</a:t>
            </a:r>
          </a:p>
        </p:txBody>
      </p:sp>
      <p:sp>
        <p:nvSpPr>
          <p:cNvPr id="53" name="矩形 52">
            <a:extLst>
              <a:ext uri="{FF2B5EF4-FFF2-40B4-BE49-F238E27FC236}">
                <a16:creationId xmlns="" xmlns:a16="http://schemas.microsoft.com/office/drawing/2014/main" id="{B05F6718-7067-2749-B167-BAAA3E3AD06C}"/>
              </a:ext>
            </a:extLst>
          </p:cNvPr>
          <p:cNvSpPr/>
          <p:nvPr/>
        </p:nvSpPr>
        <p:spPr>
          <a:xfrm>
            <a:off x="873174" y="2499260"/>
            <a:ext cx="3205861" cy="932563"/>
          </a:xfrm>
          <a:prstGeom prst="rect">
            <a:avLst/>
          </a:prstGeom>
        </p:spPr>
        <p:txBody>
          <a:bodyPr wrap="square">
            <a:spAutoFit/>
          </a:bodyPr>
          <a:lstStyle/>
          <a:p>
            <a:pPr algn="r">
              <a:lnSpc>
                <a:spcPct val="130000"/>
              </a:lnSpc>
            </a:pPr>
            <a:r>
              <a:rPr lang="zh-CN" altLang="en-US" sz="1400" spc="300" dirty="0">
                <a:solidFill>
                  <a:srgbClr val="244E3B"/>
                </a:solidFill>
                <a:cs typeface="+mn-ea"/>
                <a:sym typeface="+mn-lt"/>
              </a:rPr>
              <a:t>标题数字等都可以通过点击和重新输入进行更改。文字数字大小颜色参考此模板</a:t>
            </a:r>
          </a:p>
        </p:txBody>
      </p:sp>
      <p:sp>
        <p:nvSpPr>
          <p:cNvPr id="54" name="search-symbol-on-laptop_52085">
            <a:extLst>
              <a:ext uri="{FF2B5EF4-FFF2-40B4-BE49-F238E27FC236}">
                <a16:creationId xmlns="" xmlns:a16="http://schemas.microsoft.com/office/drawing/2014/main" id="{8B4EE93E-8931-E040-A49A-F07F7F5CF206}"/>
              </a:ext>
            </a:extLst>
          </p:cNvPr>
          <p:cNvSpPr>
            <a:spLocks noChangeAspect="1"/>
          </p:cNvSpPr>
          <p:nvPr/>
        </p:nvSpPr>
        <p:spPr bwMode="auto">
          <a:xfrm>
            <a:off x="7105608" y="2879321"/>
            <a:ext cx="522010" cy="521404"/>
          </a:xfrm>
          <a:custGeom>
            <a:avLst/>
            <a:gdLst>
              <a:gd name="connsiteX0" fmla="*/ 285664 w 607709"/>
              <a:gd name="connsiteY0" fmla="*/ 459028 h 607004"/>
              <a:gd name="connsiteX1" fmla="*/ 303937 w 607709"/>
              <a:gd name="connsiteY1" fmla="*/ 460157 h 607004"/>
              <a:gd name="connsiteX2" fmla="*/ 322116 w 607709"/>
              <a:gd name="connsiteY2" fmla="*/ 459028 h 607004"/>
              <a:gd name="connsiteX3" fmla="*/ 322116 w 607709"/>
              <a:gd name="connsiteY3" fmla="*/ 467683 h 607004"/>
              <a:gd name="connsiteX4" fmla="*/ 322116 w 607709"/>
              <a:gd name="connsiteY4" fmla="*/ 504559 h 607004"/>
              <a:gd name="connsiteX5" fmla="*/ 356778 w 607709"/>
              <a:gd name="connsiteY5" fmla="*/ 554230 h 607004"/>
              <a:gd name="connsiteX6" fmla="*/ 303937 w 607709"/>
              <a:gd name="connsiteY6" fmla="*/ 607004 h 607004"/>
              <a:gd name="connsiteX7" fmla="*/ 251001 w 607709"/>
              <a:gd name="connsiteY7" fmla="*/ 554230 h 607004"/>
              <a:gd name="connsiteX8" fmla="*/ 285664 w 607709"/>
              <a:gd name="connsiteY8" fmla="*/ 504559 h 607004"/>
              <a:gd name="connsiteX9" fmla="*/ 285664 w 607709"/>
              <a:gd name="connsiteY9" fmla="*/ 467683 h 607004"/>
              <a:gd name="connsiteX10" fmla="*/ 426971 w 607709"/>
              <a:gd name="connsiteY10" fmla="*/ 400600 h 607004"/>
              <a:gd name="connsiteX11" fmla="*/ 459183 w 607709"/>
              <a:gd name="connsiteY11" fmla="*/ 432678 h 607004"/>
              <a:gd name="connsiteX12" fmla="*/ 481411 w 607709"/>
              <a:gd name="connsiteY12" fmla="*/ 427786 h 607004"/>
              <a:gd name="connsiteX13" fmla="*/ 534250 w 607709"/>
              <a:gd name="connsiteY13" fmla="*/ 480843 h 607004"/>
              <a:gd name="connsiteX14" fmla="*/ 481411 w 607709"/>
              <a:gd name="connsiteY14" fmla="*/ 533616 h 607004"/>
              <a:gd name="connsiteX15" fmla="*/ 428478 w 607709"/>
              <a:gd name="connsiteY15" fmla="*/ 480843 h 607004"/>
              <a:gd name="connsiteX16" fmla="*/ 433376 w 607709"/>
              <a:gd name="connsiteY16" fmla="*/ 458641 h 607004"/>
              <a:gd name="connsiteX17" fmla="*/ 401164 w 607709"/>
              <a:gd name="connsiteY17" fmla="*/ 426375 h 607004"/>
              <a:gd name="connsiteX18" fmla="*/ 426971 w 607709"/>
              <a:gd name="connsiteY18" fmla="*/ 400600 h 607004"/>
              <a:gd name="connsiteX19" fmla="*/ 180789 w 607709"/>
              <a:gd name="connsiteY19" fmla="*/ 400600 h 607004"/>
              <a:gd name="connsiteX20" fmla="*/ 206686 w 607709"/>
              <a:gd name="connsiteY20" fmla="*/ 426182 h 607004"/>
              <a:gd name="connsiteX21" fmla="*/ 174385 w 607709"/>
              <a:gd name="connsiteY21" fmla="*/ 458349 h 607004"/>
              <a:gd name="connsiteX22" fmla="*/ 179282 w 607709"/>
              <a:gd name="connsiteY22" fmla="*/ 480546 h 607004"/>
              <a:gd name="connsiteX23" fmla="*/ 126453 w 607709"/>
              <a:gd name="connsiteY23" fmla="*/ 533404 h 607004"/>
              <a:gd name="connsiteX24" fmla="*/ 73529 w 607709"/>
              <a:gd name="connsiteY24" fmla="*/ 480546 h 607004"/>
              <a:gd name="connsiteX25" fmla="*/ 126453 w 607709"/>
              <a:gd name="connsiteY25" fmla="*/ 427781 h 607004"/>
              <a:gd name="connsiteX26" fmla="*/ 148677 w 607709"/>
              <a:gd name="connsiteY26" fmla="*/ 432672 h 607004"/>
              <a:gd name="connsiteX27" fmla="*/ 361571 w 607709"/>
              <a:gd name="connsiteY27" fmla="*/ 349156 h 607004"/>
              <a:gd name="connsiteX28" fmla="*/ 341320 w 607709"/>
              <a:gd name="connsiteY28" fmla="*/ 390073 h 607004"/>
              <a:gd name="connsiteX29" fmla="*/ 386438 w 607709"/>
              <a:gd name="connsiteY29" fmla="*/ 349156 h 607004"/>
              <a:gd name="connsiteX30" fmla="*/ 313439 w 607709"/>
              <a:gd name="connsiteY30" fmla="*/ 349156 h 607004"/>
              <a:gd name="connsiteX31" fmla="*/ 313439 w 607709"/>
              <a:gd name="connsiteY31" fmla="*/ 393835 h 607004"/>
              <a:gd name="connsiteX32" fmla="*/ 341603 w 607709"/>
              <a:gd name="connsiteY32" fmla="*/ 349156 h 607004"/>
              <a:gd name="connsiteX33" fmla="*/ 266249 w 607709"/>
              <a:gd name="connsiteY33" fmla="*/ 349156 h 607004"/>
              <a:gd name="connsiteX34" fmla="*/ 294318 w 607709"/>
              <a:gd name="connsiteY34" fmla="*/ 393647 h 607004"/>
              <a:gd name="connsiteX35" fmla="*/ 294318 w 607709"/>
              <a:gd name="connsiteY35" fmla="*/ 349156 h 607004"/>
              <a:gd name="connsiteX36" fmla="*/ 221413 w 607709"/>
              <a:gd name="connsiteY36" fmla="*/ 349156 h 607004"/>
              <a:gd name="connsiteX37" fmla="*/ 266437 w 607709"/>
              <a:gd name="connsiteY37" fmla="*/ 390073 h 607004"/>
              <a:gd name="connsiteX38" fmla="*/ 246280 w 607709"/>
              <a:gd name="connsiteY38" fmla="*/ 349156 h 607004"/>
              <a:gd name="connsiteX39" fmla="*/ 365904 w 607709"/>
              <a:gd name="connsiteY39" fmla="*/ 276823 h 607004"/>
              <a:gd name="connsiteX40" fmla="*/ 368165 w 607709"/>
              <a:gd name="connsiteY40" fmla="*/ 303537 h 607004"/>
              <a:gd name="connsiteX41" fmla="*/ 365904 w 607709"/>
              <a:gd name="connsiteY41" fmla="*/ 330250 h 607004"/>
              <a:gd name="connsiteX42" fmla="*/ 394350 w 607709"/>
              <a:gd name="connsiteY42" fmla="*/ 330250 h 607004"/>
              <a:gd name="connsiteX43" fmla="*/ 398212 w 607709"/>
              <a:gd name="connsiteY43" fmla="*/ 303537 h 607004"/>
              <a:gd name="connsiteX44" fmla="*/ 394350 w 607709"/>
              <a:gd name="connsiteY44" fmla="*/ 276823 h 607004"/>
              <a:gd name="connsiteX45" fmla="*/ 313439 w 607709"/>
              <a:gd name="connsiteY45" fmla="*/ 276823 h 607004"/>
              <a:gd name="connsiteX46" fmla="*/ 313439 w 607709"/>
              <a:gd name="connsiteY46" fmla="*/ 330250 h 607004"/>
              <a:gd name="connsiteX47" fmla="*/ 346689 w 607709"/>
              <a:gd name="connsiteY47" fmla="*/ 330250 h 607004"/>
              <a:gd name="connsiteX48" fmla="*/ 349232 w 607709"/>
              <a:gd name="connsiteY48" fmla="*/ 303537 h 607004"/>
              <a:gd name="connsiteX49" fmla="*/ 346689 w 607709"/>
              <a:gd name="connsiteY49" fmla="*/ 276823 h 607004"/>
              <a:gd name="connsiteX50" fmla="*/ 261068 w 607709"/>
              <a:gd name="connsiteY50" fmla="*/ 276823 h 607004"/>
              <a:gd name="connsiteX51" fmla="*/ 258525 w 607709"/>
              <a:gd name="connsiteY51" fmla="*/ 303537 h 607004"/>
              <a:gd name="connsiteX52" fmla="*/ 261068 w 607709"/>
              <a:gd name="connsiteY52" fmla="*/ 330250 h 607004"/>
              <a:gd name="connsiteX53" fmla="*/ 294318 w 607709"/>
              <a:gd name="connsiteY53" fmla="*/ 330250 h 607004"/>
              <a:gd name="connsiteX54" fmla="*/ 294318 w 607709"/>
              <a:gd name="connsiteY54" fmla="*/ 276823 h 607004"/>
              <a:gd name="connsiteX55" fmla="*/ 213312 w 607709"/>
              <a:gd name="connsiteY55" fmla="*/ 276823 h 607004"/>
              <a:gd name="connsiteX56" fmla="*/ 209450 w 607709"/>
              <a:gd name="connsiteY56" fmla="*/ 303537 h 607004"/>
              <a:gd name="connsiteX57" fmla="*/ 213312 w 607709"/>
              <a:gd name="connsiteY57" fmla="*/ 330250 h 607004"/>
              <a:gd name="connsiteX58" fmla="*/ 241758 w 607709"/>
              <a:gd name="connsiteY58" fmla="*/ 330250 h 607004"/>
              <a:gd name="connsiteX59" fmla="*/ 239498 w 607709"/>
              <a:gd name="connsiteY59" fmla="*/ 303537 h 607004"/>
              <a:gd name="connsiteX60" fmla="*/ 241758 w 607709"/>
              <a:gd name="connsiteY60" fmla="*/ 276823 h 607004"/>
              <a:gd name="connsiteX61" fmla="*/ 52952 w 607709"/>
              <a:gd name="connsiteY61" fmla="*/ 253683 h 607004"/>
              <a:gd name="connsiteX62" fmla="*/ 102701 w 607709"/>
              <a:gd name="connsiteY62" fmla="*/ 288291 h 607004"/>
              <a:gd name="connsiteX63" fmla="*/ 147927 w 607709"/>
              <a:gd name="connsiteY63" fmla="*/ 288291 h 607004"/>
              <a:gd name="connsiteX64" fmla="*/ 147173 w 607709"/>
              <a:gd name="connsiteY64" fmla="*/ 303527 h 607004"/>
              <a:gd name="connsiteX65" fmla="*/ 148681 w 607709"/>
              <a:gd name="connsiteY65" fmla="*/ 324781 h 607004"/>
              <a:gd name="connsiteX66" fmla="*/ 102701 w 607709"/>
              <a:gd name="connsiteY66" fmla="*/ 324781 h 607004"/>
              <a:gd name="connsiteX67" fmla="*/ 52952 w 607709"/>
              <a:gd name="connsiteY67" fmla="*/ 359296 h 607004"/>
              <a:gd name="connsiteX68" fmla="*/ 0 w 607709"/>
              <a:gd name="connsiteY68" fmla="*/ 306536 h 607004"/>
              <a:gd name="connsiteX69" fmla="*/ 52952 w 607709"/>
              <a:gd name="connsiteY69" fmla="*/ 253683 h 607004"/>
              <a:gd name="connsiteX70" fmla="*/ 554868 w 607709"/>
              <a:gd name="connsiteY70" fmla="*/ 250648 h 607004"/>
              <a:gd name="connsiteX71" fmla="*/ 607709 w 607709"/>
              <a:gd name="connsiteY71" fmla="*/ 303631 h 607004"/>
              <a:gd name="connsiteX72" fmla="*/ 554868 w 607709"/>
              <a:gd name="connsiteY72" fmla="*/ 356426 h 607004"/>
              <a:gd name="connsiteX73" fmla="*/ 506359 w 607709"/>
              <a:gd name="connsiteY73" fmla="*/ 324805 h 607004"/>
              <a:gd name="connsiteX74" fmla="*/ 459169 w 607709"/>
              <a:gd name="connsiteY74" fmla="*/ 324805 h 607004"/>
              <a:gd name="connsiteX75" fmla="*/ 460676 w 607709"/>
              <a:gd name="connsiteY75" fmla="*/ 303537 h 607004"/>
              <a:gd name="connsiteX76" fmla="*/ 459923 w 607709"/>
              <a:gd name="connsiteY76" fmla="*/ 288291 h 607004"/>
              <a:gd name="connsiteX77" fmla="*/ 504098 w 607709"/>
              <a:gd name="connsiteY77" fmla="*/ 288291 h 607004"/>
              <a:gd name="connsiteX78" fmla="*/ 554868 w 607709"/>
              <a:gd name="connsiteY78" fmla="*/ 250648 h 607004"/>
              <a:gd name="connsiteX79" fmla="*/ 341320 w 607709"/>
              <a:gd name="connsiteY79" fmla="*/ 217001 h 607004"/>
              <a:gd name="connsiteX80" fmla="*/ 361571 w 607709"/>
              <a:gd name="connsiteY80" fmla="*/ 257823 h 607004"/>
              <a:gd name="connsiteX81" fmla="*/ 386438 w 607709"/>
              <a:gd name="connsiteY81" fmla="*/ 257823 h 607004"/>
              <a:gd name="connsiteX82" fmla="*/ 341320 w 607709"/>
              <a:gd name="connsiteY82" fmla="*/ 217001 h 607004"/>
              <a:gd name="connsiteX83" fmla="*/ 266437 w 607709"/>
              <a:gd name="connsiteY83" fmla="*/ 217001 h 607004"/>
              <a:gd name="connsiteX84" fmla="*/ 221413 w 607709"/>
              <a:gd name="connsiteY84" fmla="*/ 257823 h 607004"/>
              <a:gd name="connsiteX85" fmla="*/ 246280 w 607709"/>
              <a:gd name="connsiteY85" fmla="*/ 257823 h 607004"/>
              <a:gd name="connsiteX86" fmla="*/ 266437 w 607709"/>
              <a:gd name="connsiteY86" fmla="*/ 217001 h 607004"/>
              <a:gd name="connsiteX87" fmla="*/ 313439 w 607709"/>
              <a:gd name="connsiteY87" fmla="*/ 213332 h 607004"/>
              <a:gd name="connsiteX88" fmla="*/ 313439 w 607709"/>
              <a:gd name="connsiteY88" fmla="*/ 257823 h 607004"/>
              <a:gd name="connsiteX89" fmla="*/ 341603 w 607709"/>
              <a:gd name="connsiteY89" fmla="*/ 257823 h 607004"/>
              <a:gd name="connsiteX90" fmla="*/ 313439 w 607709"/>
              <a:gd name="connsiteY90" fmla="*/ 213332 h 607004"/>
              <a:gd name="connsiteX91" fmla="*/ 294318 w 607709"/>
              <a:gd name="connsiteY91" fmla="*/ 213238 h 607004"/>
              <a:gd name="connsiteX92" fmla="*/ 266249 w 607709"/>
              <a:gd name="connsiteY92" fmla="*/ 257823 h 607004"/>
              <a:gd name="connsiteX93" fmla="*/ 294318 w 607709"/>
              <a:gd name="connsiteY93" fmla="*/ 257823 h 607004"/>
              <a:gd name="connsiteX94" fmla="*/ 303926 w 607709"/>
              <a:gd name="connsiteY94" fmla="*/ 177119 h 607004"/>
              <a:gd name="connsiteX95" fmla="*/ 430520 w 607709"/>
              <a:gd name="connsiteY95" fmla="*/ 303537 h 607004"/>
              <a:gd name="connsiteX96" fmla="*/ 303926 w 607709"/>
              <a:gd name="connsiteY96" fmla="*/ 429955 h 607004"/>
              <a:gd name="connsiteX97" fmla="*/ 177331 w 607709"/>
              <a:gd name="connsiteY97" fmla="*/ 303537 h 607004"/>
              <a:gd name="connsiteX98" fmla="*/ 303926 w 607709"/>
              <a:gd name="connsiteY98" fmla="*/ 177119 h 607004"/>
              <a:gd name="connsiteX99" fmla="*/ 481407 w 607709"/>
              <a:gd name="connsiteY99" fmla="*/ 73505 h 607004"/>
              <a:gd name="connsiteX100" fmla="*/ 518779 w 607709"/>
              <a:gd name="connsiteY100" fmla="*/ 88885 h 607004"/>
              <a:gd name="connsiteX101" fmla="*/ 518779 w 607709"/>
              <a:gd name="connsiteY101" fmla="*/ 163578 h 607004"/>
              <a:gd name="connsiteX102" fmla="*/ 459266 w 607709"/>
              <a:gd name="connsiteY102" fmla="*/ 174208 h 607004"/>
              <a:gd name="connsiteX103" fmla="*/ 426966 w 607709"/>
              <a:gd name="connsiteY103" fmla="*/ 206475 h 607004"/>
              <a:gd name="connsiteX104" fmla="*/ 401164 w 607709"/>
              <a:gd name="connsiteY104" fmla="*/ 180605 h 607004"/>
              <a:gd name="connsiteX105" fmla="*/ 406438 w 607709"/>
              <a:gd name="connsiteY105" fmla="*/ 175337 h 607004"/>
              <a:gd name="connsiteX106" fmla="*/ 433369 w 607709"/>
              <a:gd name="connsiteY106" fmla="*/ 148339 h 607004"/>
              <a:gd name="connsiteX107" fmla="*/ 444105 w 607709"/>
              <a:gd name="connsiteY107" fmla="*/ 88885 h 607004"/>
              <a:gd name="connsiteX108" fmla="*/ 481407 w 607709"/>
              <a:gd name="connsiteY108" fmla="*/ 73505 h 607004"/>
              <a:gd name="connsiteX109" fmla="*/ 126565 w 607709"/>
              <a:gd name="connsiteY109" fmla="*/ 73459 h 607004"/>
              <a:gd name="connsiteX110" fmla="*/ 179414 w 607709"/>
              <a:gd name="connsiteY110" fmla="*/ 126317 h 607004"/>
              <a:gd name="connsiteX111" fmla="*/ 174515 w 607709"/>
              <a:gd name="connsiteY111" fmla="*/ 148514 h 607004"/>
              <a:gd name="connsiteX112" fmla="*/ 206827 w 607709"/>
              <a:gd name="connsiteY112" fmla="*/ 180680 h 607004"/>
              <a:gd name="connsiteX113" fmla="*/ 180921 w 607709"/>
              <a:gd name="connsiteY113" fmla="*/ 206545 h 607004"/>
              <a:gd name="connsiteX114" fmla="*/ 148703 w 607709"/>
              <a:gd name="connsiteY114" fmla="*/ 174284 h 607004"/>
              <a:gd name="connsiteX115" fmla="*/ 126471 w 607709"/>
              <a:gd name="connsiteY115" fmla="*/ 179175 h 607004"/>
              <a:gd name="connsiteX116" fmla="*/ 73717 w 607709"/>
              <a:gd name="connsiteY116" fmla="*/ 126317 h 607004"/>
              <a:gd name="connsiteX117" fmla="*/ 126565 w 607709"/>
              <a:gd name="connsiteY117" fmla="*/ 73459 h 607004"/>
              <a:gd name="connsiteX118" fmla="*/ 303937 w 607709"/>
              <a:gd name="connsiteY118" fmla="*/ 0 h 607004"/>
              <a:gd name="connsiteX119" fmla="*/ 356778 w 607709"/>
              <a:gd name="connsiteY119" fmla="*/ 52774 h 607004"/>
              <a:gd name="connsiteX120" fmla="*/ 322116 w 607709"/>
              <a:gd name="connsiteY120" fmla="*/ 102445 h 607004"/>
              <a:gd name="connsiteX121" fmla="*/ 322116 w 607709"/>
              <a:gd name="connsiteY121" fmla="*/ 147976 h 607004"/>
              <a:gd name="connsiteX122" fmla="*/ 303937 w 607709"/>
              <a:gd name="connsiteY122" fmla="*/ 146847 h 607004"/>
              <a:gd name="connsiteX123" fmla="*/ 285664 w 607709"/>
              <a:gd name="connsiteY123" fmla="*/ 147976 h 607004"/>
              <a:gd name="connsiteX124" fmla="*/ 285664 w 607709"/>
              <a:gd name="connsiteY124" fmla="*/ 102633 h 607004"/>
              <a:gd name="connsiteX125" fmla="*/ 251001 w 607709"/>
              <a:gd name="connsiteY125" fmla="*/ 52774 h 607004"/>
              <a:gd name="connsiteX126" fmla="*/ 303937 w 607709"/>
              <a:gd name="connsiteY126" fmla="*/ 0 h 60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7709" h="607004">
                <a:moveTo>
                  <a:pt x="285664" y="459028"/>
                </a:moveTo>
                <a:cubicBezTo>
                  <a:pt x="291598" y="459781"/>
                  <a:pt x="297720" y="460157"/>
                  <a:pt x="303937" y="460157"/>
                </a:cubicBezTo>
                <a:cubicBezTo>
                  <a:pt x="310059" y="460157"/>
                  <a:pt x="316087" y="459781"/>
                  <a:pt x="322116" y="459028"/>
                </a:cubicBezTo>
                <a:lnTo>
                  <a:pt x="322116" y="467683"/>
                </a:lnTo>
                <a:lnTo>
                  <a:pt x="322116" y="504559"/>
                </a:lnTo>
                <a:cubicBezTo>
                  <a:pt x="342367" y="511991"/>
                  <a:pt x="356778" y="531276"/>
                  <a:pt x="356778" y="554230"/>
                </a:cubicBezTo>
                <a:cubicBezTo>
                  <a:pt x="356778" y="583298"/>
                  <a:pt x="333136" y="607004"/>
                  <a:pt x="303937" y="607004"/>
                </a:cubicBezTo>
                <a:cubicBezTo>
                  <a:pt x="274737" y="607004"/>
                  <a:pt x="251001" y="583486"/>
                  <a:pt x="251001" y="554230"/>
                </a:cubicBezTo>
                <a:cubicBezTo>
                  <a:pt x="251001" y="531370"/>
                  <a:pt x="265507" y="511991"/>
                  <a:pt x="285664" y="504559"/>
                </a:cubicBezTo>
                <a:lnTo>
                  <a:pt x="285664" y="467683"/>
                </a:lnTo>
                <a:close/>
                <a:moveTo>
                  <a:pt x="426971" y="400600"/>
                </a:moveTo>
                <a:lnTo>
                  <a:pt x="459183" y="432678"/>
                </a:lnTo>
                <a:cubicBezTo>
                  <a:pt x="465965" y="429574"/>
                  <a:pt x="473500" y="427786"/>
                  <a:pt x="481411" y="427786"/>
                </a:cubicBezTo>
                <a:cubicBezTo>
                  <a:pt x="510609" y="427786"/>
                  <a:pt x="534250" y="451492"/>
                  <a:pt x="534250" y="480843"/>
                </a:cubicBezTo>
                <a:cubicBezTo>
                  <a:pt x="534250" y="509910"/>
                  <a:pt x="510609" y="533616"/>
                  <a:pt x="481411" y="533616"/>
                </a:cubicBezTo>
                <a:cubicBezTo>
                  <a:pt x="452213" y="533616"/>
                  <a:pt x="428478" y="510099"/>
                  <a:pt x="428478" y="480843"/>
                </a:cubicBezTo>
                <a:cubicBezTo>
                  <a:pt x="428478" y="472941"/>
                  <a:pt x="430268" y="465415"/>
                  <a:pt x="433376" y="458641"/>
                </a:cubicBezTo>
                <a:lnTo>
                  <a:pt x="401164" y="426375"/>
                </a:lnTo>
                <a:cubicBezTo>
                  <a:pt x="410771" y="418755"/>
                  <a:pt x="419436" y="410101"/>
                  <a:pt x="426971" y="400600"/>
                </a:cubicBezTo>
                <a:close/>
                <a:moveTo>
                  <a:pt x="180789" y="400600"/>
                </a:moveTo>
                <a:cubicBezTo>
                  <a:pt x="188417" y="410099"/>
                  <a:pt x="197080" y="418752"/>
                  <a:pt x="206686" y="426182"/>
                </a:cubicBezTo>
                <a:lnTo>
                  <a:pt x="174385" y="458349"/>
                </a:lnTo>
                <a:cubicBezTo>
                  <a:pt x="177493" y="465121"/>
                  <a:pt x="179282" y="472645"/>
                  <a:pt x="179282" y="480546"/>
                </a:cubicBezTo>
                <a:cubicBezTo>
                  <a:pt x="179282" y="509703"/>
                  <a:pt x="155645" y="533404"/>
                  <a:pt x="126453" y="533404"/>
                </a:cubicBezTo>
                <a:cubicBezTo>
                  <a:pt x="97260" y="533404"/>
                  <a:pt x="73529" y="509797"/>
                  <a:pt x="73529" y="480546"/>
                </a:cubicBezTo>
                <a:cubicBezTo>
                  <a:pt x="73529" y="451483"/>
                  <a:pt x="97166" y="427781"/>
                  <a:pt x="126453" y="427781"/>
                </a:cubicBezTo>
                <a:cubicBezTo>
                  <a:pt x="134363" y="427781"/>
                  <a:pt x="141897" y="429568"/>
                  <a:pt x="148677" y="432672"/>
                </a:cubicBezTo>
                <a:close/>
                <a:moveTo>
                  <a:pt x="361571" y="349156"/>
                </a:moveTo>
                <a:cubicBezTo>
                  <a:pt x="356485" y="365711"/>
                  <a:pt x="348950" y="379350"/>
                  <a:pt x="341320" y="390073"/>
                </a:cubicBezTo>
                <a:cubicBezTo>
                  <a:pt x="360441" y="381796"/>
                  <a:pt x="376360" y="367310"/>
                  <a:pt x="386438" y="349156"/>
                </a:cubicBezTo>
                <a:close/>
                <a:moveTo>
                  <a:pt x="313439" y="349156"/>
                </a:moveTo>
                <a:lnTo>
                  <a:pt x="313439" y="393835"/>
                </a:lnTo>
                <a:cubicBezTo>
                  <a:pt x="322576" y="384523"/>
                  <a:pt x="334161" y="369944"/>
                  <a:pt x="341603" y="349156"/>
                </a:cubicBezTo>
                <a:close/>
                <a:moveTo>
                  <a:pt x="266249" y="349156"/>
                </a:moveTo>
                <a:cubicBezTo>
                  <a:pt x="273784" y="369850"/>
                  <a:pt x="285181" y="384429"/>
                  <a:pt x="294318" y="393647"/>
                </a:cubicBezTo>
                <a:lnTo>
                  <a:pt x="294318" y="349156"/>
                </a:lnTo>
                <a:close/>
                <a:moveTo>
                  <a:pt x="221413" y="349156"/>
                </a:moveTo>
                <a:cubicBezTo>
                  <a:pt x="231397" y="367310"/>
                  <a:pt x="247410" y="381796"/>
                  <a:pt x="266437" y="390073"/>
                </a:cubicBezTo>
                <a:cubicBezTo>
                  <a:pt x="258807" y="379256"/>
                  <a:pt x="251366" y="365711"/>
                  <a:pt x="246280" y="349156"/>
                </a:cubicBezTo>
                <a:close/>
                <a:moveTo>
                  <a:pt x="365904" y="276823"/>
                </a:moveTo>
                <a:cubicBezTo>
                  <a:pt x="367411" y="285101"/>
                  <a:pt x="368165" y="293943"/>
                  <a:pt x="368165" y="303537"/>
                </a:cubicBezTo>
                <a:cubicBezTo>
                  <a:pt x="368165" y="313037"/>
                  <a:pt x="367317" y="321973"/>
                  <a:pt x="365904" y="330250"/>
                </a:cubicBezTo>
                <a:lnTo>
                  <a:pt x="394350" y="330250"/>
                </a:lnTo>
                <a:cubicBezTo>
                  <a:pt x="396799" y="321785"/>
                  <a:pt x="398212" y="312755"/>
                  <a:pt x="398212" y="303537"/>
                </a:cubicBezTo>
                <a:cubicBezTo>
                  <a:pt x="398212" y="294225"/>
                  <a:pt x="396799" y="285289"/>
                  <a:pt x="394350" y="276823"/>
                </a:cubicBezTo>
                <a:close/>
                <a:moveTo>
                  <a:pt x="313439" y="276823"/>
                </a:moveTo>
                <a:lnTo>
                  <a:pt x="313439" y="330250"/>
                </a:lnTo>
                <a:lnTo>
                  <a:pt x="346689" y="330250"/>
                </a:lnTo>
                <a:cubicBezTo>
                  <a:pt x="348384" y="322067"/>
                  <a:pt x="349232" y="313131"/>
                  <a:pt x="349232" y="303537"/>
                </a:cubicBezTo>
                <a:cubicBezTo>
                  <a:pt x="349232" y="293848"/>
                  <a:pt x="348384" y="284913"/>
                  <a:pt x="346689" y="276823"/>
                </a:cubicBezTo>
                <a:close/>
                <a:moveTo>
                  <a:pt x="261068" y="276823"/>
                </a:moveTo>
                <a:cubicBezTo>
                  <a:pt x="259467" y="284913"/>
                  <a:pt x="258525" y="293848"/>
                  <a:pt x="258525" y="303537"/>
                </a:cubicBezTo>
                <a:cubicBezTo>
                  <a:pt x="258525" y="313131"/>
                  <a:pt x="259467" y="322067"/>
                  <a:pt x="261068" y="330250"/>
                </a:cubicBezTo>
                <a:lnTo>
                  <a:pt x="294318" y="330250"/>
                </a:lnTo>
                <a:lnTo>
                  <a:pt x="294318" y="276823"/>
                </a:lnTo>
                <a:close/>
                <a:moveTo>
                  <a:pt x="213312" y="276823"/>
                </a:moveTo>
                <a:cubicBezTo>
                  <a:pt x="210863" y="285195"/>
                  <a:pt x="209450" y="294225"/>
                  <a:pt x="209450" y="303537"/>
                </a:cubicBezTo>
                <a:cubicBezTo>
                  <a:pt x="209450" y="312755"/>
                  <a:pt x="210863" y="321691"/>
                  <a:pt x="213312" y="330250"/>
                </a:cubicBezTo>
                <a:lnTo>
                  <a:pt x="241758" y="330250"/>
                </a:lnTo>
                <a:cubicBezTo>
                  <a:pt x="240251" y="321973"/>
                  <a:pt x="239498" y="313037"/>
                  <a:pt x="239498" y="303537"/>
                </a:cubicBezTo>
                <a:cubicBezTo>
                  <a:pt x="239498" y="293943"/>
                  <a:pt x="240346" y="285101"/>
                  <a:pt x="241758" y="276823"/>
                </a:cubicBezTo>
                <a:close/>
                <a:moveTo>
                  <a:pt x="52952" y="253683"/>
                </a:moveTo>
                <a:cubicBezTo>
                  <a:pt x="75754" y="253683"/>
                  <a:pt x="95257" y="268166"/>
                  <a:pt x="102701" y="288291"/>
                </a:cubicBezTo>
                <a:lnTo>
                  <a:pt x="147927" y="288291"/>
                </a:lnTo>
                <a:cubicBezTo>
                  <a:pt x="147362" y="293370"/>
                  <a:pt x="147173" y="298354"/>
                  <a:pt x="147173" y="303527"/>
                </a:cubicBezTo>
                <a:cubicBezTo>
                  <a:pt x="147173" y="310768"/>
                  <a:pt x="147644" y="317822"/>
                  <a:pt x="148681" y="324781"/>
                </a:cubicBezTo>
                <a:lnTo>
                  <a:pt x="102701" y="324781"/>
                </a:lnTo>
                <a:cubicBezTo>
                  <a:pt x="95163" y="345001"/>
                  <a:pt x="75754" y="359390"/>
                  <a:pt x="52952" y="359296"/>
                </a:cubicBezTo>
                <a:cubicBezTo>
                  <a:pt x="23744" y="359296"/>
                  <a:pt x="0" y="335690"/>
                  <a:pt x="0" y="306536"/>
                </a:cubicBezTo>
                <a:cubicBezTo>
                  <a:pt x="0" y="277382"/>
                  <a:pt x="23649" y="253683"/>
                  <a:pt x="52952" y="253683"/>
                </a:cubicBezTo>
                <a:close/>
                <a:moveTo>
                  <a:pt x="554868" y="250648"/>
                </a:moveTo>
                <a:cubicBezTo>
                  <a:pt x="584067" y="250648"/>
                  <a:pt x="607709" y="274551"/>
                  <a:pt x="607709" y="303631"/>
                </a:cubicBezTo>
                <a:cubicBezTo>
                  <a:pt x="607709" y="332710"/>
                  <a:pt x="584067" y="356426"/>
                  <a:pt x="554868" y="356426"/>
                </a:cubicBezTo>
                <a:cubicBezTo>
                  <a:pt x="533109" y="356426"/>
                  <a:pt x="514554" y="343439"/>
                  <a:pt x="506359" y="324805"/>
                </a:cubicBezTo>
                <a:lnTo>
                  <a:pt x="459169" y="324805"/>
                </a:lnTo>
                <a:cubicBezTo>
                  <a:pt x="460111" y="317841"/>
                  <a:pt x="460676" y="310783"/>
                  <a:pt x="460676" y="303537"/>
                </a:cubicBezTo>
                <a:cubicBezTo>
                  <a:pt x="460676" y="298361"/>
                  <a:pt x="460394" y="293373"/>
                  <a:pt x="459923" y="288291"/>
                </a:cubicBezTo>
                <a:lnTo>
                  <a:pt x="504098" y="288291"/>
                </a:lnTo>
                <a:cubicBezTo>
                  <a:pt x="510598" y="266646"/>
                  <a:pt x="530849" y="250648"/>
                  <a:pt x="554868" y="250648"/>
                </a:cubicBezTo>
                <a:close/>
                <a:moveTo>
                  <a:pt x="341320" y="217001"/>
                </a:moveTo>
                <a:cubicBezTo>
                  <a:pt x="348950" y="227724"/>
                  <a:pt x="356391" y="241268"/>
                  <a:pt x="361571" y="257823"/>
                </a:cubicBezTo>
                <a:lnTo>
                  <a:pt x="386438" y="257823"/>
                </a:lnTo>
                <a:cubicBezTo>
                  <a:pt x="376360" y="239669"/>
                  <a:pt x="360441" y="225278"/>
                  <a:pt x="341320" y="217001"/>
                </a:cubicBezTo>
                <a:close/>
                <a:moveTo>
                  <a:pt x="266437" y="217001"/>
                </a:moveTo>
                <a:cubicBezTo>
                  <a:pt x="247410" y="225278"/>
                  <a:pt x="231397" y="239669"/>
                  <a:pt x="221413" y="257823"/>
                </a:cubicBezTo>
                <a:lnTo>
                  <a:pt x="246280" y="257823"/>
                </a:lnTo>
                <a:cubicBezTo>
                  <a:pt x="251272" y="241268"/>
                  <a:pt x="258807" y="227630"/>
                  <a:pt x="266437" y="217001"/>
                </a:cubicBezTo>
                <a:close/>
                <a:moveTo>
                  <a:pt x="313439" y="213332"/>
                </a:moveTo>
                <a:lnTo>
                  <a:pt x="313439" y="257823"/>
                </a:lnTo>
                <a:lnTo>
                  <a:pt x="341603" y="257823"/>
                </a:lnTo>
                <a:cubicBezTo>
                  <a:pt x="334067" y="237130"/>
                  <a:pt x="322576" y="222644"/>
                  <a:pt x="313439" y="213332"/>
                </a:cubicBezTo>
                <a:close/>
                <a:moveTo>
                  <a:pt x="294318" y="213238"/>
                </a:moveTo>
                <a:cubicBezTo>
                  <a:pt x="285181" y="222456"/>
                  <a:pt x="273596" y="237036"/>
                  <a:pt x="266249" y="257823"/>
                </a:cubicBezTo>
                <a:lnTo>
                  <a:pt x="294318" y="257823"/>
                </a:lnTo>
                <a:close/>
                <a:moveTo>
                  <a:pt x="303926" y="177119"/>
                </a:moveTo>
                <a:cubicBezTo>
                  <a:pt x="373722" y="177119"/>
                  <a:pt x="430520" y="233743"/>
                  <a:pt x="430520" y="303537"/>
                </a:cubicBezTo>
                <a:cubicBezTo>
                  <a:pt x="430520" y="373236"/>
                  <a:pt x="373722" y="429955"/>
                  <a:pt x="303926" y="429955"/>
                </a:cubicBezTo>
                <a:cubicBezTo>
                  <a:pt x="234035" y="429955"/>
                  <a:pt x="177331" y="373236"/>
                  <a:pt x="177331" y="303537"/>
                </a:cubicBezTo>
                <a:cubicBezTo>
                  <a:pt x="177331" y="233743"/>
                  <a:pt x="234035" y="177119"/>
                  <a:pt x="303926" y="177119"/>
                </a:cubicBezTo>
                <a:close/>
                <a:moveTo>
                  <a:pt x="481407" y="73505"/>
                </a:moveTo>
                <a:cubicBezTo>
                  <a:pt x="494931" y="73505"/>
                  <a:pt x="508468" y="78632"/>
                  <a:pt x="518779" y="88885"/>
                </a:cubicBezTo>
                <a:cubicBezTo>
                  <a:pt x="539402" y="109487"/>
                  <a:pt x="539402" y="142976"/>
                  <a:pt x="518779" y="163578"/>
                </a:cubicBezTo>
                <a:cubicBezTo>
                  <a:pt x="502677" y="179758"/>
                  <a:pt x="478758" y="183239"/>
                  <a:pt x="459266" y="174208"/>
                </a:cubicBezTo>
                <a:lnTo>
                  <a:pt x="426966" y="206475"/>
                </a:lnTo>
                <a:cubicBezTo>
                  <a:pt x="419338" y="196879"/>
                  <a:pt x="410675" y="188225"/>
                  <a:pt x="401164" y="180605"/>
                </a:cubicBezTo>
                <a:lnTo>
                  <a:pt x="406438" y="175337"/>
                </a:lnTo>
                <a:lnTo>
                  <a:pt x="433369" y="148339"/>
                </a:lnTo>
                <a:cubicBezTo>
                  <a:pt x="424518" y="128772"/>
                  <a:pt x="428002" y="104972"/>
                  <a:pt x="444105" y="88885"/>
                </a:cubicBezTo>
                <a:cubicBezTo>
                  <a:pt x="454369" y="78632"/>
                  <a:pt x="467882" y="73505"/>
                  <a:pt x="481407" y="73505"/>
                </a:cubicBezTo>
                <a:close/>
                <a:moveTo>
                  <a:pt x="126565" y="73459"/>
                </a:moveTo>
                <a:cubicBezTo>
                  <a:pt x="155674" y="73459"/>
                  <a:pt x="179414" y="97066"/>
                  <a:pt x="179414" y="126317"/>
                </a:cubicBezTo>
                <a:cubicBezTo>
                  <a:pt x="179414" y="134217"/>
                  <a:pt x="177718" y="141742"/>
                  <a:pt x="174515" y="148514"/>
                </a:cubicBezTo>
                <a:lnTo>
                  <a:pt x="206827" y="180680"/>
                </a:lnTo>
                <a:cubicBezTo>
                  <a:pt x="197124" y="188392"/>
                  <a:pt x="188457" y="197045"/>
                  <a:pt x="180921" y="206545"/>
                </a:cubicBezTo>
                <a:lnTo>
                  <a:pt x="148703" y="174284"/>
                </a:lnTo>
                <a:cubicBezTo>
                  <a:pt x="141921" y="177482"/>
                  <a:pt x="134384" y="179175"/>
                  <a:pt x="126471" y="179175"/>
                </a:cubicBezTo>
                <a:cubicBezTo>
                  <a:pt x="97174" y="179175"/>
                  <a:pt x="73529" y="155474"/>
                  <a:pt x="73717" y="126317"/>
                </a:cubicBezTo>
                <a:cubicBezTo>
                  <a:pt x="73717" y="97160"/>
                  <a:pt x="97268" y="73459"/>
                  <a:pt x="126565" y="73459"/>
                </a:cubicBezTo>
                <a:close/>
                <a:moveTo>
                  <a:pt x="303937" y="0"/>
                </a:moveTo>
                <a:cubicBezTo>
                  <a:pt x="333042" y="0"/>
                  <a:pt x="356778" y="23612"/>
                  <a:pt x="356778" y="52774"/>
                </a:cubicBezTo>
                <a:cubicBezTo>
                  <a:pt x="356778" y="75634"/>
                  <a:pt x="342367" y="95107"/>
                  <a:pt x="322116" y="102445"/>
                </a:cubicBezTo>
                <a:lnTo>
                  <a:pt x="322116" y="147976"/>
                </a:lnTo>
                <a:cubicBezTo>
                  <a:pt x="316182" y="147223"/>
                  <a:pt x="310059" y="146847"/>
                  <a:pt x="303937" y="146847"/>
                </a:cubicBezTo>
                <a:cubicBezTo>
                  <a:pt x="297720" y="146847"/>
                  <a:pt x="291692" y="147223"/>
                  <a:pt x="285664" y="147976"/>
                </a:cubicBezTo>
                <a:lnTo>
                  <a:pt x="285664" y="102633"/>
                </a:lnTo>
                <a:cubicBezTo>
                  <a:pt x="265507" y="95107"/>
                  <a:pt x="251001" y="75728"/>
                  <a:pt x="251001" y="52774"/>
                </a:cubicBezTo>
                <a:cubicBezTo>
                  <a:pt x="251001" y="23706"/>
                  <a:pt x="274643" y="0"/>
                  <a:pt x="303937"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5" name="search-symbol-on-laptop_52085">
            <a:extLst>
              <a:ext uri="{FF2B5EF4-FFF2-40B4-BE49-F238E27FC236}">
                <a16:creationId xmlns="" xmlns:a16="http://schemas.microsoft.com/office/drawing/2014/main" id="{DE1882D6-316A-3049-A7C9-0F5127B69378}"/>
              </a:ext>
            </a:extLst>
          </p:cNvPr>
          <p:cNvSpPr>
            <a:spLocks noChangeAspect="1"/>
          </p:cNvSpPr>
          <p:nvPr/>
        </p:nvSpPr>
        <p:spPr bwMode="auto">
          <a:xfrm>
            <a:off x="7105608" y="4417341"/>
            <a:ext cx="522010" cy="42423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1409" h="488759">
                <a:moveTo>
                  <a:pt x="0" y="418641"/>
                </a:moveTo>
                <a:lnTo>
                  <a:pt x="231090" y="418641"/>
                </a:lnTo>
                <a:lnTo>
                  <a:pt x="231090" y="454416"/>
                </a:lnTo>
                <a:lnTo>
                  <a:pt x="371754" y="454416"/>
                </a:lnTo>
                <a:lnTo>
                  <a:pt x="371754" y="418641"/>
                </a:lnTo>
                <a:lnTo>
                  <a:pt x="601409" y="418641"/>
                </a:lnTo>
                <a:lnTo>
                  <a:pt x="601409" y="488759"/>
                </a:lnTo>
                <a:lnTo>
                  <a:pt x="0" y="488759"/>
                </a:lnTo>
                <a:close/>
                <a:moveTo>
                  <a:pt x="284242" y="126825"/>
                </a:moveTo>
                <a:cubicBezTo>
                  <a:pt x="271673" y="126825"/>
                  <a:pt x="259105" y="131847"/>
                  <a:pt x="249768" y="141890"/>
                </a:cubicBezTo>
                <a:cubicBezTo>
                  <a:pt x="231094" y="160542"/>
                  <a:pt x="231094" y="192106"/>
                  <a:pt x="249768" y="210758"/>
                </a:cubicBezTo>
                <a:cubicBezTo>
                  <a:pt x="268441" y="230844"/>
                  <a:pt x="300043" y="230844"/>
                  <a:pt x="318716" y="210758"/>
                </a:cubicBezTo>
                <a:cubicBezTo>
                  <a:pt x="338826" y="192106"/>
                  <a:pt x="338826" y="160542"/>
                  <a:pt x="318716" y="141890"/>
                </a:cubicBezTo>
                <a:cubicBezTo>
                  <a:pt x="309380" y="131847"/>
                  <a:pt x="296811" y="126825"/>
                  <a:pt x="284242" y="126825"/>
                </a:cubicBezTo>
                <a:close/>
                <a:moveTo>
                  <a:pt x="284422" y="100282"/>
                </a:moveTo>
                <a:cubicBezTo>
                  <a:pt x="303993" y="100282"/>
                  <a:pt x="323744" y="107456"/>
                  <a:pt x="338826" y="121803"/>
                </a:cubicBezTo>
                <a:cubicBezTo>
                  <a:pt x="361809" y="144759"/>
                  <a:pt x="366119" y="179193"/>
                  <a:pt x="353191" y="207888"/>
                </a:cubicBezTo>
                <a:lnTo>
                  <a:pt x="397720" y="250931"/>
                </a:lnTo>
                <a:lnTo>
                  <a:pt x="360373" y="289669"/>
                </a:lnTo>
                <a:lnTo>
                  <a:pt x="315843" y="245192"/>
                </a:lnTo>
                <a:cubicBezTo>
                  <a:pt x="288551" y="258105"/>
                  <a:pt x="254077" y="252366"/>
                  <a:pt x="231094" y="229410"/>
                </a:cubicBezTo>
                <a:cubicBezTo>
                  <a:pt x="200929" y="200715"/>
                  <a:pt x="200929" y="151933"/>
                  <a:pt x="231094" y="121803"/>
                </a:cubicBezTo>
                <a:cubicBezTo>
                  <a:pt x="245459" y="107456"/>
                  <a:pt x="264850" y="100282"/>
                  <a:pt x="284422" y="100282"/>
                </a:cubicBezTo>
                <a:close/>
                <a:moveTo>
                  <a:pt x="100420" y="57336"/>
                </a:moveTo>
                <a:lnTo>
                  <a:pt x="100420" y="326820"/>
                </a:lnTo>
                <a:lnTo>
                  <a:pt x="500990" y="326820"/>
                </a:lnTo>
                <a:lnTo>
                  <a:pt x="500990" y="57336"/>
                </a:lnTo>
                <a:close/>
                <a:moveTo>
                  <a:pt x="42991" y="0"/>
                </a:moveTo>
                <a:lnTo>
                  <a:pt x="558419" y="0"/>
                </a:lnTo>
                <a:lnTo>
                  <a:pt x="558419" y="384156"/>
                </a:lnTo>
                <a:lnTo>
                  <a:pt x="42991" y="384156"/>
                </a:lnTo>
                <a:close/>
              </a:path>
            </a:pathLst>
          </a:custGeom>
          <a:solidFill>
            <a:schemeClr val="bg1"/>
          </a:solidFill>
          <a:ln>
            <a:noFill/>
          </a:ln>
        </p:spPr>
        <p:txBody>
          <a:bodyPr/>
          <a:lstStyle/>
          <a:p>
            <a:endParaRPr lang="zh-CN" altLang="en-US">
              <a:cs typeface="+mn-ea"/>
              <a:sym typeface="+mn-lt"/>
            </a:endParaRPr>
          </a:p>
        </p:txBody>
      </p:sp>
      <p:sp>
        <p:nvSpPr>
          <p:cNvPr id="56" name="search-symbol-on-laptop_52085">
            <a:extLst>
              <a:ext uri="{FF2B5EF4-FFF2-40B4-BE49-F238E27FC236}">
                <a16:creationId xmlns="" xmlns:a16="http://schemas.microsoft.com/office/drawing/2014/main" id="{4A91C0EE-BF6E-8D40-B8BD-780BD50EE7F4}"/>
              </a:ext>
            </a:extLst>
          </p:cNvPr>
          <p:cNvSpPr>
            <a:spLocks noChangeAspect="1"/>
          </p:cNvSpPr>
          <p:nvPr/>
        </p:nvSpPr>
        <p:spPr bwMode="auto">
          <a:xfrm>
            <a:off x="4453829" y="2841187"/>
            <a:ext cx="522010" cy="517273"/>
          </a:xfrm>
          <a:custGeom>
            <a:avLst/>
            <a:gdLst>
              <a:gd name="T0" fmla="*/ 1635 w 2914"/>
              <a:gd name="T1" fmla="*/ 1399 h 2892"/>
              <a:gd name="T2" fmla="*/ 1968 w 2914"/>
              <a:gd name="T3" fmla="*/ 1253 h 2892"/>
              <a:gd name="T4" fmla="*/ 1749 w 2914"/>
              <a:gd name="T5" fmla="*/ 1099 h 2892"/>
              <a:gd name="T6" fmla="*/ 1951 w 2914"/>
              <a:gd name="T7" fmla="*/ 705 h 2892"/>
              <a:gd name="T8" fmla="*/ 1784 w 2914"/>
              <a:gd name="T9" fmla="*/ 450 h 2892"/>
              <a:gd name="T10" fmla="*/ 1474 w 2914"/>
              <a:gd name="T11" fmla="*/ 158 h 2892"/>
              <a:gd name="T12" fmla="*/ 1210 w 2914"/>
              <a:gd name="T13" fmla="*/ 7 h 2892"/>
              <a:gd name="T14" fmla="*/ 828 w 2914"/>
              <a:gd name="T15" fmla="*/ 233 h 2892"/>
              <a:gd name="T16" fmla="*/ 661 w 2914"/>
              <a:gd name="T17" fmla="*/ 24 h 2892"/>
              <a:gd name="T18" fmla="*/ 536 w 2914"/>
              <a:gd name="T19" fmla="*/ 365 h 2892"/>
              <a:gd name="T20" fmla="*/ 114 w 2914"/>
              <a:gd name="T21" fmla="*/ 501 h 2892"/>
              <a:gd name="T22" fmla="*/ 52 w 2914"/>
              <a:gd name="T23" fmla="*/ 799 h 2892"/>
              <a:gd name="T24" fmla="*/ 65 w 2914"/>
              <a:gd name="T25" fmla="*/ 1224 h 2892"/>
              <a:gd name="T26" fmla="*/ 108 w 2914"/>
              <a:gd name="T27" fmla="*/ 1483 h 2892"/>
              <a:gd name="T28" fmla="*/ 372 w 2914"/>
              <a:gd name="T29" fmla="*/ 1437 h 2892"/>
              <a:gd name="T30" fmla="*/ 545 w 2914"/>
              <a:gd name="T31" fmla="*/ 1894 h 2892"/>
              <a:gd name="T32" fmla="*/ 771 w 2914"/>
              <a:gd name="T33" fmla="*/ 1959 h 2892"/>
              <a:gd name="T34" fmla="*/ 1153 w 2914"/>
              <a:gd name="T35" fmla="*/ 1733 h 2892"/>
              <a:gd name="T36" fmla="*/ 1320 w 2914"/>
              <a:gd name="T37" fmla="*/ 1942 h 2892"/>
              <a:gd name="T38" fmla="*/ 1413 w 2914"/>
              <a:gd name="T39" fmla="*/ 1143 h 2892"/>
              <a:gd name="T40" fmla="*/ 578 w 2914"/>
              <a:gd name="T41" fmla="*/ 1169 h 2892"/>
              <a:gd name="T42" fmla="*/ 1151 w 2914"/>
              <a:gd name="T43" fmla="*/ 560 h 2892"/>
              <a:gd name="T44" fmla="*/ 2895 w 2914"/>
              <a:gd name="T45" fmla="*/ 2054 h 2892"/>
              <a:gd name="T46" fmla="*/ 2662 w 2914"/>
              <a:gd name="T47" fmla="*/ 1857 h 2892"/>
              <a:gd name="T48" fmla="*/ 2666 w 2914"/>
              <a:gd name="T49" fmla="*/ 1578 h 2892"/>
              <a:gd name="T50" fmla="*/ 2480 w 2914"/>
              <a:gd name="T51" fmla="*/ 1659 h 2892"/>
              <a:gd name="T52" fmla="*/ 2258 w 2914"/>
              <a:gd name="T53" fmla="*/ 1388 h 2892"/>
              <a:gd name="T54" fmla="*/ 2047 w 2914"/>
              <a:gd name="T55" fmla="*/ 1571 h 2892"/>
              <a:gd name="T56" fmla="*/ 1747 w 2914"/>
              <a:gd name="T57" fmla="*/ 1519 h 2892"/>
              <a:gd name="T58" fmla="*/ 1595 w 2914"/>
              <a:gd name="T59" fmla="*/ 1723 h 2892"/>
              <a:gd name="T60" fmla="*/ 1478 w 2914"/>
              <a:gd name="T61" fmla="*/ 1973 h 2892"/>
              <a:gd name="T62" fmla="*/ 1420 w 2914"/>
              <a:gd name="T63" fmla="*/ 2221 h 2892"/>
              <a:gd name="T64" fmla="*/ 1654 w 2914"/>
              <a:gd name="T65" fmla="*/ 2417 h 2892"/>
              <a:gd name="T66" fmla="*/ 1557 w 2914"/>
              <a:gd name="T67" fmla="*/ 2596 h 2892"/>
              <a:gd name="T68" fmla="*/ 1743 w 2914"/>
              <a:gd name="T69" fmla="*/ 2700 h 2892"/>
              <a:gd name="T70" fmla="*/ 1994 w 2914"/>
              <a:gd name="T71" fmla="*/ 2817 h 2892"/>
              <a:gd name="T72" fmla="*/ 2196 w 2914"/>
              <a:gd name="T73" fmla="*/ 2892 h 2892"/>
              <a:gd name="T74" fmla="*/ 2268 w 2914"/>
              <a:gd name="T75" fmla="*/ 2703 h 2892"/>
              <a:gd name="T76" fmla="*/ 2569 w 2914"/>
              <a:gd name="T77" fmla="*/ 2755 h 2892"/>
              <a:gd name="T78" fmla="*/ 2721 w 2914"/>
              <a:gd name="T79" fmla="*/ 2552 h 2892"/>
              <a:gd name="T80" fmla="*/ 2838 w 2914"/>
              <a:gd name="T81" fmla="*/ 2301 h 2892"/>
              <a:gd name="T82" fmla="*/ 2895 w 2914"/>
              <a:gd name="T83" fmla="*/ 2054 h 2892"/>
              <a:gd name="T84" fmla="*/ 2157 w 2914"/>
              <a:gd name="T85" fmla="*/ 1826 h 2892"/>
              <a:gd name="T86" fmla="*/ 2144 w 2914"/>
              <a:gd name="T87" fmla="*/ 2448 h 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14" h="2892">
                <a:moveTo>
                  <a:pt x="1524" y="1777"/>
                </a:moveTo>
                <a:lnTo>
                  <a:pt x="1445" y="1601"/>
                </a:lnTo>
                <a:cubicBezTo>
                  <a:pt x="1520" y="1546"/>
                  <a:pt x="1585" y="1477"/>
                  <a:pt x="1635" y="1399"/>
                </a:cubicBezTo>
                <a:lnTo>
                  <a:pt x="1815" y="1467"/>
                </a:lnTo>
                <a:cubicBezTo>
                  <a:pt x="1850" y="1480"/>
                  <a:pt x="1888" y="1462"/>
                  <a:pt x="1901" y="1428"/>
                </a:cubicBezTo>
                <a:lnTo>
                  <a:pt x="1968" y="1253"/>
                </a:lnTo>
                <a:cubicBezTo>
                  <a:pt x="1974" y="1237"/>
                  <a:pt x="1973" y="1218"/>
                  <a:pt x="1966" y="1202"/>
                </a:cubicBezTo>
                <a:cubicBezTo>
                  <a:pt x="1959" y="1186"/>
                  <a:pt x="1945" y="1174"/>
                  <a:pt x="1929" y="1167"/>
                </a:cubicBezTo>
                <a:lnTo>
                  <a:pt x="1749" y="1099"/>
                </a:lnTo>
                <a:cubicBezTo>
                  <a:pt x="1763" y="1007"/>
                  <a:pt x="1760" y="912"/>
                  <a:pt x="1740" y="821"/>
                </a:cubicBezTo>
                <a:lnTo>
                  <a:pt x="1916" y="742"/>
                </a:lnTo>
                <a:cubicBezTo>
                  <a:pt x="1932" y="734"/>
                  <a:pt x="1944" y="721"/>
                  <a:pt x="1951" y="705"/>
                </a:cubicBezTo>
                <a:cubicBezTo>
                  <a:pt x="1957" y="688"/>
                  <a:pt x="1956" y="670"/>
                  <a:pt x="1949" y="654"/>
                </a:cubicBezTo>
                <a:lnTo>
                  <a:pt x="1872" y="483"/>
                </a:lnTo>
                <a:cubicBezTo>
                  <a:pt x="1857" y="450"/>
                  <a:pt x="1818" y="435"/>
                  <a:pt x="1784" y="450"/>
                </a:cubicBezTo>
                <a:lnTo>
                  <a:pt x="1609" y="529"/>
                </a:lnTo>
                <a:cubicBezTo>
                  <a:pt x="1553" y="454"/>
                  <a:pt x="1484" y="389"/>
                  <a:pt x="1406" y="338"/>
                </a:cubicBezTo>
                <a:lnTo>
                  <a:pt x="1474" y="158"/>
                </a:lnTo>
                <a:cubicBezTo>
                  <a:pt x="1487" y="124"/>
                  <a:pt x="1470" y="85"/>
                  <a:pt x="1435" y="72"/>
                </a:cubicBezTo>
                <a:lnTo>
                  <a:pt x="1261" y="6"/>
                </a:lnTo>
                <a:cubicBezTo>
                  <a:pt x="1244" y="0"/>
                  <a:pt x="1226" y="0"/>
                  <a:pt x="1210" y="7"/>
                </a:cubicBezTo>
                <a:cubicBezTo>
                  <a:pt x="1194" y="15"/>
                  <a:pt x="1181" y="28"/>
                  <a:pt x="1175" y="45"/>
                </a:cubicBezTo>
                <a:lnTo>
                  <a:pt x="1107" y="225"/>
                </a:lnTo>
                <a:cubicBezTo>
                  <a:pt x="1014" y="210"/>
                  <a:pt x="919" y="213"/>
                  <a:pt x="828" y="233"/>
                </a:cubicBezTo>
                <a:lnTo>
                  <a:pt x="749" y="58"/>
                </a:lnTo>
                <a:cubicBezTo>
                  <a:pt x="742" y="42"/>
                  <a:pt x="729" y="29"/>
                  <a:pt x="712" y="23"/>
                </a:cubicBezTo>
                <a:cubicBezTo>
                  <a:pt x="695" y="16"/>
                  <a:pt x="677" y="17"/>
                  <a:pt x="661" y="24"/>
                </a:cubicBezTo>
                <a:lnTo>
                  <a:pt x="491" y="101"/>
                </a:lnTo>
                <a:cubicBezTo>
                  <a:pt x="457" y="116"/>
                  <a:pt x="442" y="156"/>
                  <a:pt x="457" y="189"/>
                </a:cubicBezTo>
                <a:lnTo>
                  <a:pt x="536" y="365"/>
                </a:lnTo>
                <a:cubicBezTo>
                  <a:pt x="461" y="420"/>
                  <a:pt x="396" y="489"/>
                  <a:pt x="346" y="568"/>
                </a:cubicBezTo>
                <a:lnTo>
                  <a:pt x="165" y="499"/>
                </a:lnTo>
                <a:cubicBezTo>
                  <a:pt x="149" y="493"/>
                  <a:pt x="131" y="494"/>
                  <a:pt x="114" y="501"/>
                </a:cubicBezTo>
                <a:cubicBezTo>
                  <a:pt x="98" y="508"/>
                  <a:pt x="86" y="521"/>
                  <a:pt x="80" y="538"/>
                </a:cubicBezTo>
                <a:lnTo>
                  <a:pt x="13" y="713"/>
                </a:lnTo>
                <a:cubicBezTo>
                  <a:pt x="0" y="747"/>
                  <a:pt x="18" y="786"/>
                  <a:pt x="52" y="799"/>
                </a:cubicBezTo>
                <a:lnTo>
                  <a:pt x="232" y="867"/>
                </a:lnTo>
                <a:cubicBezTo>
                  <a:pt x="218" y="959"/>
                  <a:pt x="221" y="1054"/>
                  <a:pt x="241" y="1145"/>
                </a:cubicBezTo>
                <a:lnTo>
                  <a:pt x="65" y="1224"/>
                </a:lnTo>
                <a:cubicBezTo>
                  <a:pt x="49" y="1232"/>
                  <a:pt x="36" y="1245"/>
                  <a:pt x="30" y="1261"/>
                </a:cubicBezTo>
                <a:cubicBezTo>
                  <a:pt x="24" y="1278"/>
                  <a:pt x="24" y="1296"/>
                  <a:pt x="32" y="1312"/>
                </a:cubicBezTo>
                <a:lnTo>
                  <a:pt x="108" y="1483"/>
                </a:lnTo>
                <a:cubicBezTo>
                  <a:pt x="116" y="1499"/>
                  <a:pt x="129" y="1511"/>
                  <a:pt x="146" y="1518"/>
                </a:cubicBezTo>
                <a:cubicBezTo>
                  <a:pt x="162" y="1524"/>
                  <a:pt x="180" y="1523"/>
                  <a:pt x="197" y="1516"/>
                </a:cubicBezTo>
                <a:lnTo>
                  <a:pt x="372" y="1437"/>
                </a:lnTo>
                <a:cubicBezTo>
                  <a:pt x="427" y="1513"/>
                  <a:pt x="496" y="1577"/>
                  <a:pt x="575" y="1628"/>
                </a:cubicBezTo>
                <a:lnTo>
                  <a:pt x="507" y="1808"/>
                </a:lnTo>
                <a:cubicBezTo>
                  <a:pt x="494" y="1842"/>
                  <a:pt x="511" y="1881"/>
                  <a:pt x="545" y="1894"/>
                </a:cubicBezTo>
                <a:lnTo>
                  <a:pt x="720" y="1960"/>
                </a:lnTo>
                <a:cubicBezTo>
                  <a:pt x="728" y="1963"/>
                  <a:pt x="736" y="1964"/>
                  <a:pt x="744" y="1964"/>
                </a:cubicBezTo>
                <a:cubicBezTo>
                  <a:pt x="753" y="1964"/>
                  <a:pt x="762" y="1962"/>
                  <a:pt x="771" y="1959"/>
                </a:cubicBezTo>
                <a:cubicBezTo>
                  <a:pt x="787" y="1951"/>
                  <a:pt x="800" y="1938"/>
                  <a:pt x="806" y="1921"/>
                </a:cubicBezTo>
                <a:lnTo>
                  <a:pt x="874" y="1741"/>
                </a:lnTo>
                <a:cubicBezTo>
                  <a:pt x="967" y="1756"/>
                  <a:pt x="1061" y="1753"/>
                  <a:pt x="1153" y="1733"/>
                </a:cubicBezTo>
                <a:lnTo>
                  <a:pt x="1232" y="1908"/>
                </a:lnTo>
                <a:cubicBezTo>
                  <a:pt x="1239" y="1924"/>
                  <a:pt x="1252" y="1937"/>
                  <a:pt x="1269" y="1943"/>
                </a:cubicBezTo>
                <a:cubicBezTo>
                  <a:pt x="1285" y="1950"/>
                  <a:pt x="1304" y="1949"/>
                  <a:pt x="1320" y="1942"/>
                </a:cubicBezTo>
                <a:lnTo>
                  <a:pt x="1490" y="1865"/>
                </a:lnTo>
                <a:cubicBezTo>
                  <a:pt x="1524" y="1850"/>
                  <a:pt x="1539" y="1810"/>
                  <a:pt x="1524" y="1777"/>
                </a:cubicBezTo>
                <a:close/>
                <a:moveTo>
                  <a:pt x="1413" y="1143"/>
                </a:moveTo>
                <a:cubicBezTo>
                  <a:pt x="1347" y="1318"/>
                  <a:pt x="1177" y="1435"/>
                  <a:pt x="990" y="1435"/>
                </a:cubicBezTo>
                <a:cubicBezTo>
                  <a:pt x="936" y="1435"/>
                  <a:pt x="882" y="1425"/>
                  <a:pt x="830" y="1406"/>
                </a:cubicBezTo>
                <a:cubicBezTo>
                  <a:pt x="717" y="1363"/>
                  <a:pt x="628" y="1279"/>
                  <a:pt x="578" y="1169"/>
                </a:cubicBezTo>
                <a:cubicBezTo>
                  <a:pt x="529" y="1059"/>
                  <a:pt x="525" y="936"/>
                  <a:pt x="568" y="823"/>
                </a:cubicBezTo>
                <a:cubicBezTo>
                  <a:pt x="634" y="648"/>
                  <a:pt x="804" y="531"/>
                  <a:pt x="991" y="531"/>
                </a:cubicBezTo>
                <a:cubicBezTo>
                  <a:pt x="1045" y="531"/>
                  <a:pt x="1099" y="541"/>
                  <a:pt x="1151" y="560"/>
                </a:cubicBezTo>
                <a:cubicBezTo>
                  <a:pt x="1263" y="603"/>
                  <a:pt x="1353" y="687"/>
                  <a:pt x="1403" y="797"/>
                </a:cubicBezTo>
                <a:cubicBezTo>
                  <a:pt x="1452" y="907"/>
                  <a:pt x="1456" y="1030"/>
                  <a:pt x="1413" y="1143"/>
                </a:cubicBezTo>
                <a:close/>
                <a:moveTo>
                  <a:pt x="2895" y="2054"/>
                </a:moveTo>
                <a:cubicBezTo>
                  <a:pt x="2883" y="2040"/>
                  <a:pt x="2867" y="2033"/>
                  <a:pt x="2849" y="2032"/>
                </a:cubicBezTo>
                <a:lnTo>
                  <a:pt x="2724" y="2027"/>
                </a:lnTo>
                <a:cubicBezTo>
                  <a:pt x="2712" y="1967"/>
                  <a:pt x="2691" y="1910"/>
                  <a:pt x="2662" y="1857"/>
                </a:cubicBezTo>
                <a:lnTo>
                  <a:pt x="2754" y="1772"/>
                </a:lnTo>
                <a:cubicBezTo>
                  <a:pt x="2782" y="1747"/>
                  <a:pt x="2783" y="1705"/>
                  <a:pt x="2758" y="1678"/>
                </a:cubicBezTo>
                <a:lnTo>
                  <a:pt x="2666" y="1578"/>
                </a:lnTo>
                <a:cubicBezTo>
                  <a:pt x="2655" y="1565"/>
                  <a:pt x="2638" y="1557"/>
                  <a:pt x="2620" y="1556"/>
                </a:cubicBezTo>
                <a:cubicBezTo>
                  <a:pt x="2603" y="1556"/>
                  <a:pt x="2585" y="1562"/>
                  <a:pt x="2572" y="1574"/>
                </a:cubicBezTo>
                <a:lnTo>
                  <a:pt x="2480" y="1659"/>
                </a:lnTo>
                <a:cubicBezTo>
                  <a:pt x="2430" y="1625"/>
                  <a:pt x="2374" y="1599"/>
                  <a:pt x="2316" y="1583"/>
                </a:cubicBezTo>
                <a:lnTo>
                  <a:pt x="2322" y="1457"/>
                </a:lnTo>
                <a:cubicBezTo>
                  <a:pt x="2323" y="1421"/>
                  <a:pt x="2295" y="1389"/>
                  <a:pt x="2258" y="1388"/>
                </a:cubicBezTo>
                <a:lnTo>
                  <a:pt x="2122" y="1382"/>
                </a:lnTo>
                <a:cubicBezTo>
                  <a:pt x="2085" y="1381"/>
                  <a:pt x="2054" y="1409"/>
                  <a:pt x="2053" y="1446"/>
                </a:cubicBezTo>
                <a:lnTo>
                  <a:pt x="2047" y="1571"/>
                </a:lnTo>
                <a:cubicBezTo>
                  <a:pt x="1988" y="1583"/>
                  <a:pt x="1931" y="1604"/>
                  <a:pt x="1878" y="1633"/>
                </a:cubicBezTo>
                <a:lnTo>
                  <a:pt x="1793" y="1540"/>
                </a:lnTo>
                <a:cubicBezTo>
                  <a:pt x="1781" y="1527"/>
                  <a:pt x="1764" y="1520"/>
                  <a:pt x="1747" y="1519"/>
                </a:cubicBezTo>
                <a:cubicBezTo>
                  <a:pt x="1729" y="1518"/>
                  <a:pt x="1712" y="1525"/>
                  <a:pt x="1699" y="1536"/>
                </a:cubicBezTo>
                <a:lnTo>
                  <a:pt x="1599" y="1628"/>
                </a:lnTo>
                <a:cubicBezTo>
                  <a:pt x="1571" y="1653"/>
                  <a:pt x="1570" y="1695"/>
                  <a:pt x="1595" y="1723"/>
                </a:cubicBezTo>
                <a:lnTo>
                  <a:pt x="1680" y="1815"/>
                </a:lnTo>
                <a:cubicBezTo>
                  <a:pt x="1646" y="1865"/>
                  <a:pt x="1620" y="1921"/>
                  <a:pt x="1603" y="1979"/>
                </a:cubicBezTo>
                <a:lnTo>
                  <a:pt x="1478" y="1973"/>
                </a:lnTo>
                <a:cubicBezTo>
                  <a:pt x="1441" y="1972"/>
                  <a:pt x="1410" y="2000"/>
                  <a:pt x="1408" y="2037"/>
                </a:cubicBezTo>
                <a:lnTo>
                  <a:pt x="1403" y="2173"/>
                </a:lnTo>
                <a:cubicBezTo>
                  <a:pt x="1402" y="2190"/>
                  <a:pt x="1408" y="2208"/>
                  <a:pt x="1420" y="2221"/>
                </a:cubicBezTo>
                <a:cubicBezTo>
                  <a:pt x="1432" y="2234"/>
                  <a:pt x="1449" y="2241"/>
                  <a:pt x="1466" y="2242"/>
                </a:cubicBezTo>
                <a:lnTo>
                  <a:pt x="1592" y="2248"/>
                </a:lnTo>
                <a:cubicBezTo>
                  <a:pt x="1604" y="2307"/>
                  <a:pt x="1624" y="2364"/>
                  <a:pt x="1654" y="2417"/>
                </a:cubicBezTo>
                <a:lnTo>
                  <a:pt x="1561" y="2502"/>
                </a:lnTo>
                <a:cubicBezTo>
                  <a:pt x="1548" y="2514"/>
                  <a:pt x="1540" y="2531"/>
                  <a:pt x="1540" y="2548"/>
                </a:cubicBezTo>
                <a:cubicBezTo>
                  <a:pt x="1539" y="2566"/>
                  <a:pt x="1545" y="2583"/>
                  <a:pt x="1557" y="2596"/>
                </a:cubicBezTo>
                <a:lnTo>
                  <a:pt x="1649" y="2696"/>
                </a:lnTo>
                <a:cubicBezTo>
                  <a:pt x="1661" y="2709"/>
                  <a:pt x="1678" y="2717"/>
                  <a:pt x="1695" y="2718"/>
                </a:cubicBezTo>
                <a:cubicBezTo>
                  <a:pt x="1713" y="2719"/>
                  <a:pt x="1730" y="2712"/>
                  <a:pt x="1743" y="2700"/>
                </a:cubicBezTo>
                <a:lnTo>
                  <a:pt x="1836" y="2615"/>
                </a:lnTo>
                <a:cubicBezTo>
                  <a:pt x="1886" y="2649"/>
                  <a:pt x="1941" y="2675"/>
                  <a:pt x="1999" y="2691"/>
                </a:cubicBezTo>
                <a:lnTo>
                  <a:pt x="1994" y="2817"/>
                </a:lnTo>
                <a:cubicBezTo>
                  <a:pt x="1992" y="2854"/>
                  <a:pt x="2021" y="2885"/>
                  <a:pt x="2058" y="2886"/>
                </a:cubicBezTo>
                <a:lnTo>
                  <a:pt x="2193" y="2892"/>
                </a:lnTo>
                <a:cubicBezTo>
                  <a:pt x="2194" y="2892"/>
                  <a:pt x="2195" y="2892"/>
                  <a:pt x="2196" y="2892"/>
                </a:cubicBezTo>
                <a:cubicBezTo>
                  <a:pt x="2213" y="2892"/>
                  <a:pt x="2229" y="2886"/>
                  <a:pt x="2241" y="2875"/>
                </a:cubicBezTo>
                <a:cubicBezTo>
                  <a:pt x="2254" y="2863"/>
                  <a:pt x="2262" y="2846"/>
                  <a:pt x="2263" y="2828"/>
                </a:cubicBezTo>
                <a:lnTo>
                  <a:pt x="2268" y="2703"/>
                </a:lnTo>
                <a:cubicBezTo>
                  <a:pt x="2328" y="2691"/>
                  <a:pt x="2385" y="2670"/>
                  <a:pt x="2438" y="2641"/>
                </a:cubicBezTo>
                <a:lnTo>
                  <a:pt x="2523" y="2734"/>
                </a:lnTo>
                <a:cubicBezTo>
                  <a:pt x="2535" y="2747"/>
                  <a:pt x="2551" y="2755"/>
                  <a:pt x="2569" y="2755"/>
                </a:cubicBezTo>
                <a:cubicBezTo>
                  <a:pt x="2587" y="2756"/>
                  <a:pt x="2604" y="2750"/>
                  <a:pt x="2617" y="2738"/>
                </a:cubicBezTo>
                <a:lnTo>
                  <a:pt x="2717" y="2646"/>
                </a:lnTo>
                <a:cubicBezTo>
                  <a:pt x="2744" y="2621"/>
                  <a:pt x="2746" y="2579"/>
                  <a:pt x="2721" y="2552"/>
                </a:cubicBezTo>
                <a:lnTo>
                  <a:pt x="2636" y="2459"/>
                </a:lnTo>
                <a:cubicBezTo>
                  <a:pt x="2670" y="2409"/>
                  <a:pt x="2695" y="2354"/>
                  <a:pt x="2712" y="2296"/>
                </a:cubicBezTo>
                <a:lnTo>
                  <a:pt x="2838" y="2301"/>
                </a:lnTo>
                <a:cubicBezTo>
                  <a:pt x="2874" y="2302"/>
                  <a:pt x="2905" y="2274"/>
                  <a:pt x="2907" y="2237"/>
                </a:cubicBezTo>
                <a:lnTo>
                  <a:pt x="2913" y="2101"/>
                </a:lnTo>
                <a:cubicBezTo>
                  <a:pt x="2914" y="2084"/>
                  <a:pt x="2907" y="2067"/>
                  <a:pt x="2895" y="2054"/>
                </a:cubicBezTo>
                <a:close/>
                <a:moveTo>
                  <a:pt x="2144" y="2448"/>
                </a:moveTo>
                <a:cubicBezTo>
                  <a:pt x="1973" y="2440"/>
                  <a:pt x="1840" y="2295"/>
                  <a:pt x="1847" y="2124"/>
                </a:cubicBezTo>
                <a:cubicBezTo>
                  <a:pt x="1854" y="1957"/>
                  <a:pt x="1991" y="1826"/>
                  <a:pt x="2157" y="1826"/>
                </a:cubicBezTo>
                <a:cubicBezTo>
                  <a:pt x="2162" y="1826"/>
                  <a:pt x="2167" y="1826"/>
                  <a:pt x="2171" y="1827"/>
                </a:cubicBezTo>
                <a:cubicBezTo>
                  <a:pt x="2342" y="1834"/>
                  <a:pt x="2476" y="1979"/>
                  <a:pt x="2468" y="2150"/>
                </a:cubicBezTo>
                <a:cubicBezTo>
                  <a:pt x="2461" y="2322"/>
                  <a:pt x="2317" y="2455"/>
                  <a:pt x="2144" y="2448"/>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57" name="search-symbol-on-laptop_52085">
            <a:extLst>
              <a:ext uri="{FF2B5EF4-FFF2-40B4-BE49-F238E27FC236}">
                <a16:creationId xmlns="" xmlns:a16="http://schemas.microsoft.com/office/drawing/2014/main" id="{3710BC60-FC38-DD43-BAE6-3B6E79FC8C85}"/>
              </a:ext>
            </a:extLst>
          </p:cNvPr>
          <p:cNvSpPr>
            <a:spLocks noChangeAspect="1"/>
          </p:cNvSpPr>
          <p:nvPr/>
        </p:nvSpPr>
        <p:spPr bwMode="auto">
          <a:xfrm>
            <a:off x="4486140" y="4328253"/>
            <a:ext cx="457388" cy="522010"/>
          </a:xfrm>
          <a:custGeom>
            <a:avLst/>
            <a:gdLst>
              <a:gd name="connsiteX0" fmla="*/ 374103 w 531428"/>
              <a:gd name="connsiteY0" fmla="*/ 449407 h 606510"/>
              <a:gd name="connsiteX1" fmla="*/ 374103 w 531428"/>
              <a:gd name="connsiteY1" fmla="*/ 552876 h 606510"/>
              <a:gd name="connsiteX2" fmla="*/ 477718 w 531428"/>
              <a:gd name="connsiteY2" fmla="*/ 449407 h 606510"/>
              <a:gd name="connsiteX3" fmla="*/ 94877 w 531428"/>
              <a:gd name="connsiteY3" fmla="*/ 401376 h 606510"/>
              <a:gd name="connsiteX4" fmla="*/ 265712 w 531428"/>
              <a:gd name="connsiteY4" fmla="*/ 401376 h 606510"/>
              <a:gd name="connsiteX5" fmla="*/ 284660 w 531428"/>
              <a:gd name="connsiteY5" fmla="*/ 424912 h 606510"/>
              <a:gd name="connsiteX6" fmla="*/ 265712 w 531428"/>
              <a:gd name="connsiteY6" fmla="*/ 448373 h 606510"/>
              <a:gd name="connsiteX7" fmla="*/ 94877 w 531428"/>
              <a:gd name="connsiteY7" fmla="*/ 448373 h 606510"/>
              <a:gd name="connsiteX8" fmla="*/ 75928 w 531428"/>
              <a:gd name="connsiteY8" fmla="*/ 424912 h 606510"/>
              <a:gd name="connsiteX9" fmla="*/ 94877 w 531428"/>
              <a:gd name="connsiteY9" fmla="*/ 401376 h 606510"/>
              <a:gd name="connsiteX10" fmla="*/ 94877 w 531428"/>
              <a:gd name="connsiteY10" fmla="*/ 299974 h 606510"/>
              <a:gd name="connsiteX11" fmla="*/ 436550 w 531428"/>
              <a:gd name="connsiteY11" fmla="*/ 299974 h 606510"/>
              <a:gd name="connsiteX12" fmla="*/ 455499 w 531428"/>
              <a:gd name="connsiteY12" fmla="*/ 323437 h 606510"/>
              <a:gd name="connsiteX13" fmla="*/ 436550 w 531428"/>
              <a:gd name="connsiteY13" fmla="*/ 346900 h 606510"/>
              <a:gd name="connsiteX14" fmla="*/ 94877 w 531428"/>
              <a:gd name="connsiteY14" fmla="*/ 346900 h 606510"/>
              <a:gd name="connsiteX15" fmla="*/ 75928 w 531428"/>
              <a:gd name="connsiteY15" fmla="*/ 323437 h 606510"/>
              <a:gd name="connsiteX16" fmla="*/ 94877 w 531428"/>
              <a:gd name="connsiteY16" fmla="*/ 299974 h 606510"/>
              <a:gd name="connsiteX17" fmla="*/ 94877 w 531428"/>
              <a:gd name="connsiteY17" fmla="*/ 199841 h 606510"/>
              <a:gd name="connsiteX18" fmla="*/ 436550 w 531428"/>
              <a:gd name="connsiteY18" fmla="*/ 199841 h 606510"/>
              <a:gd name="connsiteX19" fmla="*/ 455499 w 531428"/>
              <a:gd name="connsiteY19" fmla="*/ 223304 h 606510"/>
              <a:gd name="connsiteX20" fmla="*/ 436550 w 531428"/>
              <a:gd name="connsiteY20" fmla="*/ 246767 h 606510"/>
              <a:gd name="connsiteX21" fmla="*/ 94877 w 531428"/>
              <a:gd name="connsiteY21" fmla="*/ 246767 h 606510"/>
              <a:gd name="connsiteX22" fmla="*/ 75928 w 531428"/>
              <a:gd name="connsiteY22" fmla="*/ 223304 h 606510"/>
              <a:gd name="connsiteX23" fmla="*/ 94877 w 531428"/>
              <a:gd name="connsiteY23" fmla="*/ 199841 h 606510"/>
              <a:gd name="connsiteX24" fmla="*/ 94877 w 531428"/>
              <a:gd name="connsiteY24" fmla="*/ 99709 h 606510"/>
              <a:gd name="connsiteX25" fmla="*/ 436550 w 531428"/>
              <a:gd name="connsiteY25" fmla="*/ 99709 h 606510"/>
              <a:gd name="connsiteX26" fmla="*/ 455499 w 531428"/>
              <a:gd name="connsiteY26" fmla="*/ 123172 h 606510"/>
              <a:gd name="connsiteX27" fmla="*/ 436550 w 531428"/>
              <a:gd name="connsiteY27" fmla="*/ 146635 h 606510"/>
              <a:gd name="connsiteX28" fmla="*/ 94877 w 531428"/>
              <a:gd name="connsiteY28" fmla="*/ 146635 h 606510"/>
              <a:gd name="connsiteX29" fmla="*/ 75928 w 531428"/>
              <a:gd name="connsiteY29" fmla="*/ 123172 h 606510"/>
              <a:gd name="connsiteX30" fmla="*/ 94877 w 531428"/>
              <a:gd name="connsiteY30" fmla="*/ 99709 h 606510"/>
              <a:gd name="connsiteX31" fmla="*/ 42744 w 531428"/>
              <a:gd name="connsiteY31" fmla="*/ 43503 h 606510"/>
              <a:gd name="connsiteX32" fmla="*/ 42744 w 531428"/>
              <a:gd name="connsiteY32" fmla="*/ 562932 h 606510"/>
              <a:gd name="connsiteX33" fmla="*/ 335238 w 531428"/>
              <a:gd name="connsiteY33" fmla="*/ 562932 h 606510"/>
              <a:gd name="connsiteX34" fmla="*/ 335238 w 531428"/>
              <a:gd name="connsiteY34" fmla="*/ 446875 h 606510"/>
              <a:gd name="connsiteX35" fmla="*/ 372388 w 531428"/>
              <a:gd name="connsiteY35" fmla="*/ 409778 h 606510"/>
              <a:gd name="connsiteX36" fmla="*/ 488609 w 531428"/>
              <a:gd name="connsiteY36" fmla="*/ 409778 h 606510"/>
              <a:gd name="connsiteX37" fmla="*/ 488609 w 531428"/>
              <a:gd name="connsiteY37" fmla="*/ 43503 h 606510"/>
              <a:gd name="connsiteX38" fmla="*/ 37970 w 531428"/>
              <a:gd name="connsiteY38" fmla="*/ 0 h 606510"/>
              <a:gd name="connsiteX39" fmla="*/ 493458 w 531428"/>
              <a:gd name="connsiteY39" fmla="*/ 0 h 606510"/>
              <a:gd name="connsiteX40" fmla="*/ 531428 w 531428"/>
              <a:gd name="connsiteY40" fmla="*/ 37916 h 606510"/>
              <a:gd name="connsiteX41" fmla="*/ 531428 w 531428"/>
              <a:gd name="connsiteY41" fmla="*/ 454845 h 606510"/>
              <a:gd name="connsiteX42" fmla="*/ 379549 w 531428"/>
              <a:gd name="connsiteY42" fmla="*/ 606510 h 606510"/>
              <a:gd name="connsiteX43" fmla="*/ 37970 w 531428"/>
              <a:gd name="connsiteY43" fmla="*/ 606510 h 606510"/>
              <a:gd name="connsiteX44" fmla="*/ 0 w 531428"/>
              <a:gd name="connsiteY44" fmla="*/ 568594 h 606510"/>
              <a:gd name="connsiteX45" fmla="*/ 0 w 531428"/>
              <a:gd name="connsiteY45" fmla="*/ 37916 h 606510"/>
              <a:gd name="connsiteX46" fmla="*/ 37970 w 531428"/>
              <a:gd name="connsiteY46"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1428" h="606510">
                <a:moveTo>
                  <a:pt x="374103" y="449407"/>
                </a:moveTo>
                <a:lnTo>
                  <a:pt x="374103" y="552876"/>
                </a:lnTo>
                <a:lnTo>
                  <a:pt x="477718" y="449407"/>
                </a:lnTo>
                <a:close/>
                <a:moveTo>
                  <a:pt x="94877" y="401376"/>
                </a:moveTo>
                <a:lnTo>
                  <a:pt x="265712" y="401376"/>
                </a:lnTo>
                <a:cubicBezTo>
                  <a:pt x="276230" y="401376"/>
                  <a:pt x="284660" y="411878"/>
                  <a:pt x="284660" y="424912"/>
                </a:cubicBezTo>
                <a:cubicBezTo>
                  <a:pt x="284660" y="437871"/>
                  <a:pt x="276230" y="448373"/>
                  <a:pt x="265712" y="448373"/>
                </a:cubicBezTo>
                <a:lnTo>
                  <a:pt x="94877" y="448373"/>
                </a:lnTo>
                <a:cubicBezTo>
                  <a:pt x="84358" y="448373"/>
                  <a:pt x="75928" y="437871"/>
                  <a:pt x="75928" y="424912"/>
                </a:cubicBezTo>
                <a:cubicBezTo>
                  <a:pt x="75928" y="411878"/>
                  <a:pt x="84358" y="401376"/>
                  <a:pt x="94877" y="401376"/>
                </a:cubicBezTo>
                <a:close/>
                <a:moveTo>
                  <a:pt x="94877" y="299974"/>
                </a:moveTo>
                <a:lnTo>
                  <a:pt x="436550" y="299974"/>
                </a:lnTo>
                <a:cubicBezTo>
                  <a:pt x="446994" y="299974"/>
                  <a:pt x="455499" y="310476"/>
                  <a:pt x="455499" y="323437"/>
                </a:cubicBezTo>
                <a:cubicBezTo>
                  <a:pt x="455499" y="336398"/>
                  <a:pt x="446994" y="346900"/>
                  <a:pt x="436550" y="346900"/>
                </a:cubicBezTo>
                <a:lnTo>
                  <a:pt x="94877" y="346900"/>
                </a:lnTo>
                <a:cubicBezTo>
                  <a:pt x="84358" y="346900"/>
                  <a:pt x="75928" y="336398"/>
                  <a:pt x="75928" y="323437"/>
                </a:cubicBezTo>
                <a:cubicBezTo>
                  <a:pt x="75928" y="310476"/>
                  <a:pt x="84358" y="299974"/>
                  <a:pt x="94877" y="299974"/>
                </a:cubicBezTo>
                <a:close/>
                <a:moveTo>
                  <a:pt x="94877" y="199841"/>
                </a:moveTo>
                <a:lnTo>
                  <a:pt x="436550" y="199841"/>
                </a:lnTo>
                <a:cubicBezTo>
                  <a:pt x="446994" y="199841"/>
                  <a:pt x="455499" y="210343"/>
                  <a:pt x="455499" y="223304"/>
                </a:cubicBezTo>
                <a:cubicBezTo>
                  <a:pt x="455499" y="236265"/>
                  <a:pt x="446994" y="246767"/>
                  <a:pt x="436550" y="246767"/>
                </a:cubicBezTo>
                <a:lnTo>
                  <a:pt x="94877" y="246767"/>
                </a:lnTo>
                <a:cubicBezTo>
                  <a:pt x="84358" y="246767"/>
                  <a:pt x="75928" y="236265"/>
                  <a:pt x="75928" y="223304"/>
                </a:cubicBezTo>
                <a:cubicBezTo>
                  <a:pt x="75928" y="210343"/>
                  <a:pt x="84358" y="199841"/>
                  <a:pt x="94877" y="199841"/>
                </a:cubicBezTo>
                <a:close/>
                <a:moveTo>
                  <a:pt x="94877" y="99709"/>
                </a:moveTo>
                <a:lnTo>
                  <a:pt x="436550" y="99709"/>
                </a:lnTo>
                <a:cubicBezTo>
                  <a:pt x="446994" y="99709"/>
                  <a:pt x="455499" y="110211"/>
                  <a:pt x="455499" y="123172"/>
                </a:cubicBezTo>
                <a:cubicBezTo>
                  <a:pt x="455499" y="136133"/>
                  <a:pt x="446994" y="146635"/>
                  <a:pt x="436550" y="146635"/>
                </a:cubicBezTo>
                <a:lnTo>
                  <a:pt x="94877" y="146635"/>
                </a:lnTo>
                <a:cubicBezTo>
                  <a:pt x="84358" y="146635"/>
                  <a:pt x="75928" y="136133"/>
                  <a:pt x="75928" y="123172"/>
                </a:cubicBezTo>
                <a:cubicBezTo>
                  <a:pt x="75928" y="110211"/>
                  <a:pt x="84358" y="99709"/>
                  <a:pt x="94877" y="99709"/>
                </a:cubicBezTo>
                <a:close/>
                <a:moveTo>
                  <a:pt x="42744" y="43503"/>
                </a:moveTo>
                <a:lnTo>
                  <a:pt x="42744" y="562932"/>
                </a:lnTo>
                <a:lnTo>
                  <a:pt x="335238" y="562932"/>
                </a:lnTo>
                <a:lnTo>
                  <a:pt x="335238" y="446875"/>
                </a:lnTo>
                <a:cubicBezTo>
                  <a:pt x="335238" y="426389"/>
                  <a:pt x="351873" y="409778"/>
                  <a:pt x="372388" y="409778"/>
                </a:cubicBezTo>
                <a:lnTo>
                  <a:pt x="488609" y="409778"/>
                </a:lnTo>
                <a:lnTo>
                  <a:pt x="488609" y="43503"/>
                </a:lnTo>
                <a:close/>
                <a:moveTo>
                  <a:pt x="37970" y="0"/>
                </a:moveTo>
                <a:lnTo>
                  <a:pt x="493458" y="0"/>
                </a:lnTo>
                <a:cubicBezTo>
                  <a:pt x="514420" y="0"/>
                  <a:pt x="531428" y="16984"/>
                  <a:pt x="531428" y="37916"/>
                </a:cubicBezTo>
                <a:lnTo>
                  <a:pt x="531428" y="454845"/>
                </a:lnTo>
                <a:lnTo>
                  <a:pt x="379549" y="606510"/>
                </a:lnTo>
                <a:lnTo>
                  <a:pt x="37970" y="606510"/>
                </a:lnTo>
                <a:cubicBezTo>
                  <a:pt x="17008" y="606510"/>
                  <a:pt x="0" y="589526"/>
                  <a:pt x="0" y="568594"/>
                </a:cubicBezTo>
                <a:lnTo>
                  <a:pt x="0" y="37916"/>
                </a:lnTo>
                <a:cubicBezTo>
                  <a:pt x="0" y="16984"/>
                  <a:pt x="17008" y="0"/>
                  <a:pt x="37970" y="0"/>
                </a:cubicBezTo>
                <a:close/>
              </a:path>
            </a:pathLst>
          </a:custGeom>
          <a:solidFill>
            <a:schemeClr val="bg1"/>
          </a:solidFill>
          <a:ln>
            <a:noFill/>
          </a:ln>
        </p:spPr>
        <p:txBody>
          <a:bodyPr/>
          <a:lstStyle/>
          <a:p>
            <a:endParaRPr lang="zh-CN" altLang="en-US">
              <a:cs typeface="+mn-ea"/>
              <a:sym typeface="+mn-lt"/>
            </a:endParaRPr>
          </a:p>
        </p:txBody>
      </p:sp>
      <p:sp>
        <p:nvSpPr>
          <p:cNvPr id="58" name="文本框 57">
            <a:extLst>
              <a:ext uri="{FF2B5EF4-FFF2-40B4-BE49-F238E27FC236}">
                <a16:creationId xmlns="" xmlns:a16="http://schemas.microsoft.com/office/drawing/2014/main" id="{30839F8B-9B47-4840-B6D9-CA7FE385B25A}"/>
              </a:ext>
            </a:extLst>
          </p:cNvPr>
          <p:cNvSpPr txBox="1"/>
          <p:nvPr/>
        </p:nvSpPr>
        <p:spPr>
          <a:xfrm>
            <a:off x="570277" y="1428894"/>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01</a:t>
            </a:r>
            <a:endParaRPr kumimoji="1" lang="zh-CN" altLang="en-US" sz="3600" b="1" dirty="0">
              <a:solidFill>
                <a:srgbClr val="8CBA5E"/>
              </a:solidFill>
              <a:cs typeface="+mn-ea"/>
              <a:sym typeface="+mn-lt"/>
            </a:endParaRPr>
          </a:p>
        </p:txBody>
      </p:sp>
      <p:sp>
        <p:nvSpPr>
          <p:cNvPr id="59" name="文本框 58">
            <a:extLst>
              <a:ext uri="{FF2B5EF4-FFF2-40B4-BE49-F238E27FC236}">
                <a16:creationId xmlns="" xmlns:a16="http://schemas.microsoft.com/office/drawing/2014/main" id="{F4B08986-7517-8340-BAE1-E4488D9675B2}"/>
              </a:ext>
            </a:extLst>
          </p:cNvPr>
          <p:cNvSpPr txBox="1"/>
          <p:nvPr/>
        </p:nvSpPr>
        <p:spPr>
          <a:xfrm>
            <a:off x="600868" y="3845069"/>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02</a:t>
            </a:r>
            <a:endParaRPr kumimoji="1" lang="zh-CN" altLang="en-US" sz="3600" b="1" dirty="0">
              <a:solidFill>
                <a:srgbClr val="8CBA5E"/>
              </a:solidFill>
              <a:cs typeface="+mn-ea"/>
              <a:sym typeface="+mn-lt"/>
            </a:endParaRPr>
          </a:p>
        </p:txBody>
      </p:sp>
      <p:sp>
        <p:nvSpPr>
          <p:cNvPr id="60" name="文本框 59">
            <a:extLst>
              <a:ext uri="{FF2B5EF4-FFF2-40B4-BE49-F238E27FC236}">
                <a16:creationId xmlns="" xmlns:a16="http://schemas.microsoft.com/office/drawing/2014/main" id="{F6E40FBA-E132-9C49-802E-F3CB895A4135}"/>
              </a:ext>
            </a:extLst>
          </p:cNvPr>
          <p:cNvSpPr txBox="1"/>
          <p:nvPr/>
        </p:nvSpPr>
        <p:spPr>
          <a:xfrm>
            <a:off x="10859968" y="1428894"/>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03</a:t>
            </a:r>
            <a:endParaRPr kumimoji="1" lang="zh-CN" altLang="en-US" sz="3600" b="1" dirty="0">
              <a:solidFill>
                <a:srgbClr val="8CBA5E"/>
              </a:solidFill>
              <a:cs typeface="+mn-ea"/>
              <a:sym typeface="+mn-lt"/>
            </a:endParaRPr>
          </a:p>
        </p:txBody>
      </p:sp>
      <p:sp>
        <p:nvSpPr>
          <p:cNvPr id="61" name="文本框 60">
            <a:extLst>
              <a:ext uri="{FF2B5EF4-FFF2-40B4-BE49-F238E27FC236}">
                <a16:creationId xmlns="" xmlns:a16="http://schemas.microsoft.com/office/drawing/2014/main" id="{EA3F8151-8945-554C-B4EB-065D0BF43366}"/>
              </a:ext>
            </a:extLst>
          </p:cNvPr>
          <p:cNvSpPr txBox="1"/>
          <p:nvPr/>
        </p:nvSpPr>
        <p:spPr>
          <a:xfrm>
            <a:off x="10865845" y="3845069"/>
            <a:ext cx="755335" cy="646331"/>
          </a:xfrm>
          <a:prstGeom prst="rect">
            <a:avLst/>
          </a:prstGeom>
          <a:noFill/>
        </p:spPr>
        <p:txBody>
          <a:bodyPr wrap="none" rtlCol="0">
            <a:spAutoFit/>
          </a:bodyPr>
          <a:lstStyle/>
          <a:p>
            <a:r>
              <a:rPr kumimoji="1" lang="en-US" altLang="zh-CN" sz="3600" b="1" dirty="0">
                <a:solidFill>
                  <a:srgbClr val="8CBA5E"/>
                </a:solidFill>
                <a:cs typeface="+mn-ea"/>
                <a:sym typeface="+mn-lt"/>
              </a:rPr>
              <a:t>04</a:t>
            </a:r>
            <a:endParaRPr kumimoji="1" lang="zh-CN" altLang="en-US" sz="3600" b="1" dirty="0">
              <a:solidFill>
                <a:srgbClr val="8CBA5E"/>
              </a:solidFill>
              <a:cs typeface="+mn-ea"/>
              <a:sym typeface="+mn-lt"/>
            </a:endParaRPr>
          </a:p>
        </p:txBody>
      </p:sp>
    </p:spTree>
    <p:extLst>
      <p:ext uri="{BB962C8B-B14F-4D97-AF65-F5344CB8AC3E}">
        <p14:creationId xmlns:p14="http://schemas.microsoft.com/office/powerpoint/2010/main" val="603408118"/>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linds(horizontal)">
                                      <p:cBhvr>
                                        <p:cTn id="18" dur="500"/>
                                        <p:tgtEl>
                                          <p:spTgt spid="3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linds(horizontal)">
                                      <p:cBhvr>
                                        <p:cTn id="21" dur="500"/>
                                        <p:tgtEl>
                                          <p:spTgt spid="3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linds(horizontal)">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ppt_x"/>
                                          </p:val>
                                        </p:tav>
                                        <p:tav tm="100000">
                                          <p:val>
                                            <p:strVal val="#ppt_x"/>
                                          </p:val>
                                        </p:tav>
                                      </p:tavLst>
                                    </p:anim>
                                    <p:anim calcmode="lin" valueType="num">
                                      <p:cBhvr additive="base">
                                        <p:cTn id="42" dur="500" fill="hold"/>
                                        <p:tgtEl>
                                          <p:spTgt spid="5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ppt_x"/>
                                          </p:val>
                                        </p:tav>
                                        <p:tav tm="100000">
                                          <p:val>
                                            <p:strVal val="#ppt_x"/>
                                          </p:val>
                                        </p:tav>
                                      </p:tavLst>
                                    </p:anim>
                                    <p:anim calcmode="lin" valueType="num">
                                      <p:cBhvr additive="base">
                                        <p:cTn id="46" dur="500" fill="hold"/>
                                        <p:tgtEl>
                                          <p:spTgt spid="5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ppt_x"/>
                                          </p:val>
                                        </p:tav>
                                        <p:tav tm="100000">
                                          <p:val>
                                            <p:strVal val="#ppt_x"/>
                                          </p:val>
                                        </p:tav>
                                      </p:tavLst>
                                    </p:anim>
                                    <p:anim calcmode="lin" valueType="num">
                                      <p:cBhvr additive="base">
                                        <p:cTn id="50" dur="500" fill="hold"/>
                                        <p:tgtEl>
                                          <p:spTgt spid="5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fill="hold"/>
                                        <p:tgtEl>
                                          <p:spTgt spid="56"/>
                                        </p:tgtEl>
                                        <p:attrNameLst>
                                          <p:attrName>ppt_x</p:attrName>
                                        </p:attrNameLst>
                                      </p:cBhvr>
                                      <p:tavLst>
                                        <p:tav tm="0">
                                          <p:val>
                                            <p:strVal val="#ppt_x"/>
                                          </p:val>
                                        </p:tav>
                                        <p:tav tm="100000">
                                          <p:val>
                                            <p:strVal val="#ppt_x"/>
                                          </p:val>
                                        </p:tav>
                                      </p:tavLst>
                                    </p:anim>
                                    <p:anim calcmode="lin" valueType="num">
                                      <p:cBhvr additive="base">
                                        <p:cTn id="54" dur="50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ppt_x"/>
                                          </p:val>
                                        </p:tav>
                                        <p:tav tm="100000">
                                          <p:val>
                                            <p:strVal val="#ppt_x"/>
                                          </p:val>
                                        </p:tav>
                                      </p:tavLst>
                                    </p:anim>
                                    <p:anim calcmode="lin" valueType="num">
                                      <p:cBhvr additive="base">
                                        <p:cTn id="58" dur="500" fill="hold"/>
                                        <p:tgtEl>
                                          <p:spTgt spid="5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ppt_x"/>
                                          </p:val>
                                        </p:tav>
                                        <p:tav tm="100000">
                                          <p:val>
                                            <p:strVal val="#ppt_x"/>
                                          </p:val>
                                        </p:tav>
                                      </p:tavLst>
                                    </p:anim>
                                    <p:anim calcmode="lin" valueType="num">
                                      <p:cBhvr additive="base">
                                        <p:cTn id="62" dur="500" fill="hold"/>
                                        <p:tgtEl>
                                          <p:spTgt spid="5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additive="base">
                                        <p:cTn id="65" dur="500" fill="hold"/>
                                        <p:tgtEl>
                                          <p:spTgt spid="59"/>
                                        </p:tgtEl>
                                        <p:attrNameLst>
                                          <p:attrName>ppt_x</p:attrName>
                                        </p:attrNameLst>
                                      </p:cBhvr>
                                      <p:tavLst>
                                        <p:tav tm="0">
                                          <p:val>
                                            <p:strVal val="#ppt_x"/>
                                          </p:val>
                                        </p:tav>
                                        <p:tav tm="100000">
                                          <p:val>
                                            <p:strVal val="#ppt_x"/>
                                          </p:val>
                                        </p:tav>
                                      </p:tavLst>
                                    </p:anim>
                                    <p:anim calcmode="lin" valueType="num">
                                      <p:cBhvr additive="base">
                                        <p:cTn id="6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500" fill="hold"/>
                                        <p:tgtEl>
                                          <p:spTgt spid="46"/>
                                        </p:tgtEl>
                                        <p:attrNameLst>
                                          <p:attrName>ppt_x</p:attrName>
                                        </p:attrNameLst>
                                      </p:cBhvr>
                                      <p:tavLst>
                                        <p:tav tm="0">
                                          <p:val>
                                            <p:strVal val="#ppt_x"/>
                                          </p:val>
                                        </p:tav>
                                        <p:tav tm="100000">
                                          <p:val>
                                            <p:strVal val="#ppt_x"/>
                                          </p:val>
                                        </p:tav>
                                      </p:tavLst>
                                    </p:anim>
                                    <p:anim calcmode="lin" valueType="num">
                                      <p:cBhvr additive="base">
                                        <p:cTn id="88" dur="500" fill="hold"/>
                                        <p:tgtEl>
                                          <p:spTgt spid="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500" fill="hold"/>
                                        <p:tgtEl>
                                          <p:spTgt spid="47"/>
                                        </p:tgtEl>
                                        <p:attrNameLst>
                                          <p:attrName>ppt_x</p:attrName>
                                        </p:attrNameLst>
                                      </p:cBhvr>
                                      <p:tavLst>
                                        <p:tav tm="0">
                                          <p:val>
                                            <p:strVal val="#ppt_x"/>
                                          </p:val>
                                        </p:tav>
                                        <p:tav tm="100000">
                                          <p:val>
                                            <p:strVal val="#ppt_x"/>
                                          </p:val>
                                        </p:tav>
                                      </p:tavLst>
                                    </p:anim>
                                    <p:anim calcmode="lin" valueType="num">
                                      <p:cBhvr additive="base">
                                        <p:cTn id="92" dur="500" fill="hold"/>
                                        <p:tgtEl>
                                          <p:spTgt spid="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additive="base">
                                        <p:cTn id="95" dur="500" fill="hold"/>
                                        <p:tgtEl>
                                          <p:spTgt spid="54"/>
                                        </p:tgtEl>
                                        <p:attrNameLst>
                                          <p:attrName>ppt_x</p:attrName>
                                        </p:attrNameLst>
                                      </p:cBhvr>
                                      <p:tavLst>
                                        <p:tav tm="0">
                                          <p:val>
                                            <p:strVal val="#ppt_x"/>
                                          </p:val>
                                        </p:tav>
                                        <p:tav tm="100000">
                                          <p:val>
                                            <p:strVal val="#ppt_x"/>
                                          </p:val>
                                        </p:tav>
                                      </p:tavLst>
                                    </p:anim>
                                    <p:anim calcmode="lin" valueType="num">
                                      <p:cBhvr additive="base">
                                        <p:cTn id="96" dur="500" fill="hold"/>
                                        <p:tgtEl>
                                          <p:spTgt spid="54"/>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500" fill="hold"/>
                                        <p:tgtEl>
                                          <p:spTgt spid="55"/>
                                        </p:tgtEl>
                                        <p:attrNameLst>
                                          <p:attrName>ppt_x</p:attrName>
                                        </p:attrNameLst>
                                      </p:cBhvr>
                                      <p:tavLst>
                                        <p:tav tm="0">
                                          <p:val>
                                            <p:strVal val="#ppt_x"/>
                                          </p:val>
                                        </p:tav>
                                        <p:tav tm="100000">
                                          <p:val>
                                            <p:strVal val="#ppt_x"/>
                                          </p:val>
                                        </p:tav>
                                      </p:tavLst>
                                    </p:anim>
                                    <p:anim calcmode="lin" valueType="num">
                                      <p:cBhvr additive="base">
                                        <p:cTn id="100" dur="500" fill="hold"/>
                                        <p:tgtEl>
                                          <p:spTgt spid="5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additive="base">
                                        <p:cTn id="103" dur="500" fill="hold"/>
                                        <p:tgtEl>
                                          <p:spTgt spid="60"/>
                                        </p:tgtEl>
                                        <p:attrNameLst>
                                          <p:attrName>ppt_x</p:attrName>
                                        </p:attrNameLst>
                                      </p:cBhvr>
                                      <p:tavLst>
                                        <p:tav tm="0">
                                          <p:val>
                                            <p:strVal val="#ppt_x"/>
                                          </p:val>
                                        </p:tav>
                                        <p:tav tm="100000">
                                          <p:val>
                                            <p:strVal val="#ppt_x"/>
                                          </p:val>
                                        </p:tav>
                                      </p:tavLst>
                                    </p:anim>
                                    <p:anim calcmode="lin" valueType="num">
                                      <p:cBhvr additive="base">
                                        <p:cTn id="104" dur="500" fill="hold"/>
                                        <p:tgtEl>
                                          <p:spTgt spid="6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1"/>
                                        </p:tgtEl>
                                        <p:attrNameLst>
                                          <p:attrName>style.visibility</p:attrName>
                                        </p:attrNameLst>
                                      </p:cBhvr>
                                      <p:to>
                                        <p:strVal val="visible"/>
                                      </p:to>
                                    </p:set>
                                    <p:anim calcmode="lin" valueType="num">
                                      <p:cBhvr additive="base">
                                        <p:cTn id="107" dur="500" fill="hold"/>
                                        <p:tgtEl>
                                          <p:spTgt spid="61"/>
                                        </p:tgtEl>
                                        <p:attrNameLst>
                                          <p:attrName>ppt_x</p:attrName>
                                        </p:attrNameLst>
                                      </p:cBhvr>
                                      <p:tavLst>
                                        <p:tav tm="0">
                                          <p:val>
                                            <p:strVal val="#ppt_x"/>
                                          </p:val>
                                        </p:tav>
                                        <p:tav tm="100000">
                                          <p:val>
                                            <p:strVal val="#ppt_x"/>
                                          </p:val>
                                        </p:tav>
                                      </p:tavLst>
                                    </p:anim>
                                    <p:anim calcmode="lin" valueType="num">
                                      <p:cBhvr additive="base">
                                        <p:cTn id="10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dissolve">
                                      <p:cBhvr>
                                        <p:cTn id="113" dur="500"/>
                                        <p:tgtEl>
                                          <p:spTgt spid="40"/>
                                        </p:tgtEl>
                                      </p:cBhvr>
                                    </p:animEffect>
                                  </p:childTnLst>
                                </p:cTn>
                              </p:par>
                              <p:par>
                                <p:cTn id="114" presetID="9" presetClass="entr" presetSubtype="0" fill="hold" nodeType="with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dissolve">
                                      <p:cBhvr>
                                        <p:cTn id="1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3" grpId="0" animBg="1"/>
      <p:bldP spid="25" grpId="0" animBg="1"/>
      <p:bldP spid="26" grpId="0" animBg="1"/>
      <p:bldP spid="32" grpId="0" animBg="1"/>
      <p:bldP spid="34" grpId="0" animBg="1"/>
      <p:bldP spid="38" grpId="0" animBg="1"/>
      <p:bldP spid="39" grpId="0" animBg="1"/>
      <p:bldP spid="40" grpId="0" animBg="1"/>
      <p:bldP spid="43" grpId="0"/>
      <p:bldP spid="44" grpId="0"/>
      <p:bldP spid="46" grpId="0"/>
      <p:bldP spid="47" grpId="0"/>
      <p:bldP spid="49" grpId="0"/>
      <p:bldP spid="50" grpId="0"/>
      <p:bldP spid="52" grpId="0"/>
      <p:bldP spid="53" grpId="0"/>
      <p:bldP spid="54" grpId="0" animBg="1"/>
      <p:bldP spid="56" grpId="0" animBg="1"/>
      <p:bldP spid="57" grpId="0" animBg="1"/>
      <p:bldP spid="58" grpId="0"/>
      <p:bldP spid="59" grpId="0"/>
      <p:bldP spid="60" grpId="0"/>
      <p:bldP spid="61"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wv0zprb">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{D2C8E63C-47CD-474B-9FEB-EFD43ADF71DB}tf16401378</Template>
  <TotalTime>523</TotalTime>
  <Words>2296</Words>
  <Application>Microsoft Office PowerPoint</Application>
  <PresentationFormat>宽屏</PresentationFormat>
  <Paragraphs>261</Paragraphs>
  <Slides>26</Slides>
  <Notes>18</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26</vt:i4>
      </vt:variant>
    </vt:vector>
  </HeadingPairs>
  <TitlesOfParts>
    <vt:vector size="36"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10</cp:revision>
  <dcterms:created xsi:type="dcterms:W3CDTF">2021-12-30T07:25:29Z</dcterms:created>
  <dcterms:modified xsi:type="dcterms:W3CDTF">2023-01-27T02:06:42Z</dcterms:modified>
</cp:coreProperties>
</file>