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09" r:id="rId3"/>
    <p:sldId id="322" r:id="rId4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orient="horz" pos="334">
          <p15:clr>
            <a:srgbClr val="A4A3A4"/>
          </p15:clr>
        </p15:guide>
        <p15:guide id="3" orient="horz" pos="3867">
          <p15:clr>
            <a:srgbClr val="A4A3A4"/>
          </p15:clr>
        </p15:guide>
        <p15:guide id="4" pos="3832">
          <p15:clr>
            <a:srgbClr val="A4A3A4"/>
          </p15:clr>
        </p15:guide>
        <p15:guide id="5" pos="437">
          <p15:clr>
            <a:srgbClr val="A4A3A4"/>
          </p15:clr>
        </p15:guide>
        <p15:guide id="6" pos="71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A8B"/>
    <a:srgbClr val="F74319"/>
    <a:srgbClr val="008E80"/>
    <a:srgbClr val="AC142D"/>
    <a:srgbClr val="C31734"/>
    <a:srgbClr val="008276"/>
    <a:srgbClr val="009688"/>
    <a:srgbClr val="CE1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48"/>
        <p:guide orient="horz" pos="334"/>
        <p:guide orient="horz" pos="3867"/>
        <p:guide pos="3832"/>
        <p:guide pos="437"/>
        <p:guide pos="71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1636A5-13CC-4563-9996-0DA3DFBC3B84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5B622B-C510-405E-B274-C4533C0D33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195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369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930E7-973F-48AF-8FA2-D3E8759585E1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BB4ED-7539-410F-83BE-3CF98BC88E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03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0063-4A0D-4688-ACA9-7A55C35E9B8F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7037-0151-4868-AC22-F4BD2D4BE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65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37525-1E73-48B4-A064-28B2389E399F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FBE2-9F9D-4EF5-8710-4543FB79D9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320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65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96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68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4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95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06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08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F64F-70F1-4755-BFDB-54B3357E09AD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0E7D-3AC1-434E-9D28-493B8DAB7C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797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32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41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8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4CB-08DD-4D57-88D5-FE87C07A9622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B5F8-BB16-4DC3-9D5C-E48341A823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2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5DD6-F399-40CA-934B-E4D434E2F545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4034-1AE8-400F-ACA6-445CABB8B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90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3FCE-AB05-46A9-8AFB-88282107E217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AD1A-15BC-4FD5-9352-84711AFCB7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42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93EA5-B3E0-4495-A4BD-126453847CEA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3414-9AD7-4B15-9D46-9E29330AD9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71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D3044-C8CC-4C64-A53E-BA884255FE5B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AFED-B61B-428F-81D1-B25D3FBB34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51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4FBA-EEA9-4509-BE5E-B15B0B5FB394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6E23-B5A5-46E4-A9E9-1C2EB8880C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2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4B44-649F-464C-B4F8-C797D8105F4E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B510-6C71-4B7C-A1A5-2858541DC6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49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67DE1F-6B50-42BA-AD01-24AEE52BAC5B}" type="datetimeFigureOut">
              <a:rPr lang="zh-CN" altLang="en-US"/>
              <a:pPr>
                <a:defRPr/>
              </a:pPr>
              <a:t>2023/1/25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490F99-BA35-47A2-8FF8-00D6236B90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2023/1/25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0613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4" Type="http://schemas.openxmlformats.org/officeDocument/2006/relationships/hyperlink" Target="http://www.ypppt.com/jier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椭圆 28"/>
          <p:cNvSpPr/>
          <p:nvPr/>
        </p:nvSpPr>
        <p:spPr>
          <a:xfrm>
            <a:off x="730250" y="1644650"/>
            <a:ext cx="4510088" cy="4510088"/>
          </a:xfrm>
          <a:prstGeom prst="ellipse">
            <a:avLst/>
          </a:prstGeom>
          <a:solidFill>
            <a:srgbClr val="009989"/>
          </a:solidFill>
          <a:ln>
            <a:noFill/>
          </a:ln>
          <a:effectLst>
            <a:outerShdw blurRad="762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9989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169988" y="2525713"/>
            <a:ext cx="3630612" cy="3629025"/>
          </a:xfrm>
          <a:prstGeom prst="ellipse">
            <a:avLst/>
          </a:prstGeom>
          <a:solidFill>
            <a:srgbClr val="CE1836"/>
          </a:solidFill>
          <a:ln>
            <a:noFill/>
          </a:ln>
          <a:effectLst>
            <a:outerShdw blurRad="762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674813" y="3533775"/>
            <a:ext cx="2620962" cy="2620963"/>
          </a:xfrm>
          <a:prstGeom prst="ellipse">
            <a:avLst/>
          </a:prstGeom>
          <a:solidFill>
            <a:srgbClr val="EDB92E"/>
          </a:solidFill>
          <a:ln>
            <a:noFill/>
          </a:ln>
          <a:effectLst>
            <a:outerShdw blurRad="762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2157413" y="4498975"/>
            <a:ext cx="1655762" cy="1655763"/>
          </a:xfrm>
          <a:prstGeom prst="ellipse">
            <a:avLst/>
          </a:prstGeom>
          <a:solidFill>
            <a:srgbClr val="A3A948"/>
          </a:solidFill>
          <a:ln>
            <a:noFill/>
          </a:ln>
          <a:effectLst>
            <a:outerShdw blurRad="762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3946525" y="2019300"/>
            <a:ext cx="2144713" cy="0"/>
          </a:xfrm>
          <a:prstGeom prst="line">
            <a:avLst/>
          </a:prstGeom>
          <a:ln w="12700">
            <a:solidFill>
              <a:srgbClr val="F74319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946525" y="3078163"/>
            <a:ext cx="2144713" cy="0"/>
          </a:xfrm>
          <a:prstGeom prst="line">
            <a:avLst/>
          </a:prstGeom>
          <a:ln w="12700">
            <a:solidFill>
              <a:srgbClr val="F74319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3930650" y="4135438"/>
            <a:ext cx="2160588" cy="0"/>
          </a:xfrm>
          <a:prstGeom prst="line">
            <a:avLst/>
          </a:prstGeom>
          <a:ln w="12700">
            <a:solidFill>
              <a:srgbClr val="F74319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3586163" y="5327650"/>
            <a:ext cx="2505075" cy="0"/>
          </a:xfrm>
          <a:prstGeom prst="line">
            <a:avLst/>
          </a:prstGeom>
          <a:ln w="12700">
            <a:solidFill>
              <a:srgbClr val="F74319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58" name="组合 12"/>
          <p:cNvGrpSpPr>
            <a:grpSpLocks/>
          </p:cNvGrpSpPr>
          <p:nvPr/>
        </p:nvGrpSpPr>
        <p:grpSpPr bwMode="auto">
          <a:xfrm>
            <a:off x="2386013" y="4989513"/>
            <a:ext cx="1200150" cy="674687"/>
            <a:chOff x="2385241" y="4766592"/>
            <a:chExt cx="1200150" cy="673938"/>
          </a:xfrm>
        </p:grpSpPr>
        <p:sp>
          <p:nvSpPr>
            <p:cNvPr id="11" name="TextBox 10"/>
            <p:cNvSpPr txBox="1"/>
            <p:nvPr/>
          </p:nvSpPr>
          <p:spPr>
            <a:xfrm>
              <a:off x="2385241" y="4766592"/>
              <a:ext cx="1200150" cy="3694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pc="3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添加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85241" y="5071054"/>
              <a:ext cx="1200150" cy="3694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pc="3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关键词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2489200" y="3940175"/>
            <a:ext cx="99218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关键词</a:t>
            </a:r>
          </a:p>
        </p:txBody>
      </p:sp>
      <p:sp>
        <p:nvSpPr>
          <p:cNvPr id="47" name="矩形 46"/>
          <p:cNvSpPr/>
          <p:nvPr/>
        </p:nvSpPr>
        <p:spPr>
          <a:xfrm>
            <a:off x="2489200" y="2890838"/>
            <a:ext cx="992188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关键词</a:t>
            </a:r>
          </a:p>
        </p:txBody>
      </p:sp>
      <p:sp>
        <p:nvSpPr>
          <p:cNvPr id="50" name="矩形 49"/>
          <p:cNvSpPr/>
          <p:nvPr/>
        </p:nvSpPr>
        <p:spPr>
          <a:xfrm>
            <a:off x="2489200" y="1839913"/>
            <a:ext cx="99218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关键词</a:t>
            </a:r>
          </a:p>
        </p:txBody>
      </p:sp>
      <p:sp>
        <p:nvSpPr>
          <p:cNvPr id="53" name="矩形 52"/>
          <p:cNvSpPr/>
          <p:nvPr/>
        </p:nvSpPr>
        <p:spPr bwMode="auto">
          <a:xfrm>
            <a:off x="6591300" y="1658938"/>
            <a:ext cx="4829175" cy="7013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点击输入简要文本内容，文字内容需概况精炼的说明该分项内容</a:t>
            </a:r>
            <a:r>
              <a:rPr lang="en-US" altLang="zh-CN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endParaRPr lang="zh-CN" altLang="en-US" sz="1600" spc="3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6591300" y="2760663"/>
            <a:ext cx="4829175" cy="7013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点击输入简要文本内容，文字内容需概况精炼的说明该分项内容</a:t>
            </a:r>
            <a:r>
              <a:rPr lang="en-US" altLang="zh-CN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endParaRPr lang="zh-CN" altLang="en-US" sz="1600" spc="3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6591300" y="3860800"/>
            <a:ext cx="4829175" cy="7013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点击输入简要文本内容，文字内容需概况精炼的说明该分项内容</a:t>
            </a:r>
            <a:r>
              <a:rPr lang="en-US" altLang="zh-CN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endParaRPr lang="zh-CN" altLang="en-US" sz="1600" spc="3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6591300" y="4960938"/>
            <a:ext cx="4829175" cy="7013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点击输入简要文本内容，文字内容需概况精炼的说明该分项内容</a:t>
            </a:r>
            <a:r>
              <a:rPr lang="en-US" altLang="zh-CN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endParaRPr lang="zh-CN" altLang="en-US" sz="1600" spc="3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任意多边形 61"/>
          <p:cNvSpPr/>
          <p:nvPr/>
        </p:nvSpPr>
        <p:spPr bwMode="auto">
          <a:xfrm>
            <a:off x="0" y="311150"/>
            <a:ext cx="5116513" cy="898525"/>
          </a:xfrm>
          <a:custGeom>
            <a:avLst/>
            <a:gdLst/>
            <a:ahLst/>
            <a:cxnLst/>
            <a:rect l="l" t="t" r="r" b="b"/>
            <a:pathLst>
              <a:path w="5116513" h="898525">
                <a:moveTo>
                  <a:pt x="4666612" y="0"/>
                </a:moveTo>
                <a:cubicBezTo>
                  <a:pt x="4915086" y="0"/>
                  <a:pt x="5116513" y="201141"/>
                  <a:pt x="5116513" y="449263"/>
                </a:cubicBezTo>
                <a:cubicBezTo>
                  <a:pt x="5116513" y="697384"/>
                  <a:pt x="4915086" y="898525"/>
                  <a:pt x="4666612" y="898525"/>
                </a:cubicBezTo>
                <a:cubicBezTo>
                  <a:pt x="4542375" y="898525"/>
                  <a:pt x="4429899" y="848240"/>
                  <a:pt x="4348483" y="766939"/>
                </a:cubicBezTo>
                <a:lnTo>
                  <a:pt x="4318243" y="730340"/>
                </a:lnTo>
                <a:lnTo>
                  <a:pt x="0" y="730340"/>
                </a:lnTo>
                <a:lnTo>
                  <a:pt x="0" y="168185"/>
                </a:lnTo>
                <a:lnTo>
                  <a:pt x="4318243" y="168185"/>
                </a:lnTo>
                <a:lnTo>
                  <a:pt x="4348483" y="131586"/>
                </a:lnTo>
                <a:cubicBezTo>
                  <a:pt x="4429899" y="50285"/>
                  <a:pt x="4542375" y="0"/>
                  <a:pt x="4666612" y="0"/>
                </a:cubicBezTo>
                <a:close/>
              </a:path>
            </a:pathLst>
          </a:custGeom>
          <a:solidFill>
            <a:srgbClr val="009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3" name="文本框 1"/>
          <p:cNvSpPr txBox="1"/>
          <p:nvPr/>
        </p:nvSpPr>
        <p:spPr bwMode="auto">
          <a:xfrm>
            <a:off x="615950" y="498475"/>
            <a:ext cx="3595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此处添加目录标题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25087" y="435006"/>
            <a:ext cx="17489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8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38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88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38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38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88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38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88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38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88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38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2" grpId="0" animBg="1"/>
      <p:bldP spid="21" grpId="0"/>
      <p:bldP spid="47" grpId="0"/>
      <p:bldP spid="50" grpId="0"/>
      <p:bldP spid="53" grpId="0"/>
      <p:bldP spid="58" grpId="0"/>
      <p:bldP spid="59" grpId="0"/>
      <p:bldP spid="60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6100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141</Words>
  <Application>Microsoft Office PowerPoint</Application>
  <PresentationFormat>宽屏</PresentationFormat>
  <Paragraphs>18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Meiryo</vt:lpstr>
      <vt:lpstr>宋体</vt:lpstr>
      <vt:lpstr>微软雅黑</vt:lpstr>
      <vt:lpstr>Arial</vt:lpstr>
      <vt:lpstr>Calibri</vt:lpstr>
      <vt:lpstr>Calibri Light</vt:lpstr>
      <vt:lpstr>Office 主题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kan</cp:lastModifiedBy>
  <cp:revision>191</cp:revision>
  <dcterms:created xsi:type="dcterms:W3CDTF">2015-09-11T05:49:34Z</dcterms:created>
  <dcterms:modified xsi:type="dcterms:W3CDTF">2023-01-25T00:46:10Z</dcterms:modified>
</cp:coreProperties>
</file>