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51" r:id="rId2"/>
    <p:sldMasterId id="2147483755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92" r:id="rId8"/>
    <p:sldId id="293" r:id="rId9"/>
    <p:sldId id="294" r:id="rId10"/>
    <p:sldId id="295" r:id="rId11"/>
    <p:sldId id="298" r:id="rId12"/>
    <p:sldId id="299" r:id="rId13"/>
    <p:sldId id="300" r:id="rId14"/>
    <p:sldId id="301" r:id="rId15"/>
    <p:sldId id="296" r:id="rId16"/>
    <p:sldId id="302" r:id="rId17"/>
    <p:sldId id="303" r:id="rId18"/>
    <p:sldId id="305" r:id="rId19"/>
    <p:sldId id="304" r:id="rId20"/>
    <p:sldId id="297" r:id="rId21"/>
    <p:sldId id="306" r:id="rId22"/>
    <p:sldId id="307" r:id="rId23"/>
    <p:sldId id="308" r:id="rId24"/>
    <p:sldId id="309" r:id="rId25"/>
    <p:sldId id="311" r:id="rId26"/>
    <p:sldId id="310" r:id="rId27"/>
    <p:sldId id="313" r:id="rId28"/>
    <p:sldId id="31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072"/>
    <a:srgbClr val="FFA800"/>
    <a:srgbClr val="BC7D00"/>
    <a:srgbClr val="295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FCC9-4C80-4AA8-A84C-BEFB4163BC52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ACA3-0DC8-4DAA-AE28-6B4BFD6AB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4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7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1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4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9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42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5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707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55C48B9-DD81-4279-81F0-E64114042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BA3DC15-CDE5-4F1A-B410-9FCC2491A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64DA0BA-653C-4463-9945-E5B650D1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0391FB3-88A5-4177-A6ED-8DC843C9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A36E1A-39A4-4D50-94E0-6614A006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3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E5A49D-2997-4CF3-BCAC-F7EA7C7F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0D3BC12-EEDE-4F11-9510-CC98D6178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57F2920-DD20-4C94-B669-D19C4B8F2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5D3577-20DB-4DB6-BD15-BCDF7CBE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7734E3B-9BB3-4EB9-ACB9-0B277A57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1A7E64B-73AE-4C06-8886-D26AE5C4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1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98363C-C858-4DC6-807D-97426CF3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F7BD3E5-4DBA-4F4E-9C53-641CC7DC4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EE45B30-90C4-4895-950E-CABA4EFB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73BC4CE-771F-4BCD-A743-67A0A865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FE7341-AF30-4B24-A9FB-E4108D4F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AAE3C5A-35D5-405D-A23E-75984E836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2ED3671-B810-473A-BDFC-C9DB3F9F5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B2C0666-4245-47E9-A9AB-0C947AAC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85524B-5CB8-4A32-8EC3-3D6410E0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6EEF182-1918-4AA9-BF0F-AFECCC8F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5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7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5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4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5E7FEF-9FC7-4DDC-BF06-C82E7BDE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77EC334-FE68-447D-A89B-36ABCED9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7E6E3BC-56C3-44DC-8C02-62485437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3EB568E-CCC7-4D2E-8C81-E96D9F4B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08C60F9-6762-4145-8BC4-49638496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4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0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4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29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4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71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3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009195B-30CE-43B3-9E17-9E41FFED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E60896B-7E32-4B84-AD54-2FABFCB3C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C6ED463-B125-4162-9F71-60AF22D3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0C63B20-FB20-4D09-A838-937FB038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E4A13DB-9598-436A-996A-E33E7D0E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0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FF713B-F6D7-4E3F-A7F4-27FEA24A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F310391-C584-4943-B732-36A48EEB1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D8C0635-3432-4788-8E5B-EEF888507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69862A1-67B4-4B93-9DF9-B1F264C9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32BE7A-B9AC-4D05-BC79-319E987E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A67B5-B1A9-45C0-A49B-C1763B0A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633059-B2C5-448B-9AEE-47757A03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A173503-A751-4FAE-9568-8FF4236A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63FDAAC-43C4-495C-A0BE-0C43F244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38AF143-465D-474E-9D82-49D9935A0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579ED2B-1D02-4D1B-9A62-7B012F6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F7ADE94-4B1E-4564-8938-8DBE4DD9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CAFF570-BB95-47AA-BA2A-F834FE97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49D3371-4848-49AD-B664-0FC37E12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633059-B2C5-448B-9AEE-47757A03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A173503-A751-4FAE-9568-8FF4236A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63FDAAC-43C4-495C-A0BE-0C43F244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38AF143-465D-474E-9D82-49D9935A0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579ED2B-1D02-4D1B-9A62-7B012F6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F7ADE94-4B1E-4564-8938-8DBE4DD9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CAFF570-BB95-47AA-BA2A-F834FE97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49D3371-4848-49AD-B664-0FC37E12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180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C3DDA8B-BB3E-4ACD-8944-86E46A8D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395D036-87B5-48CF-886A-EAF6D3D8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694C532-82F5-41C8-88FE-2E35829D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8062B3-98D3-419B-AB4A-8354A5D3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5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7A1E0E8-DF7C-4685-9019-471FE8CC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0FC7D96-C661-4EC2-A369-3D1213C3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538A98E-A1A9-453B-8CE4-9C5A0506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30BF4B-3068-43A1-8203-81E564DA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91BB2CE-389B-471A-88A8-7AFAD9A8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CDFA17E-B292-4DE4-B82A-0A59E41E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39487A-4CA7-4002-81E4-6E5932E0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9280E25-2719-4B23-8AD3-5AD0072C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5A18A3E-9EA1-4D57-89CA-D747C7E3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9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49103068-F451-4EAF-A441-56162A30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1A49B7A-41B5-4020-9009-17F055BE5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CA977A3-5778-4981-AF4F-D4A2AEEB0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19DD-01F8-4DEF-8CDC-70C16AAB63DE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C76C10A-322B-4EF6-B6A3-F89F97905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5B1F0B-16A0-48C9-A73F-375676B81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750" r:id="rId6"/>
    <p:sldLayoutId id="2147483694" r:id="rId7"/>
    <p:sldLayoutId id="2147483695" r:id="rId8"/>
    <p:sldLayoutId id="2147483749" r:id="rId9"/>
    <p:sldLayoutId id="2147483697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6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0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9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7.svg"/><Relationship Id="rId5" Type="http://schemas.openxmlformats.org/officeDocument/2006/relationships/image" Target="../media/image10.png"/><Relationship Id="rId15" Type="http://schemas.openxmlformats.org/officeDocument/2006/relationships/image" Target="../media/image41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35.sv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12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0" Type="http://schemas.openxmlformats.org/officeDocument/2006/relationships/image" Target="../media/image47.svg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1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6.svg"/><Relationship Id="rId5" Type="http://schemas.openxmlformats.org/officeDocument/2006/relationships/image" Target="../media/image2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12" Type="http://schemas.openxmlformats.org/officeDocument/2006/relationships/image" Target="../media/image6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0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44.png"/><Relationship Id="rId14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sv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7.sv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5098D14-8EF8-4B39-9EEB-7FD3A910D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5D139EB6-4034-4F2D-A552-1E6DE3F9AFE5}"/>
              </a:ext>
            </a:extLst>
          </p:cNvPr>
          <p:cNvGrpSpPr/>
          <p:nvPr/>
        </p:nvGrpSpPr>
        <p:grpSpPr>
          <a:xfrm>
            <a:off x="514709" y="349366"/>
            <a:ext cx="11206121" cy="6159268"/>
            <a:chOff x="514709" y="349366"/>
            <a:chExt cx="11206121" cy="6159268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4AAFE78-D920-43A2-82ED-5C3F3480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170845" y="-2041352"/>
              <a:ext cx="5985098" cy="1111487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CBACA2B3-E9A2-4332-8DE6-933321BF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086314" y="-2177767"/>
              <a:ext cx="5816167" cy="1095937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6C3650BE-7387-440A-8EEE-4A2EA1258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68089" y="547685"/>
              <a:ext cx="2343603" cy="233363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9F7CBEE2-A268-4C3D-8825-E0581C91E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117407" y="-2138506"/>
              <a:ext cx="5802953" cy="10778697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2E9ED80-733E-4713-95A6-4CCB1A258D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970" y="5324554"/>
            <a:ext cx="2188906" cy="40842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FA016579-E0B8-497F-B97F-9050A2C08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301" y="-126539"/>
            <a:ext cx="541488" cy="77453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95D871AC-31F3-4B96-9461-9D2347E907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86" y="1870070"/>
            <a:ext cx="6053704" cy="326883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5B085B1A-E38E-4A75-91EE-E2E8726C7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19" y="1526901"/>
            <a:ext cx="2406244" cy="356250"/>
          </a:xfrm>
          <a:prstGeom prst="rect">
            <a:avLst/>
          </a:prstGeom>
        </p:spPr>
      </p:pic>
      <p:sp>
        <p:nvSpPr>
          <p:cNvPr id="38" name="标题 1">
            <a:extLst>
              <a:ext uri="{FF2B5EF4-FFF2-40B4-BE49-F238E27FC236}">
                <a16:creationId xmlns="" xmlns:a16="http://schemas.microsoft.com/office/drawing/2014/main" id="{F2CFAFAF-5829-4E92-81E2-3F02B3CBDDB8}"/>
              </a:ext>
            </a:extLst>
          </p:cNvPr>
          <p:cNvSpPr txBox="1">
            <a:spLocks/>
          </p:cNvSpPr>
          <p:nvPr/>
        </p:nvSpPr>
        <p:spPr>
          <a:xfrm>
            <a:off x="3098442" y="2570438"/>
            <a:ext cx="1739051" cy="5070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JION US</a:t>
            </a:r>
            <a:endParaRPr lang="zh-CN" altLang="en-US" sz="3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="" xmlns:a16="http://schemas.microsoft.com/office/drawing/2014/main" id="{24FB6CB0-97DB-4D9E-8AFB-2D75E19D86B1}"/>
              </a:ext>
            </a:extLst>
          </p:cNvPr>
          <p:cNvSpPr txBox="1">
            <a:spLocks/>
          </p:cNvSpPr>
          <p:nvPr/>
        </p:nvSpPr>
        <p:spPr>
          <a:xfrm>
            <a:off x="6776320" y="1807525"/>
            <a:ext cx="2808162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招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聘季</a:t>
            </a:r>
          </a:p>
        </p:txBody>
      </p:sp>
      <p:sp>
        <p:nvSpPr>
          <p:cNvPr id="44" name="标题 1">
            <a:extLst>
              <a:ext uri="{FF2B5EF4-FFF2-40B4-BE49-F238E27FC236}">
                <a16:creationId xmlns="" xmlns:a16="http://schemas.microsoft.com/office/drawing/2014/main" id="{37905671-16F6-4748-8D1D-C9A6365A470C}"/>
              </a:ext>
            </a:extLst>
          </p:cNvPr>
          <p:cNvSpPr txBox="1">
            <a:spLocks/>
          </p:cNvSpPr>
          <p:nvPr/>
        </p:nvSpPr>
        <p:spPr>
          <a:xfrm>
            <a:off x="5682759" y="2684645"/>
            <a:ext cx="5010627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4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标题 1">
            <a:extLst>
              <a:ext uri="{FF2B5EF4-FFF2-40B4-BE49-F238E27FC236}">
                <a16:creationId xmlns="" xmlns:a16="http://schemas.microsoft.com/office/drawing/2014/main" id="{B2E14C2E-A678-4441-A5D5-7215CC7B7D64}"/>
              </a:ext>
            </a:extLst>
          </p:cNvPr>
          <p:cNvSpPr txBox="1">
            <a:spLocks/>
          </p:cNvSpPr>
          <p:nvPr/>
        </p:nvSpPr>
        <p:spPr>
          <a:xfrm>
            <a:off x="5875903" y="4105254"/>
            <a:ext cx="4614771" cy="408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spc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不忘初心 为自己加油</a:t>
            </a:r>
          </a:p>
        </p:txBody>
      </p:sp>
      <p:sp>
        <p:nvSpPr>
          <p:cNvPr id="50" name="标题 1">
            <a:extLst>
              <a:ext uri="{FF2B5EF4-FFF2-40B4-BE49-F238E27FC236}">
                <a16:creationId xmlns="" xmlns:a16="http://schemas.microsoft.com/office/drawing/2014/main" id="{EF00CDA7-D4EC-4640-982F-FC50F5C7A166}"/>
              </a:ext>
            </a:extLst>
          </p:cNvPr>
          <p:cNvSpPr txBox="1">
            <a:spLocks/>
          </p:cNvSpPr>
          <p:nvPr/>
        </p:nvSpPr>
        <p:spPr>
          <a:xfrm>
            <a:off x="6079956" y="3130215"/>
            <a:ext cx="4443770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ADE451BE-22D9-4718-9FC4-E0853F9A14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683" y="2349742"/>
            <a:ext cx="1124697" cy="68731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F86B7A67-BFC1-4A11-8BA8-A11D8518EB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48" y="935665"/>
            <a:ext cx="492152" cy="30155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77089211-55D5-4D91-B3B9-8E45898BE3A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4" grpId="0"/>
      <p:bldP spid="46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6EDB309-4FF6-4B80-ABEA-1953E38EB93E}"/>
              </a:ext>
            </a:extLst>
          </p:cNvPr>
          <p:cNvGrpSpPr/>
          <p:nvPr/>
        </p:nvGrpSpPr>
        <p:grpSpPr>
          <a:xfrm>
            <a:off x="754743" y="2033658"/>
            <a:ext cx="10479980" cy="3577112"/>
            <a:chOff x="1107583" y="2454596"/>
            <a:chExt cx="9336232" cy="3160594"/>
          </a:xfrm>
        </p:grpSpPr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5A329A8D-21FD-4E2F-BA48-CFA4E3E3FFF6}"/>
                </a:ext>
              </a:extLst>
            </p:cNvPr>
            <p:cNvSpPr/>
            <p:nvPr/>
          </p:nvSpPr>
          <p:spPr>
            <a:xfrm>
              <a:off x="1107583" y="2601532"/>
              <a:ext cx="9182637" cy="3013658"/>
            </a:xfrm>
            <a:custGeom>
              <a:avLst/>
              <a:gdLst>
                <a:gd name="connsiteX0" fmla="*/ 0 w 9182637"/>
                <a:gd name="connsiteY0" fmla="*/ 3013657 h 3013657"/>
                <a:gd name="connsiteX1" fmla="*/ 2047741 w 9182637"/>
                <a:gd name="connsiteY1" fmla="*/ 1674254 h 3013657"/>
                <a:gd name="connsiteX2" fmla="*/ 6761409 w 9182637"/>
                <a:gd name="connsiteY2" fmla="*/ 1159099 h 3013657"/>
                <a:gd name="connsiteX3" fmla="*/ 9182637 w 9182637"/>
                <a:gd name="connsiteY3" fmla="*/ 0 h 30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2637" h="3013657">
                  <a:moveTo>
                    <a:pt x="0" y="3013657"/>
                  </a:moveTo>
                  <a:cubicBezTo>
                    <a:pt x="460420" y="2498502"/>
                    <a:pt x="920840" y="1983347"/>
                    <a:pt x="2047741" y="1674254"/>
                  </a:cubicBezTo>
                  <a:cubicBezTo>
                    <a:pt x="3174642" y="1365161"/>
                    <a:pt x="5572260" y="1438141"/>
                    <a:pt x="6761409" y="1159099"/>
                  </a:cubicBezTo>
                  <a:cubicBezTo>
                    <a:pt x="7950558" y="880057"/>
                    <a:pt x="8789832" y="178158"/>
                    <a:pt x="9182637" y="0"/>
                  </a:cubicBezTo>
                </a:path>
              </a:pathLst>
            </a:custGeom>
            <a:noFill/>
            <a:ln w="28575" cap="flat" cmpd="sng" algn="ctr">
              <a:solidFill>
                <a:srgbClr val="51596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sosceles Triangle 7">
              <a:extLst>
                <a:ext uri="{FF2B5EF4-FFF2-40B4-BE49-F238E27FC236}">
                  <a16:creationId xmlns="" xmlns:a16="http://schemas.microsoft.com/office/drawing/2014/main" id="{DDFD504B-8ECF-4712-BA36-217CCBCD9FDC}"/>
                </a:ext>
              </a:extLst>
            </p:cNvPr>
            <p:cNvSpPr/>
            <p:nvPr/>
          </p:nvSpPr>
          <p:spPr>
            <a:xfrm rot="3804542">
              <a:off x="10235496" y="2470027"/>
              <a:ext cx="223750" cy="192888"/>
            </a:xfrm>
            <a:prstGeom prst="triangle">
              <a:avLst/>
            </a:prstGeom>
            <a:solidFill>
              <a:srgbClr val="515961"/>
            </a:solidFill>
            <a:ln w="28575" cap="flat" cmpd="sng" algn="ctr">
              <a:solidFill>
                <a:srgbClr val="5159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EDCF287-05BB-42C7-B46E-E3B5BDA5AF45}"/>
              </a:ext>
            </a:extLst>
          </p:cNvPr>
          <p:cNvGrpSpPr/>
          <p:nvPr/>
        </p:nvGrpSpPr>
        <p:grpSpPr>
          <a:xfrm>
            <a:off x="896555" y="2534802"/>
            <a:ext cx="2055810" cy="2195520"/>
            <a:chOff x="896555" y="2534802"/>
            <a:chExt cx="2055810" cy="2195520"/>
          </a:xfrm>
        </p:grpSpPr>
        <p:sp>
          <p:nvSpPr>
            <p:cNvPr id="14" name="Rounded Rectangle 12">
              <a:extLst>
                <a:ext uri="{FF2B5EF4-FFF2-40B4-BE49-F238E27FC236}">
                  <a16:creationId xmlns="" xmlns:a16="http://schemas.microsoft.com/office/drawing/2014/main" id="{12A88591-D636-42F2-8281-B8FC4B6D18AF}"/>
                </a:ext>
              </a:extLst>
            </p:cNvPr>
            <p:cNvSpPr/>
            <p:nvPr/>
          </p:nvSpPr>
          <p:spPr>
            <a:xfrm>
              <a:off x="1393511" y="4328961"/>
              <a:ext cx="1008466" cy="401361"/>
            </a:xfrm>
            <a:prstGeom prst="round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49">
              <a:extLst>
                <a:ext uri="{FF2B5EF4-FFF2-40B4-BE49-F238E27FC236}">
                  <a16:creationId xmlns="" xmlns:a16="http://schemas.microsoft.com/office/drawing/2014/main" id="{A45CA3B8-B3B0-4DCC-8121-EA85C6393665}"/>
                </a:ext>
              </a:extLst>
            </p:cNvPr>
            <p:cNvSpPr txBox="1"/>
            <p:nvPr/>
          </p:nvSpPr>
          <p:spPr>
            <a:xfrm>
              <a:off x="1200281" y="253480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Rectangle 50">
              <a:extLst>
                <a:ext uri="{FF2B5EF4-FFF2-40B4-BE49-F238E27FC236}">
                  <a16:creationId xmlns="" xmlns:a16="http://schemas.microsoft.com/office/drawing/2014/main" id="{8AE5DD33-F33E-4809-9239-0B7FD25A704E}"/>
                </a:ext>
              </a:extLst>
            </p:cNvPr>
            <p:cNvSpPr/>
            <p:nvPr/>
          </p:nvSpPr>
          <p:spPr>
            <a:xfrm>
              <a:off x="896555" y="3233287"/>
              <a:ext cx="2055810" cy="59362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</a:p>
          </p:txBody>
        </p:sp>
        <p:cxnSp>
          <p:nvCxnSpPr>
            <p:cNvPr id="18" name="Straight Connector 3">
              <a:extLst>
                <a:ext uri="{FF2B5EF4-FFF2-40B4-BE49-F238E27FC236}">
                  <a16:creationId xmlns="" xmlns:a16="http://schemas.microsoft.com/office/drawing/2014/main" id="{4D8AE2AC-A960-4497-86CD-5914BBA0461C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1897744" y="3935305"/>
              <a:ext cx="0" cy="393656"/>
            </a:xfrm>
            <a:prstGeom prst="line">
              <a:avLst/>
            </a:prstGeom>
            <a:noFill/>
            <a:ln w="28575" cap="flat" cmpd="sng" algn="ctr">
              <a:solidFill>
                <a:srgbClr val="003072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2B70D5E3-D7A5-4BF5-AA79-92FD5FF9AFD0}"/>
              </a:ext>
            </a:extLst>
          </p:cNvPr>
          <p:cNvGrpSpPr/>
          <p:nvPr/>
        </p:nvGrpSpPr>
        <p:grpSpPr>
          <a:xfrm>
            <a:off x="4054663" y="3626231"/>
            <a:ext cx="1008466" cy="667859"/>
            <a:chOff x="4054663" y="3626231"/>
            <a:chExt cx="1008466" cy="667859"/>
          </a:xfrm>
        </p:grpSpPr>
        <p:sp>
          <p:nvSpPr>
            <p:cNvPr id="20" name="Rounded Rectangle 12">
              <a:extLst>
                <a:ext uri="{FF2B5EF4-FFF2-40B4-BE49-F238E27FC236}">
                  <a16:creationId xmlns="" xmlns:a16="http://schemas.microsoft.com/office/drawing/2014/main" id="{E1CAD234-5465-425D-974D-1CF67283E2B7}"/>
                </a:ext>
              </a:extLst>
            </p:cNvPr>
            <p:cNvSpPr/>
            <p:nvPr/>
          </p:nvSpPr>
          <p:spPr>
            <a:xfrm>
              <a:off x="4054663" y="3626231"/>
              <a:ext cx="1008466" cy="401361"/>
            </a:xfrm>
            <a:prstGeom prst="round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21" name="Straight Connector 65">
              <a:extLst>
                <a:ext uri="{FF2B5EF4-FFF2-40B4-BE49-F238E27FC236}">
                  <a16:creationId xmlns="" xmlns:a16="http://schemas.microsoft.com/office/drawing/2014/main" id="{A243E0B2-E8CD-4327-ADDC-29FFC19DB0D3}"/>
                </a:ext>
              </a:extLst>
            </p:cNvPr>
            <p:cNvCxnSpPr/>
            <p:nvPr/>
          </p:nvCxnSpPr>
          <p:spPr>
            <a:xfrm>
              <a:off x="4562457" y="4027592"/>
              <a:ext cx="0" cy="266498"/>
            </a:xfrm>
            <a:prstGeom prst="line">
              <a:avLst/>
            </a:prstGeom>
            <a:noFill/>
            <a:ln w="28575" cap="flat" cmpd="sng" algn="ctr">
              <a:solidFill>
                <a:srgbClr val="FFA800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B786B3CC-47F5-4997-943D-7B9C15047E9F}"/>
              </a:ext>
            </a:extLst>
          </p:cNvPr>
          <p:cNvGrpSpPr/>
          <p:nvPr/>
        </p:nvGrpSpPr>
        <p:grpSpPr>
          <a:xfrm>
            <a:off x="3442229" y="4480735"/>
            <a:ext cx="2435859" cy="1267196"/>
            <a:chOff x="5156200" y="4441509"/>
            <a:chExt cx="2435859" cy="1267196"/>
          </a:xfrm>
        </p:grpSpPr>
        <p:sp>
          <p:nvSpPr>
            <p:cNvPr id="23" name="TextBox 45">
              <a:extLst>
                <a:ext uri="{FF2B5EF4-FFF2-40B4-BE49-F238E27FC236}">
                  <a16:creationId xmlns="" xmlns:a16="http://schemas.microsoft.com/office/drawing/2014/main" id="{0CBB48DD-2A04-407D-AF07-11CB9B482A37}"/>
                </a:ext>
              </a:extLst>
            </p:cNvPr>
            <p:cNvSpPr txBox="1"/>
            <p:nvPr/>
          </p:nvSpPr>
          <p:spPr>
            <a:xfrm>
              <a:off x="5565035" y="44415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id-ID" dirty="0"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Rectangle 66">
              <a:extLst>
                <a:ext uri="{FF2B5EF4-FFF2-40B4-BE49-F238E27FC236}">
                  <a16:creationId xmlns="" xmlns:a16="http://schemas.microsoft.com/office/drawing/2014/main" id="{2E0A7E8F-AD3B-4BCF-8564-E05F6A67CE21}"/>
                </a:ext>
              </a:extLst>
            </p:cNvPr>
            <p:cNvSpPr/>
            <p:nvPr/>
          </p:nvSpPr>
          <p:spPr>
            <a:xfrm>
              <a:off x="5156200" y="4849495"/>
              <a:ext cx="2435859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818F848B-AB05-4C7A-AEB4-D69A6E31C4A0}"/>
              </a:ext>
            </a:extLst>
          </p:cNvPr>
          <p:cNvGrpSpPr/>
          <p:nvPr/>
        </p:nvGrpSpPr>
        <p:grpSpPr>
          <a:xfrm>
            <a:off x="5984739" y="2048998"/>
            <a:ext cx="2470028" cy="1816172"/>
            <a:chOff x="5984739" y="2048998"/>
            <a:chExt cx="2470028" cy="1816172"/>
          </a:xfrm>
        </p:grpSpPr>
        <p:sp>
          <p:nvSpPr>
            <p:cNvPr id="26" name="TextBox 53">
              <a:extLst>
                <a:ext uri="{FF2B5EF4-FFF2-40B4-BE49-F238E27FC236}">
                  <a16:creationId xmlns="" xmlns:a16="http://schemas.microsoft.com/office/drawing/2014/main" id="{60F1789C-1430-4241-A6A5-A569AC97CCDD}"/>
                </a:ext>
              </a:extLst>
            </p:cNvPr>
            <p:cNvSpPr txBox="1"/>
            <p:nvPr/>
          </p:nvSpPr>
          <p:spPr>
            <a:xfrm>
              <a:off x="6460679" y="204899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Rectangle 67">
              <a:extLst>
                <a:ext uri="{FF2B5EF4-FFF2-40B4-BE49-F238E27FC236}">
                  <a16:creationId xmlns="" xmlns:a16="http://schemas.microsoft.com/office/drawing/2014/main" id="{3FA005A7-7CA2-4044-A2B9-8741E06664CE}"/>
                </a:ext>
              </a:extLst>
            </p:cNvPr>
            <p:cNvSpPr/>
            <p:nvPr/>
          </p:nvSpPr>
          <p:spPr>
            <a:xfrm>
              <a:off x="5984739" y="2426233"/>
              <a:ext cx="2470028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</a:p>
          </p:txBody>
        </p:sp>
        <p:sp>
          <p:nvSpPr>
            <p:cNvPr id="28" name="Rounded Rectangle 12">
              <a:extLst>
                <a:ext uri="{FF2B5EF4-FFF2-40B4-BE49-F238E27FC236}">
                  <a16:creationId xmlns="" xmlns:a16="http://schemas.microsoft.com/office/drawing/2014/main" id="{69CACC05-1A96-48A0-BE83-6C0CC38BF4A4}"/>
                </a:ext>
              </a:extLst>
            </p:cNvPr>
            <p:cNvSpPr/>
            <p:nvPr/>
          </p:nvSpPr>
          <p:spPr>
            <a:xfrm>
              <a:off x="6656540" y="3463809"/>
              <a:ext cx="1008466" cy="401361"/>
            </a:xfrm>
            <a:prstGeom prst="round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29" name="Straight Connector 69">
              <a:extLst>
                <a:ext uri="{FF2B5EF4-FFF2-40B4-BE49-F238E27FC236}">
                  <a16:creationId xmlns="" xmlns:a16="http://schemas.microsoft.com/office/drawing/2014/main" id="{D304A061-6009-47A5-BBAA-8FD68A9E5415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7160773" y="3314700"/>
              <a:ext cx="0" cy="149109"/>
            </a:xfrm>
            <a:prstGeom prst="line">
              <a:avLst/>
            </a:prstGeom>
            <a:noFill/>
            <a:ln w="28575" cap="flat" cmpd="sng" algn="ctr">
              <a:solidFill>
                <a:srgbClr val="003072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19CB2DF3-8D78-43D8-A764-DE69A9532384}"/>
              </a:ext>
            </a:extLst>
          </p:cNvPr>
          <p:cNvGrpSpPr/>
          <p:nvPr/>
        </p:nvGrpSpPr>
        <p:grpSpPr>
          <a:xfrm>
            <a:off x="9247102" y="2596443"/>
            <a:ext cx="1008466" cy="718257"/>
            <a:chOff x="9247102" y="2596443"/>
            <a:chExt cx="1008466" cy="718257"/>
          </a:xfrm>
        </p:grpSpPr>
        <p:sp>
          <p:nvSpPr>
            <p:cNvPr id="31" name="Rounded Rectangle 12">
              <a:extLst>
                <a:ext uri="{FF2B5EF4-FFF2-40B4-BE49-F238E27FC236}">
                  <a16:creationId xmlns="" xmlns:a16="http://schemas.microsoft.com/office/drawing/2014/main" id="{3CA0983D-3125-41C4-BCE0-B136A9089593}"/>
                </a:ext>
              </a:extLst>
            </p:cNvPr>
            <p:cNvSpPr/>
            <p:nvPr/>
          </p:nvSpPr>
          <p:spPr>
            <a:xfrm>
              <a:off x="9247102" y="2596443"/>
              <a:ext cx="1008466" cy="401361"/>
            </a:xfrm>
            <a:prstGeom prst="round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cxnSp>
          <p:nvCxnSpPr>
            <p:cNvPr id="32" name="Straight Connector 72">
              <a:extLst>
                <a:ext uri="{FF2B5EF4-FFF2-40B4-BE49-F238E27FC236}">
                  <a16:creationId xmlns="" xmlns:a16="http://schemas.microsoft.com/office/drawing/2014/main" id="{1DA5F12D-799E-4C6B-B69A-CC53FCF23205}"/>
                </a:ext>
              </a:extLst>
            </p:cNvPr>
            <p:cNvCxnSpPr/>
            <p:nvPr/>
          </p:nvCxnSpPr>
          <p:spPr>
            <a:xfrm>
              <a:off x="9763249" y="2997804"/>
              <a:ext cx="0" cy="316896"/>
            </a:xfrm>
            <a:prstGeom prst="line">
              <a:avLst/>
            </a:prstGeom>
            <a:noFill/>
            <a:ln w="28575" cap="flat" cmpd="sng" algn="ctr">
              <a:solidFill>
                <a:srgbClr val="FFA800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E3667269-A39B-4C46-9867-A257D5BB6393}"/>
              </a:ext>
            </a:extLst>
          </p:cNvPr>
          <p:cNvGrpSpPr/>
          <p:nvPr/>
        </p:nvGrpSpPr>
        <p:grpSpPr>
          <a:xfrm>
            <a:off x="8602505" y="3482869"/>
            <a:ext cx="2548531" cy="1265388"/>
            <a:chOff x="8622600" y="4267201"/>
            <a:chExt cx="2548531" cy="1265388"/>
          </a:xfrm>
        </p:grpSpPr>
        <p:sp>
          <p:nvSpPr>
            <p:cNvPr id="34" name="TextBox 40">
              <a:extLst>
                <a:ext uri="{FF2B5EF4-FFF2-40B4-BE49-F238E27FC236}">
                  <a16:creationId xmlns="" xmlns:a16="http://schemas.microsoft.com/office/drawing/2014/main" id="{A84883BD-A348-4E21-B566-812C933D0437}"/>
                </a:ext>
              </a:extLst>
            </p:cNvPr>
            <p:cNvSpPr txBox="1"/>
            <p:nvPr/>
          </p:nvSpPr>
          <p:spPr>
            <a:xfrm>
              <a:off x="9054599" y="426720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id-ID" dirty="0"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5" name="Rectangle 88">
              <a:extLst>
                <a:ext uri="{FF2B5EF4-FFF2-40B4-BE49-F238E27FC236}">
                  <a16:creationId xmlns="" xmlns:a16="http://schemas.microsoft.com/office/drawing/2014/main" id="{149DE8A4-AB99-462C-812F-834BE3D5ECD0}"/>
                </a:ext>
              </a:extLst>
            </p:cNvPr>
            <p:cNvSpPr/>
            <p:nvPr/>
          </p:nvSpPr>
          <p:spPr>
            <a:xfrm>
              <a:off x="8622600" y="4673379"/>
              <a:ext cx="2548531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0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="" xmlns:a16="http://schemas.microsoft.com/office/drawing/2014/main" id="{A44CC6A7-0917-48E9-B017-82EF96E52FC1}"/>
              </a:ext>
            </a:extLst>
          </p:cNvPr>
          <p:cNvSpPr txBox="1"/>
          <p:nvPr/>
        </p:nvSpPr>
        <p:spPr>
          <a:xfrm>
            <a:off x="1802582" y="2840731"/>
            <a:ext cx="8383630" cy="27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I‘m just a sunflower, waiting for b  elong to me only sunshine.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D0A639B-C83E-43E7-B1CA-D43492346550}"/>
              </a:ext>
            </a:extLst>
          </p:cNvPr>
          <p:cNvGrpSpPr/>
          <p:nvPr/>
        </p:nvGrpSpPr>
        <p:grpSpPr>
          <a:xfrm>
            <a:off x="1001006" y="1772816"/>
            <a:ext cx="10135554" cy="1571963"/>
            <a:chOff x="1001006" y="1772816"/>
            <a:chExt cx="10135554" cy="1872208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EA61854-6389-42AB-8A16-4C545978B418}"/>
                </a:ext>
              </a:extLst>
            </p:cNvPr>
            <p:cNvSpPr/>
            <p:nvPr/>
          </p:nvSpPr>
          <p:spPr>
            <a:xfrm>
              <a:off x="1074030" y="1772816"/>
              <a:ext cx="9998712" cy="1872208"/>
            </a:xfrm>
            <a:prstGeom prst="rect">
              <a:avLst/>
            </a:prstGeom>
            <a:noFill/>
            <a:ln w="12700" cap="flat" cmpd="sng" algn="ctr">
              <a:solidFill>
                <a:srgbClr val="5159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C22A3E25-4DA6-453E-B70C-9E5BE9FAA5BC}"/>
                </a:ext>
              </a:extLst>
            </p:cNvPr>
            <p:cNvSpPr/>
            <p:nvPr/>
          </p:nvSpPr>
          <p:spPr>
            <a:xfrm>
              <a:off x="1001006" y="2003625"/>
              <a:ext cx="140654" cy="1437554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66CFB90B-252F-487A-ABE5-069F668A1734}"/>
                </a:ext>
              </a:extLst>
            </p:cNvPr>
            <p:cNvSpPr/>
            <p:nvPr/>
          </p:nvSpPr>
          <p:spPr>
            <a:xfrm>
              <a:off x="10995906" y="2003625"/>
              <a:ext cx="140654" cy="1437554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24">
            <a:extLst>
              <a:ext uri="{FF2B5EF4-FFF2-40B4-BE49-F238E27FC236}">
                <a16:creationId xmlns="" xmlns:a16="http://schemas.microsoft.com/office/drawing/2014/main" id="{E492183C-A8BA-417E-9C6A-E8EC3B4A9B4B}"/>
              </a:ext>
            </a:extLst>
          </p:cNvPr>
          <p:cNvSpPr txBox="1"/>
          <p:nvPr/>
        </p:nvSpPr>
        <p:spPr>
          <a:xfrm>
            <a:off x="4337296" y="2174375"/>
            <a:ext cx="3652195" cy="27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8DA7D74A-1C80-471C-A8AD-DE88BBF27346}"/>
              </a:ext>
            </a:extLst>
          </p:cNvPr>
          <p:cNvGrpSpPr/>
          <p:nvPr/>
        </p:nvGrpSpPr>
        <p:grpSpPr>
          <a:xfrm>
            <a:off x="2037546" y="3706146"/>
            <a:ext cx="7913701" cy="1864985"/>
            <a:chOff x="2248968" y="-299847"/>
            <a:chExt cx="7913701" cy="1864985"/>
          </a:xfrm>
          <a:blipFill>
            <a:blip r:embed="rId7"/>
            <a:stretch>
              <a:fillRect/>
            </a:stretch>
          </a:blipFill>
        </p:grpSpPr>
        <p:sp>
          <p:nvSpPr>
            <p:cNvPr id="4" name="椭圆 3">
              <a:extLst>
                <a:ext uri="{FF2B5EF4-FFF2-40B4-BE49-F238E27FC236}">
                  <a16:creationId xmlns="" xmlns:a16="http://schemas.microsoft.com/office/drawing/2014/main" id="{C7AEF0F6-CB27-47B0-BBB5-C0C1072238B2}"/>
                </a:ext>
              </a:extLst>
            </p:cNvPr>
            <p:cNvSpPr/>
            <p:nvPr/>
          </p:nvSpPr>
          <p:spPr>
            <a:xfrm>
              <a:off x="2248968" y="-277212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B141F600-E8FA-4657-B124-3E3C35AE380F}"/>
                </a:ext>
              </a:extLst>
            </p:cNvPr>
            <p:cNvSpPr/>
            <p:nvPr/>
          </p:nvSpPr>
          <p:spPr>
            <a:xfrm>
              <a:off x="4261711" y="-269151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862597A3-B7D0-40BC-867A-76401C878181}"/>
                </a:ext>
              </a:extLst>
            </p:cNvPr>
            <p:cNvSpPr/>
            <p:nvPr/>
          </p:nvSpPr>
          <p:spPr>
            <a:xfrm>
              <a:off x="6306816" y="-289180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D2CDF3C7-9B3F-4563-9BD1-64A9CB3E1539}"/>
                </a:ext>
              </a:extLst>
            </p:cNvPr>
            <p:cNvSpPr/>
            <p:nvPr/>
          </p:nvSpPr>
          <p:spPr>
            <a:xfrm>
              <a:off x="8328380" y="-299847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2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618F2793-68E7-4508-BFE8-F4D8E790AA00}"/>
              </a:ext>
            </a:extLst>
          </p:cNvPr>
          <p:cNvSpPr txBox="1"/>
          <p:nvPr/>
        </p:nvSpPr>
        <p:spPr>
          <a:xfrm>
            <a:off x="1463675" y="149796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45DBE6A3-9BDE-45F6-B98B-D2055E6243AA}"/>
              </a:ext>
            </a:extLst>
          </p:cNvPr>
          <p:cNvSpPr txBox="1"/>
          <p:nvPr/>
        </p:nvSpPr>
        <p:spPr>
          <a:xfrm>
            <a:off x="1463675" y="2019935"/>
            <a:ext cx="8606757" cy="670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I‘m just a sunflower, waiting for b  elong to me only sunshine.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4C4504B6-31EE-47D5-88A4-7042D44D2ABD}"/>
              </a:ext>
            </a:extLst>
          </p:cNvPr>
          <p:cNvSpPr txBox="1"/>
          <p:nvPr/>
        </p:nvSpPr>
        <p:spPr>
          <a:xfrm>
            <a:off x="1742647" y="4763146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EB24D92A-D29C-4F9B-9242-B044C8547BE6}"/>
              </a:ext>
            </a:extLst>
          </p:cNvPr>
          <p:cNvSpPr txBox="1"/>
          <p:nvPr/>
        </p:nvSpPr>
        <p:spPr>
          <a:xfrm>
            <a:off x="3584248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D61C76E0-E9E4-48D8-BF0D-26941982FA44}"/>
              </a:ext>
            </a:extLst>
          </p:cNvPr>
          <p:cNvSpPr txBox="1"/>
          <p:nvPr/>
        </p:nvSpPr>
        <p:spPr>
          <a:xfrm>
            <a:off x="5457262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04AECE6D-BF9A-4551-A20C-9CC0E5323CE4}"/>
              </a:ext>
            </a:extLst>
          </p:cNvPr>
          <p:cNvSpPr txBox="1"/>
          <p:nvPr/>
        </p:nvSpPr>
        <p:spPr>
          <a:xfrm>
            <a:off x="7361695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98ED4056-279E-4D46-89CA-8AD5CC7312AD}"/>
              </a:ext>
            </a:extLst>
          </p:cNvPr>
          <p:cNvSpPr txBox="1"/>
          <p:nvPr/>
        </p:nvSpPr>
        <p:spPr>
          <a:xfrm>
            <a:off x="9293160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3284C660-0DA1-4A2A-BFCD-FA85EA32D96D}"/>
              </a:ext>
            </a:extLst>
          </p:cNvPr>
          <p:cNvGrpSpPr/>
          <p:nvPr/>
        </p:nvGrpSpPr>
        <p:grpSpPr>
          <a:xfrm>
            <a:off x="5638724" y="3371850"/>
            <a:ext cx="1142147" cy="1142147"/>
            <a:chOff x="5638724" y="3371850"/>
            <a:chExt cx="1142147" cy="1142147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B9C2EA08-169D-48C7-BFDF-BC3835DC3E5E}"/>
                </a:ext>
              </a:extLst>
            </p:cNvPr>
            <p:cNvSpPr/>
            <p:nvPr/>
          </p:nvSpPr>
          <p:spPr>
            <a:xfrm>
              <a:off x="5638724" y="3371850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="" xmlns:a16="http://schemas.microsoft.com/office/drawing/2014/main" id="{0853962F-D15C-41C9-A4D4-B975BCDF8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94397" y="3724678"/>
              <a:ext cx="390525" cy="40005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E34464BE-3F52-409E-9B27-41CBCB1FC4E3}"/>
              </a:ext>
            </a:extLst>
          </p:cNvPr>
          <p:cNvGrpSpPr/>
          <p:nvPr/>
        </p:nvGrpSpPr>
        <p:grpSpPr>
          <a:xfrm>
            <a:off x="7496604" y="3371850"/>
            <a:ext cx="1142147" cy="1142147"/>
            <a:chOff x="7496604" y="3371850"/>
            <a:chExt cx="1142147" cy="1142147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5005ED31-27E6-4729-AF15-F8DC86744716}"/>
                </a:ext>
              </a:extLst>
            </p:cNvPr>
            <p:cNvSpPr/>
            <p:nvPr/>
          </p:nvSpPr>
          <p:spPr>
            <a:xfrm>
              <a:off x="7496604" y="3371850"/>
              <a:ext cx="1142147" cy="1142147"/>
            </a:xfrm>
            <a:prstGeom prst="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形 3">
              <a:extLst>
                <a:ext uri="{FF2B5EF4-FFF2-40B4-BE49-F238E27FC236}">
                  <a16:creationId xmlns="" xmlns:a16="http://schemas.microsoft.com/office/drawing/2014/main" id="{BEC3E43A-F6F8-4E7E-A4C5-D2886066F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00168" y="3694599"/>
              <a:ext cx="438150" cy="43815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28F6E970-428A-4651-A337-00584B53654B}"/>
              </a:ext>
            </a:extLst>
          </p:cNvPr>
          <p:cNvGrpSpPr/>
          <p:nvPr/>
        </p:nvGrpSpPr>
        <p:grpSpPr>
          <a:xfrm>
            <a:off x="3771398" y="3354865"/>
            <a:ext cx="1142147" cy="1142147"/>
            <a:chOff x="3771398" y="3354865"/>
            <a:chExt cx="1142147" cy="1142147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5C269908-52DA-4B09-8B79-406B8664A80E}"/>
                </a:ext>
              </a:extLst>
            </p:cNvPr>
            <p:cNvSpPr/>
            <p:nvPr/>
          </p:nvSpPr>
          <p:spPr>
            <a:xfrm>
              <a:off x="3771398" y="3354865"/>
              <a:ext cx="1142147" cy="1142147"/>
            </a:xfrm>
            <a:prstGeom prst="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B43B33E3-789D-4607-BC37-6A1CDDDC1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17958" y="3694599"/>
              <a:ext cx="447675" cy="43815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A66FE48F-8100-4F39-8B32-357C484EDB85}"/>
              </a:ext>
            </a:extLst>
          </p:cNvPr>
          <p:cNvGrpSpPr/>
          <p:nvPr/>
        </p:nvGrpSpPr>
        <p:grpSpPr>
          <a:xfrm>
            <a:off x="1898932" y="3354864"/>
            <a:ext cx="1142147" cy="1142147"/>
            <a:chOff x="1898932" y="3354864"/>
            <a:chExt cx="1142147" cy="1142147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649687CD-6DFE-4613-B97F-CDFA5625E1F6}"/>
                </a:ext>
              </a:extLst>
            </p:cNvPr>
            <p:cNvSpPr/>
            <p:nvPr/>
          </p:nvSpPr>
          <p:spPr>
            <a:xfrm>
              <a:off x="1898932" y="3354864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93EF61A5-5F3D-4303-BC8A-DB5B92C62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02985" y="3658003"/>
              <a:ext cx="523875" cy="466725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ED2695A-6B94-411F-A055-D69069164574}"/>
              </a:ext>
            </a:extLst>
          </p:cNvPr>
          <p:cNvGrpSpPr/>
          <p:nvPr/>
        </p:nvGrpSpPr>
        <p:grpSpPr>
          <a:xfrm>
            <a:off x="9427924" y="3371850"/>
            <a:ext cx="1142147" cy="1142147"/>
            <a:chOff x="9427924" y="3371850"/>
            <a:chExt cx="1142147" cy="1142147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DAF6DA8E-20CD-4D02-AB9F-78B7624CD816}"/>
                </a:ext>
              </a:extLst>
            </p:cNvPr>
            <p:cNvSpPr/>
            <p:nvPr/>
          </p:nvSpPr>
          <p:spPr>
            <a:xfrm>
              <a:off x="9427924" y="3371850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4" name="图形 33">
              <a:extLst>
                <a:ext uri="{FF2B5EF4-FFF2-40B4-BE49-F238E27FC236}">
                  <a16:creationId xmlns="" xmlns:a16="http://schemas.microsoft.com/office/drawing/2014/main" id="{8DD53F42-C481-46CC-82E3-A0D88D6E4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45920" y="3724678"/>
              <a:ext cx="40957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0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1AFF515-3094-4C88-A822-7FFBE7E342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3672951-3F03-4348-AE3C-5944E2D73247}"/>
              </a:ext>
            </a:extLst>
          </p:cNvPr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1B75EC9-1F8D-4D10-A301-5AA8AE4D1CBC}"/>
                </a:ext>
              </a:extLst>
            </p:cNvPr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>
              <a:extLst>
                <a:ext uri="{FF2B5EF4-FFF2-40B4-BE49-F238E27FC236}">
                  <a16:creationId xmlns="" xmlns:a16="http://schemas.microsoft.com/office/drawing/2014/main" id="{E9BBA035-374D-4DD4-930A-18235944382D}"/>
                </a:ext>
              </a:extLst>
            </p:cNvPr>
            <p:cNvSpPr txBox="1">
              <a:spLocks/>
            </p:cNvSpPr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薪资福利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FCA46895-B7CE-4A5E-954B-6AE7ABE57D39}"/>
                </a:ext>
              </a:extLst>
            </p:cNvPr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="" xmlns:a16="http://schemas.microsoft.com/office/drawing/2014/main" id="{2A6E7E0E-C0C7-4AF5-93A6-7A415F8158BF}"/>
                </a:ext>
              </a:extLst>
            </p:cNvPr>
            <p:cNvSpPr txBox="1">
              <a:spLocks/>
            </p:cNvSpPr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0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</a:p>
        </p:txBody>
      </p:sp>
      <p:cxnSp>
        <p:nvCxnSpPr>
          <p:cNvPr id="63" name="1">
            <a:extLst>
              <a:ext uri="{FF2B5EF4-FFF2-40B4-BE49-F238E27FC236}">
                <a16:creationId xmlns="" xmlns:a16="http://schemas.microsoft.com/office/drawing/2014/main" id="{BB986798-94FE-4F33-81B3-72BF2673EBF0}"/>
              </a:ext>
            </a:extLst>
          </p:cNvPr>
          <p:cNvCxnSpPr>
            <a:cxnSpLocks/>
          </p:cNvCxnSpPr>
          <p:nvPr/>
        </p:nvCxnSpPr>
        <p:spPr>
          <a:xfrm>
            <a:off x="3542743" y="1884767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64" name="TextBox 30">
            <a:extLst>
              <a:ext uri="{FF2B5EF4-FFF2-40B4-BE49-F238E27FC236}">
                <a16:creationId xmlns="" xmlns:a16="http://schemas.microsoft.com/office/drawing/2014/main" id="{121BFD7F-63E7-45AC-9138-763FCE2E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646" y="3442217"/>
            <a:ext cx="1782445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31">
            <a:extLst>
              <a:ext uri="{FF2B5EF4-FFF2-40B4-BE49-F238E27FC236}">
                <a16:creationId xmlns="" xmlns:a16="http://schemas.microsoft.com/office/drawing/2014/main" id="{DE872B3E-7BE5-4101-B78E-375679D2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03" y="2660737"/>
            <a:ext cx="1856740" cy="4140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Rounded Rectangle 87">
            <a:extLst>
              <a:ext uri="{FF2B5EF4-FFF2-40B4-BE49-F238E27FC236}">
                <a16:creationId xmlns="" xmlns:a16="http://schemas.microsoft.com/office/drawing/2014/main" id="{B2EB9F3A-B78F-4A6B-8C9E-D4EFD0FCF2BD}"/>
              </a:ext>
            </a:extLst>
          </p:cNvPr>
          <p:cNvSpPr/>
          <p:nvPr/>
        </p:nvSpPr>
        <p:spPr>
          <a:xfrm>
            <a:off x="1584403" y="3178262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7" name="2">
            <a:extLst>
              <a:ext uri="{FF2B5EF4-FFF2-40B4-BE49-F238E27FC236}">
                <a16:creationId xmlns="" xmlns:a16="http://schemas.microsoft.com/office/drawing/2014/main" id="{394CB1B6-D136-4A86-A0DA-2E44EA2330CD}"/>
              </a:ext>
            </a:extLst>
          </p:cNvPr>
          <p:cNvCxnSpPr>
            <a:cxnSpLocks/>
          </p:cNvCxnSpPr>
          <p:nvPr/>
        </p:nvCxnSpPr>
        <p:spPr>
          <a:xfrm>
            <a:off x="5908004" y="1884767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68" name="TextBox 30">
            <a:extLst>
              <a:ext uri="{FF2B5EF4-FFF2-40B4-BE49-F238E27FC236}">
                <a16:creationId xmlns="" xmlns:a16="http://schemas.microsoft.com/office/drawing/2014/main" id="{F12B81F9-A0E2-459E-B365-B1609CE0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578" y="3446741"/>
            <a:ext cx="1781810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31">
            <a:extLst>
              <a:ext uri="{FF2B5EF4-FFF2-40B4-BE49-F238E27FC236}">
                <a16:creationId xmlns="" xmlns:a16="http://schemas.microsoft.com/office/drawing/2014/main" id="{3C20C1D8-68B4-4C8E-AD72-1328F33D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358" y="2673437"/>
            <a:ext cx="210883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Rounded Rectangle 89">
            <a:extLst>
              <a:ext uri="{FF2B5EF4-FFF2-40B4-BE49-F238E27FC236}">
                <a16:creationId xmlns="" xmlns:a16="http://schemas.microsoft.com/office/drawing/2014/main" id="{F41BF803-2263-456B-8D30-D50D8305A85B}"/>
              </a:ext>
            </a:extLst>
          </p:cNvPr>
          <p:cNvSpPr/>
          <p:nvPr/>
        </p:nvSpPr>
        <p:spPr>
          <a:xfrm>
            <a:off x="3913583" y="3191597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30">
            <a:extLst>
              <a:ext uri="{FF2B5EF4-FFF2-40B4-BE49-F238E27FC236}">
                <a16:creationId xmlns="" xmlns:a16="http://schemas.microsoft.com/office/drawing/2014/main" id="{614453EB-7231-439E-A818-114B9024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598" y="3752738"/>
            <a:ext cx="1795070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Box 31">
            <a:extLst>
              <a:ext uri="{FF2B5EF4-FFF2-40B4-BE49-F238E27FC236}">
                <a16:creationId xmlns="" xmlns:a16="http://schemas.microsoft.com/office/drawing/2014/main" id="{116C07E0-4BC3-42EF-9C2E-8FD0FBFDC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698" y="2673437"/>
            <a:ext cx="24860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Rounded Rectangle 91">
            <a:extLst>
              <a:ext uri="{FF2B5EF4-FFF2-40B4-BE49-F238E27FC236}">
                <a16:creationId xmlns="" xmlns:a16="http://schemas.microsoft.com/office/drawing/2014/main" id="{FFF75BB5-7E45-4EAF-917C-195C8F83CB20}"/>
              </a:ext>
            </a:extLst>
          </p:cNvPr>
          <p:cNvSpPr/>
          <p:nvPr/>
        </p:nvSpPr>
        <p:spPr>
          <a:xfrm>
            <a:off x="6282133" y="3191597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4" name="直接箭头连接符 73">
            <a:extLst>
              <a:ext uri="{FF2B5EF4-FFF2-40B4-BE49-F238E27FC236}">
                <a16:creationId xmlns="" xmlns:a16="http://schemas.microsoft.com/office/drawing/2014/main" id="{E5052CE4-5E60-4817-9EDD-C6DB74BF59DD}"/>
              </a:ext>
            </a:extLst>
          </p:cNvPr>
          <p:cNvCxnSpPr>
            <a:cxnSpLocks/>
          </p:cNvCxnSpPr>
          <p:nvPr/>
        </p:nvCxnSpPr>
        <p:spPr>
          <a:xfrm>
            <a:off x="1387929" y="5602692"/>
            <a:ext cx="940439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tailEnd type="arrow"/>
          </a:ln>
          <a:effectLst/>
        </p:spPr>
      </p:cxnSp>
      <p:cxnSp>
        <p:nvCxnSpPr>
          <p:cNvPr id="79" name="2">
            <a:extLst>
              <a:ext uri="{FF2B5EF4-FFF2-40B4-BE49-F238E27FC236}">
                <a16:creationId xmlns="" xmlns:a16="http://schemas.microsoft.com/office/drawing/2014/main" id="{FE25E82F-854E-48C7-84F6-ED412FBAF87C}"/>
              </a:ext>
            </a:extLst>
          </p:cNvPr>
          <p:cNvCxnSpPr>
            <a:cxnSpLocks/>
          </p:cNvCxnSpPr>
          <p:nvPr/>
        </p:nvCxnSpPr>
        <p:spPr>
          <a:xfrm>
            <a:off x="8468997" y="1882113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80" name="TextBox 30">
            <a:extLst>
              <a:ext uri="{FF2B5EF4-FFF2-40B4-BE49-F238E27FC236}">
                <a16:creationId xmlns="" xmlns:a16="http://schemas.microsoft.com/office/drawing/2014/main" id="{7E62B1E1-881E-443C-829B-45F99B54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307" y="3709837"/>
            <a:ext cx="1689100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TextBox 31">
            <a:extLst>
              <a:ext uri="{FF2B5EF4-FFF2-40B4-BE49-F238E27FC236}">
                <a16:creationId xmlns="" xmlns:a16="http://schemas.microsoft.com/office/drawing/2014/main" id="{ED787122-23C6-4C6A-99B8-46107E2EB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691" y="2670783"/>
            <a:ext cx="24860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Rounded Rectangle 91">
            <a:extLst>
              <a:ext uri="{FF2B5EF4-FFF2-40B4-BE49-F238E27FC236}">
                <a16:creationId xmlns="" xmlns:a16="http://schemas.microsoft.com/office/drawing/2014/main" id="{56CBA064-8414-4175-A5DE-0384FFB6FDD2}"/>
              </a:ext>
            </a:extLst>
          </p:cNvPr>
          <p:cNvSpPr/>
          <p:nvPr/>
        </p:nvSpPr>
        <p:spPr>
          <a:xfrm>
            <a:off x="8843126" y="3188943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="" xmlns:a16="http://schemas.microsoft.com/office/drawing/2014/main" id="{E26DEBB6-CE76-4B5D-9441-F40B8D7287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72700" y="2129242"/>
            <a:ext cx="438150" cy="428625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0D67F142-2E81-4B16-839E-85C70DEA18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03028" y="2157619"/>
            <a:ext cx="447675" cy="438150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="" xmlns:a16="http://schemas.microsoft.com/office/drawing/2014/main" id="{2C6C405E-A992-4A46-917E-ADFB8C7338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70611" y="2184086"/>
            <a:ext cx="419100" cy="390525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="" xmlns:a16="http://schemas.microsoft.com/office/drawing/2014/main" id="{243F2A09-31F0-44C5-A60D-525A2FD89CD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99082" y="2111835"/>
            <a:ext cx="4095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2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64" grpId="0"/>
      <p:bldP spid="65" grpId="0"/>
      <p:bldP spid="66" grpId="0" animBg="1"/>
      <p:bldP spid="68" grpId="0"/>
      <p:bldP spid="69" grpId="0"/>
      <p:bldP spid="70" grpId="0" animBg="1"/>
      <p:bldP spid="71" grpId="0"/>
      <p:bldP spid="72" grpId="0"/>
      <p:bldP spid="73" grpId="0" animBg="1"/>
      <p:bldP spid="80" grpId="0"/>
      <p:bldP spid="81" grpId="0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</a:p>
        </p:txBody>
      </p:sp>
      <p:sp>
        <p:nvSpPr>
          <p:cNvPr id="9" name="AreaShape">
            <a:extLst>
              <a:ext uri="{FF2B5EF4-FFF2-40B4-BE49-F238E27FC236}">
                <a16:creationId xmlns="" xmlns:a16="http://schemas.microsoft.com/office/drawing/2014/main" id="{41A125E4-4EFD-4136-B982-A3AA95B29BFC}"/>
              </a:ext>
            </a:extLst>
          </p:cNvPr>
          <p:cNvSpPr/>
          <p:nvPr/>
        </p:nvSpPr>
        <p:spPr>
          <a:xfrm>
            <a:off x="1783444" y="1879262"/>
            <a:ext cx="8305801" cy="347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lativeShape1">
            <a:extLst>
              <a:ext uri="{FF2B5EF4-FFF2-40B4-BE49-F238E27FC236}">
                <a16:creationId xmlns="" xmlns:a16="http://schemas.microsoft.com/office/drawing/2014/main" id="{D23F567F-BE94-4305-B189-C92204D9DF91}"/>
              </a:ext>
            </a:extLst>
          </p:cNvPr>
          <p:cNvSpPr/>
          <p:nvPr/>
        </p:nvSpPr>
        <p:spPr bwMode="auto">
          <a:xfrm>
            <a:off x="1505861" y="2501380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lativeShape2">
            <a:extLst>
              <a:ext uri="{FF2B5EF4-FFF2-40B4-BE49-F238E27FC236}">
                <a16:creationId xmlns="" xmlns:a16="http://schemas.microsoft.com/office/drawing/2014/main" id="{EFBC7E6C-7CE3-4069-99E1-E48204A26AAC}"/>
              </a:ext>
            </a:extLst>
          </p:cNvPr>
          <p:cNvSpPr/>
          <p:nvPr/>
        </p:nvSpPr>
        <p:spPr bwMode="auto">
          <a:xfrm>
            <a:off x="1505859" y="3316892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lativeShape3">
            <a:extLst>
              <a:ext uri="{FF2B5EF4-FFF2-40B4-BE49-F238E27FC236}">
                <a16:creationId xmlns="" xmlns:a16="http://schemas.microsoft.com/office/drawing/2014/main" id="{1B45AA37-56B8-4392-82F9-7F42FA30EAA4}"/>
              </a:ext>
            </a:extLst>
          </p:cNvPr>
          <p:cNvSpPr/>
          <p:nvPr/>
        </p:nvSpPr>
        <p:spPr bwMode="auto">
          <a:xfrm>
            <a:off x="1505859" y="4133424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lativeShape4">
            <a:extLst>
              <a:ext uri="{FF2B5EF4-FFF2-40B4-BE49-F238E27FC236}">
                <a16:creationId xmlns="" xmlns:a16="http://schemas.microsoft.com/office/drawing/2014/main" id="{60C69576-B476-4600-9D91-95EA64C88441}"/>
              </a:ext>
            </a:extLst>
          </p:cNvPr>
          <p:cNvSpPr/>
          <p:nvPr/>
        </p:nvSpPr>
        <p:spPr bwMode="auto">
          <a:xfrm>
            <a:off x="1505859" y="4937226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00E0DCC2-BA84-4F5B-990A-6592BE360A78}"/>
              </a:ext>
            </a:extLst>
          </p:cNvPr>
          <p:cNvGrpSpPr/>
          <p:nvPr/>
        </p:nvGrpSpPr>
        <p:grpSpPr>
          <a:xfrm>
            <a:off x="1505859" y="2330805"/>
            <a:ext cx="3457336" cy="3364336"/>
            <a:chOff x="1505859" y="2330805"/>
            <a:chExt cx="3457336" cy="3364336"/>
          </a:xfrm>
        </p:grpSpPr>
        <p:sp>
          <p:nvSpPr>
            <p:cNvPr id="17" name="ExtraShape">
              <a:extLst>
                <a:ext uri="{FF2B5EF4-FFF2-40B4-BE49-F238E27FC236}">
                  <a16:creationId xmlns="" xmlns:a16="http://schemas.microsoft.com/office/drawing/2014/main" id="{8F653425-9F70-49A5-9C17-75ACBD33D20D}"/>
                </a:ext>
              </a:extLst>
            </p:cNvPr>
            <p:cNvSpPr/>
            <p:nvPr/>
          </p:nvSpPr>
          <p:spPr bwMode="auto">
            <a:xfrm>
              <a:off x="1816500" y="2330805"/>
              <a:ext cx="610185" cy="336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101600" dir="8100000" algn="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ValueShape1">
              <a:extLst>
                <a:ext uri="{FF2B5EF4-FFF2-40B4-BE49-F238E27FC236}">
                  <a16:creationId xmlns="" xmlns:a16="http://schemas.microsoft.com/office/drawing/2014/main" id="{A0A0ADED-C7F3-4689-A378-7B6F2A6BA5D0}"/>
                </a:ext>
              </a:extLst>
            </p:cNvPr>
            <p:cNvSpPr/>
            <p:nvPr/>
          </p:nvSpPr>
          <p:spPr bwMode="auto">
            <a:xfrm>
              <a:off x="1505861" y="2501380"/>
              <a:ext cx="2483439" cy="403554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1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rgbClr val="295A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ValueShape2">
              <a:extLst>
                <a:ext uri="{FF2B5EF4-FFF2-40B4-BE49-F238E27FC236}">
                  <a16:creationId xmlns="" xmlns:a16="http://schemas.microsoft.com/office/drawing/2014/main" id="{28D99D0A-CC64-4122-9CB5-9A169F00F233}"/>
                </a:ext>
              </a:extLst>
            </p:cNvPr>
            <p:cNvSpPr/>
            <p:nvPr/>
          </p:nvSpPr>
          <p:spPr bwMode="auto">
            <a:xfrm>
              <a:off x="1505859" y="3316892"/>
              <a:ext cx="2872997" cy="403554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0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0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ValueShape3">
              <a:extLst>
                <a:ext uri="{FF2B5EF4-FFF2-40B4-BE49-F238E27FC236}">
                  <a16:creationId xmlns="" xmlns:a16="http://schemas.microsoft.com/office/drawing/2014/main" id="{EFBBB6B7-1097-48BB-9ECF-34B9BC8ACC18}"/>
                </a:ext>
              </a:extLst>
            </p:cNvPr>
            <p:cNvSpPr/>
            <p:nvPr/>
          </p:nvSpPr>
          <p:spPr bwMode="auto">
            <a:xfrm>
              <a:off x="1505859" y="4133424"/>
              <a:ext cx="2483439" cy="403554"/>
            </a:xfrm>
            <a:custGeom>
              <a:avLst/>
              <a:gdLst>
                <a:gd name="connsiteX0" fmla="*/ 0 w 2817813"/>
                <a:gd name="connsiteY0" fmla="*/ 0 h 461891"/>
                <a:gd name="connsiteX1" fmla="*/ 2817813 w 2817813"/>
                <a:gd name="connsiteY1" fmla="*/ 0 h 461891"/>
                <a:gd name="connsiteX2" fmla="*/ 2817813 w 2817813"/>
                <a:gd name="connsiteY2" fmla="*/ 461891 h 461891"/>
                <a:gd name="connsiteX3" fmla="*/ 0 w 2817813"/>
                <a:gd name="connsiteY3" fmla="*/ 461891 h 4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1891">
                  <a:moveTo>
                    <a:pt x="0" y="0"/>
                  </a:moveTo>
                  <a:lnTo>
                    <a:pt x="2817813" y="0"/>
                  </a:lnTo>
                  <a:lnTo>
                    <a:pt x="2817813" y="461891"/>
                  </a:lnTo>
                  <a:lnTo>
                    <a:pt x="0" y="461891"/>
                  </a:lnTo>
                  <a:close/>
                </a:path>
              </a:pathLst>
            </a:custGeom>
            <a:solidFill>
              <a:srgbClr val="295A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ValueShape4">
              <a:extLst>
                <a:ext uri="{FF2B5EF4-FFF2-40B4-BE49-F238E27FC236}">
                  <a16:creationId xmlns="" xmlns:a16="http://schemas.microsoft.com/office/drawing/2014/main" id="{4FF6368E-6BC5-4951-A1DA-3E9DF5E993B1}"/>
                </a:ext>
              </a:extLst>
            </p:cNvPr>
            <p:cNvSpPr/>
            <p:nvPr/>
          </p:nvSpPr>
          <p:spPr bwMode="auto">
            <a:xfrm>
              <a:off x="1505859" y="4937226"/>
              <a:ext cx="3457336" cy="403554"/>
            </a:xfrm>
            <a:custGeom>
              <a:avLst/>
              <a:gdLst>
                <a:gd name="connsiteX0" fmla="*/ 0 w 2817813"/>
                <a:gd name="connsiteY0" fmla="*/ 0 h 462640"/>
                <a:gd name="connsiteX1" fmla="*/ 2817813 w 2817813"/>
                <a:gd name="connsiteY1" fmla="*/ 0 h 462640"/>
                <a:gd name="connsiteX2" fmla="*/ 2817813 w 2817813"/>
                <a:gd name="connsiteY2" fmla="*/ 462640 h 462640"/>
                <a:gd name="connsiteX3" fmla="*/ 0 w 2817813"/>
                <a:gd name="connsiteY3" fmla="*/ 462640 h 4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2640">
                  <a:moveTo>
                    <a:pt x="0" y="0"/>
                  </a:moveTo>
                  <a:lnTo>
                    <a:pt x="2817813" y="0"/>
                  </a:lnTo>
                  <a:lnTo>
                    <a:pt x="2817813" y="462640"/>
                  </a:lnTo>
                  <a:lnTo>
                    <a:pt x="0" y="462640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ValueBack1">
              <a:extLst>
                <a:ext uri="{FF2B5EF4-FFF2-40B4-BE49-F238E27FC236}">
                  <a16:creationId xmlns="" xmlns:a16="http://schemas.microsoft.com/office/drawing/2014/main" id="{41B20F3D-79EC-4CF1-8D18-A57A3AE918A8}"/>
                </a:ext>
              </a:extLst>
            </p:cNvPr>
            <p:cNvSpPr/>
            <p:nvPr/>
          </p:nvSpPr>
          <p:spPr bwMode="auto">
            <a:xfrm>
              <a:off x="1505860" y="2906321"/>
              <a:ext cx="310640" cy="259329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ValueBack2">
              <a:extLst>
                <a:ext uri="{FF2B5EF4-FFF2-40B4-BE49-F238E27FC236}">
                  <a16:creationId xmlns="" xmlns:a16="http://schemas.microsoft.com/office/drawing/2014/main" id="{54BE927F-54D1-4F94-94D9-E772F7E27223}"/>
                </a:ext>
              </a:extLst>
            </p:cNvPr>
            <p:cNvSpPr/>
            <p:nvPr/>
          </p:nvSpPr>
          <p:spPr bwMode="auto">
            <a:xfrm>
              <a:off x="1505860" y="3718975"/>
              <a:ext cx="310640" cy="26071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D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ValueBack3">
              <a:extLst>
                <a:ext uri="{FF2B5EF4-FFF2-40B4-BE49-F238E27FC236}">
                  <a16:creationId xmlns="" xmlns:a16="http://schemas.microsoft.com/office/drawing/2014/main" id="{8BF56C45-9773-4F9F-8B41-C04BA46EE5A8}"/>
                </a:ext>
              </a:extLst>
            </p:cNvPr>
            <p:cNvSpPr/>
            <p:nvPr/>
          </p:nvSpPr>
          <p:spPr bwMode="auto">
            <a:xfrm>
              <a:off x="1505860" y="4533017"/>
              <a:ext cx="310640" cy="26071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ValueBack4">
              <a:extLst>
                <a:ext uri="{FF2B5EF4-FFF2-40B4-BE49-F238E27FC236}">
                  <a16:creationId xmlns="" xmlns:a16="http://schemas.microsoft.com/office/drawing/2014/main" id="{6EE88284-8777-43F5-B421-042898DDD8A2}"/>
                </a:ext>
              </a:extLst>
            </p:cNvPr>
            <p:cNvSpPr/>
            <p:nvPr/>
          </p:nvSpPr>
          <p:spPr bwMode="auto">
            <a:xfrm>
              <a:off x="1505860" y="5341512"/>
              <a:ext cx="310640" cy="259329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D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CustomText">
              <a:extLst>
                <a:ext uri="{FF2B5EF4-FFF2-40B4-BE49-F238E27FC236}">
                  <a16:creationId xmlns="" xmlns:a16="http://schemas.microsoft.com/office/drawing/2014/main" id="{9D7FACAF-60C0-48CB-A827-CC1BBAFB7340}"/>
                </a:ext>
              </a:extLst>
            </p:cNvPr>
            <p:cNvSpPr/>
            <p:nvPr/>
          </p:nvSpPr>
          <p:spPr bwMode="auto">
            <a:xfrm>
              <a:off x="2033369" y="2483993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CustomText">
              <a:extLst>
                <a:ext uri="{FF2B5EF4-FFF2-40B4-BE49-F238E27FC236}">
                  <a16:creationId xmlns="" xmlns:a16="http://schemas.microsoft.com/office/drawing/2014/main" id="{6DCB13C5-9D96-47BA-A96A-09D422EB502C}"/>
                </a:ext>
              </a:extLst>
            </p:cNvPr>
            <p:cNvSpPr/>
            <p:nvPr/>
          </p:nvSpPr>
          <p:spPr bwMode="auto">
            <a:xfrm>
              <a:off x="2033369" y="3303583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CustomText">
              <a:extLst>
                <a:ext uri="{FF2B5EF4-FFF2-40B4-BE49-F238E27FC236}">
                  <a16:creationId xmlns="" xmlns:a16="http://schemas.microsoft.com/office/drawing/2014/main" id="{9D05BF6A-27BE-401A-9607-3D6AF402307E}"/>
                </a:ext>
              </a:extLst>
            </p:cNvPr>
            <p:cNvSpPr/>
            <p:nvPr/>
          </p:nvSpPr>
          <p:spPr bwMode="auto">
            <a:xfrm>
              <a:off x="2033369" y="4116237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CustomText">
              <a:extLst>
                <a:ext uri="{FF2B5EF4-FFF2-40B4-BE49-F238E27FC236}">
                  <a16:creationId xmlns="" xmlns:a16="http://schemas.microsoft.com/office/drawing/2014/main" id="{E1A3C73B-1263-4784-83F6-12C4942B70A7}"/>
                </a:ext>
              </a:extLst>
            </p:cNvPr>
            <p:cNvSpPr/>
            <p:nvPr/>
          </p:nvSpPr>
          <p:spPr bwMode="auto">
            <a:xfrm>
              <a:off x="2033369" y="4935825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FA8F069B-CEA1-4262-8F29-231BC7D8A132}"/>
              </a:ext>
            </a:extLst>
          </p:cNvPr>
          <p:cNvGrpSpPr/>
          <p:nvPr/>
        </p:nvGrpSpPr>
        <p:grpSpPr>
          <a:xfrm flipH="1">
            <a:off x="5299770" y="2225559"/>
            <a:ext cx="5304184" cy="662361"/>
            <a:chOff x="5081076" y="5105337"/>
            <a:chExt cx="5304184" cy="662361"/>
          </a:xfrm>
        </p:grpSpPr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A74BB4F3-DB5E-449E-9414-CCAADFA02440}"/>
                </a:ext>
              </a:extLst>
            </p:cNvPr>
            <p:cNvSpPr txBox="1"/>
            <p:nvPr/>
          </p:nvSpPr>
          <p:spPr>
            <a:xfrm>
              <a:off x="5081076" y="5105337"/>
              <a:ext cx="3825570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05A11311-96B5-4F61-A7FF-711575089A45}"/>
                </a:ext>
              </a:extLst>
            </p:cNvPr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C605E262-0B5D-4FDB-BCC8-231FBA6BE9C5}"/>
              </a:ext>
            </a:extLst>
          </p:cNvPr>
          <p:cNvGrpSpPr/>
          <p:nvPr/>
        </p:nvGrpSpPr>
        <p:grpSpPr>
          <a:xfrm flipH="1">
            <a:off x="5299770" y="3119438"/>
            <a:ext cx="5705690" cy="662361"/>
            <a:chOff x="4679570" y="5159510"/>
            <a:chExt cx="5705690" cy="662361"/>
          </a:xfrm>
        </p:grpSpPr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49EA324A-2AD3-4CCC-A3DF-97F0E9B122C9}"/>
                </a:ext>
              </a:extLst>
            </p:cNvPr>
            <p:cNvSpPr txBox="1"/>
            <p:nvPr/>
          </p:nvSpPr>
          <p:spPr>
            <a:xfrm>
              <a:off x="4679570" y="5159510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40D984A4-1D24-4D17-843A-DD5465A22ED3}"/>
                </a:ext>
              </a:extLst>
            </p:cNvPr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B5A23461-8816-4241-A8FE-B0822F063196}"/>
              </a:ext>
            </a:extLst>
          </p:cNvPr>
          <p:cNvGrpSpPr/>
          <p:nvPr/>
        </p:nvGrpSpPr>
        <p:grpSpPr>
          <a:xfrm flipH="1">
            <a:off x="5299770" y="3907158"/>
            <a:ext cx="5688807" cy="662361"/>
            <a:chOff x="4696453" y="5107524"/>
            <a:chExt cx="5688807" cy="662361"/>
          </a:xfrm>
        </p:grpSpPr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76A6749B-931B-4AA5-9C33-F151A845F26B}"/>
                </a:ext>
              </a:extLst>
            </p:cNvPr>
            <p:cNvSpPr txBox="1"/>
            <p:nvPr/>
          </p:nvSpPr>
          <p:spPr>
            <a:xfrm>
              <a:off x="4696453" y="5107524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FA275145-875B-4F54-A720-2040F6343AC4}"/>
                </a:ext>
              </a:extLst>
            </p:cNvPr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8BA86199-7B31-4310-98C1-224743C26741}"/>
              </a:ext>
            </a:extLst>
          </p:cNvPr>
          <p:cNvGrpSpPr/>
          <p:nvPr/>
        </p:nvGrpSpPr>
        <p:grpSpPr>
          <a:xfrm flipH="1">
            <a:off x="5299770" y="4755861"/>
            <a:ext cx="5688807" cy="662361"/>
            <a:chOff x="4696453" y="5116520"/>
            <a:chExt cx="5688807" cy="662361"/>
          </a:xfrm>
        </p:grpSpPr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AE1BFD5F-7DE9-4419-907E-D1425F75A383}"/>
                </a:ext>
              </a:extLst>
            </p:cNvPr>
            <p:cNvSpPr txBox="1"/>
            <p:nvPr/>
          </p:nvSpPr>
          <p:spPr>
            <a:xfrm>
              <a:off x="4696453" y="5116520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0536F3E6-83DE-4A49-85EC-4539A2D50E60}"/>
                </a:ext>
              </a:extLst>
            </p:cNvPr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7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</a:p>
        </p:txBody>
      </p:sp>
      <p:sp>
        <p:nvSpPr>
          <p:cNvPr id="26" name="标题 1">
            <a:extLst>
              <a:ext uri="{FF2B5EF4-FFF2-40B4-BE49-F238E27FC236}">
                <a16:creationId xmlns="" xmlns:a16="http://schemas.microsoft.com/office/drawing/2014/main" id="{120AB065-FC62-4D75-97DF-F8DE62EA377C}"/>
              </a:ext>
            </a:extLst>
          </p:cNvPr>
          <p:cNvSpPr txBox="1">
            <a:spLocks/>
          </p:cNvSpPr>
          <p:nvPr/>
        </p:nvSpPr>
        <p:spPr>
          <a:xfrm>
            <a:off x="766836" y="2183756"/>
            <a:ext cx="4065538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="" xmlns:a16="http://schemas.microsoft.com/office/drawing/2014/main" id="{B3C17424-F13C-43F6-8342-D3C504C9046D}"/>
              </a:ext>
            </a:extLst>
          </p:cNvPr>
          <p:cNvSpPr txBox="1">
            <a:spLocks/>
          </p:cNvSpPr>
          <p:nvPr/>
        </p:nvSpPr>
        <p:spPr>
          <a:xfrm>
            <a:off x="766837" y="2630484"/>
            <a:ext cx="4407468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0">
            <a:extLst>
              <a:ext uri="{FF2B5EF4-FFF2-40B4-BE49-F238E27FC236}">
                <a16:creationId xmlns="" xmlns:a16="http://schemas.microsoft.com/office/drawing/2014/main" id="{09F17C00-218A-472A-9442-40702A56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069" y="2766822"/>
            <a:ext cx="3394552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="" xmlns:a16="http://schemas.microsoft.com/office/drawing/2014/main" id="{AB1D64E1-0A0F-40E7-A58B-276FCE93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82" y="4387948"/>
            <a:ext cx="3393343" cy="983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92FDA6CE-841E-4D35-A744-2F1BEE8782E2}"/>
              </a:ext>
            </a:extLst>
          </p:cNvPr>
          <p:cNvGrpSpPr/>
          <p:nvPr/>
        </p:nvGrpSpPr>
        <p:grpSpPr>
          <a:xfrm>
            <a:off x="5021905" y="1201969"/>
            <a:ext cx="5950895" cy="4223340"/>
            <a:chOff x="5021905" y="1201969"/>
            <a:chExt cx="5950895" cy="4223340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57A33C87-57C1-4DBB-9544-6A9B6F022E0B}"/>
                </a:ext>
              </a:extLst>
            </p:cNvPr>
            <p:cNvGrpSpPr/>
            <p:nvPr/>
          </p:nvGrpSpPr>
          <p:grpSpPr>
            <a:xfrm>
              <a:off x="5080024" y="1201969"/>
              <a:ext cx="5740361" cy="4223340"/>
              <a:chOff x="5372100" y="1110190"/>
              <a:chExt cx="6543675" cy="4814359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253FB977-A6D2-4B96-8093-E886459D1F4A}"/>
                  </a:ext>
                </a:extLst>
              </p:cNvPr>
              <p:cNvSpPr/>
              <p:nvPr/>
            </p:nvSpPr>
            <p:spPr>
              <a:xfrm>
                <a:off x="9791700" y="2066924"/>
                <a:ext cx="2124075" cy="3857625"/>
              </a:xfrm>
              <a:prstGeom prst="rect">
                <a:avLst/>
              </a:prstGeom>
              <a:solidFill>
                <a:srgbClr val="0030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7F3F01E3-02F3-48DF-9BA9-E6903A8BA52D}"/>
                  </a:ext>
                </a:extLst>
              </p:cNvPr>
              <p:cNvSpPr/>
              <p:nvPr/>
            </p:nvSpPr>
            <p:spPr>
              <a:xfrm>
                <a:off x="7581900" y="1110190"/>
                <a:ext cx="2124075" cy="3857625"/>
              </a:xfrm>
              <a:prstGeom prst="rect">
                <a:avLst/>
              </a:prstGeom>
              <a:blipFill dpi="0"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32914D87-BD59-458C-B47F-33ACC25B7686}"/>
                  </a:ext>
                </a:extLst>
              </p:cNvPr>
              <p:cNvSpPr/>
              <p:nvPr/>
            </p:nvSpPr>
            <p:spPr>
              <a:xfrm>
                <a:off x="5372100" y="2066924"/>
                <a:ext cx="2124075" cy="3857625"/>
              </a:xfrm>
              <a:prstGeom prst="rect">
                <a:avLst/>
              </a:prstGeom>
              <a:solidFill>
                <a:srgbClr val="FF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 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027FF6E4-E6E2-4B5D-8743-BE4EDA109E3D}"/>
                </a:ext>
              </a:extLst>
            </p:cNvPr>
            <p:cNvSpPr txBox="1"/>
            <p:nvPr/>
          </p:nvSpPr>
          <p:spPr>
            <a:xfrm>
              <a:off x="5021905" y="4227152"/>
              <a:ext cx="1988495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We are all too young, a lot of things don't yet know.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0" name="图形 29">
              <a:extLst>
                <a:ext uri="{FF2B5EF4-FFF2-40B4-BE49-F238E27FC236}">
                  <a16:creationId xmlns="" xmlns:a16="http://schemas.microsoft.com/office/drawing/2014/main" id="{30D6C354-2827-483C-AF37-AF568278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8497" y="2369135"/>
              <a:ext cx="321324" cy="370759"/>
            </a:xfrm>
            <a:prstGeom prst="rect">
              <a:avLst/>
            </a:prstGeom>
          </p:spPr>
        </p:pic>
        <p:pic>
          <p:nvPicPr>
            <p:cNvPr id="64" name="图形 63">
              <a:extLst>
                <a:ext uri="{FF2B5EF4-FFF2-40B4-BE49-F238E27FC236}">
                  <a16:creationId xmlns="" xmlns:a16="http://schemas.microsoft.com/office/drawing/2014/main" id="{EB4CAEC8-5FB3-40F1-AA8A-6691051F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16769" y="2341269"/>
              <a:ext cx="343912" cy="398625"/>
            </a:xfrm>
            <a:prstGeom prst="rect">
              <a:avLst/>
            </a:prstGeom>
          </p:spPr>
        </p:pic>
        <p:sp>
          <p:nvSpPr>
            <p:cNvPr id="65" name="文本框 64">
              <a:extLst>
                <a:ext uri="{FF2B5EF4-FFF2-40B4-BE49-F238E27FC236}">
                  <a16:creationId xmlns="" xmlns:a16="http://schemas.microsoft.com/office/drawing/2014/main" id="{4DDF0438-0031-41F3-ADD0-3322531CE007}"/>
                </a:ext>
              </a:extLst>
            </p:cNvPr>
            <p:cNvSpPr txBox="1"/>
            <p:nvPr/>
          </p:nvSpPr>
          <p:spPr>
            <a:xfrm>
              <a:off x="8935372" y="4278022"/>
              <a:ext cx="2037428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We are all too young, a lot of things don't yet know.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1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6" grpId="0"/>
      <p:bldP spid="2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</a:p>
        </p:txBody>
      </p:sp>
      <p:sp>
        <p:nvSpPr>
          <p:cNvPr id="3" name="îSľïďê">
            <a:extLst>
              <a:ext uri="{FF2B5EF4-FFF2-40B4-BE49-F238E27FC236}">
                <a16:creationId xmlns="" xmlns:a16="http://schemas.microsoft.com/office/drawing/2014/main" id="{CAF1677C-A115-424B-B02B-6FC7B5F80B8A}"/>
              </a:ext>
            </a:extLst>
          </p:cNvPr>
          <p:cNvSpPr/>
          <p:nvPr/>
        </p:nvSpPr>
        <p:spPr bwMode="auto">
          <a:xfrm>
            <a:off x="570055" y="2437765"/>
            <a:ext cx="9385935" cy="2566670"/>
          </a:xfrm>
          <a:custGeom>
            <a:avLst/>
            <a:gdLst>
              <a:gd name="T0" fmla="*/ 0 w 10768"/>
              <a:gd name="T1" fmla="*/ 2802 h 2802"/>
              <a:gd name="T2" fmla="*/ 2630 w 10768"/>
              <a:gd name="T3" fmla="*/ 2802 h 2802"/>
              <a:gd name="T4" fmla="*/ 5091 w 10768"/>
              <a:gd name="T5" fmla="*/ 1359 h 2802"/>
              <a:gd name="T6" fmla="*/ 7891 w 10768"/>
              <a:gd name="T7" fmla="*/ 1593 h 2802"/>
              <a:gd name="T8" fmla="*/ 8777 w 10768"/>
              <a:gd name="T9" fmla="*/ 424 h 2802"/>
              <a:gd name="T10" fmla="*/ 10768 w 10768"/>
              <a:gd name="T11" fmla="*/ 0 h 2802"/>
              <a:gd name="connsiteX0" fmla="*/ 0 w 10000"/>
              <a:gd name="connsiteY0" fmla="*/ 10000 h 10000"/>
              <a:gd name="connsiteX1" fmla="*/ 2442 w 10000"/>
              <a:gd name="connsiteY1" fmla="*/ 10000 h 10000"/>
              <a:gd name="connsiteX2" fmla="*/ 4728 w 10000"/>
              <a:gd name="connsiteY2" fmla="*/ 4850 h 10000"/>
              <a:gd name="connsiteX3" fmla="*/ 7297 w 10000"/>
              <a:gd name="connsiteY3" fmla="*/ 6798 h 10000"/>
              <a:gd name="connsiteX4" fmla="*/ 8151 w 10000"/>
              <a:gd name="connsiteY4" fmla="*/ 1513 h 10000"/>
              <a:gd name="connsiteX5" fmla="*/ 10000 w 10000"/>
              <a:gd name="connsiteY5" fmla="*/ 0 h 10000"/>
              <a:gd name="connsiteX0-1" fmla="*/ 0 w 10552"/>
              <a:gd name="connsiteY0-2" fmla="*/ 9969 h 9969"/>
              <a:gd name="connsiteX1-3" fmla="*/ 2442 w 10552"/>
              <a:gd name="connsiteY1-4" fmla="*/ 9969 h 9969"/>
              <a:gd name="connsiteX2-5" fmla="*/ 4728 w 10552"/>
              <a:gd name="connsiteY2-6" fmla="*/ 4819 h 9969"/>
              <a:gd name="connsiteX3-7" fmla="*/ 7297 w 10552"/>
              <a:gd name="connsiteY3-8" fmla="*/ 6767 h 9969"/>
              <a:gd name="connsiteX4-9" fmla="*/ 8151 w 10552"/>
              <a:gd name="connsiteY4-10" fmla="*/ 1482 h 9969"/>
              <a:gd name="connsiteX5-11" fmla="*/ 10552 w 10552"/>
              <a:gd name="connsiteY5-12" fmla="*/ 0 h 9969"/>
              <a:gd name="connsiteX0-13" fmla="*/ 0 w 10000"/>
              <a:gd name="connsiteY0-14" fmla="*/ 10000 h 10000"/>
              <a:gd name="connsiteX1-15" fmla="*/ 2314 w 10000"/>
              <a:gd name="connsiteY1-16" fmla="*/ 10000 h 10000"/>
              <a:gd name="connsiteX2-17" fmla="*/ 4941 w 10000"/>
              <a:gd name="connsiteY2-18" fmla="*/ 5403 h 10000"/>
              <a:gd name="connsiteX3-19" fmla="*/ 6915 w 10000"/>
              <a:gd name="connsiteY3-20" fmla="*/ 6788 h 10000"/>
              <a:gd name="connsiteX4-21" fmla="*/ 7725 w 10000"/>
              <a:gd name="connsiteY4-22" fmla="*/ 1487 h 10000"/>
              <a:gd name="connsiteX5-23" fmla="*/ 10000 w 10000"/>
              <a:gd name="connsiteY5-24" fmla="*/ 0 h 10000"/>
              <a:gd name="connsiteX0-25" fmla="*/ 0 w 10000"/>
              <a:gd name="connsiteY0-26" fmla="*/ 10000 h 10000"/>
              <a:gd name="connsiteX1-27" fmla="*/ 3118 w 10000"/>
              <a:gd name="connsiteY1-28" fmla="*/ 10000 h 10000"/>
              <a:gd name="connsiteX2-29" fmla="*/ 4941 w 10000"/>
              <a:gd name="connsiteY2-30" fmla="*/ 5403 h 10000"/>
              <a:gd name="connsiteX3-31" fmla="*/ 6915 w 10000"/>
              <a:gd name="connsiteY3-32" fmla="*/ 6788 h 10000"/>
              <a:gd name="connsiteX4-33" fmla="*/ 7725 w 10000"/>
              <a:gd name="connsiteY4-34" fmla="*/ 1487 h 10000"/>
              <a:gd name="connsiteX5-35" fmla="*/ 10000 w 10000"/>
              <a:gd name="connsiteY5-36" fmla="*/ 0 h 10000"/>
              <a:gd name="connsiteX0-37" fmla="*/ 0 w 10000"/>
              <a:gd name="connsiteY0-38" fmla="*/ 10000 h 10000"/>
              <a:gd name="connsiteX1-39" fmla="*/ 3118 w 10000"/>
              <a:gd name="connsiteY1-40" fmla="*/ 10000 h 10000"/>
              <a:gd name="connsiteX2-41" fmla="*/ 5230 w 10000"/>
              <a:gd name="connsiteY2-42" fmla="*/ 5845 h 10000"/>
              <a:gd name="connsiteX3-43" fmla="*/ 6915 w 10000"/>
              <a:gd name="connsiteY3-44" fmla="*/ 6788 h 10000"/>
              <a:gd name="connsiteX4-45" fmla="*/ 7725 w 10000"/>
              <a:gd name="connsiteY4-46" fmla="*/ 1487 h 10000"/>
              <a:gd name="connsiteX5-47" fmla="*/ 10000 w 10000"/>
              <a:gd name="connsiteY5-48" fmla="*/ 0 h 10000"/>
              <a:gd name="connsiteX0-49" fmla="*/ 0 w 10000"/>
              <a:gd name="connsiteY0-50" fmla="*/ 10000 h 10000"/>
              <a:gd name="connsiteX1-51" fmla="*/ 3118 w 10000"/>
              <a:gd name="connsiteY1-52" fmla="*/ 10000 h 10000"/>
              <a:gd name="connsiteX2-53" fmla="*/ 5230 w 10000"/>
              <a:gd name="connsiteY2-54" fmla="*/ 5845 h 10000"/>
              <a:gd name="connsiteX3-55" fmla="*/ 6915 w 10000"/>
              <a:gd name="connsiteY3-56" fmla="*/ 6788 h 10000"/>
              <a:gd name="connsiteX4-57" fmla="*/ 7725 w 10000"/>
              <a:gd name="connsiteY4-58" fmla="*/ 1487 h 10000"/>
              <a:gd name="connsiteX5-59" fmla="*/ 10000 w 10000"/>
              <a:gd name="connsiteY5-60" fmla="*/ 0 h 10000"/>
              <a:gd name="connsiteX0-61" fmla="*/ 0 w 7725"/>
              <a:gd name="connsiteY0-62" fmla="*/ 8513 h 8513"/>
              <a:gd name="connsiteX1-63" fmla="*/ 3118 w 7725"/>
              <a:gd name="connsiteY1-64" fmla="*/ 8513 h 8513"/>
              <a:gd name="connsiteX2-65" fmla="*/ 5230 w 7725"/>
              <a:gd name="connsiteY2-66" fmla="*/ 4358 h 8513"/>
              <a:gd name="connsiteX3-67" fmla="*/ 6915 w 7725"/>
              <a:gd name="connsiteY3-68" fmla="*/ 5301 h 8513"/>
              <a:gd name="connsiteX4-69" fmla="*/ 7725 w 7725"/>
              <a:gd name="connsiteY4-70" fmla="*/ 0 h 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5" h="8513">
                <a:moveTo>
                  <a:pt x="0" y="8513"/>
                </a:moveTo>
                <a:lnTo>
                  <a:pt x="3118" y="8513"/>
                </a:lnTo>
                <a:lnTo>
                  <a:pt x="5230" y="4358"/>
                </a:lnTo>
                <a:lnTo>
                  <a:pt x="6915" y="5301"/>
                </a:lnTo>
                <a:lnTo>
                  <a:pt x="7725" y="0"/>
                </a:lnTo>
              </a:path>
            </a:pathLst>
          </a:custGeom>
          <a:noFill/>
          <a:ln w="76200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íṩ1ïḋê">
            <a:extLst>
              <a:ext uri="{FF2B5EF4-FFF2-40B4-BE49-F238E27FC236}">
                <a16:creationId xmlns="" xmlns:a16="http://schemas.microsoft.com/office/drawing/2014/main" id="{F00E28BB-5EFA-41A7-BBBF-92B53C8D5CBD}"/>
              </a:ext>
            </a:extLst>
          </p:cNvPr>
          <p:cNvSpPr/>
          <p:nvPr/>
        </p:nvSpPr>
        <p:spPr>
          <a:xfrm>
            <a:off x="3848735" y="4711065"/>
            <a:ext cx="720090" cy="720090"/>
          </a:xfrm>
          <a:prstGeom prst="ellipse">
            <a:avLst/>
          </a:prstGeom>
          <a:solidFill>
            <a:srgbClr val="FFA8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5" name="î$ļïḑe">
            <a:extLst>
              <a:ext uri="{FF2B5EF4-FFF2-40B4-BE49-F238E27FC236}">
                <a16:creationId xmlns="" xmlns:a16="http://schemas.microsoft.com/office/drawing/2014/main" id="{8C363E0B-781C-4D6D-8D21-297E20F51AC0}"/>
              </a:ext>
            </a:extLst>
          </p:cNvPr>
          <p:cNvSpPr/>
          <p:nvPr/>
        </p:nvSpPr>
        <p:spPr>
          <a:xfrm flipH="1">
            <a:off x="9464040" y="2172335"/>
            <a:ext cx="720090" cy="720090"/>
          </a:xfrm>
          <a:prstGeom prst="ellipse">
            <a:avLst/>
          </a:prstGeom>
          <a:solidFill>
            <a:srgbClr val="00307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6" name="îśļîḋé">
            <a:extLst>
              <a:ext uri="{FF2B5EF4-FFF2-40B4-BE49-F238E27FC236}">
                <a16:creationId xmlns="" xmlns:a16="http://schemas.microsoft.com/office/drawing/2014/main" id="{4A88E319-4714-4770-B133-E45C05C7805C}"/>
              </a:ext>
            </a:extLst>
          </p:cNvPr>
          <p:cNvSpPr/>
          <p:nvPr/>
        </p:nvSpPr>
        <p:spPr>
          <a:xfrm flipH="1">
            <a:off x="6423025" y="3543935"/>
            <a:ext cx="720090" cy="720090"/>
          </a:xfrm>
          <a:prstGeom prst="ellipse">
            <a:avLst/>
          </a:prstGeom>
          <a:solidFill>
            <a:srgbClr val="00307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10" name="isḷîďe">
            <a:extLst>
              <a:ext uri="{FF2B5EF4-FFF2-40B4-BE49-F238E27FC236}">
                <a16:creationId xmlns="" xmlns:a16="http://schemas.microsoft.com/office/drawing/2014/main" id="{F5786DB8-C706-4A16-A03A-F93F02492D0B}"/>
              </a:ext>
            </a:extLst>
          </p:cNvPr>
          <p:cNvSpPr/>
          <p:nvPr/>
        </p:nvSpPr>
        <p:spPr>
          <a:xfrm flipH="1">
            <a:off x="8432800" y="3670935"/>
            <a:ext cx="720090" cy="720090"/>
          </a:xfrm>
          <a:prstGeom prst="ellipse">
            <a:avLst/>
          </a:prstGeom>
          <a:solidFill>
            <a:srgbClr val="FFA8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FC837CE-BAB4-4E30-A65B-ABCEE87F0CAD}"/>
              </a:ext>
            </a:extLst>
          </p:cNvPr>
          <p:cNvSpPr txBox="1"/>
          <p:nvPr/>
        </p:nvSpPr>
        <p:spPr>
          <a:xfrm>
            <a:off x="3297865" y="3073034"/>
            <a:ext cx="1773569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E8B4F41-10A2-4276-9C0B-71697CBDF984}"/>
              </a:ext>
            </a:extLst>
          </p:cNvPr>
          <p:cNvSpPr txBox="1"/>
          <p:nvPr/>
        </p:nvSpPr>
        <p:spPr>
          <a:xfrm>
            <a:off x="5633954" y="2700684"/>
            <a:ext cx="2351405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8395FF5-6D30-4A5C-AB05-0AD80AA40A63}"/>
              </a:ext>
            </a:extLst>
          </p:cNvPr>
          <p:cNvSpPr txBox="1"/>
          <p:nvPr/>
        </p:nvSpPr>
        <p:spPr>
          <a:xfrm>
            <a:off x="8631730" y="825990"/>
            <a:ext cx="2351405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AE1404BE-1AF6-4A57-8DFC-DDC242ABA64E}"/>
              </a:ext>
            </a:extLst>
          </p:cNvPr>
          <p:cNvSpPr txBox="1"/>
          <p:nvPr/>
        </p:nvSpPr>
        <p:spPr>
          <a:xfrm>
            <a:off x="8755342" y="4318604"/>
            <a:ext cx="2351405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524F4C8-BFE8-4426-9B1D-1AFD208D04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3215592"/>
            <a:ext cx="2650073" cy="18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  <p:bldP spid="4" grpId="0" animBg="1"/>
      <p:bldP spid="5" grpId="0" animBg="1"/>
      <p:bldP spid="6" grpId="0" animBg="1"/>
      <p:bldP spid="10" grpId="0" animBg="1"/>
      <p:bldP spid="12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1AFF515-3094-4C88-A822-7FFBE7E342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3672951-3F03-4348-AE3C-5944E2D73247}"/>
              </a:ext>
            </a:extLst>
          </p:cNvPr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1B75EC9-1F8D-4D10-A301-5AA8AE4D1CBC}"/>
                </a:ext>
              </a:extLst>
            </p:cNvPr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>
              <a:extLst>
                <a:ext uri="{FF2B5EF4-FFF2-40B4-BE49-F238E27FC236}">
                  <a16:creationId xmlns="" xmlns:a16="http://schemas.microsoft.com/office/drawing/2014/main" id="{E9BBA035-374D-4DD4-930A-18235944382D}"/>
                </a:ext>
              </a:extLst>
            </p:cNvPr>
            <p:cNvSpPr txBox="1">
              <a:spLocks/>
            </p:cNvSpPr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招聘流程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FCA46895-B7CE-4A5E-954B-6AE7ABE57D39}"/>
                </a:ext>
              </a:extLst>
            </p:cNvPr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="" xmlns:a16="http://schemas.microsoft.com/office/drawing/2014/main" id="{2A6E7E0E-C0C7-4AF5-93A6-7A415F8158BF}"/>
                </a:ext>
              </a:extLst>
            </p:cNvPr>
            <p:cNvSpPr txBox="1">
              <a:spLocks/>
            </p:cNvSpPr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5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ECF6D28-AA54-4133-A195-D41E072287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37" y="1993108"/>
            <a:ext cx="2032697" cy="14221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5B438D3-F47B-4EE4-A9C7-84D5934731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745" y="4123626"/>
            <a:ext cx="2038507" cy="14369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4C31167-6666-4C7E-9AF4-3B168A1E54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222" y="1970990"/>
            <a:ext cx="2043852" cy="144429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36518223-1BDA-4DCF-B43A-208455C6094D}"/>
              </a:ext>
            </a:extLst>
          </p:cNvPr>
          <p:cNvSpPr/>
          <p:nvPr/>
        </p:nvSpPr>
        <p:spPr>
          <a:xfrm>
            <a:off x="1141036" y="3713908"/>
            <a:ext cx="9785943" cy="4571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89E1F227-7907-41F5-92C5-E901A65F1FA9}"/>
              </a:ext>
            </a:extLst>
          </p:cNvPr>
          <p:cNvSpPr txBox="1"/>
          <p:nvPr/>
        </p:nvSpPr>
        <p:spPr>
          <a:xfrm>
            <a:off x="4717934" y="2317207"/>
            <a:ext cx="2858792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13D38454-A616-408A-B377-80BDA2E7371F}"/>
              </a:ext>
            </a:extLst>
          </p:cNvPr>
          <p:cNvSpPr txBox="1"/>
          <p:nvPr/>
        </p:nvSpPr>
        <p:spPr>
          <a:xfrm>
            <a:off x="7616454" y="4068324"/>
            <a:ext cx="3446501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7199C694-CD5E-473F-96FC-44BB08F3D538}"/>
              </a:ext>
            </a:extLst>
          </p:cNvPr>
          <p:cNvSpPr txBox="1"/>
          <p:nvPr/>
        </p:nvSpPr>
        <p:spPr>
          <a:xfrm>
            <a:off x="1325296" y="4049275"/>
            <a:ext cx="3392638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0E3E940F-5879-464C-9668-5B0451D6B5B6}"/>
              </a:ext>
            </a:extLst>
          </p:cNvPr>
          <p:cNvSpPr txBox="1"/>
          <p:nvPr/>
        </p:nvSpPr>
        <p:spPr>
          <a:xfrm>
            <a:off x="2208355" y="3570921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5B753C96-165B-495C-9391-C7A134A75045}"/>
              </a:ext>
            </a:extLst>
          </p:cNvPr>
          <p:cNvSpPr txBox="1"/>
          <p:nvPr/>
        </p:nvSpPr>
        <p:spPr>
          <a:xfrm>
            <a:off x="5275177" y="3570921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514233D0-3770-46F7-BE4D-B2C0B14FA9C7}"/>
              </a:ext>
            </a:extLst>
          </p:cNvPr>
          <p:cNvSpPr txBox="1"/>
          <p:nvPr/>
        </p:nvSpPr>
        <p:spPr>
          <a:xfrm>
            <a:off x="8341998" y="3561313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37131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1" grpId="0" animBg="1"/>
      <p:bldP spid="22" grpId="0"/>
      <p:bldP spid="23" grpId="0"/>
      <p:bldP spid="29" grpId="0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493929D-D20F-4C13-863E-756F5EE79D0F}"/>
              </a:ext>
            </a:extLst>
          </p:cNvPr>
          <p:cNvSpPr txBox="1"/>
          <p:nvPr/>
        </p:nvSpPr>
        <p:spPr>
          <a:xfrm>
            <a:off x="1497400" y="2750441"/>
            <a:ext cx="258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spc="600" dirty="0">
                <a:solidFill>
                  <a:srgbClr val="FFA800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60D3644E-6F7D-472E-80DA-705624E1C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7" y="3450829"/>
            <a:ext cx="3825302" cy="2869988"/>
          </a:xfrm>
          <a:prstGeom prst="rect">
            <a:avLst/>
          </a:prstGeom>
        </p:spPr>
      </p:pic>
      <p:grpSp>
        <p:nvGrpSpPr>
          <p:cNvPr id="89" name="组合 88">
            <a:extLst>
              <a:ext uri="{FF2B5EF4-FFF2-40B4-BE49-F238E27FC236}">
                <a16:creationId xmlns="" xmlns:a16="http://schemas.microsoft.com/office/drawing/2014/main" id="{AD364E81-C93D-404F-A9E1-290B6B5B0849}"/>
              </a:ext>
            </a:extLst>
          </p:cNvPr>
          <p:cNvGrpSpPr/>
          <p:nvPr/>
        </p:nvGrpSpPr>
        <p:grpSpPr>
          <a:xfrm>
            <a:off x="5482188" y="1080224"/>
            <a:ext cx="5067301" cy="990572"/>
            <a:chOff x="5482188" y="1080224"/>
            <a:chExt cx="5067301" cy="990572"/>
          </a:xfrm>
        </p:grpSpPr>
        <p:sp>
          <p:nvSpPr>
            <p:cNvPr id="25" name="矩形: 圆角 24">
              <a:extLst>
                <a:ext uri="{FF2B5EF4-FFF2-40B4-BE49-F238E27FC236}">
                  <a16:creationId xmlns="" xmlns:a16="http://schemas.microsoft.com/office/drawing/2014/main" id="{473AA2BE-A1C9-4FB3-8040-3FBFB1C684EF}"/>
                </a:ext>
              </a:extLst>
            </p:cNvPr>
            <p:cNvSpPr/>
            <p:nvPr/>
          </p:nvSpPr>
          <p:spPr>
            <a:xfrm>
              <a:off x="5482189" y="1080224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="" xmlns:a16="http://schemas.microsoft.com/office/drawing/2014/main" id="{35AEA9BE-8967-4A49-BA13-AD24A89ACB89}"/>
                </a:ext>
              </a:extLst>
            </p:cNvPr>
            <p:cNvSpPr/>
            <p:nvPr/>
          </p:nvSpPr>
          <p:spPr>
            <a:xfrm>
              <a:off x="5482188" y="1080224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标题 1">
              <a:extLst>
                <a:ext uri="{FF2B5EF4-FFF2-40B4-BE49-F238E27FC236}">
                  <a16:creationId xmlns="" xmlns:a16="http://schemas.microsoft.com/office/drawing/2014/main" id="{DA0F61CF-9A61-4C1E-B916-A5C71ECA0C0D}"/>
                </a:ext>
              </a:extLst>
            </p:cNvPr>
            <p:cNvSpPr txBox="1">
              <a:spLocks/>
            </p:cNvSpPr>
            <p:nvPr/>
          </p:nvSpPr>
          <p:spPr>
            <a:xfrm>
              <a:off x="6957852" y="1233214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3BD2E6DC-156C-45C7-8D1E-CEF59BD5BD9C}"/>
                </a:ext>
              </a:extLst>
            </p:cNvPr>
            <p:cNvSpPr txBox="1"/>
            <p:nvPr/>
          </p:nvSpPr>
          <p:spPr>
            <a:xfrm>
              <a:off x="7057515" y="1768923"/>
              <a:ext cx="3491516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</a:p>
          </p:txBody>
        </p:sp>
        <p:sp>
          <p:nvSpPr>
            <p:cNvPr id="49" name="椭圆 48">
              <a:extLst>
                <a:ext uri="{FF2B5EF4-FFF2-40B4-BE49-F238E27FC236}">
                  <a16:creationId xmlns="" xmlns:a16="http://schemas.microsoft.com/office/drawing/2014/main" id="{20035343-EFF2-4E78-9EC7-9EF358707C6A}"/>
                </a:ext>
              </a:extLst>
            </p:cNvPr>
            <p:cNvSpPr/>
            <p:nvPr/>
          </p:nvSpPr>
          <p:spPr>
            <a:xfrm>
              <a:off x="6912522" y="1403448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D3B66E11-C184-415F-8FD2-9C2A4FCEC652}"/>
                </a:ext>
              </a:extLst>
            </p:cNvPr>
            <p:cNvSpPr/>
            <p:nvPr/>
          </p:nvSpPr>
          <p:spPr>
            <a:xfrm>
              <a:off x="6906674" y="1748510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="" xmlns:a16="http://schemas.microsoft.com/office/drawing/2014/main" id="{CB6F45FE-6DED-4CCD-8F5C-EBDCBB9A83A9}"/>
              </a:ext>
            </a:extLst>
          </p:cNvPr>
          <p:cNvGrpSpPr/>
          <p:nvPr/>
        </p:nvGrpSpPr>
        <p:grpSpPr>
          <a:xfrm>
            <a:off x="5496151" y="2278677"/>
            <a:ext cx="5228999" cy="990572"/>
            <a:chOff x="5496151" y="2278677"/>
            <a:chExt cx="5228999" cy="990572"/>
          </a:xfrm>
        </p:grpSpPr>
        <p:sp>
          <p:nvSpPr>
            <p:cNvPr id="36" name="矩形: 圆角 35">
              <a:extLst>
                <a:ext uri="{FF2B5EF4-FFF2-40B4-BE49-F238E27FC236}">
                  <a16:creationId xmlns="" xmlns:a16="http://schemas.microsoft.com/office/drawing/2014/main" id="{E218AA0E-0AA0-4359-A93C-94234FE4303E}"/>
                </a:ext>
              </a:extLst>
            </p:cNvPr>
            <p:cNvSpPr/>
            <p:nvPr/>
          </p:nvSpPr>
          <p:spPr>
            <a:xfrm>
              <a:off x="5496152" y="2278677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="" xmlns:a16="http://schemas.microsoft.com/office/drawing/2014/main" id="{C02FC2BA-7A56-4B68-96DC-F7E5594FDEC9}"/>
                </a:ext>
              </a:extLst>
            </p:cNvPr>
            <p:cNvSpPr/>
            <p:nvPr/>
          </p:nvSpPr>
          <p:spPr>
            <a:xfrm>
              <a:off x="5496151" y="2278677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标题 1">
              <a:extLst>
                <a:ext uri="{FF2B5EF4-FFF2-40B4-BE49-F238E27FC236}">
                  <a16:creationId xmlns="" xmlns:a16="http://schemas.microsoft.com/office/drawing/2014/main" id="{843A40A7-1653-41A9-B720-8211A35B6D03}"/>
                </a:ext>
              </a:extLst>
            </p:cNvPr>
            <p:cNvSpPr txBox="1">
              <a:spLocks/>
            </p:cNvSpPr>
            <p:nvPr/>
          </p:nvSpPr>
          <p:spPr>
            <a:xfrm>
              <a:off x="6957852" y="2394020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招聘计划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1FB798C5-81AB-408B-92B1-2FBFBFEF57A8}"/>
                </a:ext>
              </a:extLst>
            </p:cNvPr>
            <p:cNvSpPr txBox="1"/>
            <p:nvPr/>
          </p:nvSpPr>
          <p:spPr>
            <a:xfrm>
              <a:off x="7095615" y="2891629"/>
              <a:ext cx="362953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4411E8EF-9055-45C3-AD48-9B958E341541}"/>
                </a:ext>
              </a:extLst>
            </p:cNvPr>
            <p:cNvSpPr/>
            <p:nvPr/>
          </p:nvSpPr>
          <p:spPr>
            <a:xfrm>
              <a:off x="6912522" y="2564254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8B52C94B-4BDD-4664-BD09-BB04C9628D42}"/>
                </a:ext>
              </a:extLst>
            </p:cNvPr>
            <p:cNvSpPr/>
            <p:nvPr/>
          </p:nvSpPr>
          <p:spPr>
            <a:xfrm>
              <a:off x="6906674" y="2909316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="" xmlns:a16="http://schemas.microsoft.com/office/drawing/2014/main" id="{CAAD0553-7D4A-4736-9268-8C46A2A7D60F}"/>
              </a:ext>
            </a:extLst>
          </p:cNvPr>
          <p:cNvGrpSpPr/>
          <p:nvPr/>
        </p:nvGrpSpPr>
        <p:grpSpPr>
          <a:xfrm>
            <a:off x="5505867" y="3506440"/>
            <a:ext cx="5352633" cy="990572"/>
            <a:chOff x="5505867" y="3506440"/>
            <a:chExt cx="5352633" cy="990572"/>
          </a:xfrm>
        </p:grpSpPr>
        <p:sp>
          <p:nvSpPr>
            <p:cNvPr id="40" name="矩形: 圆角 39">
              <a:extLst>
                <a:ext uri="{FF2B5EF4-FFF2-40B4-BE49-F238E27FC236}">
                  <a16:creationId xmlns="" xmlns:a16="http://schemas.microsoft.com/office/drawing/2014/main" id="{425685CB-8C74-4302-BEB6-03D089F23265}"/>
                </a:ext>
              </a:extLst>
            </p:cNvPr>
            <p:cNvSpPr/>
            <p:nvPr/>
          </p:nvSpPr>
          <p:spPr>
            <a:xfrm>
              <a:off x="5505868" y="3506440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="" xmlns:a16="http://schemas.microsoft.com/office/drawing/2014/main" id="{ED32AF77-6812-4210-9BC3-49B0606A1A79}"/>
                </a:ext>
              </a:extLst>
            </p:cNvPr>
            <p:cNvSpPr/>
            <p:nvPr/>
          </p:nvSpPr>
          <p:spPr>
            <a:xfrm>
              <a:off x="5505867" y="3506440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标题 1">
              <a:extLst>
                <a:ext uri="{FF2B5EF4-FFF2-40B4-BE49-F238E27FC236}">
                  <a16:creationId xmlns="" xmlns:a16="http://schemas.microsoft.com/office/drawing/2014/main" id="{61126A97-16F0-4362-96C3-92E0204A55CE}"/>
                </a:ext>
              </a:extLst>
            </p:cNvPr>
            <p:cNvSpPr txBox="1">
              <a:spLocks/>
            </p:cNvSpPr>
            <p:nvPr/>
          </p:nvSpPr>
          <p:spPr>
            <a:xfrm>
              <a:off x="6957852" y="3652691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薪资福利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F7D4DCF8-1CF9-45C2-A369-205773996EF4}"/>
                </a:ext>
              </a:extLst>
            </p:cNvPr>
            <p:cNvSpPr txBox="1"/>
            <p:nvPr/>
          </p:nvSpPr>
          <p:spPr>
            <a:xfrm>
              <a:off x="7095615" y="4150300"/>
              <a:ext cx="376288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</a:p>
          </p:txBody>
        </p:sp>
        <p:sp>
          <p:nvSpPr>
            <p:cNvPr id="69" name="椭圆 68">
              <a:extLst>
                <a:ext uri="{FF2B5EF4-FFF2-40B4-BE49-F238E27FC236}">
                  <a16:creationId xmlns="" xmlns:a16="http://schemas.microsoft.com/office/drawing/2014/main" id="{C8822EF2-C227-4567-8969-2735DBCFB329}"/>
                </a:ext>
              </a:extLst>
            </p:cNvPr>
            <p:cNvSpPr/>
            <p:nvPr/>
          </p:nvSpPr>
          <p:spPr>
            <a:xfrm>
              <a:off x="6912522" y="3822925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="" xmlns:a16="http://schemas.microsoft.com/office/drawing/2014/main" id="{90C1A28C-95D2-4EE9-9280-870DF4B4316A}"/>
                </a:ext>
              </a:extLst>
            </p:cNvPr>
            <p:cNvSpPr/>
            <p:nvPr/>
          </p:nvSpPr>
          <p:spPr>
            <a:xfrm>
              <a:off x="6906674" y="4167987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="" xmlns:a16="http://schemas.microsoft.com/office/drawing/2014/main" id="{4059837F-7826-4C6F-9466-807434D32719}"/>
              </a:ext>
            </a:extLst>
          </p:cNvPr>
          <p:cNvGrpSpPr/>
          <p:nvPr/>
        </p:nvGrpSpPr>
        <p:grpSpPr>
          <a:xfrm>
            <a:off x="5519830" y="4704893"/>
            <a:ext cx="5205320" cy="990572"/>
            <a:chOff x="5519830" y="4704893"/>
            <a:chExt cx="5205320" cy="990572"/>
          </a:xfrm>
        </p:grpSpPr>
        <p:sp>
          <p:nvSpPr>
            <p:cNvPr id="44" name="矩形: 圆角 43">
              <a:extLst>
                <a:ext uri="{FF2B5EF4-FFF2-40B4-BE49-F238E27FC236}">
                  <a16:creationId xmlns="" xmlns:a16="http://schemas.microsoft.com/office/drawing/2014/main" id="{821AE9F9-E8BB-4B31-8565-5B7CC037009C}"/>
                </a:ext>
              </a:extLst>
            </p:cNvPr>
            <p:cNvSpPr/>
            <p:nvPr/>
          </p:nvSpPr>
          <p:spPr>
            <a:xfrm>
              <a:off x="5519831" y="4704893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="" xmlns:a16="http://schemas.microsoft.com/office/drawing/2014/main" id="{6D81F3B9-EFE0-4BCB-9657-B753E193A118}"/>
                </a:ext>
              </a:extLst>
            </p:cNvPr>
            <p:cNvSpPr/>
            <p:nvPr/>
          </p:nvSpPr>
          <p:spPr>
            <a:xfrm>
              <a:off x="5519830" y="4704893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3" name="标题 1">
              <a:extLst>
                <a:ext uri="{FF2B5EF4-FFF2-40B4-BE49-F238E27FC236}">
                  <a16:creationId xmlns="" xmlns:a16="http://schemas.microsoft.com/office/drawing/2014/main" id="{C5F5A94A-8D62-4519-B954-9DDE4158AEEA}"/>
                </a:ext>
              </a:extLst>
            </p:cNvPr>
            <p:cNvSpPr txBox="1">
              <a:spLocks/>
            </p:cNvSpPr>
            <p:nvPr/>
          </p:nvSpPr>
          <p:spPr>
            <a:xfrm>
              <a:off x="6957852" y="4832547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招聘流程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="" xmlns:a16="http://schemas.microsoft.com/office/drawing/2014/main" id="{2C5F1D72-4C55-46E4-8B89-A33B110D8183}"/>
                </a:ext>
              </a:extLst>
            </p:cNvPr>
            <p:cNvSpPr txBox="1"/>
            <p:nvPr/>
          </p:nvSpPr>
          <p:spPr>
            <a:xfrm>
              <a:off x="7095615" y="5330156"/>
              <a:ext cx="362953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</a:p>
          </p:txBody>
        </p:sp>
        <p:sp>
          <p:nvSpPr>
            <p:cNvPr id="77" name="椭圆 76">
              <a:extLst>
                <a:ext uri="{FF2B5EF4-FFF2-40B4-BE49-F238E27FC236}">
                  <a16:creationId xmlns="" xmlns:a16="http://schemas.microsoft.com/office/drawing/2014/main" id="{3A6F2555-17D4-43F8-BEB2-D687B96FB185}"/>
                </a:ext>
              </a:extLst>
            </p:cNvPr>
            <p:cNvSpPr/>
            <p:nvPr/>
          </p:nvSpPr>
          <p:spPr>
            <a:xfrm>
              <a:off x="6912522" y="5002781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="" xmlns:a16="http://schemas.microsoft.com/office/drawing/2014/main" id="{124944D9-4CA7-4804-8F25-839E7E9E78F7}"/>
                </a:ext>
              </a:extLst>
            </p:cNvPr>
            <p:cNvSpPr/>
            <p:nvPr/>
          </p:nvSpPr>
          <p:spPr>
            <a:xfrm>
              <a:off x="6906674" y="5347843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4" name="图片 83">
            <a:extLst>
              <a:ext uri="{FF2B5EF4-FFF2-40B4-BE49-F238E27FC236}">
                <a16:creationId xmlns="" xmlns:a16="http://schemas.microsoft.com/office/drawing/2014/main" id="{7EE33876-5D64-42DD-9BD4-4E5F566943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" y="6514787"/>
            <a:ext cx="1556125" cy="290356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278A22-909D-4B98-A41D-0C93A6176E4B}"/>
              </a:ext>
            </a:extLst>
          </p:cNvPr>
          <p:cNvSpPr txBox="1">
            <a:spLocks/>
          </p:cNvSpPr>
          <p:nvPr/>
        </p:nvSpPr>
        <p:spPr>
          <a:xfrm>
            <a:off x="1538187" y="2278167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88598" y="781235"/>
            <a:ext cx="1855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7B26A85-26F1-4034-8144-47896F967463}"/>
              </a:ext>
            </a:extLst>
          </p:cNvPr>
          <p:cNvGrpSpPr/>
          <p:nvPr/>
        </p:nvGrpSpPr>
        <p:grpSpPr>
          <a:xfrm>
            <a:off x="1326028" y="2284455"/>
            <a:ext cx="2023550" cy="3271519"/>
            <a:chOff x="1326028" y="2284455"/>
            <a:chExt cx="2023550" cy="3271519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3255E73A-600E-4252-99FE-6210F5A46C33}"/>
                </a:ext>
              </a:extLst>
            </p:cNvPr>
            <p:cNvGrpSpPr/>
            <p:nvPr/>
          </p:nvGrpSpPr>
          <p:grpSpPr>
            <a:xfrm>
              <a:off x="1326028" y="2284455"/>
              <a:ext cx="2023550" cy="3235678"/>
              <a:chOff x="1365956" y="1862666"/>
              <a:chExt cx="2280355" cy="3646312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21749FFA-0036-49CC-8D56-410CE481F806}"/>
                  </a:ext>
                </a:extLst>
              </p:cNvPr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8F2AC706-DF8B-4070-8CF6-844CF8C9E8CF}"/>
                  </a:ext>
                </a:extLst>
              </p:cNvPr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="" xmlns:a16="http://schemas.microsoft.com/office/drawing/2014/main" id="{BF309BD0-983B-4B79-921C-F86A14E8C3EF}"/>
                    </a:ext>
                  </a:extLst>
                </p:cNvPr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0030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" name="直接连接符 19">
                  <a:extLst>
                    <a:ext uri="{FF2B5EF4-FFF2-40B4-BE49-F238E27FC236}">
                      <a16:creationId xmlns="" xmlns:a16="http://schemas.microsoft.com/office/drawing/2014/main" id="{6031E2EF-C50D-486A-A0F3-F6BF418B1F8E}"/>
                    </a:ext>
                  </a:extLst>
                </p:cNvPr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0030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直接连接符 36">
              <a:extLst>
                <a:ext uri="{FF2B5EF4-FFF2-40B4-BE49-F238E27FC236}">
                  <a16:creationId xmlns="" xmlns:a16="http://schemas.microsoft.com/office/drawing/2014/main" id="{FDD5AD48-AC9B-4682-8567-B9AA4D24327F}"/>
                </a:ext>
              </a:extLst>
            </p:cNvPr>
            <p:cNvCxnSpPr>
              <a:cxnSpLocks/>
            </p:cNvCxnSpPr>
            <p:nvPr/>
          </p:nvCxnSpPr>
          <p:spPr>
            <a:xfrm>
              <a:off x="1559306" y="3998840"/>
              <a:ext cx="1468202" cy="1"/>
            </a:xfrm>
            <a:prstGeom prst="line">
              <a:avLst/>
            </a:prstGeom>
            <a:ln w="19050">
              <a:solidFill>
                <a:srgbClr val="003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53854718-BA92-40EF-9844-1FE2578A79CC}"/>
                </a:ext>
              </a:extLst>
            </p:cNvPr>
            <p:cNvSpPr txBox="1"/>
            <p:nvPr/>
          </p:nvSpPr>
          <p:spPr>
            <a:xfrm>
              <a:off x="1723290" y="4109533"/>
              <a:ext cx="1204250" cy="36740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41E5E949-D1EC-4DF2-8EE3-B78B0E7F7413}"/>
                </a:ext>
              </a:extLst>
            </p:cNvPr>
            <p:cNvSpPr txBox="1"/>
            <p:nvPr/>
          </p:nvSpPr>
          <p:spPr>
            <a:xfrm>
              <a:off x="1423854" y="4598661"/>
              <a:ext cx="1868574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pic>
          <p:nvPicPr>
            <p:cNvPr id="53" name="图形 52">
              <a:extLst>
                <a:ext uri="{FF2B5EF4-FFF2-40B4-BE49-F238E27FC236}">
                  <a16:creationId xmlns="" xmlns:a16="http://schemas.microsoft.com/office/drawing/2014/main" id="{C9DF5A2B-D7BB-4452-92E7-EA9FAF3BA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14758" y="3556765"/>
              <a:ext cx="249151" cy="32528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4E30A310-D1E9-44F6-9AC1-9A21B5A522A0}"/>
              </a:ext>
            </a:extLst>
          </p:cNvPr>
          <p:cNvGrpSpPr/>
          <p:nvPr/>
        </p:nvGrpSpPr>
        <p:grpSpPr>
          <a:xfrm>
            <a:off x="8644042" y="2284455"/>
            <a:ext cx="2023550" cy="3235678"/>
            <a:chOff x="8644042" y="2284455"/>
            <a:chExt cx="2023550" cy="3235678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95EE742E-B29A-4CC8-AE70-AA9679561447}"/>
                </a:ext>
              </a:extLst>
            </p:cNvPr>
            <p:cNvGrpSpPr/>
            <p:nvPr/>
          </p:nvGrpSpPr>
          <p:grpSpPr>
            <a:xfrm>
              <a:off x="8644042" y="2284455"/>
              <a:ext cx="2023550" cy="3235678"/>
              <a:chOff x="1365956" y="1862666"/>
              <a:chExt cx="2280355" cy="3646312"/>
            </a:xfrm>
          </p:grpSpPr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6C02BFC7-2EF2-4264-B2A4-FE2DE6CB2F78}"/>
                  </a:ext>
                </a:extLst>
              </p:cNvPr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="" xmlns:a16="http://schemas.microsoft.com/office/drawing/2014/main" id="{520959CA-ACB8-451C-B983-08739D510506}"/>
                  </a:ext>
                </a:extLst>
              </p:cNvPr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="" xmlns:a16="http://schemas.microsoft.com/office/drawing/2014/main" id="{F965C96B-23F2-40C6-A410-2F818302A7B6}"/>
                    </a:ext>
                  </a:extLst>
                </p:cNvPr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5" name="直接连接符 34">
                  <a:extLst>
                    <a:ext uri="{FF2B5EF4-FFF2-40B4-BE49-F238E27FC236}">
                      <a16:creationId xmlns="" xmlns:a16="http://schemas.microsoft.com/office/drawing/2014/main" id="{E758282A-7B84-4672-B9AD-7A2AFA3686E5}"/>
                    </a:ext>
                  </a:extLst>
                </p:cNvPr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FFA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F09AC951-F18C-4B99-9D28-EB2D4128FFF3}"/>
                </a:ext>
              </a:extLst>
            </p:cNvPr>
            <p:cNvCxnSpPr>
              <a:cxnSpLocks/>
            </p:cNvCxnSpPr>
            <p:nvPr/>
          </p:nvCxnSpPr>
          <p:spPr>
            <a:xfrm>
              <a:off x="8937554" y="4009429"/>
              <a:ext cx="1468202" cy="1"/>
            </a:xfrm>
            <a:prstGeom prst="line">
              <a:avLst/>
            </a:prstGeom>
            <a:ln w="19050">
              <a:solidFill>
                <a:srgbClr val="FFA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B1E128EC-1D97-4734-BEEA-684F057B0522}"/>
                </a:ext>
              </a:extLst>
            </p:cNvPr>
            <p:cNvSpPr txBox="1"/>
            <p:nvPr/>
          </p:nvSpPr>
          <p:spPr>
            <a:xfrm>
              <a:off x="9055417" y="4090854"/>
              <a:ext cx="1232476" cy="4109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6F84FF36-4940-4D99-B280-7B6F670BAE60}"/>
                </a:ext>
              </a:extLst>
            </p:cNvPr>
            <p:cNvSpPr txBox="1"/>
            <p:nvPr/>
          </p:nvSpPr>
          <p:spPr>
            <a:xfrm>
              <a:off x="8702092" y="4447267"/>
              <a:ext cx="1908350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pic>
          <p:nvPicPr>
            <p:cNvPr id="57" name="图形 56">
              <a:extLst>
                <a:ext uri="{FF2B5EF4-FFF2-40B4-BE49-F238E27FC236}">
                  <a16:creationId xmlns="" xmlns:a16="http://schemas.microsoft.com/office/drawing/2014/main" id="{353295C2-F07F-486C-9E0D-060028D26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72988" y="3506003"/>
              <a:ext cx="351590" cy="407525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B0BFBDE-1069-4510-958B-5E8E11D001A5}"/>
              </a:ext>
            </a:extLst>
          </p:cNvPr>
          <p:cNvGrpSpPr/>
          <p:nvPr/>
        </p:nvGrpSpPr>
        <p:grpSpPr>
          <a:xfrm>
            <a:off x="3787004" y="1603260"/>
            <a:ext cx="2023550" cy="3916873"/>
            <a:chOff x="3787004" y="1603260"/>
            <a:chExt cx="2023550" cy="3916873"/>
          </a:xfrm>
        </p:grpSpPr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613645C4-38A7-448F-9443-B07AA127AC99}"/>
                </a:ext>
              </a:extLst>
            </p:cNvPr>
            <p:cNvGrpSpPr/>
            <p:nvPr/>
          </p:nvGrpSpPr>
          <p:grpSpPr>
            <a:xfrm>
              <a:off x="3787004" y="1603260"/>
              <a:ext cx="2023550" cy="3916873"/>
              <a:chOff x="1365956" y="1862666"/>
              <a:chExt cx="2280355" cy="3646312"/>
            </a:xfrm>
          </p:grpSpPr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AD3733B2-EE94-40C3-8B62-9A1CD102AEE0}"/>
                  </a:ext>
                </a:extLst>
              </p:cNvPr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25EBE19C-11A5-408E-AB1E-0DB84CF6CFF8}"/>
                  </a:ext>
                </a:extLst>
              </p:cNvPr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="" xmlns:a16="http://schemas.microsoft.com/office/drawing/2014/main" id="{ED863234-058E-4BC3-96DE-ACA7A7A1BD1D}"/>
                    </a:ext>
                  </a:extLst>
                </p:cNvPr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5" name="直接连接符 24">
                  <a:extLst>
                    <a:ext uri="{FF2B5EF4-FFF2-40B4-BE49-F238E27FC236}">
                      <a16:creationId xmlns="" xmlns:a16="http://schemas.microsoft.com/office/drawing/2014/main" id="{0538782F-4474-4BE7-998A-77A4C0B8AA89}"/>
                    </a:ext>
                  </a:extLst>
                </p:cNvPr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FFA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4A7EB34C-C113-41AD-AF11-CA3552889942}"/>
                </a:ext>
              </a:extLst>
            </p:cNvPr>
            <p:cNvCxnSpPr>
              <a:cxnSpLocks/>
            </p:cNvCxnSpPr>
            <p:nvPr/>
          </p:nvCxnSpPr>
          <p:spPr>
            <a:xfrm>
              <a:off x="4058983" y="3930381"/>
              <a:ext cx="1468202" cy="1"/>
            </a:xfrm>
            <a:prstGeom prst="line">
              <a:avLst/>
            </a:prstGeom>
            <a:ln w="19050">
              <a:solidFill>
                <a:srgbClr val="FFA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3814C616-2DFF-45E8-9584-CE19F4E0BD75}"/>
                </a:ext>
              </a:extLst>
            </p:cNvPr>
            <p:cNvSpPr txBox="1"/>
            <p:nvPr/>
          </p:nvSpPr>
          <p:spPr>
            <a:xfrm>
              <a:off x="4226477" y="4009429"/>
              <a:ext cx="1200418" cy="4187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86426D3C-FA62-44C2-AD80-5EA9543BFA7B}"/>
                </a:ext>
              </a:extLst>
            </p:cNvPr>
            <p:cNvSpPr txBox="1"/>
            <p:nvPr/>
          </p:nvSpPr>
          <p:spPr>
            <a:xfrm>
              <a:off x="3882468" y="4379287"/>
              <a:ext cx="1909035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pic>
          <p:nvPicPr>
            <p:cNvPr id="58" name="图形 57">
              <a:extLst>
                <a:ext uri="{FF2B5EF4-FFF2-40B4-BE49-F238E27FC236}">
                  <a16:creationId xmlns="" xmlns:a16="http://schemas.microsoft.com/office/drawing/2014/main" id="{A060EC60-F8F9-4C28-8365-43F8A3055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37486" y="3304034"/>
              <a:ext cx="295655" cy="359581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791A33E4-FFA9-4E47-AFA6-10EE03E96DA3}"/>
              </a:ext>
            </a:extLst>
          </p:cNvPr>
          <p:cNvGrpSpPr/>
          <p:nvPr/>
        </p:nvGrpSpPr>
        <p:grpSpPr>
          <a:xfrm>
            <a:off x="6234573" y="1513101"/>
            <a:ext cx="2023550" cy="4007032"/>
            <a:chOff x="6234573" y="1513101"/>
            <a:chExt cx="2023550" cy="4007032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D64CC236-5118-44F8-B660-F9CC0CA12F9E}"/>
                </a:ext>
              </a:extLst>
            </p:cNvPr>
            <p:cNvGrpSpPr/>
            <p:nvPr/>
          </p:nvGrpSpPr>
          <p:grpSpPr>
            <a:xfrm>
              <a:off x="6234573" y="1513101"/>
              <a:ext cx="2023550" cy="4007032"/>
              <a:chOff x="1365956" y="2326736"/>
              <a:chExt cx="2280355" cy="3182242"/>
            </a:xfrm>
          </p:grpSpPr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D65513EA-6262-481A-868F-FBAFF6A9B41D}"/>
                  </a:ext>
                </a:extLst>
              </p:cNvPr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7E3DF3EE-E7D4-487B-990F-2770E527C1D8}"/>
                  </a:ext>
                </a:extLst>
              </p:cNvPr>
              <p:cNvGrpSpPr/>
              <p:nvPr/>
            </p:nvGrpSpPr>
            <p:grpSpPr>
              <a:xfrm>
                <a:off x="2325511" y="2326736"/>
                <a:ext cx="349956" cy="727189"/>
                <a:chOff x="2325511" y="2326736"/>
                <a:chExt cx="349956" cy="727189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="" xmlns:a16="http://schemas.microsoft.com/office/drawing/2014/main" id="{80416B74-8296-4EB8-A217-5A17F561AB9B}"/>
                    </a:ext>
                  </a:extLst>
                </p:cNvPr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0030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0" name="直接连接符 29">
                  <a:extLst>
                    <a:ext uri="{FF2B5EF4-FFF2-40B4-BE49-F238E27FC236}">
                      <a16:creationId xmlns="" xmlns:a16="http://schemas.microsoft.com/office/drawing/2014/main" id="{44F00C24-DAD9-49F3-B3D9-E889A5F536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00489" y="2326736"/>
                  <a:ext cx="0" cy="602448"/>
                </a:xfrm>
                <a:prstGeom prst="line">
                  <a:avLst/>
                </a:prstGeom>
                <a:ln w="12700">
                  <a:solidFill>
                    <a:srgbClr val="0030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" name="直接连接符 40">
              <a:extLst>
                <a:ext uri="{FF2B5EF4-FFF2-40B4-BE49-F238E27FC236}">
                  <a16:creationId xmlns="" xmlns:a16="http://schemas.microsoft.com/office/drawing/2014/main" id="{A68A44F6-422B-44A7-BCB1-B35AD0A77D44}"/>
                </a:ext>
              </a:extLst>
            </p:cNvPr>
            <p:cNvCxnSpPr>
              <a:cxnSpLocks/>
            </p:cNvCxnSpPr>
            <p:nvPr/>
          </p:nvCxnSpPr>
          <p:spPr>
            <a:xfrm>
              <a:off x="6457426" y="3359829"/>
              <a:ext cx="1468202" cy="1"/>
            </a:xfrm>
            <a:prstGeom prst="line">
              <a:avLst/>
            </a:prstGeom>
            <a:ln w="19050">
              <a:solidFill>
                <a:srgbClr val="003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DC391B81-4BAD-467B-A3DA-7C491656E825}"/>
                </a:ext>
              </a:extLst>
            </p:cNvPr>
            <p:cNvSpPr txBox="1"/>
            <p:nvPr/>
          </p:nvSpPr>
          <p:spPr>
            <a:xfrm>
              <a:off x="6562719" y="3527893"/>
              <a:ext cx="1257617" cy="3508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E6007F81-1D10-4852-9483-78A5CC8F6B2B}"/>
                </a:ext>
              </a:extLst>
            </p:cNvPr>
            <p:cNvSpPr txBox="1"/>
            <p:nvPr/>
          </p:nvSpPr>
          <p:spPr>
            <a:xfrm>
              <a:off x="6234573" y="4405948"/>
              <a:ext cx="2023550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0" name="图形 59">
              <a:extLst>
                <a:ext uri="{FF2B5EF4-FFF2-40B4-BE49-F238E27FC236}">
                  <a16:creationId xmlns="" xmlns:a16="http://schemas.microsoft.com/office/drawing/2014/main" id="{77B5D720-0F84-4481-9DB8-45A189249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67569" y="2776407"/>
              <a:ext cx="367571" cy="375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8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C8F9EE71-22C5-43C1-92D3-15A581F6802C}"/>
              </a:ext>
            </a:extLst>
          </p:cNvPr>
          <p:cNvGrpSpPr/>
          <p:nvPr/>
        </p:nvGrpSpPr>
        <p:grpSpPr>
          <a:xfrm>
            <a:off x="4474594" y="1218941"/>
            <a:ext cx="6461432" cy="4153143"/>
            <a:chOff x="440604" y="187802"/>
            <a:chExt cx="8964712" cy="5762148"/>
          </a:xfrm>
        </p:grpSpPr>
        <p:sp>
          <p:nvSpPr>
            <p:cNvPr id="22" name="平行四边形 21">
              <a:extLst>
                <a:ext uri="{FF2B5EF4-FFF2-40B4-BE49-F238E27FC236}">
                  <a16:creationId xmlns="" xmlns:a16="http://schemas.microsoft.com/office/drawing/2014/main" id="{FF9E5163-7FBF-4A0D-A580-811ECCA132A6}"/>
                </a:ext>
              </a:extLst>
            </p:cNvPr>
            <p:cNvSpPr/>
            <p:nvPr/>
          </p:nvSpPr>
          <p:spPr>
            <a:xfrm flipH="1">
              <a:off x="6352788" y="1780097"/>
              <a:ext cx="1384300" cy="14732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="" xmlns:a16="http://schemas.microsoft.com/office/drawing/2014/main" id="{B1A26A2D-D832-4AA5-AC6E-446689DE348E}"/>
                </a:ext>
              </a:extLst>
            </p:cNvPr>
            <p:cNvSpPr/>
            <p:nvPr/>
          </p:nvSpPr>
          <p:spPr>
            <a:xfrm flipH="1">
              <a:off x="4566708" y="2400128"/>
              <a:ext cx="1384300" cy="14732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="" xmlns:a16="http://schemas.microsoft.com/office/drawing/2014/main" id="{F48F8F3D-DAFE-4FBA-82DD-4D97A11FEB9D}"/>
                </a:ext>
              </a:extLst>
            </p:cNvPr>
            <p:cNvSpPr/>
            <p:nvPr/>
          </p:nvSpPr>
          <p:spPr>
            <a:xfrm flipH="1">
              <a:off x="2695298" y="2908128"/>
              <a:ext cx="1403350" cy="16129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="" xmlns:a16="http://schemas.microsoft.com/office/drawing/2014/main" id="{52B163C5-9606-401B-B7CB-28F201F8E4D8}"/>
                </a:ext>
              </a:extLst>
            </p:cNvPr>
            <p:cNvSpPr/>
            <p:nvPr/>
          </p:nvSpPr>
          <p:spPr>
            <a:xfrm>
              <a:off x="440604" y="2901950"/>
              <a:ext cx="3032174" cy="3048000"/>
            </a:xfrm>
            <a:prstGeom prst="parallelogram">
              <a:avLst>
                <a:gd name="adj" fmla="val 64011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48C8E"/>
                </a:solidFill>
                <a:cs typeface="+mn-ea"/>
                <a:sym typeface="+mn-lt"/>
              </a:endParaRPr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="" xmlns:a16="http://schemas.microsoft.com/office/drawing/2014/main" id="{B658B033-5ECA-4061-812A-ECDA77AC9C0B}"/>
                </a:ext>
              </a:extLst>
            </p:cNvPr>
            <p:cNvSpPr/>
            <p:nvPr/>
          </p:nvSpPr>
          <p:spPr>
            <a:xfrm>
              <a:off x="3286696" y="2400128"/>
              <a:ext cx="2072914" cy="2120900"/>
            </a:xfrm>
            <a:prstGeom prst="parallelogram">
              <a:avLst>
                <a:gd name="adj" fmla="val 54309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="" xmlns:a16="http://schemas.microsoft.com/office/drawing/2014/main" id="{E0789D6E-5BA5-4DEA-9DF5-91CBC1657216}"/>
                </a:ext>
              </a:extLst>
            </p:cNvPr>
            <p:cNvSpPr/>
            <p:nvPr/>
          </p:nvSpPr>
          <p:spPr>
            <a:xfrm>
              <a:off x="5147550" y="1757426"/>
              <a:ext cx="1954055" cy="2120900"/>
            </a:xfrm>
            <a:prstGeom prst="parallelogram">
              <a:avLst>
                <a:gd name="adj" fmla="val 54309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C2B9B79B-33DE-414A-AEAA-159D1B685BE4}"/>
                </a:ext>
              </a:extLst>
            </p:cNvPr>
            <p:cNvSpPr/>
            <p:nvPr/>
          </p:nvSpPr>
          <p:spPr>
            <a:xfrm>
              <a:off x="6944186" y="187802"/>
              <a:ext cx="2461130" cy="3088491"/>
            </a:xfrm>
            <a:custGeom>
              <a:avLst/>
              <a:gdLst>
                <a:gd name="connsiteX0" fmla="*/ 1689112 w 2120900"/>
                <a:gd name="connsiteY0" fmla="*/ 0 h 2933700"/>
                <a:gd name="connsiteX1" fmla="*/ 2120900 w 2120900"/>
                <a:gd name="connsiteY1" fmla="*/ 1012278 h 2933700"/>
                <a:gd name="connsiteX2" fmla="*/ 1614873 w 2120900"/>
                <a:gd name="connsiteY2" fmla="*/ 1012278 h 2933700"/>
                <a:gd name="connsiteX3" fmla="*/ 777569 w 2120900"/>
                <a:gd name="connsiteY3" fmla="*/ 2933700 h 2933700"/>
                <a:gd name="connsiteX4" fmla="*/ 0 w 2120900"/>
                <a:gd name="connsiteY4" fmla="*/ 2933700 h 2933700"/>
                <a:gd name="connsiteX5" fmla="*/ 837304 w 2120900"/>
                <a:gd name="connsiteY5" fmla="*/ 1012278 h 2933700"/>
                <a:gd name="connsiteX6" fmla="*/ 317500 w 2120900"/>
                <a:gd name="connsiteY6" fmla="*/ 1012278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0900" h="2933700">
                  <a:moveTo>
                    <a:pt x="1689112" y="0"/>
                  </a:moveTo>
                  <a:lnTo>
                    <a:pt x="2120900" y="1012278"/>
                  </a:lnTo>
                  <a:lnTo>
                    <a:pt x="1614873" y="1012278"/>
                  </a:lnTo>
                  <a:lnTo>
                    <a:pt x="777569" y="2933700"/>
                  </a:lnTo>
                  <a:lnTo>
                    <a:pt x="0" y="2933700"/>
                  </a:lnTo>
                  <a:lnTo>
                    <a:pt x="837304" y="1012278"/>
                  </a:lnTo>
                  <a:lnTo>
                    <a:pt x="317500" y="1012278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3AB76EEE-A013-4E0C-8ABF-778A249D7454}"/>
              </a:ext>
            </a:extLst>
          </p:cNvPr>
          <p:cNvGrpSpPr/>
          <p:nvPr/>
        </p:nvGrpSpPr>
        <p:grpSpPr>
          <a:xfrm>
            <a:off x="6403291" y="4461768"/>
            <a:ext cx="2300811" cy="1205070"/>
            <a:chOff x="3113051" y="1332112"/>
            <a:chExt cx="4659553" cy="1534574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19FE4DD8-AE8F-4744-A057-4E32A3CCE91D}"/>
                </a:ext>
              </a:extLst>
            </p:cNvPr>
            <p:cNvSpPr/>
            <p:nvPr/>
          </p:nvSpPr>
          <p:spPr>
            <a:xfrm>
              <a:off x="3113051" y="1332112"/>
              <a:ext cx="2867190" cy="5879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DF44452A-2D40-41EE-A4DD-F57DE94304B0}"/>
                </a:ext>
              </a:extLst>
            </p:cNvPr>
            <p:cNvSpPr/>
            <p:nvPr/>
          </p:nvSpPr>
          <p:spPr>
            <a:xfrm>
              <a:off x="3208848" y="1898917"/>
              <a:ext cx="4563756" cy="9677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26546B51-2A6F-409C-AEF0-D983EECAF310}"/>
              </a:ext>
            </a:extLst>
          </p:cNvPr>
          <p:cNvSpPr/>
          <p:nvPr/>
        </p:nvSpPr>
        <p:spPr>
          <a:xfrm>
            <a:off x="1302177" y="452661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在此输入你的内容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07E5AF5-A233-4ED8-A180-273B1AFB6E57}"/>
              </a:ext>
            </a:extLst>
          </p:cNvPr>
          <p:cNvGrpSpPr/>
          <p:nvPr/>
        </p:nvGrpSpPr>
        <p:grpSpPr>
          <a:xfrm>
            <a:off x="8431800" y="3931567"/>
            <a:ext cx="2255250" cy="1205072"/>
            <a:chOff x="8431800" y="3931567"/>
            <a:chExt cx="2255250" cy="1205072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6383A7AA-A38F-424A-A573-CF718E3611F1}"/>
                </a:ext>
              </a:extLst>
            </p:cNvPr>
            <p:cNvSpPr/>
            <p:nvPr/>
          </p:nvSpPr>
          <p:spPr>
            <a:xfrm>
              <a:off x="8431800" y="3931567"/>
              <a:ext cx="14157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FA77154-606B-4BDC-92E7-98874CEC845B}"/>
                </a:ext>
              </a:extLst>
            </p:cNvPr>
            <p:cNvSpPr/>
            <p:nvPr/>
          </p:nvSpPr>
          <p:spPr>
            <a:xfrm>
              <a:off x="8479103" y="4376668"/>
              <a:ext cx="2207947" cy="759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</p:grpSp>
      <p:sp>
        <p:nvSpPr>
          <p:cNvPr id="35" name="TextBox 30">
            <a:extLst>
              <a:ext uri="{FF2B5EF4-FFF2-40B4-BE49-F238E27FC236}">
                <a16:creationId xmlns="" xmlns:a16="http://schemas.microsoft.com/office/drawing/2014/main" id="{246DD92F-2AB9-47F6-BABB-AB197E64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77" y="5031902"/>
            <a:ext cx="3130992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A3EF851A-E91A-41EB-AFFF-8926456974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29" y="1683915"/>
            <a:ext cx="2739181" cy="27778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6667EEA-7D03-4B10-BDB2-8EFABC9F12F5}"/>
              </a:ext>
            </a:extLst>
          </p:cNvPr>
          <p:cNvGrpSpPr/>
          <p:nvPr/>
        </p:nvGrpSpPr>
        <p:grpSpPr>
          <a:xfrm>
            <a:off x="6773622" y="1511168"/>
            <a:ext cx="2461131" cy="1186022"/>
            <a:chOff x="6773622" y="1511168"/>
            <a:chExt cx="2461131" cy="118602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31530759-61C7-4103-BDFB-69F289BA5F31}"/>
                </a:ext>
              </a:extLst>
            </p:cNvPr>
            <p:cNvSpPr/>
            <p:nvPr/>
          </p:nvSpPr>
          <p:spPr>
            <a:xfrm>
              <a:off x="6773622" y="1511168"/>
              <a:ext cx="14157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C6523BFC-0DAA-48CC-908E-ECFB1F242228}"/>
                </a:ext>
              </a:extLst>
            </p:cNvPr>
            <p:cNvSpPr/>
            <p:nvPr/>
          </p:nvSpPr>
          <p:spPr>
            <a:xfrm>
              <a:off x="6820925" y="1937219"/>
              <a:ext cx="2413828" cy="759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0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9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sp>
        <p:nvSpPr>
          <p:cNvPr id="10" name="1">
            <a:extLst>
              <a:ext uri="{FF2B5EF4-FFF2-40B4-BE49-F238E27FC236}">
                <a16:creationId xmlns="" xmlns:a16="http://schemas.microsoft.com/office/drawing/2014/main" id="{E728B520-43C3-4891-B2DC-EF44EAF75387}"/>
              </a:ext>
            </a:extLst>
          </p:cNvPr>
          <p:cNvSpPr/>
          <p:nvPr/>
        </p:nvSpPr>
        <p:spPr bwMode="auto">
          <a:xfrm>
            <a:off x="6485767" y="4328460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="" xmlns:a16="http://schemas.microsoft.com/office/drawing/2014/main" id="{977B6564-86A3-4961-8DDF-CD7160A69698}"/>
              </a:ext>
            </a:extLst>
          </p:cNvPr>
          <p:cNvSpPr/>
          <p:nvPr/>
        </p:nvSpPr>
        <p:spPr>
          <a:xfrm>
            <a:off x="6497995" y="4616170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1">
            <a:extLst>
              <a:ext uri="{FF2B5EF4-FFF2-40B4-BE49-F238E27FC236}">
                <a16:creationId xmlns="" xmlns:a16="http://schemas.microsoft.com/office/drawing/2014/main" id="{826F62E1-C970-4855-83CD-08164D192CC0}"/>
              </a:ext>
            </a:extLst>
          </p:cNvPr>
          <p:cNvSpPr/>
          <p:nvPr/>
        </p:nvSpPr>
        <p:spPr bwMode="auto">
          <a:xfrm>
            <a:off x="6497197" y="4851996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1">
            <a:extLst>
              <a:ext uri="{FF2B5EF4-FFF2-40B4-BE49-F238E27FC236}">
                <a16:creationId xmlns="" xmlns:a16="http://schemas.microsoft.com/office/drawing/2014/main" id="{76A26B99-DC98-42CF-807A-B372517CAF01}"/>
              </a:ext>
            </a:extLst>
          </p:cNvPr>
          <p:cNvSpPr/>
          <p:nvPr/>
        </p:nvSpPr>
        <p:spPr>
          <a:xfrm>
            <a:off x="6497197" y="5111594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1">
            <a:extLst>
              <a:ext uri="{FF2B5EF4-FFF2-40B4-BE49-F238E27FC236}">
                <a16:creationId xmlns="" xmlns:a16="http://schemas.microsoft.com/office/drawing/2014/main" id="{8C736DD8-80D2-4D2F-8307-3C7E5A42753E}"/>
              </a:ext>
            </a:extLst>
          </p:cNvPr>
          <p:cNvSpPr/>
          <p:nvPr/>
        </p:nvSpPr>
        <p:spPr bwMode="auto">
          <a:xfrm>
            <a:off x="6485767" y="3802674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1">
            <a:extLst>
              <a:ext uri="{FF2B5EF4-FFF2-40B4-BE49-F238E27FC236}">
                <a16:creationId xmlns="" xmlns:a16="http://schemas.microsoft.com/office/drawing/2014/main" id="{A6513DEF-2652-494F-AAD4-04EFB4609B1B}"/>
              </a:ext>
            </a:extLst>
          </p:cNvPr>
          <p:cNvSpPr/>
          <p:nvPr/>
        </p:nvSpPr>
        <p:spPr>
          <a:xfrm>
            <a:off x="6485767" y="4122704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1 45">
            <a:extLst>
              <a:ext uri="{FF2B5EF4-FFF2-40B4-BE49-F238E27FC236}">
                <a16:creationId xmlns="" xmlns:a16="http://schemas.microsoft.com/office/drawing/2014/main" id="{6FBE0E02-9A23-4FDF-8CFF-857C1032DE57}"/>
              </a:ext>
            </a:extLst>
          </p:cNvPr>
          <p:cNvSpPr/>
          <p:nvPr/>
        </p:nvSpPr>
        <p:spPr>
          <a:xfrm>
            <a:off x="6497198" y="4124147"/>
            <a:ext cx="2329213" cy="72626"/>
          </a:xfrm>
          <a:prstGeom prst="rect">
            <a:avLst/>
          </a:prstGeom>
          <a:solidFill>
            <a:srgbClr val="0030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1">
            <a:extLst>
              <a:ext uri="{FF2B5EF4-FFF2-40B4-BE49-F238E27FC236}">
                <a16:creationId xmlns="" xmlns:a16="http://schemas.microsoft.com/office/drawing/2014/main" id="{7BA1582A-678F-4EA5-B169-F0C72142C8D1}"/>
              </a:ext>
            </a:extLst>
          </p:cNvPr>
          <p:cNvSpPr/>
          <p:nvPr/>
        </p:nvSpPr>
        <p:spPr>
          <a:xfrm>
            <a:off x="6497198" y="4610357"/>
            <a:ext cx="2069221" cy="74531"/>
          </a:xfrm>
          <a:prstGeom prst="rect">
            <a:avLst/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1">
            <a:extLst>
              <a:ext uri="{FF2B5EF4-FFF2-40B4-BE49-F238E27FC236}">
                <a16:creationId xmlns="" xmlns:a16="http://schemas.microsoft.com/office/drawing/2014/main" id="{D9302BB6-8EC0-4235-9DE2-41E24635DCC4}"/>
              </a:ext>
            </a:extLst>
          </p:cNvPr>
          <p:cNvSpPr/>
          <p:nvPr/>
        </p:nvSpPr>
        <p:spPr>
          <a:xfrm>
            <a:off x="6497198" y="5113036"/>
            <a:ext cx="2069222" cy="72626"/>
          </a:xfrm>
          <a:prstGeom prst="rect">
            <a:avLst/>
          </a:prstGeom>
          <a:solidFill>
            <a:srgbClr val="0030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8E0F380-9FD3-4B29-B134-145339DB6D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35" y="1486748"/>
            <a:ext cx="4866513" cy="4459335"/>
          </a:xfrm>
          <a:prstGeom prst="rect">
            <a:avLst/>
          </a:prstGeom>
        </p:spPr>
      </p:pic>
      <p:sp>
        <p:nvSpPr>
          <p:cNvPr id="29" name="标题 1">
            <a:extLst>
              <a:ext uri="{FF2B5EF4-FFF2-40B4-BE49-F238E27FC236}">
                <a16:creationId xmlns="" xmlns:a16="http://schemas.microsoft.com/office/drawing/2014/main" id="{6EAAC7BE-7C3A-4963-9EBE-F5F0B6B26410}"/>
              </a:ext>
            </a:extLst>
          </p:cNvPr>
          <p:cNvSpPr txBox="1">
            <a:spLocks/>
          </p:cNvSpPr>
          <p:nvPr/>
        </p:nvSpPr>
        <p:spPr>
          <a:xfrm>
            <a:off x="6282974" y="1720789"/>
            <a:ext cx="4023076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="" xmlns:a16="http://schemas.microsoft.com/office/drawing/2014/main" id="{549312A3-E6DD-423B-8ED8-1A9EB87F8026}"/>
              </a:ext>
            </a:extLst>
          </p:cNvPr>
          <p:cNvSpPr txBox="1">
            <a:spLocks/>
          </p:cNvSpPr>
          <p:nvPr/>
        </p:nvSpPr>
        <p:spPr>
          <a:xfrm>
            <a:off x="6315160" y="2167517"/>
            <a:ext cx="4976396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204360A-DD7F-4AAC-A84D-8240DA67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848" y="2856341"/>
            <a:ext cx="4502701" cy="710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 animBg="1"/>
      <p:bldP spid="14" grpId="0"/>
      <p:bldP spid="17" grpId="0" animBg="1"/>
      <p:bldP spid="18" grpId="0"/>
      <p:bldP spid="20" grpId="0" animBg="1"/>
      <p:bldP spid="21" grpId="0" animBg="1"/>
      <p:bldP spid="24" grpId="0" animBg="1"/>
      <p:bldP spid="26" grpId="0" animBg="1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A72A5CA2-A9C7-4F74-B1A9-14562BDB9FCF}"/>
              </a:ext>
            </a:extLst>
          </p:cNvPr>
          <p:cNvSpPr/>
          <p:nvPr/>
        </p:nvSpPr>
        <p:spPr>
          <a:xfrm>
            <a:off x="1943100" y="2294746"/>
            <a:ext cx="8369300" cy="1106258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3">
            <a:extLst>
              <a:ext uri="{FF2B5EF4-FFF2-40B4-BE49-F238E27FC236}">
                <a16:creationId xmlns="" xmlns:a16="http://schemas.microsoft.com/office/drawing/2014/main" id="{4E6B682D-A283-4D48-A905-EF3DD1EC90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990" y="3954259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00307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="" xmlns:a16="http://schemas.microsoft.com/office/drawing/2014/main" id="{427A8F15-4D85-42B9-BEDB-05B146AB7C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990" y="5004489"/>
            <a:ext cx="539750" cy="541338"/>
          </a:xfrm>
          <a:prstGeom prst="roundRect">
            <a:avLst>
              <a:gd name="adj" fmla="val 16667"/>
            </a:avLst>
          </a:prstGeom>
          <a:solidFill>
            <a:srgbClr val="FFA8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="" xmlns:a16="http://schemas.microsoft.com/office/drawing/2014/main" id="{3E0C0F77-0B8B-4A71-A004-7A134A52E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899" y="3880663"/>
            <a:ext cx="1600301" cy="36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8">
            <a:extLst>
              <a:ext uri="{FF2B5EF4-FFF2-40B4-BE49-F238E27FC236}">
                <a16:creationId xmlns="" xmlns:a16="http://schemas.microsoft.com/office/drawing/2014/main" id="{E3646DDA-1556-45B0-B619-D8D04EE7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138" y="4087798"/>
            <a:ext cx="458727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9">
            <a:extLst>
              <a:ext uri="{FF2B5EF4-FFF2-40B4-BE49-F238E27FC236}">
                <a16:creationId xmlns="" xmlns:a16="http://schemas.microsoft.com/office/drawing/2014/main" id="{1F206177-8DA8-41F9-BBEC-BF138C65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899" y="4932481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="" xmlns:a16="http://schemas.microsoft.com/office/drawing/2014/main" id="{C388DB39-D4DD-4974-8A52-BE34E3F3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64" y="5249204"/>
            <a:ext cx="4590251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圆角矩形 13">
            <a:extLst>
              <a:ext uri="{FF2B5EF4-FFF2-40B4-BE49-F238E27FC236}">
                <a16:creationId xmlns="" xmlns:a16="http://schemas.microsoft.com/office/drawing/2014/main" id="{BD8CA37F-987C-479E-8EE2-C502F5BD2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4415" y="3962469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FFA8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5">
            <a:extLst>
              <a:ext uri="{FF2B5EF4-FFF2-40B4-BE49-F238E27FC236}">
                <a16:creationId xmlns="" xmlns:a16="http://schemas.microsoft.com/office/drawing/2014/main" id="{1C0F9F3A-7610-48C8-A6DF-3CA066A5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324" y="3856974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6">
            <a:extLst>
              <a:ext uri="{FF2B5EF4-FFF2-40B4-BE49-F238E27FC236}">
                <a16:creationId xmlns="" xmlns:a16="http://schemas.microsoft.com/office/drawing/2014/main" id="{6D333F1C-A099-4ADE-814C-8BCFD8D4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586" y="4165722"/>
            <a:ext cx="4583501" cy="59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7">
            <a:extLst>
              <a:ext uri="{FF2B5EF4-FFF2-40B4-BE49-F238E27FC236}">
                <a16:creationId xmlns="" xmlns:a16="http://schemas.microsoft.com/office/drawing/2014/main" id="{E46D8A9E-7F2B-403A-AEC9-2CBB448CF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324" y="4951324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="" xmlns:a16="http://schemas.microsoft.com/office/drawing/2014/main" id="{8F8A5666-F2FD-4A25-8803-7E287CF8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323" y="5321212"/>
            <a:ext cx="4612764" cy="59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圆角矩形 21">
            <a:extLst>
              <a:ext uri="{FF2B5EF4-FFF2-40B4-BE49-F238E27FC236}">
                <a16:creationId xmlns="" xmlns:a16="http://schemas.microsoft.com/office/drawing/2014/main" id="{4A351DE0-46E9-4818-896E-85000AD72E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4415" y="5023332"/>
            <a:ext cx="539750" cy="541338"/>
          </a:xfrm>
          <a:prstGeom prst="roundRect">
            <a:avLst>
              <a:gd name="adj" fmla="val 16667"/>
            </a:avLst>
          </a:prstGeom>
          <a:solidFill>
            <a:srgbClr val="00307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1D04295-5308-41C7-BBBF-8F363EFCD1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1" y="1109649"/>
            <a:ext cx="4073522" cy="2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 animBg="1"/>
      <p:bldP spid="11" grpId="0" animBg="1"/>
      <p:bldP spid="12" grpId="0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sp>
        <p:nvSpPr>
          <p:cNvPr id="9" name="任意多边形 22">
            <a:extLst>
              <a:ext uri="{FF2B5EF4-FFF2-40B4-BE49-F238E27FC236}">
                <a16:creationId xmlns="" xmlns:a16="http://schemas.microsoft.com/office/drawing/2014/main" id="{1CE55CD9-B224-46A0-B6A6-AC5D09EFC8B7}"/>
              </a:ext>
            </a:extLst>
          </p:cNvPr>
          <p:cNvSpPr/>
          <p:nvPr/>
        </p:nvSpPr>
        <p:spPr>
          <a:xfrm>
            <a:off x="7460679" y="431889"/>
            <a:ext cx="3980914" cy="5763376"/>
          </a:xfrm>
          <a:custGeom>
            <a:avLst/>
            <a:gdLst>
              <a:gd name="connsiteX0" fmla="*/ 1792406 w 4736999"/>
              <a:gd name="connsiteY0" fmla="*/ 0 h 6858000"/>
              <a:gd name="connsiteX1" fmla="*/ 4736999 w 4736999"/>
              <a:gd name="connsiteY1" fmla="*/ 0 h 6858000"/>
              <a:gd name="connsiteX2" fmla="*/ 4736999 w 4736999"/>
              <a:gd name="connsiteY2" fmla="*/ 6858000 h 6858000"/>
              <a:gd name="connsiteX3" fmla="*/ 0 w 4736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999" h="6858000">
                <a:moveTo>
                  <a:pt x="1792406" y="0"/>
                </a:moveTo>
                <a:lnTo>
                  <a:pt x="4736999" y="0"/>
                </a:lnTo>
                <a:lnTo>
                  <a:pt x="4736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4A9426C-E00E-40F9-9365-D51ECC248C2A}"/>
              </a:ext>
            </a:extLst>
          </p:cNvPr>
          <p:cNvGrpSpPr/>
          <p:nvPr/>
        </p:nvGrpSpPr>
        <p:grpSpPr>
          <a:xfrm>
            <a:off x="1115878" y="3517924"/>
            <a:ext cx="8730934" cy="663678"/>
            <a:chOff x="1445492" y="2842755"/>
            <a:chExt cx="8730934" cy="663678"/>
          </a:xfrm>
        </p:grpSpPr>
        <p:sp>
          <p:nvSpPr>
            <p:cNvPr id="11" name="任意多边形 10">
              <a:extLst>
                <a:ext uri="{FF2B5EF4-FFF2-40B4-BE49-F238E27FC236}">
                  <a16:creationId xmlns="" xmlns:a16="http://schemas.microsoft.com/office/drawing/2014/main" id="{66B2B9EB-6990-47F0-8888-E576C5BF036C}"/>
                </a:ext>
              </a:extLst>
            </p:cNvPr>
            <p:cNvSpPr/>
            <p:nvPr/>
          </p:nvSpPr>
          <p:spPr>
            <a:xfrm>
              <a:off x="7194702" y="2842755"/>
              <a:ext cx="2981724" cy="663678"/>
            </a:xfrm>
            <a:custGeom>
              <a:avLst/>
              <a:gdLst>
                <a:gd name="connsiteX0" fmla="*/ 171940 w 2981724"/>
                <a:gd name="connsiteY0" fmla="*/ 0 h 663678"/>
                <a:gd name="connsiteX1" fmla="*/ 2981724 w 2981724"/>
                <a:gd name="connsiteY1" fmla="*/ 0 h 663678"/>
                <a:gd name="connsiteX2" fmla="*/ 2815805 w 2981724"/>
                <a:gd name="connsiteY2" fmla="*/ 663678 h 663678"/>
                <a:gd name="connsiteX3" fmla="*/ 0 w 2981724"/>
                <a:gd name="connsiteY3" fmla="*/ 663678 h 663678"/>
                <a:gd name="connsiteX4" fmla="*/ 171940 w 2981724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1724" h="663678">
                  <a:moveTo>
                    <a:pt x="171940" y="0"/>
                  </a:moveTo>
                  <a:lnTo>
                    <a:pt x="2981724" y="0"/>
                  </a:lnTo>
                  <a:lnTo>
                    <a:pt x="2815805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64E00CE8-69FE-4C58-B9DC-B89D05597521}"/>
                </a:ext>
              </a:extLst>
            </p:cNvPr>
            <p:cNvSpPr txBox="1"/>
            <p:nvPr/>
          </p:nvSpPr>
          <p:spPr>
            <a:xfrm flipH="1">
              <a:off x="1445492" y="2869895"/>
              <a:ext cx="5749206" cy="6093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31D5B9AD-C893-40AF-B65F-EE6008EAB256}"/>
                </a:ext>
              </a:extLst>
            </p:cNvPr>
            <p:cNvSpPr txBox="1"/>
            <p:nvPr/>
          </p:nvSpPr>
          <p:spPr>
            <a:xfrm flipH="1">
              <a:off x="7273867" y="2989928"/>
              <a:ext cx="2823394" cy="3693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A4CF4378-2D54-4A81-80A0-42A9AF50D7FE}"/>
              </a:ext>
            </a:extLst>
          </p:cNvPr>
          <p:cNvGrpSpPr/>
          <p:nvPr/>
        </p:nvGrpSpPr>
        <p:grpSpPr>
          <a:xfrm>
            <a:off x="1278045" y="2111911"/>
            <a:ext cx="8820499" cy="690095"/>
            <a:chOff x="1607659" y="1436742"/>
            <a:chExt cx="8820499" cy="690095"/>
          </a:xfrm>
        </p:grpSpPr>
        <p:sp>
          <p:nvSpPr>
            <p:cNvPr id="17" name="任意多边形 9">
              <a:extLst>
                <a:ext uri="{FF2B5EF4-FFF2-40B4-BE49-F238E27FC236}">
                  <a16:creationId xmlns="" xmlns:a16="http://schemas.microsoft.com/office/drawing/2014/main" id="{715A5FC3-28DF-4D87-94F3-362DA11B3C9F}"/>
                </a:ext>
              </a:extLst>
            </p:cNvPr>
            <p:cNvSpPr/>
            <p:nvPr/>
          </p:nvSpPr>
          <p:spPr>
            <a:xfrm>
              <a:off x="7558960" y="1436742"/>
              <a:ext cx="2869198" cy="663678"/>
            </a:xfrm>
            <a:custGeom>
              <a:avLst/>
              <a:gdLst>
                <a:gd name="connsiteX0" fmla="*/ 171940 w 2869198"/>
                <a:gd name="connsiteY0" fmla="*/ 0 h 663678"/>
                <a:gd name="connsiteX1" fmla="*/ 2869198 w 2869198"/>
                <a:gd name="connsiteY1" fmla="*/ 0 h 663678"/>
                <a:gd name="connsiteX2" fmla="*/ 2703279 w 2869198"/>
                <a:gd name="connsiteY2" fmla="*/ 663678 h 663678"/>
                <a:gd name="connsiteX3" fmla="*/ 0 w 2869198"/>
                <a:gd name="connsiteY3" fmla="*/ 663678 h 663678"/>
                <a:gd name="connsiteX4" fmla="*/ 171940 w 2869198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198" h="663678">
                  <a:moveTo>
                    <a:pt x="171940" y="0"/>
                  </a:moveTo>
                  <a:lnTo>
                    <a:pt x="2869198" y="0"/>
                  </a:lnTo>
                  <a:lnTo>
                    <a:pt x="2703279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4553A127-833B-4370-8663-6031604120FB}"/>
                </a:ext>
              </a:extLst>
            </p:cNvPr>
            <p:cNvSpPr txBox="1"/>
            <p:nvPr/>
          </p:nvSpPr>
          <p:spPr>
            <a:xfrm flipH="1">
              <a:off x="1607659" y="1464476"/>
              <a:ext cx="574920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9D782CE-4927-47D9-AE99-60A081A5ECC2}"/>
                </a:ext>
              </a:extLst>
            </p:cNvPr>
            <p:cNvSpPr txBox="1"/>
            <p:nvPr/>
          </p:nvSpPr>
          <p:spPr>
            <a:xfrm flipH="1">
              <a:off x="7581862" y="1605181"/>
              <a:ext cx="2823394" cy="3750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F4EDE3A6-8C8F-4751-BB57-892C416400B8}"/>
              </a:ext>
            </a:extLst>
          </p:cNvPr>
          <p:cNvGrpSpPr/>
          <p:nvPr/>
        </p:nvGrpSpPr>
        <p:grpSpPr>
          <a:xfrm>
            <a:off x="1115878" y="4923937"/>
            <a:ext cx="8473759" cy="689501"/>
            <a:chOff x="1445492" y="4248768"/>
            <a:chExt cx="8473759" cy="689501"/>
          </a:xfrm>
        </p:grpSpPr>
        <p:sp>
          <p:nvSpPr>
            <p:cNvPr id="21" name="任意多边形 11">
              <a:extLst>
                <a:ext uri="{FF2B5EF4-FFF2-40B4-BE49-F238E27FC236}">
                  <a16:creationId xmlns="" xmlns:a16="http://schemas.microsoft.com/office/drawing/2014/main" id="{33454B03-AA47-4C3B-BAAD-39227082175A}"/>
                </a:ext>
              </a:extLst>
            </p:cNvPr>
            <p:cNvSpPr/>
            <p:nvPr/>
          </p:nvSpPr>
          <p:spPr>
            <a:xfrm>
              <a:off x="6830444" y="4248768"/>
              <a:ext cx="3088807" cy="663678"/>
            </a:xfrm>
            <a:custGeom>
              <a:avLst/>
              <a:gdLst>
                <a:gd name="connsiteX0" fmla="*/ 171940 w 3088807"/>
                <a:gd name="connsiteY0" fmla="*/ 0 h 663678"/>
                <a:gd name="connsiteX1" fmla="*/ 3088807 w 3088807"/>
                <a:gd name="connsiteY1" fmla="*/ 0 h 663678"/>
                <a:gd name="connsiteX2" fmla="*/ 2922888 w 3088807"/>
                <a:gd name="connsiteY2" fmla="*/ 663678 h 663678"/>
                <a:gd name="connsiteX3" fmla="*/ 0 w 3088807"/>
                <a:gd name="connsiteY3" fmla="*/ 663678 h 663678"/>
                <a:gd name="connsiteX4" fmla="*/ 171940 w 3088807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807" h="663678">
                  <a:moveTo>
                    <a:pt x="171940" y="0"/>
                  </a:moveTo>
                  <a:lnTo>
                    <a:pt x="3088807" y="0"/>
                  </a:lnTo>
                  <a:lnTo>
                    <a:pt x="2922888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5AE88F73-4490-45E1-AC36-6780175EFA3E}"/>
                </a:ext>
              </a:extLst>
            </p:cNvPr>
            <p:cNvSpPr txBox="1"/>
            <p:nvPr/>
          </p:nvSpPr>
          <p:spPr>
            <a:xfrm flipH="1">
              <a:off x="1445492" y="4275908"/>
              <a:ext cx="5384948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3712656B-0F06-4821-9014-7CFAF752D95F}"/>
                </a:ext>
              </a:extLst>
            </p:cNvPr>
            <p:cNvSpPr txBox="1"/>
            <p:nvPr/>
          </p:nvSpPr>
          <p:spPr>
            <a:xfrm flipH="1">
              <a:off x="6963150" y="4395941"/>
              <a:ext cx="2823394" cy="3693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5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1D43803A-BB8D-49FE-B576-1BC68E6BD31C}"/>
              </a:ext>
            </a:extLst>
          </p:cNvPr>
          <p:cNvGrpSpPr/>
          <p:nvPr/>
        </p:nvGrpSpPr>
        <p:grpSpPr>
          <a:xfrm>
            <a:off x="717913" y="981480"/>
            <a:ext cx="2446369" cy="824020"/>
            <a:chOff x="977251" y="1206245"/>
            <a:chExt cx="2960512" cy="824020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0C55328-6A2B-4E4F-9B54-0492F1AD2CDB}"/>
                </a:ext>
              </a:extLst>
            </p:cNvPr>
            <p:cNvSpPr/>
            <p:nvPr/>
          </p:nvSpPr>
          <p:spPr>
            <a:xfrm>
              <a:off x="1171600" y="1206245"/>
              <a:ext cx="2571816" cy="122905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822A2D8E-0F35-491C-B269-8514E765E501}"/>
                </a:ext>
              </a:extLst>
            </p:cNvPr>
            <p:cNvSpPr/>
            <p:nvPr/>
          </p:nvSpPr>
          <p:spPr>
            <a:xfrm>
              <a:off x="1171600" y="1778313"/>
              <a:ext cx="2571816" cy="122905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5" name="标题 1">
              <a:extLst>
                <a:ext uri="{FF2B5EF4-FFF2-40B4-BE49-F238E27FC236}">
                  <a16:creationId xmlns="" xmlns:a16="http://schemas.microsoft.com/office/drawing/2014/main" id="{90B23981-B89E-49BD-8F1D-88D0A9E492E6}"/>
                </a:ext>
              </a:extLst>
            </p:cNvPr>
            <p:cNvSpPr txBox="1">
              <a:spLocks/>
            </p:cNvSpPr>
            <p:nvPr/>
          </p:nvSpPr>
          <p:spPr>
            <a:xfrm>
              <a:off x="977251" y="1288746"/>
              <a:ext cx="2960512" cy="74151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4500"/>
                </a:lnSpc>
              </a:pPr>
              <a:r>
                <a:rPr lang="zh-CN" altLang="en-US" sz="4000" spc="300" dirty="0">
                  <a:solidFill>
                    <a:srgbClr val="003072"/>
                  </a:solidFill>
                  <a:latin typeface="+mn-lt"/>
                  <a:ea typeface="+mn-ea"/>
                  <a:cs typeface="+mn-ea"/>
                  <a:sym typeface="+mn-lt"/>
                </a:rPr>
                <a:t>加入我们</a:t>
              </a:r>
              <a:endParaRPr lang="en-US" altLang="zh-CN" sz="4000" spc="300" dirty="0">
                <a:solidFill>
                  <a:srgbClr val="00307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4500"/>
                </a:lnSpc>
              </a:pPr>
              <a:r>
                <a:rPr lang="zh-CN" altLang="en-US" sz="4000" spc="300" dirty="0">
                  <a:solidFill>
                    <a:srgbClr val="003072"/>
                  </a:solidFill>
                  <a:latin typeface="+mn-lt"/>
                  <a:ea typeface="+mn-ea"/>
                  <a:cs typeface="+mn-ea"/>
                  <a:sym typeface="+mn-lt"/>
                </a:rPr>
                <a:t>追逐梦想</a:t>
              </a:r>
            </a:p>
          </p:txBody>
        </p:sp>
      </p:grpSp>
      <p:sp>
        <p:nvSpPr>
          <p:cNvPr id="29" name="标题 1">
            <a:extLst>
              <a:ext uri="{FF2B5EF4-FFF2-40B4-BE49-F238E27FC236}">
                <a16:creationId xmlns="" xmlns:a16="http://schemas.microsoft.com/office/drawing/2014/main" id="{92FD525F-3B06-483A-968E-079304888F61}"/>
              </a:ext>
            </a:extLst>
          </p:cNvPr>
          <p:cNvSpPr txBox="1">
            <a:spLocks/>
          </p:cNvSpPr>
          <p:nvPr/>
        </p:nvSpPr>
        <p:spPr>
          <a:xfrm>
            <a:off x="2293466" y="2842379"/>
            <a:ext cx="7605066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b="1" spc="1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3072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欢迎你的到来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5DD289A-9061-4E80-BFE1-41D027C34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3" y="5566513"/>
            <a:ext cx="2188906" cy="40842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85DD71B8-0E68-43B0-A1CF-30F0F2CAAE9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411" y="1669981"/>
            <a:ext cx="1644830" cy="1637831"/>
          </a:xfrm>
          <a:prstGeom prst="rect">
            <a:avLst/>
          </a:prstGeom>
        </p:spPr>
      </p:pic>
      <p:sp>
        <p:nvSpPr>
          <p:cNvPr id="35" name="标题 1">
            <a:extLst>
              <a:ext uri="{FF2B5EF4-FFF2-40B4-BE49-F238E27FC236}">
                <a16:creationId xmlns="" xmlns:a16="http://schemas.microsoft.com/office/drawing/2014/main" id="{56574988-8957-4583-849E-6DBF53D76E1E}"/>
              </a:ext>
            </a:extLst>
          </p:cNvPr>
          <p:cNvSpPr txBox="1">
            <a:spLocks/>
          </p:cNvSpPr>
          <p:nvPr/>
        </p:nvSpPr>
        <p:spPr>
          <a:xfrm>
            <a:off x="3854033" y="3849775"/>
            <a:ext cx="4483934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4C2D6118-0AFB-4DF0-8FDF-34F650E8A8FF}"/>
              </a:ext>
            </a:extLst>
          </p:cNvPr>
          <p:cNvSpPr txBox="1"/>
          <p:nvPr/>
        </p:nvSpPr>
        <p:spPr>
          <a:xfrm>
            <a:off x="2333454" y="3621998"/>
            <a:ext cx="7292452" cy="338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639D890-BEB8-471C-B0A5-A9B0DACB5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307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08" y="682201"/>
            <a:ext cx="689035" cy="4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35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1AFF515-3094-4C88-A822-7FFBE7E342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3672951-3F03-4348-AE3C-5944E2D73247}"/>
              </a:ext>
            </a:extLst>
          </p:cNvPr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1B75EC9-1F8D-4D10-A301-5AA8AE4D1CBC}"/>
                </a:ext>
              </a:extLst>
            </p:cNvPr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>
              <a:extLst>
                <a:ext uri="{FF2B5EF4-FFF2-40B4-BE49-F238E27FC236}">
                  <a16:creationId xmlns="" xmlns:a16="http://schemas.microsoft.com/office/drawing/2014/main" id="{E9BBA035-374D-4DD4-930A-18235944382D}"/>
                </a:ext>
              </a:extLst>
            </p:cNvPr>
            <p:cNvSpPr txBox="1">
              <a:spLocks/>
            </p:cNvSpPr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FCA46895-B7CE-4A5E-954B-6AE7ABE57D39}"/>
                </a:ext>
              </a:extLst>
            </p:cNvPr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="" xmlns:a16="http://schemas.microsoft.com/office/drawing/2014/main" id="{2A6E7E0E-C0C7-4AF5-93A6-7A415F8158BF}"/>
                </a:ext>
              </a:extLst>
            </p:cNvPr>
            <p:cNvSpPr txBox="1">
              <a:spLocks/>
            </p:cNvSpPr>
            <p:nvPr/>
          </p:nvSpPr>
          <p:spPr>
            <a:xfrm>
              <a:off x="6095999" y="3410139"/>
              <a:ext cx="1424308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7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A6AA715-1B37-4029-AC45-7E6ED7C689CA}"/>
              </a:ext>
            </a:extLst>
          </p:cNvPr>
          <p:cNvSpPr txBox="1"/>
          <p:nvPr/>
        </p:nvSpPr>
        <p:spPr>
          <a:xfrm>
            <a:off x="5035519" y="2592263"/>
            <a:ext cx="5547941" cy="6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="" xmlns:a16="http://schemas.microsoft.com/office/drawing/2014/main" id="{2E093C45-031F-4AD2-BDAB-CE48AB8DE82D}"/>
              </a:ext>
            </a:extLst>
          </p:cNvPr>
          <p:cNvSpPr txBox="1"/>
          <p:nvPr/>
        </p:nvSpPr>
        <p:spPr>
          <a:xfrm>
            <a:off x="5103614" y="2037010"/>
            <a:ext cx="229977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002072C2-DF1F-454C-807F-8E5A77EBB86D}"/>
              </a:ext>
            </a:extLst>
          </p:cNvPr>
          <p:cNvSpPr/>
          <p:nvPr/>
        </p:nvSpPr>
        <p:spPr>
          <a:xfrm>
            <a:off x="963152" y="4274194"/>
            <a:ext cx="10043639" cy="1485900"/>
          </a:xfrm>
          <a:prstGeom prst="rect">
            <a:avLst/>
          </a:prstGeom>
          <a:solidFill>
            <a:srgbClr val="295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2267BEA-C234-48A4-9EDE-62ED5B56F153}"/>
              </a:ext>
            </a:extLst>
          </p:cNvPr>
          <p:cNvSpPr txBox="1"/>
          <p:nvPr/>
        </p:nvSpPr>
        <p:spPr>
          <a:xfrm>
            <a:off x="5034241" y="4484847"/>
            <a:ext cx="5443259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We are all too young, a lot of things don't yet know, don't put the wrong loves when gardeners.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A0690845-3153-4908-B60D-2DA309293CFC}"/>
              </a:ext>
            </a:extLst>
          </p:cNvPr>
          <p:cNvSpPr txBox="1"/>
          <p:nvPr/>
        </p:nvSpPr>
        <p:spPr>
          <a:xfrm>
            <a:off x="5035519" y="3328839"/>
            <a:ext cx="532957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CDB2EEAC-CA24-4CFC-B430-1B7266EE93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52" y="2037010"/>
            <a:ext cx="3915941" cy="27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6" grpId="0"/>
      <p:bldP spid="17" grpId="0"/>
      <p:bldP spid="18" grpId="0" animBg="1"/>
      <p:bldP spid="1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C0A4F962-D544-44D3-A1AB-3B4BC2098E95}"/>
              </a:ext>
            </a:extLst>
          </p:cNvPr>
          <p:cNvCxnSpPr/>
          <p:nvPr/>
        </p:nvCxnSpPr>
        <p:spPr>
          <a:xfrm>
            <a:off x="1211254" y="4184355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C35D8CA-5B5D-4F32-974B-450B055F374F}"/>
              </a:ext>
            </a:extLst>
          </p:cNvPr>
          <p:cNvGrpSpPr/>
          <p:nvPr/>
        </p:nvGrpSpPr>
        <p:grpSpPr>
          <a:xfrm>
            <a:off x="1211253" y="3380136"/>
            <a:ext cx="9682291" cy="482600"/>
            <a:chOff x="1211254" y="3532536"/>
            <a:chExt cx="8732844" cy="482600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EB39F5B-8163-417D-A2AA-471806225A85}"/>
                </a:ext>
              </a:extLst>
            </p:cNvPr>
            <p:cNvGrpSpPr/>
            <p:nvPr/>
          </p:nvGrpSpPr>
          <p:grpSpPr>
            <a:xfrm>
              <a:off x="1211254" y="3532536"/>
              <a:ext cx="2089814" cy="482600"/>
              <a:chOff x="760404" y="3742038"/>
              <a:chExt cx="2429933" cy="482600"/>
            </a:xfrm>
            <a:solidFill>
              <a:srgbClr val="FFA800"/>
            </a:solidFill>
          </p:grpSpPr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09F4183C-0B42-42D0-AC41-3876CE20BAB0}"/>
                  </a:ext>
                </a:extLst>
              </p:cNvPr>
              <p:cNvSpPr/>
              <p:nvPr/>
            </p:nvSpPr>
            <p:spPr>
              <a:xfrm>
                <a:off x="760404" y="3742038"/>
                <a:ext cx="2429933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D0653709-8797-4121-B216-CD607CFCAB37}"/>
                  </a:ext>
                </a:extLst>
              </p:cNvPr>
              <p:cNvSpPr txBox="1"/>
              <p:nvPr/>
            </p:nvSpPr>
            <p:spPr>
              <a:xfrm>
                <a:off x="1764750" y="3795497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DE1E4001-8F22-44FA-A196-0E5F07F2AF39}"/>
                </a:ext>
              </a:extLst>
            </p:cNvPr>
            <p:cNvGrpSpPr/>
            <p:nvPr/>
          </p:nvGrpSpPr>
          <p:grpSpPr>
            <a:xfrm>
              <a:off x="3351869" y="3532536"/>
              <a:ext cx="2089814" cy="482600"/>
              <a:chOff x="3190337" y="3742038"/>
              <a:chExt cx="3369734" cy="482600"/>
            </a:xfrm>
            <a:solidFill>
              <a:srgbClr val="FFA800"/>
            </a:solidFill>
          </p:grpSpPr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43C1152C-1F32-4F27-AB57-CFDA2BE0C27E}"/>
                  </a:ext>
                </a:extLst>
              </p:cNvPr>
              <p:cNvSpPr/>
              <p:nvPr/>
            </p:nvSpPr>
            <p:spPr>
              <a:xfrm>
                <a:off x="3190337" y="3742038"/>
                <a:ext cx="3369734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C92CE4C2-773B-4A6C-A49E-D7C6730F5181}"/>
                  </a:ext>
                </a:extLst>
              </p:cNvPr>
              <p:cNvSpPr txBox="1"/>
              <p:nvPr/>
            </p:nvSpPr>
            <p:spPr>
              <a:xfrm>
                <a:off x="4587859" y="3815951"/>
                <a:ext cx="89753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BEA52901-1E89-429E-9A5C-00D4682805A3}"/>
                </a:ext>
              </a:extLst>
            </p:cNvPr>
            <p:cNvGrpSpPr/>
            <p:nvPr/>
          </p:nvGrpSpPr>
          <p:grpSpPr>
            <a:xfrm>
              <a:off x="5487940" y="3532536"/>
              <a:ext cx="2089814" cy="482600"/>
              <a:chOff x="6560071" y="3742038"/>
              <a:chExt cx="2429933" cy="482600"/>
            </a:xfrm>
            <a:solidFill>
              <a:srgbClr val="FFA800"/>
            </a:solidFill>
          </p:grpSpPr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86564BE1-F912-4731-999A-8F3EB524EAE2}"/>
                  </a:ext>
                </a:extLst>
              </p:cNvPr>
              <p:cNvSpPr/>
              <p:nvPr/>
            </p:nvSpPr>
            <p:spPr>
              <a:xfrm>
                <a:off x="6560071" y="3742038"/>
                <a:ext cx="2429933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52553D60-D3E3-428D-8DEF-8118CF436478}"/>
                  </a:ext>
                </a:extLst>
              </p:cNvPr>
              <p:cNvSpPr txBox="1"/>
              <p:nvPr/>
            </p:nvSpPr>
            <p:spPr>
              <a:xfrm>
                <a:off x="7660202" y="3815951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8E4C4325-89C7-4E7B-A2AC-7BD8D3B608EC}"/>
                </a:ext>
              </a:extLst>
            </p:cNvPr>
            <p:cNvGrpSpPr/>
            <p:nvPr/>
          </p:nvGrpSpPr>
          <p:grpSpPr>
            <a:xfrm>
              <a:off x="7628554" y="3532536"/>
              <a:ext cx="2315544" cy="482600"/>
              <a:chOff x="8990004" y="3742038"/>
              <a:chExt cx="2692400" cy="482600"/>
            </a:xfrm>
            <a:solidFill>
              <a:srgbClr val="FFA800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0D8DEE06-3C8C-4318-A4D6-096A71AA8B46}"/>
                  </a:ext>
                </a:extLst>
              </p:cNvPr>
              <p:cNvSpPr/>
              <p:nvPr/>
            </p:nvSpPr>
            <p:spPr>
              <a:xfrm>
                <a:off x="8990004" y="3742038"/>
                <a:ext cx="2692400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7ADAB2AD-E64A-4A81-B8CD-942370BB3FC9}"/>
                  </a:ext>
                </a:extLst>
              </p:cNvPr>
              <p:cNvSpPr txBox="1"/>
              <p:nvPr/>
            </p:nvSpPr>
            <p:spPr>
              <a:xfrm>
                <a:off x="10100184" y="3795497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Box 119">
            <a:extLst>
              <a:ext uri="{FF2B5EF4-FFF2-40B4-BE49-F238E27FC236}">
                <a16:creationId xmlns="" xmlns:a16="http://schemas.microsoft.com/office/drawing/2014/main" id="{A92855FE-3FF7-48A6-9B59-C2DA53F51623}"/>
              </a:ext>
            </a:extLst>
          </p:cNvPr>
          <p:cNvSpPr txBox="1"/>
          <p:nvPr/>
        </p:nvSpPr>
        <p:spPr>
          <a:xfrm>
            <a:off x="1390194" y="436813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25" name="Rectangle 120">
            <a:extLst>
              <a:ext uri="{FF2B5EF4-FFF2-40B4-BE49-F238E27FC236}">
                <a16:creationId xmlns="" xmlns:a16="http://schemas.microsoft.com/office/drawing/2014/main" id="{21626E56-ECDA-4747-AD15-CE9E4C83E741}"/>
              </a:ext>
            </a:extLst>
          </p:cNvPr>
          <p:cNvSpPr/>
          <p:nvPr/>
        </p:nvSpPr>
        <p:spPr>
          <a:xfrm>
            <a:off x="1334771" y="4858824"/>
            <a:ext cx="4566849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7474A585-35D3-451D-BBCB-690B34EE4858}"/>
              </a:ext>
            </a:extLst>
          </p:cNvPr>
          <p:cNvCxnSpPr/>
          <p:nvPr/>
        </p:nvCxnSpPr>
        <p:spPr>
          <a:xfrm>
            <a:off x="3559527" y="1787954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27" name="TextBox 119">
            <a:extLst>
              <a:ext uri="{FF2B5EF4-FFF2-40B4-BE49-F238E27FC236}">
                <a16:creationId xmlns="" xmlns:a16="http://schemas.microsoft.com/office/drawing/2014/main" id="{A8C2A3DE-0C2B-4C08-B215-38B36851879F}"/>
              </a:ext>
            </a:extLst>
          </p:cNvPr>
          <p:cNvSpPr txBox="1"/>
          <p:nvPr/>
        </p:nvSpPr>
        <p:spPr>
          <a:xfrm>
            <a:off x="3722705" y="197977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Rectangle 120">
            <a:extLst>
              <a:ext uri="{FF2B5EF4-FFF2-40B4-BE49-F238E27FC236}">
                <a16:creationId xmlns="" xmlns:a16="http://schemas.microsoft.com/office/drawing/2014/main" id="{DEF33D99-4786-4AAF-92D0-B317B69A42FA}"/>
              </a:ext>
            </a:extLst>
          </p:cNvPr>
          <p:cNvSpPr/>
          <p:nvPr/>
        </p:nvSpPr>
        <p:spPr>
          <a:xfrm>
            <a:off x="3710003" y="2402626"/>
            <a:ext cx="440529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5ABE887E-B3BB-43A2-8FB6-6721228BD698}"/>
              </a:ext>
            </a:extLst>
          </p:cNvPr>
          <p:cNvCxnSpPr/>
          <p:nvPr/>
        </p:nvCxnSpPr>
        <p:spPr>
          <a:xfrm>
            <a:off x="5919463" y="4172607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30" name="TextBox 119">
            <a:extLst>
              <a:ext uri="{FF2B5EF4-FFF2-40B4-BE49-F238E27FC236}">
                <a16:creationId xmlns="" xmlns:a16="http://schemas.microsoft.com/office/drawing/2014/main" id="{F016FFBE-5880-46F3-8E92-C9EFBBF4AC3A}"/>
              </a:ext>
            </a:extLst>
          </p:cNvPr>
          <p:cNvSpPr txBox="1"/>
          <p:nvPr/>
        </p:nvSpPr>
        <p:spPr>
          <a:xfrm>
            <a:off x="6042982" y="436072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31" name="Rectangle 120">
            <a:extLst>
              <a:ext uri="{FF2B5EF4-FFF2-40B4-BE49-F238E27FC236}">
                <a16:creationId xmlns="" xmlns:a16="http://schemas.microsoft.com/office/drawing/2014/main" id="{055C328A-6ACD-4155-83B1-935A039985C4}"/>
              </a:ext>
            </a:extLst>
          </p:cNvPr>
          <p:cNvSpPr/>
          <p:nvPr/>
        </p:nvSpPr>
        <p:spPr>
          <a:xfrm>
            <a:off x="6042980" y="4821676"/>
            <a:ext cx="4644070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E097E959-84F1-4BDA-9BFD-DF5D249A209B}"/>
              </a:ext>
            </a:extLst>
          </p:cNvPr>
          <p:cNvCxnSpPr/>
          <p:nvPr/>
        </p:nvCxnSpPr>
        <p:spPr>
          <a:xfrm>
            <a:off x="8272235" y="1815270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33" name="TextBox 119">
            <a:extLst>
              <a:ext uri="{FF2B5EF4-FFF2-40B4-BE49-F238E27FC236}">
                <a16:creationId xmlns="" xmlns:a16="http://schemas.microsoft.com/office/drawing/2014/main" id="{0DE40843-8B87-4619-92C4-2A221C45598D}"/>
              </a:ext>
            </a:extLst>
          </p:cNvPr>
          <p:cNvSpPr txBox="1"/>
          <p:nvPr/>
        </p:nvSpPr>
        <p:spPr>
          <a:xfrm>
            <a:off x="8399237" y="1983752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34" name="Rectangle 120">
            <a:extLst>
              <a:ext uri="{FF2B5EF4-FFF2-40B4-BE49-F238E27FC236}">
                <a16:creationId xmlns="" xmlns:a16="http://schemas.microsoft.com/office/drawing/2014/main" id="{822E204B-A54A-4617-9BF3-77CD33E4BD95}"/>
              </a:ext>
            </a:extLst>
          </p:cNvPr>
          <p:cNvSpPr/>
          <p:nvPr/>
        </p:nvSpPr>
        <p:spPr>
          <a:xfrm>
            <a:off x="8399236" y="2393903"/>
            <a:ext cx="2773502" cy="67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8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56975C8-23DB-4A64-84FB-E3537AB8685A}"/>
              </a:ext>
            </a:extLst>
          </p:cNvPr>
          <p:cNvSpPr/>
          <p:nvPr/>
        </p:nvSpPr>
        <p:spPr>
          <a:xfrm>
            <a:off x="560069" y="2469457"/>
            <a:ext cx="10869930" cy="2819197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FD890EA-1459-4806-9C95-0E9B5EB2DB80}"/>
              </a:ext>
            </a:extLst>
          </p:cNvPr>
          <p:cNvGrpSpPr/>
          <p:nvPr/>
        </p:nvGrpSpPr>
        <p:grpSpPr>
          <a:xfrm>
            <a:off x="1105083" y="1616663"/>
            <a:ext cx="2394857" cy="4397829"/>
            <a:chOff x="1105083" y="1616663"/>
            <a:chExt cx="2394857" cy="4397829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FFE8CB2C-3F39-419B-9F70-DAC27DAE1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19081" y="1754608"/>
              <a:ext cx="1879409" cy="4027306"/>
            </a:xfrm>
            <a:prstGeom prst="roundRect">
              <a:avLst>
                <a:gd name="adj" fmla="val 15756"/>
              </a:avLst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74C52C32-21AA-4FED-AB2E-BB7775A1C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083" y="1616663"/>
              <a:ext cx="2394857" cy="4397829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B56249C0-C1E2-4C39-BFC6-72AD0E6DA792}"/>
              </a:ext>
            </a:extLst>
          </p:cNvPr>
          <p:cNvSpPr txBox="1"/>
          <p:nvPr/>
        </p:nvSpPr>
        <p:spPr>
          <a:xfrm>
            <a:off x="4082784" y="2789123"/>
            <a:ext cx="20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876735A-8249-4975-BD12-A6EBE8C3B846}"/>
              </a:ext>
            </a:extLst>
          </p:cNvPr>
          <p:cNvSpPr txBox="1"/>
          <p:nvPr/>
        </p:nvSpPr>
        <p:spPr>
          <a:xfrm>
            <a:off x="7956635" y="2789123"/>
            <a:ext cx="20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52110E8-AFD4-47B8-8C18-904352634939}"/>
              </a:ext>
            </a:extLst>
          </p:cNvPr>
          <p:cNvSpPr/>
          <p:nvPr/>
        </p:nvSpPr>
        <p:spPr>
          <a:xfrm>
            <a:off x="3545565" y="3605037"/>
            <a:ext cx="3274898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="" xmlns:a16="http://schemas.microsoft.com/office/drawing/2014/main" id="{1654D9E0-BE68-48C0-8CAC-7C73BCE3B2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00430" y="2767189"/>
            <a:ext cx="419100" cy="485775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65980B44-496C-42A7-A872-FEB98047C91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1341" y="2803113"/>
            <a:ext cx="371475" cy="44767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A79ECC7-8135-45D6-A092-4D6B0AAE2179}"/>
              </a:ext>
            </a:extLst>
          </p:cNvPr>
          <p:cNvSpPr txBox="1"/>
          <p:nvPr/>
        </p:nvSpPr>
        <p:spPr>
          <a:xfrm>
            <a:off x="3545565" y="4560340"/>
            <a:ext cx="327489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579762FC-7248-469B-AA21-41829D9C0072}"/>
              </a:ext>
            </a:extLst>
          </p:cNvPr>
          <p:cNvSpPr txBox="1"/>
          <p:nvPr/>
        </p:nvSpPr>
        <p:spPr>
          <a:xfrm>
            <a:off x="7455802" y="3606900"/>
            <a:ext cx="327489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2218826E-DC9B-4D18-AA62-4022F4128AF5}"/>
              </a:ext>
            </a:extLst>
          </p:cNvPr>
          <p:cNvSpPr/>
          <p:nvPr/>
        </p:nvSpPr>
        <p:spPr>
          <a:xfrm>
            <a:off x="7455802" y="4265987"/>
            <a:ext cx="3274898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3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6" grpId="0"/>
      <p:bldP spid="17" grpId="0"/>
      <p:bldP spid="19" grpId="0"/>
      <p:bldP spid="24" grpId="0"/>
      <p:bldP spid="2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</a:p>
        </p:txBody>
      </p:sp>
      <p:sp>
        <p:nvSpPr>
          <p:cNvPr id="49" name="标题 1">
            <a:extLst>
              <a:ext uri="{FF2B5EF4-FFF2-40B4-BE49-F238E27FC236}">
                <a16:creationId xmlns="" xmlns:a16="http://schemas.microsoft.com/office/drawing/2014/main" id="{63D1CDD6-2587-432D-85E3-D3EAE172D36A}"/>
              </a:ext>
            </a:extLst>
          </p:cNvPr>
          <p:cNvSpPr txBox="1">
            <a:spLocks/>
          </p:cNvSpPr>
          <p:nvPr/>
        </p:nvSpPr>
        <p:spPr>
          <a:xfrm>
            <a:off x="262756" y="1635531"/>
            <a:ext cx="4304671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36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52BBB213-BC55-4F64-AC86-814F13CF9CF6}"/>
              </a:ext>
            </a:extLst>
          </p:cNvPr>
          <p:cNvSpPr txBox="1"/>
          <p:nvPr/>
        </p:nvSpPr>
        <p:spPr>
          <a:xfrm>
            <a:off x="1016438" y="2604790"/>
            <a:ext cx="3369845" cy="6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7AACEB03-E7C3-46D8-8DF2-97C8D040859A}"/>
              </a:ext>
            </a:extLst>
          </p:cNvPr>
          <p:cNvGrpSpPr/>
          <p:nvPr/>
        </p:nvGrpSpPr>
        <p:grpSpPr>
          <a:xfrm>
            <a:off x="6104937" y="2685687"/>
            <a:ext cx="2307043" cy="3472574"/>
            <a:chOff x="6104937" y="2685687"/>
            <a:chExt cx="2307043" cy="3472574"/>
          </a:xfrm>
        </p:grpSpPr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15BCFF44-F4AD-4648-9FF8-2F6EB2D01465}"/>
                </a:ext>
              </a:extLst>
            </p:cNvPr>
            <p:cNvGrpSpPr/>
            <p:nvPr/>
          </p:nvGrpSpPr>
          <p:grpSpPr>
            <a:xfrm>
              <a:off x="6104937" y="3405738"/>
              <a:ext cx="2307043" cy="2752523"/>
              <a:chOff x="6489955" y="3405738"/>
              <a:chExt cx="2307043" cy="2752523"/>
            </a:xfrm>
          </p:grpSpPr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B12662B5-CBCB-4DF9-8358-405A03EF18B0}"/>
                  </a:ext>
                </a:extLst>
              </p:cNvPr>
              <p:cNvSpPr/>
              <p:nvPr/>
            </p:nvSpPr>
            <p:spPr>
              <a:xfrm>
                <a:off x="6489955" y="3563157"/>
                <a:ext cx="2294811" cy="2595104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="" xmlns:a16="http://schemas.microsoft.com/office/drawing/2014/main" id="{64905283-EC6D-4306-98EC-0A1D91474D38}"/>
                  </a:ext>
                </a:extLst>
              </p:cNvPr>
              <p:cNvGrpSpPr/>
              <p:nvPr/>
            </p:nvGrpSpPr>
            <p:grpSpPr>
              <a:xfrm>
                <a:off x="6502187" y="3405738"/>
                <a:ext cx="2294811" cy="508574"/>
                <a:chOff x="6502187" y="4726653"/>
                <a:chExt cx="2294811" cy="508574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="" xmlns:a16="http://schemas.microsoft.com/office/drawing/2014/main" id="{6A57419F-89A6-47BB-B279-C6E08284C67C}"/>
                    </a:ext>
                  </a:extLst>
                </p:cNvPr>
                <p:cNvSpPr/>
                <p:nvPr/>
              </p:nvSpPr>
              <p:spPr>
                <a:xfrm>
                  <a:off x="6502187" y="4726653"/>
                  <a:ext cx="2294811" cy="489216"/>
                </a:xfrm>
                <a:prstGeom prst="rect">
                  <a:avLst/>
                </a:prstGeom>
                <a:solidFill>
                  <a:srgbClr val="00307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="" xmlns:a16="http://schemas.microsoft.com/office/drawing/2014/main" id="{A6E6DB3E-D237-43B4-B434-BD0184A9A03C}"/>
                    </a:ext>
                  </a:extLst>
                </p:cNvPr>
                <p:cNvSpPr txBox="1"/>
                <p:nvPr/>
              </p:nvSpPr>
              <p:spPr>
                <a:xfrm>
                  <a:off x="6694367" y="4792497"/>
                  <a:ext cx="1985892" cy="442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AD05576C-334C-4BDC-BFB0-46CFB0FA6DDB}"/>
                  </a:ext>
                </a:extLst>
              </p:cNvPr>
              <p:cNvSpPr txBox="1"/>
              <p:nvPr/>
            </p:nvSpPr>
            <p:spPr>
              <a:xfrm>
                <a:off x="6776398" y="4468782"/>
                <a:ext cx="1892488" cy="129129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 algn="ctr"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We are all too young, a lot of things don't yet know, don't put the wrong loves when gardeners.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6" name="íṧ1îḋê">
              <a:extLst>
                <a:ext uri="{FF2B5EF4-FFF2-40B4-BE49-F238E27FC236}">
                  <a16:creationId xmlns="" xmlns:a16="http://schemas.microsoft.com/office/drawing/2014/main" id="{E4BC3C13-7D04-41E3-B34A-7CE90E864243}"/>
                </a:ext>
              </a:extLst>
            </p:cNvPr>
            <p:cNvSpPr/>
            <p:nvPr/>
          </p:nvSpPr>
          <p:spPr>
            <a:xfrm>
              <a:off x="7036915" y="2685687"/>
              <a:ext cx="530765" cy="530765"/>
            </a:xfrm>
            <a:prstGeom prst="ellipse">
              <a:avLst/>
            </a:prstGeom>
            <a:solidFill>
              <a:srgbClr val="00307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15C0A165-7673-4F2A-8295-D1F1417C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3308" y="2817057"/>
              <a:ext cx="267936" cy="267936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D47D35FB-7F72-4037-B2F5-4E8FDE01AB75}"/>
              </a:ext>
            </a:extLst>
          </p:cNvPr>
          <p:cNvGrpSpPr/>
          <p:nvPr/>
        </p:nvGrpSpPr>
        <p:grpSpPr>
          <a:xfrm>
            <a:off x="3582043" y="3230033"/>
            <a:ext cx="2295106" cy="2941209"/>
            <a:chOff x="3582043" y="3230033"/>
            <a:chExt cx="2295106" cy="2941209"/>
          </a:xfrm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E14FED0C-52AB-49A5-9063-E2D2B444730C}"/>
                </a:ext>
              </a:extLst>
            </p:cNvPr>
            <p:cNvGrpSpPr/>
            <p:nvPr/>
          </p:nvGrpSpPr>
          <p:grpSpPr>
            <a:xfrm>
              <a:off x="3582043" y="3941606"/>
              <a:ext cx="2295106" cy="2229636"/>
              <a:chOff x="3690331" y="3914312"/>
              <a:chExt cx="2295106" cy="2229636"/>
            </a:xfrm>
          </p:grpSpPr>
          <p:sp>
            <p:nvSpPr>
              <p:cNvPr id="39" name="矩形 38">
                <a:extLst>
                  <a:ext uri="{FF2B5EF4-FFF2-40B4-BE49-F238E27FC236}">
                    <a16:creationId xmlns="" xmlns:a16="http://schemas.microsoft.com/office/drawing/2014/main" id="{1D682018-EBCE-4DF7-9E06-C793FD660C68}"/>
                  </a:ext>
                </a:extLst>
              </p:cNvPr>
              <p:cNvSpPr/>
              <p:nvPr/>
            </p:nvSpPr>
            <p:spPr>
              <a:xfrm>
                <a:off x="3690331" y="4067138"/>
                <a:ext cx="2294811" cy="2076810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="" xmlns:a16="http://schemas.microsoft.com/office/drawing/2014/main" id="{AA6E466E-D75F-43CE-8DCF-C1FE140CF6B7}"/>
                  </a:ext>
                </a:extLst>
              </p:cNvPr>
              <p:cNvGrpSpPr/>
              <p:nvPr/>
            </p:nvGrpSpPr>
            <p:grpSpPr>
              <a:xfrm>
                <a:off x="3690626" y="3914312"/>
                <a:ext cx="2294811" cy="489215"/>
                <a:chOff x="824136" y="4957010"/>
                <a:chExt cx="2392959" cy="510139"/>
              </a:xfrm>
              <a:solidFill>
                <a:srgbClr val="424242"/>
              </a:solidFill>
            </p:grpSpPr>
            <p:sp>
              <p:nvSpPr>
                <p:cNvPr id="42" name="矩形 41">
                  <a:extLst>
                    <a:ext uri="{FF2B5EF4-FFF2-40B4-BE49-F238E27FC236}">
                      <a16:creationId xmlns="" xmlns:a16="http://schemas.microsoft.com/office/drawing/2014/main" id="{4AAEDED7-0DB4-47E9-8AA4-6A6BAF129926}"/>
                    </a:ext>
                  </a:extLst>
                </p:cNvPr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FFA800"/>
                </a:solidFill>
                <a:ln>
                  <a:solidFill>
                    <a:srgbClr val="F095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="" xmlns:a16="http://schemas.microsoft.com/office/drawing/2014/main" id="{619EA03A-F1F9-4C9B-B717-C7885BA5D03D}"/>
                    </a:ext>
                  </a:extLst>
                </p:cNvPr>
                <p:cNvSpPr txBox="1"/>
                <p:nvPr/>
              </p:nvSpPr>
              <p:spPr>
                <a:xfrm>
                  <a:off x="972347" y="5000698"/>
                  <a:ext cx="2068076" cy="461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</a:p>
              </p:txBody>
            </p:sp>
          </p:grpSp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826A3F67-CE7D-46CD-8472-37D2259776D7}"/>
                  </a:ext>
                </a:extLst>
              </p:cNvPr>
              <p:cNvSpPr txBox="1"/>
              <p:nvPr/>
            </p:nvSpPr>
            <p:spPr>
              <a:xfrm>
                <a:off x="3911978" y="4524274"/>
                <a:ext cx="1952697" cy="124355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I‘m just a sunflower, waiting for b  elong to me only sunshine.</a:t>
                </a:r>
              </a:p>
            </p:txBody>
          </p:sp>
        </p:grpSp>
        <p:sp>
          <p:nvSpPr>
            <p:cNvPr id="45" name="íṧ1îḋê">
              <a:extLst>
                <a:ext uri="{FF2B5EF4-FFF2-40B4-BE49-F238E27FC236}">
                  <a16:creationId xmlns="" xmlns:a16="http://schemas.microsoft.com/office/drawing/2014/main" id="{D843A15B-8E0A-499A-9879-9EED2539441B}"/>
                </a:ext>
              </a:extLst>
            </p:cNvPr>
            <p:cNvSpPr/>
            <p:nvPr/>
          </p:nvSpPr>
          <p:spPr>
            <a:xfrm>
              <a:off x="4514657" y="3230033"/>
              <a:ext cx="530765" cy="530765"/>
            </a:xfrm>
            <a:prstGeom prst="ellipse">
              <a:avLst/>
            </a:prstGeom>
            <a:solidFill>
              <a:srgbClr val="FFA800"/>
            </a:solidFill>
            <a:ln>
              <a:solidFill>
                <a:srgbClr val="F095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F48B133C-A619-4865-B87F-0C5D209CB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40744" y="3375326"/>
              <a:ext cx="280398" cy="280398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ED16214-82A4-415E-8070-F616AFB18F61}"/>
              </a:ext>
            </a:extLst>
          </p:cNvPr>
          <p:cNvGrpSpPr/>
          <p:nvPr/>
        </p:nvGrpSpPr>
        <p:grpSpPr>
          <a:xfrm>
            <a:off x="1021116" y="3780033"/>
            <a:ext cx="2294812" cy="2391875"/>
            <a:chOff x="1021116" y="3780033"/>
            <a:chExt cx="2294812" cy="2391875"/>
          </a:xfrm>
        </p:grpSpPr>
        <p:sp>
          <p:nvSpPr>
            <p:cNvPr id="21" name="íṧ1îḋê">
              <a:extLst>
                <a:ext uri="{FF2B5EF4-FFF2-40B4-BE49-F238E27FC236}">
                  <a16:creationId xmlns="" xmlns:a16="http://schemas.microsoft.com/office/drawing/2014/main" id="{00415BF9-5617-44E8-9930-3C7324AE6572}"/>
                </a:ext>
              </a:extLst>
            </p:cNvPr>
            <p:cNvSpPr/>
            <p:nvPr/>
          </p:nvSpPr>
          <p:spPr>
            <a:xfrm>
              <a:off x="1940863" y="3780033"/>
              <a:ext cx="530765" cy="530765"/>
            </a:xfrm>
            <a:prstGeom prst="ellipse">
              <a:avLst/>
            </a:prstGeom>
            <a:solidFill>
              <a:srgbClr val="00307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7DCFBB67-E1A4-4E4B-A7A1-0F4C03F1B927}"/>
                </a:ext>
              </a:extLst>
            </p:cNvPr>
            <p:cNvGrpSpPr/>
            <p:nvPr/>
          </p:nvGrpSpPr>
          <p:grpSpPr>
            <a:xfrm>
              <a:off x="1021116" y="4371211"/>
              <a:ext cx="2294812" cy="1800697"/>
              <a:chOff x="1069244" y="4299438"/>
              <a:chExt cx="2294812" cy="2558561"/>
            </a:xfrm>
          </p:grpSpPr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89FE322E-5004-4CB5-99C9-51BA0CBB93F8}"/>
                  </a:ext>
                </a:extLst>
              </p:cNvPr>
              <p:cNvSpPr/>
              <p:nvPr/>
            </p:nvSpPr>
            <p:spPr>
              <a:xfrm>
                <a:off x="1069244" y="4560944"/>
                <a:ext cx="2294811" cy="2297055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="" xmlns:a16="http://schemas.microsoft.com/office/drawing/2014/main" id="{3E6FD7EE-6321-4D78-B766-F4155941A6A9}"/>
                  </a:ext>
                </a:extLst>
              </p:cNvPr>
              <p:cNvGrpSpPr/>
              <p:nvPr/>
            </p:nvGrpSpPr>
            <p:grpSpPr>
              <a:xfrm>
                <a:off x="1069245" y="4299438"/>
                <a:ext cx="2294811" cy="593304"/>
                <a:chOff x="824136" y="4848469"/>
                <a:chExt cx="2392959" cy="618680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="" xmlns:a16="http://schemas.microsoft.com/office/drawing/2014/main" id="{E24BD0E8-070E-49E9-9766-61BA21380FF5}"/>
                    </a:ext>
                  </a:extLst>
                </p:cNvPr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00307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lnSpcReduction="10000"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="" xmlns:a16="http://schemas.microsoft.com/office/drawing/2014/main" id="{C31FBD5F-B86B-4C1C-A6EE-DD50DA4A1416}"/>
                    </a:ext>
                  </a:extLst>
                </p:cNvPr>
                <p:cNvSpPr txBox="1"/>
                <p:nvPr/>
              </p:nvSpPr>
              <p:spPr>
                <a:xfrm>
                  <a:off x="1064148" y="4848469"/>
                  <a:ext cx="2017370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</a:p>
              </p:txBody>
            </p:sp>
          </p:grpSp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F56FF12B-5CE0-4D4C-AA28-718CC4905DCD}"/>
                  </a:ext>
                </a:extLst>
              </p:cNvPr>
              <p:cNvSpPr txBox="1"/>
              <p:nvPr/>
            </p:nvSpPr>
            <p:spPr>
              <a:xfrm>
                <a:off x="1307180" y="4892742"/>
                <a:ext cx="1914506" cy="172779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I‘m just a sunflower, waiting for b  elong to me only sunshine.</a:t>
                </a:r>
              </a:p>
            </p:txBody>
          </p:sp>
        </p:grpSp>
        <p:pic>
          <p:nvPicPr>
            <p:cNvPr id="53" name="图形 52">
              <a:extLst>
                <a:ext uri="{FF2B5EF4-FFF2-40B4-BE49-F238E27FC236}">
                  <a16:creationId xmlns="" xmlns:a16="http://schemas.microsoft.com/office/drawing/2014/main" id="{E5836149-ACF4-4A21-A018-550603F15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56699" y="3905811"/>
              <a:ext cx="299091" cy="299091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8BBE9B60-8FE4-4346-9CB1-3BB4A061B868}"/>
              </a:ext>
            </a:extLst>
          </p:cNvPr>
          <p:cNvGrpSpPr/>
          <p:nvPr/>
        </p:nvGrpSpPr>
        <p:grpSpPr>
          <a:xfrm>
            <a:off x="8652235" y="2169623"/>
            <a:ext cx="2315980" cy="4001619"/>
            <a:chOff x="8652235" y="2169623"/>
            <a:chExt cx="2315980" cy="4001619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00CB605D-F96B-46F9-AF62-77EDEE85904C}"/>
                </a:ext>
              </a:extLst>
            </p:cNvPr>
            <p:cNvGrpSpPr/>
            <p:nvPr/>
          </p:nvGrpSpPr>
          <p:grpSpPr>
            <a:xfrm>
              <a:off x="8652235" y="2916523"/>
              <a:ext cx="2315980" cy="3254719"/>
              <a:chOff x="9277887" y="2916523"/>
              <a:chExt cx="2315980" cy="3254719"/>
            </a:xfrm>
          </p:grpSpPr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DAAD8C9B-44A6-49C0-BCD0-DBCAEDE2FEA4}"/>
                  </a:ext>
                </a:extLst>
              </p:cNvPr>
              <p:cNvSpPr/>
              <p:nvPr/>
            </p:nvSpPr>
            <p:spPr>
              <a:xfrm>
                <a:off x="9299056" y="3062003"/>
                <a:ext cx="2294811" cy="3109239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="" xmlns:a16="http://schemas.microsoft.com/office/drawing/2014/main" id="{3BE5CE2D-047E-412D-8C8B-007CE0A7B988}"/>
                  </a:ext>
                </a:extLst>
              </p:cNvPr>
              <p:cNvGrpSpPr/>
              <p:nvPr/>
            </p:nvGrpSpPr>
            <p:grpSpPr>
              <a:xfrm>
                <a:off x="9277887" y="2916523"/>
                <a:ext cx="2294811" cy="489215"/>
                <a:chOff x="824136" y="4957010"/>
                <a:chExt cx="2392959" cy="510139"/>
              </a:xfrm>
            </p:grpSpPr>
            <p:sp>
              <p:nvSpPr>
                <p:cNvPr id="14" name="矩形 13">
                  <a:extLst>
                    <a:ext uri="{FF2B5EF4-FFF2-40B4-BE49-F238E27FC236}">
                      <a16:creationId xmlns="" xmlns:a16="http://schemas.microsoft.com/office/drawing/2014/main" id="{0B78EF51-3142-42C1-AF06-B78EA605CFC7}"/>
                    </a:ext>
                  </a:extLst>
                </p:cNvPr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FFA800"/>
                </a:solidFill>
                <a:ln>
                  <a:solidFill>
                    <a:srgbClr val="F095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id="{CB47DA78-346A-41AB-BC46-02CA88999C84}"/>
                    </a:ext>
                  </a:extLst>
                </p:cNvPr>
                <p:cNvSpPr txBox="1"/>
                <p:nvPr/>
              </p:nvSpPr>
              <p:spPr>
                <a:xfrm>
                  <a:off x="1048664" y="4993035"/>
                  <a:ext cx="2001464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</a:p>
              </p:txBody>
            </p:sp>
          </p:grpSp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589B2216-215A-46F5-B093-927E73A29EBB}"/>
                  </a:ext>
                </a:extLst>
              </p:cNvPr>
              <p:cNvSpPr txBox="1"/>
              <p:nvPr/>
            </p:nvSpPr>
            <p:spPr>
              <a:xfrm>
                <a:off x="9458381" y="3621874"/>
                <a:ext cx="1989022" cy="193671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We are all too young, a lot of things don't yet know, don't put the wrong loves when gardeners.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íṧ1îḋê">
              <a:extLst>
                <a:ext uri="{FF2B5EF4-FFF2-40B4-BE49-F238E27FC236}">
                  <a16:creationId xmlns="" xmlns:a16="http://schemas.microsoft.com/office/drawing/2014/main" id="{115FA2A2-432E-4F96-A0AD-C65C4E86E665}"/>
                </a:ext>
              </a:extLst>
            </p:cNvPr>
            <p:cNvSpPr/>
            <p:nvPr/>
          </p:nvSpPr>
          <p:spPr>
            <a:xfrm>
              <a:off x="9571981" y="2169623"/>
              <a:ext cx="530765" cy="530765"/>
            </a:xfrm>
            <a:prstGeom prst="ellipse">
              <a:avLst/>
            </a:prstGeom>
            <a:solidFill>
              <a:srgbClr val="FFA800"/>
            </a:solidFill>
            <a:ln>
              <a:solidFill>
                <a:srgbClr val="F095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54" name="图形 53">
              <a:extLst>
                <a:ext uri="{FF2B5EF4-FFF2-40B4-BE49-F238E27FC236}">
                  <a16:creationId xmlns="" xmlns:a16="http://schemas.microsoft.com/office/drawing/2014/main" id="{71F7B6F0-AE77-4B72-98A6-CB9D7F10C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698928" y="2274297"/>
              <a:ext cx="286629" cy="292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1AFF515-3094-4C88-A822-7FFBE7E342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3672951-3F03-4348-AE3C-5944E2D73247}"/>
              </a:ext>
            </a:extLst>
          </p:cNvPr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1B75EC9-1F8D-4D10-A301-5AA8AE4D1CBC}"/>
                </a:ext>
              </a:extLst>
            </p:cNvPr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>
              <a:extLst>
                <a:ext uri="{FF2B5EF4-FFF2-40B4-BE49-F238E27FC236}">
                  <a16:creationId xmlns="" xmlns:a16="http://schemas.microsoft.com/office/drawing/2014/main" id="{E9BBA035-374D-4DD4-930A-18235944382D}"/>
                </a:ext>
              </a:extLst>
            </p:cNvPr>
            <p:cNvSpPr txBox="1">
              <a:spLocks/>
            </p:cNvSpPr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招聘计划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FCA46895-B7CE-4A5E-954B-6AE7ABE57D39}"/>
                </a:ext>
              </a:extLst>
            </p:cNvPr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="" xmlns:a16="http://schemas.microsoft.com/office/drawing/2014/main" id="{2A6E7E0E-C0C7-4AF5-93A6-7A415F8158BF}"/>
                </a:ext>
              </a:extLst>
            </p:cNvPr>
            <p:cNvSpPr txBox="1">
              <a:spLocks/>
            </p:cNvSpPr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2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25296" y="651020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8F0FF3D-0CCC-4DC5-90F3-C9CF6CFF9D5D}"/>
              </a:ext>
            </a:extLst>
          </p:cNvPr>
          <p:cNvGrpSpPr/>
          <p:nvPr/>
        </p:nvGrpSpPr>
        <p:grpSpPr>
          <a:xfrm>
            <a:off x="6632732" y="1946799"/>
            <a:ext cx="4130518" cy="881696"/>
            <a:chOff x="6632732" y="1946799"/>
            <a:chExt cx="4130518" cy="881696"/>
          </a:xfrm>
        </p:grpSpPr>
        <p:sp>
          <p:nvSpPr>
            <p:cNvPr id="46" name="AutoShape 15">
              <a:extLst>
                <a:ext uri="{FF2B5EF4-FFF2-40B4-BE49-F238E27FC236}">
                  <a16:creationId xmlns="" xmlns:a16="http://schemas.microsoft.com/office/drawing/2014/main" id="{24FE4DB0-9163-4760-9A18-551161A06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732" y="1946799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599" b="0" i="0" u="none" strike="noStrike" kern="1200" cap="none" spc="0" normalizeH="0" baseline="0" noProof="0" dirty="0">
                <a:ln>
                  <a:noFill/>
                </a:ln>
                <a:solidFill>
                  <a:srgbClr val="23426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AutoShape 16">
              <a:extLst>
                <a:ext uri="{FF2B5EF4-FFF2-40B4-BE49-F238E27FC236}">
                  <a16:creationId xmlns="" xmlns:a16="http://schemas.microsoft.com/office/drawing/2014/main" id="{8E1830D3-A226-404A-BC9A-B6FD5EC45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6" y="1986616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AutoShape 17">
              <a:extLst>
                <a:ext uri="{FF2B5EF4-FFF2-40B4-BE49-F238E27FC236}">
                  <a16:creationId xmlns="" xmlns:a16="http://schemas.microsoft.com/office/drawing/2014/main" id="{5E752C46-899E-44C6-81B9-429F7983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467" y="1983378"/>
              <a:ext cx="1777902" cy="275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AutoShape 19">
              <a:extLst>
                <a:ext uri="{FF2B5EF4-FFF2-40B4-BE49-F238E27FC236}">
                  <a16:creationId xmlns="" xmlns:a16="http://schemas.microsoft.com/office/drawing/2014/main" id="{7A8167A8-4A92-4858-A83E-28429852E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865" y="2234802"/>
              <a:ext cx="3422385" cy="593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3606A4E-8F02-4848-9B3A-C9CF496B3EB3}"/>
              </a:ext>
            </a:extLst>
          </p:cNvPr>
          <p:cNvGrpSpPr/>
          <p:nvPr/>
        </p:nvGrpSpPr>
        <p:grpSpPr>
          <a:xfrm>
            <a:off x="6632732" y="4515872"/>
            <a:ext cx="4130517" cy="876652"/>
            <a:chOff x="6632732" y="4515872"/>
            <a:chExt cx="4130517" cy="876652"/>
          </a:xfrm>
        </p:grpSpPr>
        <p:sp>
          <p:nvSpPr>
            <p:cNvPr id="55" name="AutoShape 19">
              <a:extLst>
                <a:ext uri="{FF2B5EF4-FFF2-40B4-BE49-F238E27FC236}">
                  <a16:creationId xmlns="" xmlns:a16="http://schemas.microsoft.com/office/drawing/2014/main" id="{2386AE0A-DD58-45AD-832C-C3E55AFF8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636" y="4889822"/>
              <a:ext cx="3365613" cy="5027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AutoShape 15">
              <a:extLst>
                <a:ext uri="{FF2B5EF4-FFF2-40B4-BE49-F238E27FC236}">
                  <a16:creationId xmlns="" xmlns:a16="http://schemas.microsoft.com/office/drawing/2014/main" id="{DFC49CCB-3B0E-48E2-9691-EC01B15B8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732" y="4569439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599" b="0" i="0" u="none" strike="noStrike" kern="1200" cap="none" spc="0" normalizeH="0" baseline="0" noProof="0" dirty="0">
                <a:ln>
                  <a:noFill/>
                </a:ln>
                <a:solidFill>
                  <a:srgbClr val="1E3B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AutoShape 16">
              <a:extLst>
                <a:ext uri="{FF2B5EF4-FFF2-40B4-BE49-F238E27FC236}">
                  <a16:creationId xmlns="" xmlns:a16="http://schemas.microsoft.com/office/drawing/2014/main" id="{9EB34E57-FE06-4EA9-A739-B9094967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6" y="4609256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AutoShape 17">
              <a:extLst>
                <a:ext uri="{FF2B5EF4-FFF2-40B4-BE49-F238E27FC236}">
                  <a16:creationId xmlns="" xmlns:a16="http://schemas.microsoft.com/office/drawing/2014/main" id="{5CB390E8-897A-42ED-89A1-DFFB5E697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057" y="4515872"/>
              <a:ext cx="1777902" cy="333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432F998-F578-4989-9323-F10F86E4837F}"/>
              </a:ext>
            </a:extLst>
          </p:cNvPr>
          <p:cNvGrpSpPr/>
          <p:nvPr/>
        </p:nvGrpSpPr>
        <p:grpSpPr>
          <a:xfrm>
            <a:off x="6632732" y="3170884"/>
            <a:ext cx="4130518" cy="853115"/>
            <a:chOff x="6632732" y="3170884"/>
            <a:chExt cx="4130518" cy="853115"/>
          </a:xfrm>
        </p:grpSpPr>
        <p:sp>
          <p:nvSpPr>
            <p:cNvPr id="52" name="AutoShape 19">
              <a:extLst>
                <a:ext uri="{FF2B5EF4-FFF2-40B4-BE49-F238E27FC236}">
                  <a16:creationId xmlns="" xmlns:a16="http://schemas.microsoft.com/office/drawing/2014/main" id="{6030AC95-7FB3-4C77-B6E4-A0806CD1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72" y="3521297"/>
              <a:ext cx="3391578" cy="5027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AutoShape 15">
              <a:extLst>
                <a:ext uri="{FF2B5EF4-FFF2-40B4-BE49-F238E27FC236}">
                  <a16:creationId xmlns="" xmlns:a16="http://schemas.microsoft.com/office/drawing/2014/main" id="{670EF5B9-DEE3-4905-BAF9-679B728E3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732" y="3224451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5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AutoShape 16">
              <a:extLst>
                <a:ext uri="{FF2B5EF4-FFF2-40B4-BE49-F238E27FC236}">
                  <a16:creationId xmlns="" xmlns:a16="http://schemas.microsoft.com/office/drawing/2014/main" id="{89CA2336-2430-4C84-BB0E-88C0D5B7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6" y="3264268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AutoShape 17">
              <a:extLst>
                <a:ext uri="{FF2B5EF4-FFF2-40B4-BE49-F238E27FC236}">
                  <a16:creationId xmlns="" xmlns:a16="http://schemas.microsoft.com/office/drawing/2014/main" id="{F9FF913D-BA21-415C-B60D-CC2C4BB4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057" y="3170884"/>
              <a:ext cx="1777902" cy="333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AEEC94E-0456-468E-A31B-D17748C028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16" y="1746361"/>
            <a:ext cx="4550157" cy="40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g0hufr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1728</Words>
  <Application>Microsoft Office PowerPoint</Application>
  <PresentationFormat>宽屏</PresentationFormat>
  <Paragraphs>233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72</cp:revision>
  <dcterms:created xsi:type="dcterms:W3CDTF">2020-07-20T02:30:46Z</dcterms:created>
  <dcterms:modified xsi:type="dcterms:W3CDTF">2023-01-25T01:25:58Z</dcterms:modified>
</cp:coreProperties>
</file>