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8" r:id="rId2"/>
    <p:sldMasterId id="2147483672" r:id="rId3"/>
  </p:sldMasterIdLst>
  <p:notesMasterIdLst>
    <p:notesMasterId r:id="rId29"/>
  </p:notesMasterIdLst>
  <p:sldIdLst>
    <p:sldId id="261" r:id="rId4"/>
    <p:sldId id="258" r:id="rId5"/>
    <p:sldId id="260" r:id="rId6"/>
    <p:sldId id="265" r:id="rId7"/>
    <p:sldId id="266" r:id="rId8"/>
    <p:sldId id="267" r:id="rId9"/>
    <p:sldId id="268" r:id="rId10"/>
    <p:sldId id="262" r:id="rId11"/>
    <p:sldId id="269" r:id="rId12"/>
    <p:sldId id="270" r:id="rId13"/>
    <p:sldId id="271" r:id="rId14"/>
    <p:sldId id="272" r:id="rId15"/>
    <p:sldId id="263" r:id="rId16"/>
    <p:sldId id="273" r:id="rId17"/>
    <p:sldId id="283" r:id="rId18"/>
    <p:sldId id="275" r:id="rId19"/>
    <p:sldId id="276" r:id="rId20"/>
    <p:sldId id="264" r:id="rId21"/>
    <p:sldId id="277" r:id="rId22"/>
    <p:sldId id="278" r:id="rId23"/>
    <p:sldId id="279" r:id="rId24"/>
    <p:sldId id="280" r:id="rId25"/>
    <p:sldId id="281" r:id="rId26"/>
    <p:sldId id="284" r:id="rId27"/>
    <p:sldId id="2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78"/>
      </p:cViewPr>
      <p:guideLst>
        <p:guide orient="horz" pos="2160"/>
        <p:guide pos="3863"/>
      </p:guideLst>
    </p:cSldViewPr>
  </p:slideViewPr>
  <p:notesTextViewPr>
    <p:cViewPr>
      <p:scale>
        <a:sx n="1" d="1"/>
        <a:sy n="1" d="1"/>
      </p:scale>
      <p:origin x="0" y="0"/>
    </p:cViewPr>
  </p:notesTextViewPr>
  <p:notesViewPr>
    <p:cSldViewPr snapToGrid="0" showGuides="1">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CF7C3-B88C-436B-9E2F-D3DD4A13CF83}" type="datetimeFigureOut">
              <a:rPr lang="zh-CN" altLang="en-US" smtClean="0"/>
              <a:t>2023/1/24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45464-994E-43AF-AF91-B3BA23814106}" type="slidenum">
              <a:rPr lang="zh-CN" altLang="en-US" smtClean="0"/>
              <a:t>‹#›</a:t>
            </a:fld>
            <a:endParaRPr lang="zh-CN" altLang="en-US"/>
          </a:p>
        </p:txBody>
      </p:sp>
    </p:spTree>
    <p:extLst>
      <p:ext uri="{BB962C8B-B14F-4D97-AF65-F5344CB8AC3E}">
        <p14:creationId xmlns:p14="http://schemas.microsoft.com/office/powerpoint/2010/main" val="339284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345464-994E-43AF-AF91-B3BA23814106}" type="slidenum">
              <a:rPr lang="zh-CN" altLang="en-US" smtClean="0"/>
              <a:t>1</a:t>
            </a:fld>
            <a:endParaRPr lang="zh-CN" altLang="en-US"/>
          </a:p>
        </p:txBody>
      </p:sp>
    </p:spTree>
    <p:extLst>
      <p:ext uri="{BB962C8B-B14F-4D97-AF65-F5344CB8AC3E}">
        <p14:creationId xmlns:p14="http://schemas.microsoft.com/office/powerpoint/2010/main" val="274424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E345464-994E-43AF-AF91-B3BA23814106}" type="slidenum">
              <a:rPr lang="zh-CN" altLang="en-US" smtClean="0"/>
              <a:t>12</a:t>
            </a:fld>
            <a:endParaRPr lang="zh-CN" altLang="en-US"/>
          </a:p>
        </p:txBody>
      </p:sp>
    </p:spTree>
    <p:extLst>
      <p:ext uri="{BB962C8B-B14F-4D97-AF65-F5344CB8AC3E}">
        <p14:creationId xmlns:p14="http://schemas.microsoft.com/office/powerpoint/2010/main" val="98891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345464-994E-43AF-AF91-B3BA23814106}" type="slidenum">
              <a:rPr lang="zh-CN" altLang="en-US" smtClean="0">
                <a:solidFill>
                  <a:prstClr val="black"/>
                </a:solidFill>
                <a:latin typeface="Calibri"/>
                <a:ea typeface="宋体"/>
              </a:rPr>
              <a:pPr/>
              <a:t>24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74424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0645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6277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556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277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4859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7177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0550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5018" y="6576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918827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2966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6896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0034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963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24806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6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2668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111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2850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845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880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6234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1042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607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163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112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5175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86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97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483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197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1970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5793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286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直接连接符 6">
            <a:extLst>
              <a:ext uri="{FF2B5EF4-FFF2-40B4-BE49-F238E27FC236}">
                <a16:creationId xmlns="" xmlns:a16="http://schemas.microsoft.com/office/drawing/2014/main" id="{CC375CCB-007B-4DC1-8475-79744D9B480B}"/>
              </a:ext>
            </a:extLst>
          </p:cNvPr>
          <p:cNvCxnSpPr>
            <a:cxnSpLocks/>
          </p:cNvCxnSpPr>
          <p:nvPr userDrawn="1"/>
        </p:nvCxnSpPr>
        <p:spPr>
          <a:xfrm flipH="1">
            <a:off x="515938" y="870579"/>
            <a:ext cx="111601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圆角矩形 19">
            <a:extLst>
              <a:ext uri="{FF2B5EF4-FFF2-40B4-BE49-F238E27FC236}">
                <a16:creationId xmlns="" xmlns:a16="http://schemas.microsoft.com/office/drawing/2014/main" id="{2EF97D52-9DF7-4825-AAED-C29657BE62D9}"/>
              </a:ext>
            </a:extLst>
          </p:cNvPr>
          <p:cNvSpPr/>
          <p:nvPr userDrawn="1"/>
        </p:nvSpPr>
        <p:spPr>
          <a:xfrm>
            <a:off x="619348" y="489871"/>
            <a:ext cx="299208" cy="299208"/>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圆角矩形 20">
            <a:extLst>
              <a:ext uri="{FF2B5EF4-FFF2-40B4-BE49-F238E27FC236}">
                <a16:creationId xmlns="" xmlns:a16="http://schemas.microsoft.com/office/drawing/2014/main" id="{8C243C34-DBC8-4714-9E1C-253EE38E683E}"/>
              </a:ext>
            </a:extLst>
          </p:cNvPr>
          <p:cNvSpPr/>
          <p:nvPr userDrawn="1"/>
        </p:nvSpPr>
        <p:spPr>
          <a:xfrm>
            <a:off x="515939" y="392224"/>
            <a:ext cx="351567" cy="351567"/>
          </a:xfrm>
          <a:prstGeom prst="roundRect">
            <a:avLst/>
          </a:prstGeom>
          <a:gradFill>
            <a:gsLst>
              <a:gs pos="0">
                <a:schemeClr val="accent1"/>
              </a:gs>
              <a:gs pos="100000">
                <a:schemeClr val="accent1">
                  <a:lumMod val="75000"/>
                </a:schemeClr>
              </a:gs>
            </a:gsLst>
            <a:lin ang="5400000" scaled="1"/>
          </a:gradFill>
          <a:ln>
            <a:noFill/>
          </a:ln>
          <a:effectLst>
            <a:outerShdw blurRad="152400" dist="38100" dir="2700000" sx="97000" sy="97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平行四边形 9">
            <a:extLst>
              <a:ext uri="{FF2B5EF4-FFF2-40B4-BE49-F238E27FC236}">
                <a16:creationId xmlns="" xmlns:a16="http://schemas.microsoft.com/office/drawing/2014/main" id="{7A569105-C097-4E04-81D1-C3CF5DBD5564}"/>
              </a:ext>
            </a:extLst>
          </p:cNvPr>
          <p:cNvSpPr/>
          <p:nvPr userDrawn="1"/>
        </p:nvSpPr>
        <p:spPr>
          <a:xfrm>
            <a:off x="8869687" y="6714106"/>
            <a:ext cx="3797901" cy="143894"/>
          </a:xfrm>
          <a:prstGeom prst="parallelogram">
            <a:avLst/>
          </a:prstGeom>
          <a:gradFill>
            <a:gsLst>
              <a:gs pos="0">
                <a:schemeClr val="accent1">
                  <a:lumMod val="20000"/>
                  <a:lumOff val="8000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1" name="文本框 10">
            <a:extLst>
              <a:ext uri="{FF2B5EF4-FFF2-40B4-BE49-F238E27FC236}">
                <a16:creationId xmlns="" xmlns:a16="http://schemas.microsoft.com/office/drawing/2014/main" id="{5AAF03A4-FBF2-490B-9439-3D019197A64E}"/>
              </a:ext>
            </a:extLst>
          </p:cNvPr>
          <p:cNvSpPr txBox="1"/>
          <p:nvPr userDrawn="1"/>
        </p:nvSpPr>
        <p:spPr>
          <a:xfrm>
            <a:off x="8731945" y="6396335"/>
            <a:ext cx="2097848" cy="461665"/>
          </a:xfrm>
          <a:prstGeom prst="rect">
            <a:avLst/>
          </a:prstGeom>
          <a:noFill/>
        </p:spPr>
        <p:txBody>
          <a:bodyPr wrap="square" rtlCol="0">
            <a:spAutoFit/>
          </a:bodyPr>
          <a:lstStyle/>
          <a:p>
            <a:pPr lvl="0" algn="ctr">
              <a:defRPr/>
            </a:pPr>
            <a:r>
              <a:rPr lang="zh-CN" altLang="en-US" sz="2400" spc="300" dirty="0">
                <a:solidFill>
                  <a:srgbClr val="364C7D"/>
                </a:solidFill>
                <a:latin typeface="微软雅黑" panose="020B0503020204020204" pitchFamily="34" charset="-122"/>
                <a:ea typeface="微软雅黑" panose="020B0503020204020204" pitchFamily="34" charset="-122"/>
                <a:sym typeface="思源黑体" panose="020B0500000000000000" pitchFamily="34" charset="-122"/>
              </a:rPr>
              <a:t>宁静致远</a:t>
            </a:r>
          </a:p>
        </p:txBody>
      </p:sp>
      <p:sp>
        <p:nvSpPr>
          <p:cNvPr id="12" name="文本框 11">
            <a:extLst>
              <a:ext uri="{FF2B5EF4-FFF2-40B4-BE49-F238E27FC236}">
                <a16:creationId xmlns="" xmlns:a16="http://schemas.microsoft.com/office/drawing/2014/main" id="{B2DBB3FE-C405-44AE-A1D6-5BB9761D51CC}"/>
              </a:ext>
            </a:extLst>
          </p:cNvPr>
          <p:cNvSpPr txBox="1"/>
          <p:nvPr userDrawn="1"/>
        </p:nvSpPr>
        <p:spPr>
          <a:xfrm>
            <a:off x="10311905" y="6396335"/>
            <a:ext cx="2097848" cy="461665"/>
          </a:xfrm>
          <a:prstGeom prst="rect">
            <a:avLst/>
          </a:prstGeom>
          <a:noFill/>
        </p:spPr>
        <p:txBody>
          <a:bodyPr wrap="square" rtlCol="0">
            <a:spAutoFit/>
          </a:bodyPr>
          <a:lstStyle/>
          <a:p>
            <a:pPr lvl="0" algn="ctr">
              <a:defRPr/>
            </a:pPr>
            <a:r>
              <a:rPr lang="zh-CN" altLang="en-US" sz="2400" spc="300" dirty="0">
                <a:solidFill>
                  <a:srgbClr val="364C7D"/>
                </a:solidFill>
                <a:latin typeface="微软雅黑" panose="020B0503020204020204" pitchFamily="34" charset="-122"/>
                <a:ea typeface="微软雅黑" panose="020B0503020204020204" pitchFamily="34" charset="-122"/>
                <a:sym typeface="思源黑体" panose="020B0500000000000000" pitchFamily="34" charset="-122"/>
              </a:rPr>
              <a:t>厚德载物</a:t>
            </a:r>
          </a:p>
        </p:txBody>
      </p:sp>
      <p:sp>
        <p:nvSpPr>
          <p:cNvPr id="13" name="文本框 12">
            <a:extLst>
              <a:ext uri="{FF2B5EF4-FFF2-40B4-BE49-F238E27FC236}">
                <a16:creationId xmlns="" xmlns:a16="http://schemas.microsoft.com/office/drawing/2014/main" id="{A7E6C2FF-3C53-4CDF-8620-DAC842CE7221}"/>
              </a:ext>
            </a:extLst>
          </p:cNvPr>
          <p:cNvSpPr txBox="1"/>
          <p:nvPr userDrawn="1"/>
        </p:nvSpPr>
        <p:spPr>
          <a:xfrm>
            <a:off x="10948524" y="571278"/>
            <a:ext cx="727539" cy="276999"/>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LOGO</a:t>
            </a:r>
            <a:endParaRPr kumimoji="0" lang="zh-CN" altLang="en-US"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Tree>
    <p:extLst>
      <p:ext uri="{BB962C8B-B14F-4D97-AF65-F5344CB8AC3E}">
        <p14:creationId xmlns:p14="http://schemas.microsoft.com/office/powerpoint/2010/main" val="276333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3026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0999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707A26B-4486-42BB-BF0F-A0220F70C4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9BD6D43F-3930-4493-A38F-BE37F29BDCED}"/>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9039401" y="310370"/>
            <a:ext cx="2888343" cy="600892"/>
            <a:chOff x="-2020485" y="200655"/>
            <a:chExt cx="2888343" cy="600892"/>
          </a:xfrm>
        </p:grpSpPr>
        <p:sp>
          <p:nvSpPr>
            <p:cNvPr id="12" name="椭圆 11"/>
            <p:cNvSpPr/>
            <p:nvPr/>
          </p:nvSpPr>
          <p:spPr>
            <a:xfrm>
              <a:off x="266966"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3" name="文本框 12"/>
            <p:cNvSpPr txBox="1"/>
            <p:nvPr/>
          </p:nvSpPr>
          <p:spPr>
            <a:xfrm>
              <a:off x="-1390315" y="250417"/>
              <a:ext cx="1560158" cy="369332"/>
            </a:xfrm>
            <a:prstGeom prst="rect">
              <a:avLst/>
            </a:prstGeom>
            <a:noFill/>
          </p:spPr>
          <p:txBody>
            <a:bodyPr wrap="square" rtlCol="0">
              <a:spAutoFit/>
            </a:bodyPr>
            <a:lstStyle/>
            <a:p>
              <a:pPr algn="dist"/>
              <a:r>
                <a:rPr lang="zh-CN" altLang="en-US" dirty="0" smtClean="0">
                  <a:solidFill>
                    <a:schemeClr val="accent1"/>
                  </a:solidFill>
                  <a:cs typeface="+mn-ea"/>
                  <a:sym typeface="+mn-lt"/>
                </a:rPr>
                <a:t>某某师</a:t>
              </a:r>
              <a:r>
                <a:rPr lang="zh-CN" altLang="en-US" dirty="0">
                  <a:solidFill>
                    <a:schemeClr val="accent1"/>
                  </a:solidFill>
                  <a:cs typeface="+mn-ea"/>
                  <a:sym typeface="+mn-lt"/>
                </a:rPr>
                <a:t>范大学</a:t>
              </a:r>
            </a:p>
          </p:txBody>
        </p:sp>
        <p:sp>
          <p:nvSpPr>
            <p:cNvPr id="14" name="文本框 13"/>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16" name="iconfont-11253-5327384">
              <a:extLst>
                <a:ext uri="{FF2B5EF4-FFF2-40B4-BE49-F238E27FC236}">
                  <a16:creationId xmlns="" xmlns:a16="http://schemas.microsoft.com/office/drawing/2014/main" id="{54405246-CCE2-4201-BBB1-D3F3EB6E740D}"/>
                </a:ext>
              </a:extLst>
            </p:cNvPr>
            <p:cNvSpPr/>
            <p:nvPr/>
          </p:nvSpPr>
          <p:spPr>
            <a:xfrm>
              <a:off x="36997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0" name="组合 9">
            <a:extLst>
              <a:ext uri="{FF2B5EF4-FFF2-40B4-BE49-F238E27FC236}">
                <a16:creationId xmlns="" xmlns:a16="http://schemas.microsoft.com/office/drawing/2014/main" id="{C8F3F583-0BC0-4FF8-8912-8EEEBC3068A2}"/>
              </a:ext>
            </a:extLst>
          </p:cNvPr>
          <p:cNvGrpSpPr/>
          <p:nvPr/>
        </p:nvGrpSpPr>
        <p:grpSpPr>
          <a:xfrm rot="10800000" flipV="1">
            <a:off x="259176" y="350422"/>
            <a:ext cx="516029" cy="167740"/>
            <a:chOff x="11295839" y="-518060"/>
            <a:chExt cx="516029" cy="159676"/>
          </a:xfrm>
          <a:solidFill>
            <a:schemeClr val="accent1"/>
          </a:solidFill>
        </p:grpSpPr>
        <p:sp>
          <p:nvSpPr>
            <p:cNvPr id="34" name="圆角矩形 33"/>
            <p:cNvSpPr/>
            <p:nvPr/>
          </p:nvSpPr>
          <p:spPr>
            <a:xfrm flipV="1">
              <a:off x="11295839" y="-518060"/>
              <a:ext cx="516029"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矩形 32">
            <a:extLst>
              <a:ext uri="{FF2B5EF4-FFF2-40B4-BE49-F238E27FC236}">
                <a16:creationId xmlns="" xmlns:a16="http://schemas.microsoft.com/office/drawing/2014/main" id="{BC70F8D1-5E83-45C3-AD43-48987F5CBA99}"/>
              </a:ext>
            </a:extLst>
          </p:cNvPr>
          <p:cNvSpPr/>
          <p:nvPr/>
        </p:nvSpPr>
        <p:spPr>
          <a:xfrm>
            <a:off x="0" y="4750935"/>
            <a:ext cx="12192000" cy="2107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6" name="文本框 35">
            <a:extLst>
              <a:ext uri="{FF2B5EF4-FFF2-40B4-BE49-F238E27FC236}">
                <a16:creationId xmlns="" xmlns:a16="http://schemas.microsoft.com/office/drawing/2014/main" id="{D227C2F9-A494-471B-BCB0-01028AF2740B}"/>
              </a:ext>
            </a:extLst>
          </p:cNvPr>
          <p:cNvSpPr txBox="1"/>
          <p:nvPr/>
        </p:nvSpPr>
        <p:spPr>
          <a:xfrm>
            <a:off x="1532408" y="1665842"/>
            <a:ext cx="9089086" cy="1323439"/>
          </a:xfrm>
          <a:prstGeom prst="rect">
            <a:avLst/>
          </a:prstGeom>
          <a:noFill/>
        </p:spPr>
        <p:txBody>
          <a:bodyPr wrap="square" rtlCol="0">
            <a:spAutoFit/>
          </a:bodyPr>
          <a:lstStyle>
            <a:defPPr>
              <a:defRPr lang="zh-CN"/>
            </a:defPPr>
            <a:lvl1pPr algn="dist">
              <a:defRPr sz="7200">
                <a:solidFill>
                  <a:srgbClr val="364C7D"/>
                </a:solidFill>
                <a:effectLst>
                  <a:outerShdw blurRad="50800" dist="38100" dir="2700000" algn="tl" rotWithShape="0">
                    <a:prstClr val="black">
                      <a:alpha val="13000"/>
                    </a:prstClr>
                  </a:outerShdw>
                </a:effectLst>
                <a:latin typeface="思源黑体 CN Bold" panose="020B0800000000000000" pitchFamily="34" charset="-122"/>
                <a:ea typeface="思源黑体 CN Bold" panose="020B0800000000000000" pitchFamily="34" charset="-122"/>
                <a:cs typeface="字魂143号-狂傲行书" panose="00000500000000000000" pitchFamily="2" charset="-122"/>
              </a:defRPr>
            </a:lvl1pPr>
          </a:lstStyle>
          <a:p>
            <a:r>
              <a:rPr lang="zh-CN" altLang="en-US" sz="8000" dirty="0">
                <a:solidFill>
                  <a:schemeClr val="accent1"/>
                </a:solidFill>
                <a:effectLst/>
                <a:latin typeface="方正正黑简体" panose="02000000000000000000" pitchFamily="2" charset="-122"/>
                <a:ea typeface="方正正黑简体" panose="02000000000000000000" pitchFamily="2" charset="-122"/>
                <a:cs typeface="+mn-ea"/>
                <a:sym typeface="+mn-lt"/>
              </a:rPr>
              <a:t>学术答辩</a:t>
            </a:r>
            <a:r>
              <a:rPr lang="zh-CN" altLang="en-US" sz="8000" dirty="0">
                <a:solidFill>
                  <a:schemeClr val="accent2"/>
                </a:solidFill>
                <a:effectLst/>
                <a:latin typeface="方正正黑简体" panose="02000000000000000000" pitchFamily="2" charset="-122"/>
                <a:ea typeface="方正正黑简体" panose="02000000000000000000" pitchFamily="2" charset="-122"/>
                <a:cs typeface="+mn-ea"/>
                <a:sym typeface="+mn-lt"/>
              </a:rPr>
              <a:t>通用模板</a:t>
            </a:r>
            <a:endParaRPr lang="zh-CN" altLang="en-US" sz="8000" dirty="0">
              <a:ln w="22225">
                <a:solidFill>
                  <a:srgbClr val="BBA880"/>
                </a:solidFill>
              </a:ln>
              <a:solidFill>
                <a:schemeClr val="accent2"/>
              </a:solidFill>
              <a:effectLst/>
              <a:latin typeface="方正正黑简体" panose="02000000000000000000" pitchFamily="2" charset="-122"/>
              <a:ea typeface="方正正黑简体" panose="02000000000000000000" pitchFamily="2" charset="-122"/>
              <a:cs typeface="+mn-ea"/>
              <a:sym typeface="+mn-lt"/>
            </a:endParaRPr>
          </a:p>
        </p:txBody>
      </p:sp>
      <p:sp>
        <p:nvSpPr>
          <p:cNvPr id="50" name="文本框 49">
            <a:extLst>
              <a:ext uri="{FF2B5EF4-FFF2-40B4-BE49-F238E27FC236}">
                <a16:creationId xmlns="" xmlns:a16="http://schemas.microsoft.com/office/drawing/2014/main" id="{5932F451-2C9F-4651-B19E-36E077A5EA03}"/>
              </a:ext>
            </a:extLst>
          </p:cNvPr>
          <p:cNvSpPr txBox="1"/>
          <p:nvPr/>
        </p:nvSpPr>
        <p:spPr>
          <a:xfrm>
            <a:off x="2247900" y="3490490"/>
            <a:ext cx="7696200" cy="540661"/>
          </a:xfrm>
          <a:prstGeom prst="rect">
            <a:avLst/>
          </a:prstGeom>
          <a:noFill/>
        </p:spPr>
        <p:txBody>
          <a:bodyPr wrap="square" rtlCol="0">
            <a:spAutoFit/>
          </a:bodyPr>
          <a:lstStyle/>
          <a:p>
            <a:pPr algn="ctr">
              <a:lnSpc>
                <a:spcPct val="140000"/>
              </a:lnSpc>
            </a:pPr>
            <a:r>
              <a:rPr lang="en-US" altLang="zh-CN" sz="1100" dirty="0">
                <a:solidFill>
                  <a:schemeClr val="tx1">
                    <a:lumMod val="65000"/>
                    <a:lumOff val="35000"/>
                  </a:schemeClr>
                </a:solidFill>
                <a:cs typeface="+mn-ea"/>
                <a:sym typeface="+mn-lt"/>
              </a:rPr>
              <a:t>Morality is the standard to establish an image, dedication is the premise to be competent, introspection is the good medicine to improve life, and seriousness is the shortcut to improve efficiency</a:t>
            </a:r>
            <a:endParaRPr lang="zh-CN" altLang="en-US" sz="1100" dirty="0">
              <a:solidFill>
                <a:schemeClr val="tx1">
                  <a:lumMod val="65000"/>
                  <a:lumOff val="35000"/>
                </a:schemeClr>
              </a:solidFill>
              <a:cs typeface="+mn-ea"/>
              <a:sym typeface="+mn-lt"/>
            </a:endParaRPr>
          </a:p>
        </p:txBody>
      </p:sp>
      <p:sp>
        <p:nvSpPr>
          <p:cNvPr id="51" name="文本框 50">
            <a:extLst>
              <a:ext uri="{FF2B5EF4-FFF2-40B4-BE49-F238E27FC236}">
                <a16:creationId xmlns="" xmlns:a16="http://schemas.microsoft.com/office/drawing/2014/main" id="{3E587CBD-7619-4071-A1F4-E99C9C7EDF31}"/>
              </a:ext>
            </a:extLst>
          </p:cNvPr>
          <p:cNvSpPr txBox="1"/>
          <p:nvPr/>
        </p:nvSpPr>
        <p:spPr>
          <a:xfrm>
            <a:off x="2095500" y="2803384"/>
            <a:ext cx="7962900" cy="461665"/>
          </a:xfrm>
          <a:prstGeom prst="rect">
            <a:avLst/>
          </a:prstGeom>
          <a:noFill/>
        </p:spPr>
        <p:txBody>
          <a:bodyPr wrap="square" rtlCol="0">
            <a:spAutoFit/>
          </a:bodyPr>
          <a:lstStyle>
            <a:defPPr>
              <a:defRPr lang="zh-CN"/>
            </a:defPPr>
            <a:lvl1pPr algn="dist">
              <a:defRPr sz="2400">
                <a:ln w="12700">
                  <a:noFill/>
                </a:ln>
                <a:solidFill>
                  <a:schemeClr val="bg2">
                    <a:lumMod val="25000"/>
                  </a:schemeClr>
                </a:solidFill>
                <a:effectLst>
                  <a:outerShdw blurRad="50800" dist="38100" dir="5400000" algn="t" rotWithShape="0">
                    <a:prstClr val="black">
                      <a:alpha val="10000"/>
                    </a:prstClr>
                  </a:outerShdw>
                </a:effectLst>
                <a:latin typeface="思源黑体 CN Normal" panose="020B0400000000000000" pitchFamily="34" charset="-122"/>
                <a:ea typeface="思源黑体 CN Normal" panose="020B0400000000000000" pitchFamily="34" charset="-122"/>
                <a:cs typeface="字魂143号-狂傲行书" panose="00000500000000000000" pitchFamily="2" charset="-122"/>
              </a:defRPr>
            </a:lvl1pPr>
          </a:lstStyle>
          <a:p>
            <a:r>
              <a:rPr lang="en-US" altLang="zh-CN" dirty="0">
                <a:solidFill>
                  <a:schemeClr val="accent1"/>
                </a:solidFill>
                <a:effectLst/>
                <a:latin typeface="+mn-lt"/>
                <a:ea typeface="+mn-ea"/>
                <a:cs typeface="+mn-ea"/>
                <a:sym typeface="+mn-lt"/>
              </a:rPr>
              <a:t>GENERAL TEMPLATE FOR ACADEMIC DEFENSE</a:t>
            </a:r>
            <a:endParaRPr lang="zh-CN" altLang="en-US" dirty="0">
              <a:solidFill>
                <a:schemeClr val="accent1"/>
              </a:solidFill>
              <a:effectLst/>
              <a:latin typeface="+mn-lt"/>
              <a:ea typeface="+mn-ea"/>
              <a:cs typeface="+mn-ea"/>
              <a:sym typeface="+mn-lt"/>
            </a:endParaRPr>
          </a:p>
        </p:txBody>
      </p:sp>
      <p:sp>
        <p:nvSpPr>
          <p:cNvPr id="52" name="矩形 51">
            <a:extLst>
              <a:ext uri="{FF2B5EF4-FFF2-40B4-BE49-F238E27FC236}">
                <a16:creationId xmlns="" xmlns:a16="http://schemas.microsoft.com/office/drawing/2014/main" id="{607E1FA6-880B-49BA-A2B2-210A8B2E7FC4}"/>
              </a:ext>
            </a:extLst>
          </p:cNvPr>
          <p:cNvSpPr/>
          <p:nvPr/>
        </p:nvSpPr>
        <p:spPr>
          <a:xfrm>
            <a:off x="0" y="4872251"/>
            <a:ext cx="12192000" cy="1985749"/>
          </a:xfrm>
          <a:prstGeom prst="rect">
            <a:avLst/>
          </a:prstGeom>
          <a:gradFill flip="none" rotWithShape="1">
            <a:gsLst>
              <a:gs pos="14000">
                <a:schemeClr val="accent1">
                  <a:lumMod val="7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 xmlns:a16="http://schemas.microsoft.com/office/drawing/2014/main" id="{173BC090-B611-4FF6-921C-EE8866F89168}"/>
              </a:ext>
            </a:extLst>
          </p:cNvPr>
          <p:cNvSpPr txBox="1"/>
          <p:nvPr/>
        </p:nvSpPr>
        <p:spPr>
          <a:xfrm>
            <a:off x="4988467" y="5552893"/>
            <a:ext cx="2215067" cy="369332"/>
          </a:xfrm>
          <a:prstGeom prst="rect">
            <a:avLst/>
          </a:prstGeom>
          <a:noFill/>
        </p:spPr>
        <p:txBody>
          <a:bodyPr wrap="square" rtlCol="0">
            <a:spAutoFit/>
          </a:bodyPr>
          <a:lstStyle/>
          <a:p>
            <a:pPr algn="dist"/>
            <a:r>
              <a:rPr lang="zh-CN" altLang="en-US" dirty="0">
                <a:ln w="12700">
                  <a:noFill/>
                </a:ln>
                <a:solidFill>
                  <a:schemeClr val="accent2"/>
                </a:solidFill>
                <a:cs typeface="+mn-ea"/>
                <a:sym typeface="+mn-lt"/>
              </a:rPr>
              <a:t>指导老师</a:t>
            </a:r>
            <a:r>
              <a:rPr lang="zh-CN" altLang="en-US" dirty="0" smtClean="0">
                <a:ln w="12700">
                  <a:noFill/>
                </a:ln>
                <a:solidFill>
                  <a:schemeClr val="accent2"/>
                </a:solidFill>
                <a:cs typeface="+mn-ea"/>
                <a:sym typeface="+mn-lt"/>
              </a:rPr>
              <a:t>：优品</a:t>
            </a:r>
            <a:r>
              <a:rPr lang="en-US" altLang="zh-CN" dirty="0" smtClean="0">
                <a:ln w="12700">
                  <a:noFill/>
                </a:ln>
                <a:solidFill>
                  <a:schemeClr val="accent2"/>
                </a:solidFill>
                <a:cs typeface="+mn-ea"/>
                <a:sym typeface="+mn-lt"/>
              </a:rPr>
              <a:t>PPT</a:t>
            </a:r>
            <a:endParaRPr lang="zh-CN" altLang="en-US" dirty="0">
              <a:ln w="12700">
                <a:noFill/>
              </a:ln>
              <a:solidFill>
                <a:schemeClr val="accent2"/>
              </a:solidFill>
              <a:cs typeface="+mn-ea"/>
              <a:sym typeface="+mn-lt"/>
            </a:endParaRPr>
          </a:p>
        </p:txBody>
      </p:sp>
      <p:sp>
        <p:nvSpPr>
          <p:cNvPr id="59" name="文本框 58">
            <a:extLst>
              <a:ext uri="{FF2B5EF4-FFF2-40B4-BE49-F238E27FC236}">
                <a16:creationId xmlns="" xmlns:a16="http://schemas.microsoft.com/office/drawing/2014/main" id="{6B123146-386A-40E4-8CE7-95293D6ECC32}"/>
              </a:ext>
            </a:extLst>
          </p:cNvPr>
          <p:cNvSpPr txBox="1"/>
          <p:nvPr/>
        </p:nvSpPr>
        <p:spPr>
          <a:xfrm>
            <a:off x="1770647" y="5552893"/>
            <a:ext cx="2215067" cy="369332"/>
          </a:xfrm>
          <a:prstGeom prst="rect">
            <a:avLst/>
          </a:prstGeom>
          <a:noFill/>
        </p:spPr>
        <p:txBody>
          <a:bodyPr wrap="square" rtlCol="0">
            <a:spAutoFit/>
          </a:bodyPr>
          <a:lstStyle/>
          <a:p>
            <a:pPr algn="dist"/>
            <a:r>
              <a:rPr lang="zh-CN" altLang="en-US" dirty="0">
                <a:ln w="12700">
                  <a:noFill/>
                </a:ln>
                <a:solidFill>
                  <a:schemeClr val="accent2"/>
                </a:solidFill>
                <a:cs typeface="+mn-ea"/>
                <a:sym typeface="+mn-lt"/>
              </a:rPr>
              <a:t>答辩学生</a:t>
            </a:r>
            <a:r>
              <a:rPr lang="zh-CN" altLang="en-US" dirty="0" smtClean="0">
                <a:ln w="12700">
                  <a:noFill/>
                </a:ln>
                <a:solidFill>
                  <a:schemeClr val="accent2"/>
                </a:solidFill>
                <a:cs typeface="+mn-ea"/>
                <a:sym typeface="+mn-lt"/>
              </a:rPr>
              <a:t>：优品</a:t>
            </a:r>
            <a:r>
              <a:rPr lang="en-US" altLang="zh-CN" dirty="0" smtClean="0">
                <a:ln w="12700">
                  <a:noFill/>
                </a:ln>
                <a:solidFill>
                  <a:schemeClr val="accent2"/>
                </a:solidFill>
                <a:cs typeface="+mn-ea"/>
                <a:sym typeface="+mn-lt"/>
              </a:rPr>
              <a:t>PPT</a:t>
            </a:r>
            <a:endParaRPr lang="zh-CN" altLang="en-US" dirty="0">
              <a:ln w="12700">
                <a:noFill/>
              </a:ln>
              <a:solidFill>
                <a:schemeClr val="accent2"/>
              </a:solidFill>
              <a:cs typeface="+mn-ea"/>
              <a:sym typeface="+mn-lt"/>
            </a:endParaRPr>
          </a:p>
        </p:txBody>
      </p:sp>
      <p:sp>
        <p:nvSpPr>
          <p:cNvPr id="62" name="文本框 61">
            <a:extLst>
              <a:ext uri="{FF2B5EF4-FFF2-40B4-BE49-F238E27FC236}">
                <a16:creationId xmlns="" xmlns:a16="http://schemas.microsoft.com/office/drawing/2014/main" id="{30CD44CB-3AAA-4BFF-AD51-C59DF4DF0120}"/>
              </a:ext>
            </a:extLst>
          </p:cNvPr>
          <p:cNvSpPr txBox="1"/>
          <p:nvPr/>
        </p:nvSpPr>
        <p:spPr>
          <a:xfrm>
            <a:off x="8206287" y="5552893"/>
            <a:ext cx="2215067" cy="369332"/>
          </a:xfrm>
          <a:prstGeom prst="rect">
            <a:avLst/>
          </a:prstGeom>
          <a:noFill/>
        </p:spPr>
        <p:txBody>
          <a:bodyPr wrap="square" rtlCol="0">
            <a:spAutoFit/>
          </a:bodyPr>
          <a:lstStyle/>
          <a:p>
            <a:pPr algn="dist"/>
            <a:r>
              <a:rPr lang="zh-CN" altLang="en-US" dirty="0">
                <a:ln w="12700">
                  <a:noFill/>
                </a:ln>
                <a:solidFill>
                  <a:schemeClr val="accent2"/>
                </a:solidFill>
                <a:cs typeface="+mn-ea"/>
                <a:sym typeface="+mn-lt"/>
              </a:rPr>
              <a:t>时间：</a:t>
            </a:r>
            <a:r>
              <a:rPr lang="en-US" altLang="zh-CN" dirty="0" smtClean="0">
                <a:ln w="12700">
                  <a:noFill/>
                </a:ln>
                <a:solidFill>
                  <a:schemeClr val="accent2"/>
                </a:solidFill>
                <a:cs typeface="+mn-ea"/>
                <a:sym typeface="+mn-lt"/>
              </a:rPr>
              <a:t>20XX.6.6</a:t>
            </a:r>
            <a:endParaRPr lang="zh-CN" altLang="en-US" dirty="0">
              <a:ln w="12700">
                <a:noFill/>
              </a:ln>
              <a:solidFill>
                <a:schemeClr val="accent2"/>
              </a:solidFill>
              <a:cs typeface="+mn-ea"/>
              <a:sym typeface="+mn-lt"/>
            </a:endParaRPr>
          </a:p>
        </p:txBody>
      </p:sp>
      <p:cxnSp>
        <p:nvCxnSpPr>
          <p:cNvPr id="64" name="直接连接符 63">
            <a:extLst>
              <a:ext uri="{FF2B5EF4-FFF2-40B4-BE49-F238E27FC236}">
                <a16:creationId xmlns="" xmlns:a16="http://schemas.microsoft.com/office/drawing/2014/main" id="{3C8DD798-FDA9-438D-8E9A-C7C0C76C5C27}"/>
              </a:ext>
            </a:extLst>
          </p:cNvPr>
          <p:cNvCxnSpPr>
            <a:cxnSpLocks/>
          </p:cNvCxnSpPr>
          <p:nvPr/>
        </p:nvCxnSpPr>
        <p:spPr>
          <a:xfrm>
            <a:off x="1382071" y="3289762"/>
            <a:ext cx="9427859" cy="0"/>
          </a:xfrm>
          <a:prstGeom prst="line">
            <a:avLst/>
          </a:prstGeom>
          <a:ln w="28575">
            <a:gradFill flip="none" rotWithShape="1">
              <a:gsLst>
                <a:gs pos="75000">
                  <a:schemeClr val="accent2"/>
                </a:gs>
                <a:gs pos="25000">
                  <a:schemeClr val="accent2"/>
                </a:gs>
                <a:gs pos="0">
                  <a:schemeClr val="bg1">
                    <a:alpha val="0"/>
                  </a:schemeClr>
                </a:gs>
                <a:gs pos="50000">
                  <a:schemeClr val="accent2"/>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10784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ppt_w</p:attrName>
                                        </p:attrNameLst>
                                      </p:cBhvr>
                                      <p:tavLst>
                                        <p:tav tm="0">
                                          <p:val>
                                            <p:fltVal val="0"/>
                                          </p:val>
                                        </p:tav>
                                        <p:tav tm="100000">
                                          <p:val>
                                            <p:strVal val="#ppt_w"/>
                                          </p:val>
                                        </p:tav>
                                      </p:tavLst>
                                    </p:anim>
                                    <p:anim calcmode="lin" valueType="num">
                                      <p:cBhvr>
                                        <p:cTn id="22" dur="1000" fill="hold"/>
                                        <p:tgtEl>
                                          <p:spTgt spid="36"/>
                                        </p:tgtEl>
                                        <p:attrNameLst>
                                          <p:attrName>ppt_h</p:attrName>
                                        </p:attrNameLst>
                                      </p:cBhvr>
                                      <p:tavLst>
                                        <p:tav tm="0">
                                          <p:val>
                                            <p:fltVal val="0"/>
                                          </p:val>
                                        </p:tav>
                                        <p:tav tm="100000">
                                          <p:val>
                                            <p:strVal val="#ppt_h"/>
                                          </p:val>
                                        </p:tav>
                                      </p:tavLst>
                                    </p:anim>
                                    <p:anim calcmode="lin" valueType="num">
                                      <p:cBhvr>
                                        <p:cTn id="23" dur="1000" fill="hold"/>
                                        <p:tgtEl>
                                          <p:spTgt spid="36"/>
                                        </p:tgtEl>
                                        <p:attrNameLst>
                                          <p:attrName>style.rotation</p:attrName>
                                        </p:attrNameLst>
                                      </p:cBhvr>
                                      <p:tavLst>
                                        <p:tav tm="0">
                                          <p:val>
                                            <p:fltVal val="90"/>
                                          </p:val>
                                        </p:tav>
                                        <p:tav tm="100000">
                                          <p:val>
                                            <p:fltVal val="0"/>
                                          </p:val>
                                        </p:tav>
                                      </p:tavLst>
                                    </p:anim>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项目进展</a:t>
            </a:r>
          </a:p>
        </p:txBody>
      </p:sp>
      <p:pic>
        <p:nvPicPr>
          <p:cNvPr id="32" name="图片 31">
            <a:extLst>
              <a:ext uri="{FF2B5EF4-FFF2-40B4-BE49-F238E27FC236}">
                <a16:creationId xmlns="" xmlns:a16="http://schemas.microsoft.com/office/drawing/2014/main" id="{D2FE591C-64FD-4DF4-B572-BE6EA0B416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65412" y="1549120"/>
            <a:ext cx="4012023" cy="2674682"/>
          </a:xfrm>
          <a:prstGeom prst="rect">
            <a:avLst/>
          </a:prstGeom>
          <a:effectLst>
            <a:outerShdw blurRad="254000" dist="63500" dir="2700000" algn="tl" rotWithShape="0">
              <a:prstClr val="black">
                <a:alpha val="30000"/>
              </a:prstClr>
            </a:outerShdw>
          </a:effectLst>
        </p:spPr>
      </p:pic>
      <p:pic>
        <p:nvPicPr>
          <p:cNvPr id="33" name="图片 32">
            <a:extLst>
              <a:ext uri="{FF2B5EF4-FFF2-40B4-BE49-F238E27FC236}">
                <a16:creationId xmlns="" xmlns:a16="http://schemas.microsoft.com/office/drawing/2014/main" id="{6BC0133B-3A4F-4662-8F25-833A349393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972" y="1549120"/>
            <a:ext cx="4012023" cy="2674682"/>
          </a:xfrm>
          <a:prstGeom prst="rect">
            <a:avLst/>
          </a:prstGeom>
          <a:effectLst>
            <a:outerShdw blurRad="254000" dist="63500" dir="2700000" algn="tl" rotWithShape="0">
              <a:prstClr val="black">
                <a:alpha val="30000"/>
              </a:prstClr>
            </a:outerShdw>
          </a:effectLst>
        </p:spPr>
      </p:pic>
      <p:sp>
        <p:nvSpPr>
          <p:cNvPr id="34" name="矩形 33">
            <a:extLst>
              <a:ext uri="{FF2B5EF4-FFF2-40B4-BE49-F238E27FC236}">
                <a16:creationId xmlns="" xmlns:a16="http://schemas.microsoft.com/office/drawing/2014/main" id="{89AC17EB-6DDF-40C5-AF83-8C7B9A7614BD}"/>
              </a:ext>
            </a:extLst>
          </p:cNvPr>
          <p:cNvSpPr/>
          <p:nvPr/>
        </p:nvSpPr>
        <p:spPr>
          <a:xfrm>
            <a:off x="4067908" y="1549120"/>
            <a:ext cx="4056184" cy="2674682"/>
          </a:xfrm>
          <a:prstGeom prst="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35" name="TextBox 19">
            <a:extLst>
              <a:ext uri="{FF2B5EF4-FFF2-40B4-BE49-F238E27FC236}">
                <a16:creationId xmlns="" xmlns:a16="http://schemas.microsoft.com/office/drawing/2014/main" id="{8581F6F7-3BBB-42AA-90DB-BCBCD5A45C08}"/>
              </a:ext>
            </a:extLst>
          </p:cNvPr>
          <p:cNvSpPr txBox="1"/>
          <p:nvPr/>
        </p:nvSpPr>
        <p:spPr>
          <a:xfrm>
            <a:off x="4618669" y="2065142"/>
            <a:ext cx="2954655" cy="742319"/>
          </a:xfrm>
          <a:prstGeom prst="rect">
            <a:avLst/>
          </a:prstGeom>
          <a:noFill/>
        </p:spPr>
        <p:txBody>
          <a:bodyPr wrap="none" rtlCol="0">
            <a:spAutoFit/>
          </a:bodyPr>
          <a:lstStyle/>
          <a:p>
            <a:pPr algn="ctr">
              <a:lnSpc>
                <a:spcPct val="130000"/>
              </a:lnSpc>
            </a:pPr>
            <a:r>
              <a:rPr lang="zh-CN" altLang="en-US" sz="3600" dirty="0">
                <a:solidFill>
                  <a:schemeClr val="bg1"/>
                </a:solidFill>
                <a:cs typeface="+mn-ea"/>
                <a:sym typeface="+mn-lt"/>
              </a:rPr>
              <a:t>添加标题文字</a:t>
            </a:r>
            <a:endParaRPr lang="en-US" altLang="zh-CN" sz="3600" dirty="0">
              <a:solidFill>
                <a:schemeClr val="bg1"/>
              </a:solidFill>
              <a:cs typeface="+mn-ea"/>
              <a:sym typeface="+mn-lt"/>
            </a:endParaRPr>
          </a:p>
        </p:txBody>
      </p:sp>
      <p:sp>
        <p:nvSpPr>
          <p:cNvPr id="36" name="矩形 35">
            <a:extLst>
              <a:ext uri="{FF2B5EF4-FFF2-40B4-BE49-F238E27FC236}">
                <a16:creationId xmlns="" xmlns:a16="http://schemas.microsoft.com/office/drawing/2014/main" id="{AFAAB0C1-7DBC-4DC0-9DEE-2ED543B55D93}"/>
              </a:ext>
            </a:extLst>
          </p:cNvPr>
          <p:cNvSpPr/>
          <p:nvPr/>
        </p:nvSpPr>
        <p:spPr>
          <a:xfrm>
            <a:off x="4583038" y="2834116"/>
            <a:ext cx="3024336" cy="1189768"/>
          </a:xfrm>
          <a:prstGeom prst="rect">
            <a:avLst/>
          </a:prstGeom>
        </p:spPr>
        <p:txBody>
          <a:bodyPr wrap="square" lIns="91840" tIns="45920" rIns="91840" bIns="45920">
            <a:spAutoFit/>
          </a:bodyPr>
          <a:lstStyle/>
          <a:p>
            <a:pPr algn="ctr">
              <a:lnSpc>
                <a:spcPct val="130000"/>
              </a:lnSpc>
            </a:pPr>
            <a:r>
              <a:rPr lang="zh-CN" altLang="en-US" sz="1050" dirty="0">
                <a:solidFill>
                  <a:schemeClr val="bg1"/>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50" dirty="0">
              <a:solidFill>
                <a:schemeClr val="bg1"/>
              </a:solidFill>
              <a:cs typeface="+mn-ea"/>
              <a:sym typeface="+mn-lt"/>
            </a:endParaRPr>
          </a:p>
          <a:p>
            <a:pPr algn="ctr">
              <a:lnSpc>
                <a:spcPct val="130000"/>
              </a:lnSpc>
            </a:pPr>
            <a:endParaRPr lang="zh-CN" altLang="en-US" sz="1200" dirty="0">
              <a:solidFill>
                <a:schemeClr val="bg1"/>
              </a:solidFill>
              <a:cs typeface="+mn-ea"/>
              <a:sym typeface="+mn-lt"/>
            </a:endParaRPr>
          </a:p>
        </p:txBody>
      </p:sp>
      <p:sp>
        <p:nvSpPr>
          <p:cNvPr id="37" name="矩形 36">
            <a:extLst>
              <a:ext uri="{FF2B5EF4-FFF2-40B4-BE49-F238E27FC236}">
                <a16:creationId xmlns="" xmlns:a16="http://schemas.microsoft.com/office/drawing/2014/main" id="{7C24F442-484A-4E85-9CEE-F53E4DF8DDD4}"/>
              </a:ext>
            </a:extLst>
          </p:cNvPr>
          <p:cNvSpPr/>
          <p:nvPr/>
        </p:nvSpPr>
        <p:spPr>
          <a:xfrm>
            <a:off x="478582" y="5650976"/>
            <a:ext cx="3508375" cy="108000"/>
          </a:xfrm>
          <a:prstGeom prst="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38" name="文本框 9">
            <a:extLst>
              <a:ext uri="{FF2B5EF4-FFF2-40B4-BE49-F238E27FC236}">
                <a16:creationId xmlns="" xmlns:a16="http://schemas.microsoft.com/office/drawing/2014/main" id="{87491821-E92B-4206-909C-D7F6975D3E9E}"/>
              </a:ext>
            </a:extLst>
          </p:cNvPr>
          <p:cNvSpPr txBox="1"/>
          <p:nvPr/>
        </p:nvSpPr>
        <p:spPr>
          <a:xfrm flipH="1">
            <a:off x="478582" y="4573456"/>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cs typeface="+mn-ea"/>
                <a:sym typeface="+mn-lt"/>
              </a:rPr>
              <a:t>添加标题文字</a:t>
            </a:r>
            <a:endParaRPr lang="en-US" altLang="zh-CN"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a:t>
            </a:r>
            <a:endParaRPr lang="en-US" altLang="zh-CN" sz="1000" dirty="0">
              <a:solidFill>
                <a:schemeClr val="tx1">
                  <a:lumMod val="50000"/>
                  <a:lumOff val="50000"/>
                </a:schemeClr>
              </a:solidFill>
              <a:cs typeface="+mn-ea"/>
              <a:sym typeface="+mn-lt"/>
            </a:endParaRPr>
          </a:p>
        </p:txBody>
      </p:sp>
      <p:sp>
        <p:nvSpPr>
          <p:cNvPr id="39" name="矩形 38">
            <a:extLst>
              <a:ext uri="{FF2B5EF4-FFF2-40B4-BE49-F238E27FC236}">
                <a16:creationId xmlns="" xmlns:a16="http://schemas.microsoft.com/office/drawing/2014/main" id="{54683A20-35FB-4DA5-9713-0202E2387686}"/>
              </a:ext>
            </a:extLst>
          </p:cNvPr>
          <p:cNvSpPr/>
          <p:nvPr/>
        </p:nvSpPr>
        <p:spPr>
          <a:xfrm>
            <a:off x="4295006" y="5650976"/>
            <a:ext cx="3508375" cy="108000"/>
          </a:xfrm>
          <a:prstGeom prst="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40" name="文本框 11">
            <a:extLst>
              <a:ext uri="{FF2B5EF4-FFF2-40B4-BE49-F238E27FC236}">
                <a16:creationId xmlns="" xmlns:a16="http://schemas.microsoft.com/office/drawing/2014/main" id="{2417D741-2287-49BF-ABDA-77655ACC0214}"/>
              </a:ext>
            </a:extLst>
          </p:cNvPr>
          <p:cNvSpPr txBox="1"/>
          <p:nvPr/>
        </p:nvSpPr>
        <p:spPr>
          <a:xfrm flipH="1">
            <a:off x="4341018" y="4573456"/>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cs typeface="+mn-ea"/>
                <a:sym typeface="+mn-lt"/>
              </a:rPr>
              <a:t>添加标题文字</a:t>
            </a:r>
            <a:endParaRPr lang="en-US" altLang="zh-CN"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cs typeface="+mn-ea"/>
              <a:sym typeface="+mn-lt"/>
            </a:endParaRPr>
          </a:p>
        </p:txBody>
      </p:sp>
      <p:sp>
        <p:nvSpPr>
          <p:cNvPr id="41" name="矩形 40">
            <a:extLst>
              <a:ext uri="{FF2B5EF4-FFF2-40B4-BE49-F238E27FC236}">
                <a16:creationId xmlns="" xmlns:a16="http://schemas.microsoft.com/office/drawing/2014/main" id="{4222263D-B44D-44A2-B3FC-590A013CE022}"/>
              </a:ext>
            </a:extLst>
          </p:cNvPr>
          <p:cNvSpPr/>
          <p:nvPr/>
        </p:nvSpPr>
        <p:spPr>
          <a:xfrm>
            <a:off x="8167688" y="5650976"/>
            <a:ext cx="3508375" cy="108000"/>
          </a:xfrm>
          <a:prstGeom prst="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42" name="文本框 41">
            <a:extLst>
              <a:ext uri="{FF2B5EF4-FFF2-40B4-BE49-F238E27FC236}">
                <a16:creationId xmlns="" xmlns:a16="http://schemas.microsoft.com/office/drawing/2014/main" id="{B583D7CC-675C-452A-9777-2DAEA5D7ED2C}"/>
              </a:ext>
            </a:extLst>
          </p:cNvPr>
          <p:cNvSpPr txBox="1"/>
          <p:nvPr/>
        </p:nvSpPr>
        <p:spPr>
          <a:xfrm flipH="1">
            <a:off x="8167688" y="4573456"/>
            <a:ext cx="3508375" cy="1052596"/>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cs typeface="+mn-ea"/>
                <a:sym typeface="+mn-lt"/>
              </a:rPr>
              <a:t>添加标题文字</a:t>
            </a:r>
            <a:endParaRPr lang="en-US" altLang="zh-CN"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2008368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anim calcmode="lin" valueType="num">
                                      <p:cBhvr>
                                        <p:cTn id="33" dur="500" fill="hold"/>
                                        <p:tgtEl>
                                          <p:spTgt spid="38"/>
                                        </p:tgtEl>
                                        <p:attrNameLst>
                                          <p:attrName>ppt_x</p:attrName>
                                        </p:attrNameLst>
                                      </p:cBhvr>
                                      <p:tavLst>
                                        <p:tav tm="0">
                                          <p:val>
                                            <p:strVal val="#ppt_x"/>
                                          </p:val>
                                        </p:tav>
                                        <p:tav tm="100000">
                                          <p:val>
                                            <p:strVal val="#ppt_x"/>
                                          </p:val>
                                        </p:tav>
                                      </p:tavLst>
                                    </p:anim>
                                    <p:anim calcmode="lin" valueType="num">
                                      <p:cBhvr>
                                        <p:cTn id="34" dur="500" fill="hold"/>
                                        <p:tgtEl>
                                          <p:spTgt spid="38"/>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anim calcmode="lin" valueType="num">
                                      <p:cBhvr>
                                        <p:cTn id="43" dur="500" fill="hold"/>
                                        <p:tgtEl>
                                          <p:spTgt spid="40"/>
                                        </p:tgtEl>
                                        <p:attrNameLst>
                                          <p:attrName>ppt_x</p:attrName>
                                        </p:attrNameLst>
                                      </p:cBhvr>
                                      <p:tavLst>
                                        <p:tav tm="0">
                                          <p:val>
                                            <p:strVal val="#ppt_x"/>
                                          </p:val>
                                        </p:tav>
                                        <p:tav tm="100000">
                                          <p:val>
                                            <p:strVal val="#ppt_x"/>
                                          </p:val>
                                        </p:tav>
                                      </p:tavLst>
                                    </p:anim>
                                    <p:anim calcmode="lin" valueType="num">
                                      <p:cBhvr>
                                        <p:cTn id="44" dur="50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anim calcmode="lin" valueType="num">
                                      <p:cBhvr>
                                        <p:cTn id="53" dur="500" fill="hold"/>
                                        <p:tgtEl>
                                          <p:spTgt spid="42"/>
                                        </p:tgtEl>
                                        <p:attrNameLst>
                                          <p:attrName>ppt_x</p:attrName>
                                        </p:attrNameLst>
                                      </p:cBhvr>
                                      <p:tavLst>
                                        <p:tav tm="0">
                                          <p:val>
                                            <p:strVal val="#ppt_x"/>
                                          </p:val>
                                        </p:tav>
                                        <p:tav tm="100000">
                                          <p:val>
                                            <p:strVal val="#ppt_x"/>
                                          </p:val>
                                        </p:tav>
                                      </p:tavLst>
                                    </p:anim>
                                    <p:anim calcmode="lin" valueType="num">
                                      <p:cBhvr>
                                        <p:cTn id="5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P spid="38" grpId="0"/>
      <p:bldP spid="39" grpId="0" animBg="1"/>
      <p:bldP spid="40" grpId="0"/>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项目进展</a:t>
            </a:r>
          </a:p>
        </p:txBody>
      </p:sp>
      <p:grpSp>
        <p:nvGrpSpPr>
          <p:cNvPr id="49" name="组合 48">
            <a:extLst>
              <a:ext uri="{FF2B5EF4-FFF2-40B4-BE49-F238E27FC236}">
                <a16:creationId xmlns="" xmlns:a16="http://schemas.microsoft.com/office/drawing/2014/main" id="{96BF845E-EBB3-48CD-9878-5DAB8E0F4D11}"/>
              </a:ext>
            </a:extLst>
          </p:cNvPr>
          <p:cNvGrpSpPr/>
          <p:nvPr/>
        </p:nvGrpSpPr>
        <p:grpSpPr>
          <a:xfrm>
            <a:off x="1118389" y="2117649"/>
            <a:ext cx="10340683" cy="2983183"/>
            <a:chOff x="1004090" y="1727124"/>
            <a:chExt cx="7313120" cy="2109762"/>
          </a:xfrm>
        </p:grpSpPr>
        <p:grpSp>
          <p:nvGrpSpPr>
            <p:cNvPr id="50" name="组合 49">
              <a:extLst>
                <a:ext uri="{FF2B5EF4-FFF2-40B4-BE49-F238E27FC236}">
                  <a16:creationId xmlns="" xmlns:a16="http://schemas.microsoft.com/office/drawing/2014/main" id="{93D796B8-E96B-4D62-ACF5-14E32E40D12D}"/>
                </a:ext>
              </a:extLst>
            </p:cNvPr>
            <p:cNvGrpSpPr/>
            <p:nvPr/>
          </p:nvGrpSpPr>
          <p:grpSpPr>
            <a:xfrm>
              <a:off x="1004090" y="1733918"/>
              <a:ext cx="1687498" cy="2102967"/>
              <a:chOff x="1025740" y="2081328"/>
              <a:chExt cx="2249997" cy="2803955"/>
            </a:xfrm>
          </p:grpSpPr>
          <p:cxnSp>
            <p:nvCxnSpPr>
              <p:cNvPr id="72" name="Straight Connector 2">
                <a:extLst>
                  <a:ext uri="{FF2B5EF4-FFF2-40B4-BE49-F238E27FC236}">
                    <a16:creationId xmlns="" xmlns:a16="http://schemas.microsoft.com/office/drawing/2014/main" id="{BF612699-5B13-4DE3-BAAF-5359424762DF}"/>
                  </a:ext>
                </a:extLst>
              </p:cNvPr>
              <p:cNvCxnSpPr/>
              <p:nvPr/>
            </p:nvCxnSpPr>
            <p:spPr>
              <a:xfrm rot="5400000">
                <a:off x="1908984" y="4086343"/>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73" name="Rectangle: Rounded Corners 4">
                <a:extLst>
                  <a:ext uri="{FF2B5EF4-FFF2-40B4-BE49-F238E27FC236}">
                    <a16:creationId xmlns="" xmlns:a16="http://schemas.microsoft.com/office/drawing/2014/main" id="{CE0A8C90-E8FB-4A77-9631-A158A392A0AC}"/>
                  </a:ext>
                </a:extLst>
              </p:cNvPr>
              <p:cNvSpPr/>
              <p:nvPr/>
            </p:nvSpPr>
            <p:spPr>
              <a:xfrm rot="10800000">
                <a:off x="1233713" y="2081328"/>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74" name="Rectangle: Rounded Corners 5">
                <a:extLst>
                  <a:ext uri="{FF2B5EF4-FFF2-40B4-BE49-F238E27FC236}">
                    <a16:creationId xmlns="" xmlns:a16="http://schemas.microsoft.com/office/drawing/2014/main" id="{EC8683B7-025D-45CF-9D85-5D1D5C0A78F5}"/>
                  </a:ext>
                </a:extLst>
              </p:cNvPr>
              <p:cNvSpPr/>
              <p:nvPr/>
            </p:nvSpPr>
            <p:spPr>
              <a:xfrm rot="10800000" flipV="1">
                <a:off x="1514247" y="3333767"/>
                <a:ext cx="1259463" cy="500845"/>
              </a:xfrm>
              <a:prstGeom prst="roundRect">
                <a:avLst>
                  <a:gd name="adj" fmla="val 50000"/>
                </a:avLst>
              </a:prstGeom>
              <a:solidFill>
                <a:schemeClr val="accent2"/>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algn="ctr"/>
                <a:endParaRPr lang="zh-CN" altLang="en-US" sz="825" b="1" dirty="0">
                  <a:cs typeface="+mn-ea"/>
                  <a:sym typeface="+mn-lt"/>
                </a:endParaRPr>
              </a:p>
            </p:txBody>
          </p:sp>
          <p:sp>
            <p:nvSpPr>
              <p:cNvPr id="75" name="Freeform: Shape 7">
                <a:extLst>
                  <a:ext uri="{FF2B5EF4-FFF2-40B4-BE49-F238E27FC236}">
                    <a16:creationId xmlns="" xmlns:a16="http://schemas.microsoft.com/office/drawing/2014/main" id="{A27190B0-B7CF-44FF-A505-4F20766DD265}"/>
                  </a:ext>
                </a:extLst>
              </p:cNvPr>
              <p:cNvSpPr>
                <a:spLocks/>
              </p:cNvSpPr>
              <p:nvPr/>
            </p:nvSpPr>
            <p:spPr bwMode="auto">
              <a:xfrm>
                <a:off x="1798196" y="2599165"/>
                <a:ext cx="707353" cy="46872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2"/>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grpSp>
            <p:nvGrpSpPr>
              <p:cNvPr id="76" name="组合 75">
                <a:extLst>
                  <a:ext uri="{FF2B5EF4-FFF2-40B4-BE49-F238E27FC236}">
                    <a16:creationId xmlns="" xmlns:a16="http://schemas.microsoft.com/office/drawing/2014/main" id="{3991B8D5-A366-422A-A361-B48F1E79A6E7}"/>
                  </a:ext>
                </a:extLst>
              </p:cNvPr>
              <p:cNvGrpSpPr/>
              <p:nvPr/>
            </p:nvGrpSpPr>
            <p:grpSpPr>
              <a:xfrm>
                <a:off x="1025740" y="3377270"/>
                <a:ext cx="2249997" cy="1508013"/>
                <a:chOff x="1025740" y="3377270"/>
                <a:chExt cx="2249997" cy="1508013"/>
              </a:xfrm>
            </p:grpSpPr>
            <p:sp>
              <p:nvSpPr>
                <p:cNvPr id="77" name="矩形 76">
                  <a:extLst>
                    <a:ext uri="{FF2B5EF4-FFF2-40B4-BE49-F238E27FC236}">
                      <a16:creationId xmlns="" xmlns:a16="http://schemas.microsoft.com/office/drawing/2014/main" id="{2ADA94E7-FD6A-41CA-A3FB-E38886A729ED}"/>
                    </a:ext>
                  </a:extLst>
                </p:cNvPr>
                <p:cNvSpPr/>
                <p:nvPr/>
              </p:nvSpPr>
              <p:spPr>
                <a:xfrm>
                  <a:off x="1025740"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sp>
              <p:nvSpPr>
                <p:cNvPr id="78" name="矩形 77">
                  <a:extLst>
                    <a:ext uri="{FF2B5EF4-FFF2-40B4-BE49-F238E27FC236}">
                      <a16:creationId xmlns="" xmlns:a16="http://schemas.microsoft.com/office/drawing/2014/main" id="{BAB3CF92-A02D-4EBC-8B84-0B6F43B132E9}"/>
                    </a:ext>
                  </a:extLst>
                </p:cNvPr>
                <p:cNvSpPr/>
                <p:nvPr/>
              </p:nvSpPr>
              <p:spPr>
                <a:xfrm>
                  <a:off x="1514247" y="3377270"/>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grpSp>
        </p:grpSp>
        <p:grpSp>
          <p:nvGrpSpPr>
            <p:cNvPr id="51" name="组合 50">
              <a:extLst>
                <a:ext uri="{FF2B5EF4-FFF2-40B4-BE49-F238E27FC236}">
                  <a16:creationId xmlns="" xmlns:a16="http://schemas.microsoft.com/office/drawing/2014/main" id="{DB21103F-E9A0-4815-9DCC-664642C0546C}"/>
                </a:ext>
              </a:extLst>
            </p:cNvPr>
            <p:cNvGrpSpPr/>
            <p:nvPr/>
          </p:nvGrpSpPr>
          <p:grpSpPr>
            <a:xfrm>
              <a:off x="2876298" y="1730513"/>
              <a:ext cx="1687498" cy="2106373"/>
              <a:chOff x="3666368" y="2076788"/>
              <a:chExt cx="2249997" cy="2808497"/>
            </a:xfrm>
          </p:grpSpPr>
          <p:cxnSp>
            <p:nvCxnSpPr>
              <p:cNvPr id="66" name="Straight Connector 9">
                <a:extLst>
                  <a:ext uri="{FF2B5EF4-FFF2-40B4-BE49-F238E27FC236}">
                    <a16:creationId xmlns="" xmlns:a16="http://schemas.microsoft.com/office/drawing/2014/main" id="{37EF2C97-1534-4616-807C-593B9C227503}"/>
                  </a:ext>
                </a:extLst>
              </p:cNvPr>
              <p:cNvCxnSpPr/>
              <p:nvPr/>
            </p:nvCxnSpPr>
            <p:spPr>
              <a:xfrm rot="5400000">
                <a:off x="4550149" y="4079085"/>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67" name="Rectangle: Rounded Corners 11">
                <a:extLst>
                  <a:ext uri="{FF2B5EF4-FFF2-40B4-BE49-F238E27FC236}">
                    <a16:creationId xmlns="" xmlns:a16="http://schemas.microsoft.com/office/drawing/2014/main" id="{E822BD1D-DA7A-4767-8CFB-E2575F7A20BE}"/>
                  </a:ext>
                </a:extLst>
              </p:cNvPr>
              <p:cNvSpPr/>
              <p:nvPr/>
            </p:nvSpPr>
            <p:spPr>
              <a:xfrm rot="10800000">
                <a:off x="3874878" y="2076788"/>
                <a:ext cx="1836320"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68" name="Rectangle: Rounded Corners 12">
                <a:extLst>
                  <a:ext uri="{FF2B5EF4-FFF2-40B4-BE49-F238E27FC236}">
                    <a16:creationId xmlns="" xmlns:a16="http://schemas.microsoft.com/office/drawing/2014/main" id="{8F7D9364-42A7-4FC3-9F62-A4E35E35CA0E}"/>
                  </a:ext>
                </a:extLst>
              </p:cNvPr>
              <p:cNvSpPr/>
              <p:nvPr/>
            </p:nvSpPr>
            <p:spPr>
              <a:xfrm rot="10800000" flipV="1">
                <a:off x="4115629" y="3329227"/>
                <a:ext cx="1259461" cy="500845"/>
              </a:xfrm>
              <a:prstGeom prst="roundRect">
                <a:avLst>
                  <a:gd name="adj" fmla="val 50000"/>
                </a:avLst>
              </a:prstGeom>
              <a:solidFill>
                <a:schemeClr val="accent1"/>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69" name="Freeform: Shape 14">
                <a:extLst>
                  <a:ext uri="{FF2B5EF4-FFF2-40B4-BE49-F238E27FC236}">
                    <a16:creationId xmlns="" xmlns:a16="http://schemas.microsoft.com/office/drawing/2014/main" id="{55275769-6BBF-4318-B6FA-EB9D2498BE06}"/>
                  </a:ext>
                </a:extLst>
              </p:cNvPr>
              <p:cNvSpPr>
                <a:spLocks/>
              </p:cNvSpPr>
              <p:nvPr/>
            </p:nvSpPr>
            <p:spPr bwMode="auto">
              <a:xfrm>
                <a:off x="4487297" y="2594895"/>
                <a:ext cx="611483" cy="478371"/>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1"/>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70" name="矩形 69">
                <a:extLst>
                  <a:ext uri="{FF2B5EF4-FFF2-40B4-BE49-F238E27FC236}">
                    <a16:creationId xmlns="" xmlns:a16="http://schemas.microsoft.com/office/drawing/2014/main" id="{9672B237-F414-4768-A853-39F7EA31B614}"/>
                  </a:ext>
                </a:extLst>
              </p:cNvPr>
              <p:cNvSpPr/>
              <p:nvPr/>
            </p:nvSpPr>
            <p:spPr>
              <a:xfrm>
                <a:off x="4161635" y="3365037"/>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71" name="矩形 70">
                <a:extLst>
                  <a:ext uri="{FF2B5EF4-FFF2-40B4-BE49-F238E27FC236}">
                    <a16:creationId xmlns="" xmlns:a16="http://schemas.microsoft.com/office/drawing/2014/main" id="{14E7F694-7966-4D34-BEDF-9EB486F7F158}"/>
                  </a:ext>
                </a:extLst>
              </p:cNvPr>
              <p:cNvSpPr/>
              <p:nvPr/>
            </p:nvSpPr>
            <p:spPr>
              <a:xfrm>
                <a:off x="3666368" y="4449955"/>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nvGrpSpPr>
            <p:cNvPr id="52" name="组合 51">
              <a:extLst>
                <a:ext uri="{FF2B5EF4-FFF2-40B4-BE49-F238E27FC236}">
                  <a16:creationId xmlns="" xmlns:a16="http://schemas.microsoft.com/office/drawing/2014/main" id="{A9069F46-C48C-4E46-93AE-C8CBAA0E2579}"/>
                </a:ext>
              </a:extLst>
            </p:cNvPr>
            <p:cNvGrpSpPr/>
            <p:nvPr/>
          </p:nvGrpSpPr>
          <p:grpSpPr>
            <a:xfrm>
              <a:off x="4748506" y="1727124"/>
              <a:ext cx="1687498" cy="2109761"/>
              <a:chOff x="6306996" y="2072270"/>
              <a:chExt cx="2249997" cy="2813013"/>
            </a:xfrm>
          </p:grpSpPr>
          <p:cxnSp>
            <p:nvCxnSpPr>
              <p:cNvPr id="60" name="Straight Connector 16">
                <a:extLst>
                  <a:ext uri="{FF2B5EF4-FFF2-40B4-BE49-F238E27FC236}">
                    <a16:creationId xmlns="" xmlns:a16="http://schemas.microsoft.com/office/drawing/2014/main" id="{A80CB3EB-0B6B-455D-93D6-F13C2DB713D3}"/>
                  </a:ext>
                </a:extLst>
              </p:cNvPr>
              <p:cNvCxnSpPr/>
              <p:nvPr/>
            </p:nvCxnSpPr>
            <p:spPr>
              <a:xfrm rot="5400000">
                <a:off x="7208955" y="4074566"/>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61" name="Rectangle: Rounded Corners 18">
                <a:extLst>
                  <a:ext uri="{FF2B5EF4-FFF2-40B4-BE49-F238E27FC236}">
                    <a16:creationId xmlns="" xmlns:a16="http://schemas.microsoft.com/office/drawing/2014/main" id="{197E469C-B7D6-4BD6-B3CB-7C10E55DFEDB}"/>
                  </a:ext>
                </a:extLst>
              </p:cNvPr>
              <p:cNvSpPr/>
              <p:nvPr/>
            </p:nvSpPr>
            <p:spPr>
              <a:xfrm rot="10800000">
                <a:off x="6533684" y="2072270"/>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62" name="Rectangle: Rounded Corners 19">
                <a:extLst>
                  <a:ext uri="{FF2B5EF4-FFF2-40B4-BE49-F238E27FC236}">
                    <a16:creationId xmlns="" xmlns:a16="http://schemas.microsoft.com/office/drawing/2014/main" id="{9F8A6615-D18B-46AB-BF5C-192DDF0F3C6C}"/>
                  </a:ext>
                </a:extLst>
              </p:cNvPr>
              <p:cNvSpPr/>
              <p:nvPr/>
            </p:nvSpPr>
            <p:spPr>
              <a:xfrm rot="10800000" flipV="1">
                <a:off x="6822112" y="3368151"/>
                <a:ext cx="1259462" cy="500845"/>
              </a:xfrm>
              <a:prstGeom prst="roundRect">
                <a:avLst>
                  <a:gd name="adj" fmla="val 50000"/>
                </a:avLst>
              </a:prstGeom>
              <a:solidFill>
                <a:schemeClr val="accent2"/>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63" name="Freeform: Shape 21">
                <a:extLst>
                  <a:ext uri="{FF2B5EF4-FFF2-40B4-BE49-F238E27FC236}">
                    <a16:creationId xmlns="" xmlns:a16="http://schemas.microsoft.com/office/drawing/2014/main" id="{CB06DDD0-D73B-404E-A79C-6F6AF8DD79FD}"/>
                  </a:ext>
                </a:extLst>
              </p:cNvPr>
              <p:cNvSpPr>
                <a:spLocks/>
              </p:cNvSpPr>
              <p:nvPr/>
            </p:nvSpPr>
            <p:spPr bwMode="auto">
              <a:xfrm>
                <a:off x="7179785" y="2555325"/>
                <a:ext cx="544118" cy="54847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accent2"/>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64" name="矩形 63">
                <a:extLst>
                  <a:ext uri="{FF2B5EF4-FFF2-40B4-BE49-F238E27FC236}">
                    <a16:creationId xmlns="" xmlns:a16="http://schemas.microsoft.com/office/drawing/2014/main" id="{61039241-E8AA-4B97-89BA-EA2F664F3439}"/>
                  </a:ext>
                </a:extLst>
              </p:cNvPr>
              <p:cNvSpPr/>
              <p:nvPr/>
            </p:nvSpPr>
            <p:spPr>
              <a:xfrm>
                <a:off x="6819307" y="3365037"/>
                <a:ext cx="1259464" cy="310173"/>
              </a:xfrm>
              <a:prstGeom prst="rect">
                <a:avLst/>
              </a:prstGeom>
              <a:noFill/>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65" name="矩形 64">
                <a:extLst>
                  <a:ext uri="{FF2B5EF4-FFF2-40B4-BE49-F238E27FC236}">
                    <a16:creationId xmlns="" xmlns:a16="http://schemas.microsoft.com/office/drawing/2014/main" id="{8720EA7F-DF00-445C-A1A8-948A78934DDC}"/>
                  </a:ext>
                </a:extLst>
              </p:cNvPr>
              <p:cNvSpPr/>
              <p:nvPr/>
            </p:nvSpPr>
            <p:spPr>
              <a:xfrm>
                <a:off x="6306996"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nvGrpSpPr>
            <p:cNvPr id="53" name="组合 52">
              <a:extLst>
                <a:ext uri="{FF2B5EF4-FFF2-40B4-BE49-F238E27FC236}">
                  <a16:creationId xmlns="" xmlns:a16="http://schemas.microsoft.com/office/drawing/2014/main" id="{4B66C11C-3075-4BDC-AF48-A23D131C15C1}"/>
                </a:ext>
              </a:extLst>
            </p:cNvPr>
            <p:cNvGrpSpPr/>
            <p:nvPr/>
          </p:nvGrpSpPr>
          <p:grpSpPr>
            <a:xfrm>
              <a:off x="6629712" y="1737338"/>
              <a:ext cx="1687498" cy="2099548"/>
              <a:chOff x="8947624" y="2085887"/>
              <a:chExt cx="2249997" cy="2799396"/>
            </a:xfrm>
          </p:grpSpPr>
          <p:cxnSp>
            <p:nvCxnSpPr>
              <p:cNvPr id="54" name="Straight Connector 23">
                <a:extLst>
                  <a:ext uri="{FF2B5EF4-FFF2-40B4-BE49-F238E27FC236}">
                    <a16:creationId xmlns="" xmlns:a16="http://schemas.microsoft.com/office/drawing/2014/main" id="{006464CE-ADE4-4820-BE92-E7BBB859A043}"/>
                  </a:ext>
                </a:extLst>
              </p:cNvPr>
              <p:cNvCxnSpPr/>
              <p:nvPr/>
            </p:nvCxnSpPr>
            <p:spPr>
              <a:xfrm rot="5400000">
                <a:off x="9797236" y="4088183"/>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55" name="Rectangle: Rounded Corners 25">
                <a:extLst>
                  <a:ext uri="{FF2B5EF4-FFF2-40B4-BE49-F238E27FC236}">
                    <a16:creationId xmlns="" xmlns:a16="http://schemas.microsoft.com/office/drawing/2014/main" id="{B8A2BB53-1D8F-41B2-8DBA-B5B15F795D48}"/>
                  </a:ext>
                </a:extLst>
              </p:cNvPr>
              <p:cNvSpPr/>
              <p:nvPr/>
            </p:nvSpPr>
            <p:spPr>
              <a:xfrm rot="10800000">
                <a:off x="9121966" y="2085887"/>
                <a:ext cx="1836321"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56" name="Rectangle: Rounded Corners 26">
                <a:extLst>
                  <a:ext uri="{FF2B5EF4-FFF2-40B4-BE49-F238E27FC236}">
                    <a16:creationId xmlns="" xmlns:a16="http://schemas.microsoft.com/office/drawing/2014/main" id="{B99034F8-6128-4C75-9FE6-FA49AA6558BC}"/>
                  </a:ext>
                </a:extLst>
              </p:cNvPr>
              <p:cNvSpPr/>
              <p:nvPr/>
            </p:nvSpPr>
            <p:spPr>
              <a:xfrm rot="10800000" flipV="1">
                <a:off x="9362717" y="3338326"/>
                <a:ext cx="1259463" cy="500845"/>
              </a:xfrm>
              <a:prstGeom prst="roundRect">
                <a:avLst>
                  <a:gd name="adj" fmla="val 50000"/>
                </a:avLst>
              </a:prstGeom>
              <a:solidFill>
                <a:schemeClr val="accent1"/>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57" name="Freeform: Shape 28">
                <a:extLst>
                  <a:ext uri="{FF2B5EF4-FFF2-40B4-BE49-F238E27FC236}">
                    <a16:creationId xmlns="" xmlns:a16="http://schemas.microsoft.com/office/drawing/2014/main" id="{78A7E311-7FC2-4A5C-85F6-CF1C53F6C729}"/>
                  </a:ext>
                </a:extLst>
              </p:cNvPr>
              <p:cNvSpPr>
                <a:spLocks/>
              </p:cNvSpPr>
              <p:nvPr/>
            </p:nvSpPr>
            <p:spPr bwMode="auto">
              <a:xfrm>
                <a:off x="9732157" y="2597581"/>
                <a:ext cx="615937" cy="491189"/>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1"/>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58" name="矩形 57">
                <a:extLst>
                  <a:ext uri="{FF2B5EF4-FFF2-40B4-BE49-F238E27FC236}">
                    <a16:creationId xmlns="" xmlns:a16="http://schemas.microsoft.com/office/drawing/2014/main" id="{B0993755-7D29-46A3-9C88-00426419835F}"/>
                  </a:ext>
                </a:extLst>
              </p:cNvPr>
              <p:cNvSpPr/>
              <p:nvPr/>
            </p:nvSpPr>
            <p:spPr>
              <a:xfrm>
                <a:off x="9359912" y="3365036"/>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59" name="矩形 58">
                <a:extLst>
                  <a:ext uri="{FF2B5EF4-FFF2-40B4-BE49-F238E27FC236}">
                    <a16:creationId xmlns="" xmlns:a16="http://schemas.microsoft.com/office/drawing/2014/main" id="{1E162390-028A-4853-885C-6A2E68A19770}"/>
                  </a:ext>
                </a:extLst>
              </p:cNvPr>
              <p:cNvSpPr/>
              <p:nvPr/>
            </p:nvSpPr>
            <p:spPr>
              <a:xfrm>
                <a:off x="8947624"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spTree>
    <p:extLst>
      <p:ext uri="{BB962C8B-B14F-4D97-AF65-F5344CB8AC3E}">
        <p14:creationId xmlns:p14="http://schemas.microsoft.com/office/powerpoint/2010/main" val="13476812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项目进展</a:t>
            </a:r>
          </a:p>
        </p:txBody>
      </p:sp>
      <p:grpSp>
        <p:nvGrpSpPr>
          <p:cNvPr id="38" name="组合 37">
            <a:extLst>
              <a:ext uri="{FF2B5EF4-FFF2-40B4-BE49-F238E27FC236}">
                <a16:creationId xmlns="" xmlns:a16="http://schemas.microsoft.com/office/drawing/2014/main" id="{2E465946-21FF-4152-A852-6406817B1E53}"/>
              </a:ext>
            </a:extLst>
          </p:cNvPr>
          <p:cNvGrpSpPr/>
          <p:nvPr/>
        </p:nvGrpSpPr>
        <p:grpSpPr>
          <a:xfrm>
            <a:off x="1128276" y="1954094"/>
            <a:ext cx="10308482" cy="3494496"/>
            <a:chOff x="1042551" y="1639770"/>
            <a:chExt cx="7148826" cy="2423397"/>
          </a:xfrm>
        </p:grpSpPr>
        <p:sp>
          <p:nvSpPr>
            <p:cNvPr id="66" name="文本框 49">
              <a:extLst>
                <a:ext uri="{FF2B5EF4-FFF2-40B4-BE49-F238E27FC236}">
                  <a16:creationId xmlns="" xmlns:a16="http://schemas.microsoft.com/office/drawing/2014/main" id="{F8C93B57-F1B3-4892-B335-5F59B2B117D8}"/>
                </a:ext>
              </a:extLst>
            </p:cNvPr>
            <p:cNvSpPr txBox="1"/>
            <p:nvPr/>
          </p:nvSpPr>
          <p:spPr>
            <a:xfrm>
              <a:off x="2268538" y="1639770"/>
              <a:ext cx="1952121" cy="197439"/>
            </a:xfrm>
            <a:prstGeom prst="rect">
              <a:avLst/>
            </a:prstGeom>
            <a:noFill/>
          </p:spPr>
          <p:txBody>
            <a:bodyPr wrap="square" lIns="68589" tIns="34295" rIns="68589" bIns="34295" rtlCol="0">
              <a:spAutoFit/>
            </a:bodyPr>
            <a:lstStyle/>
            <a:p>
              <a:r>
                <a:rPr lang="zh-CN" altLang="en-US" sz="1400" dirty="0">
                  <a:solidFill>
                    <a:schemeClr val="tx1">
                      <a:lumMod val="75000"/>
                      <a:lumOff val="25000"/>
                    </a:schemeClr>
                  </a:solidFill>
                  <a:cs typeface="+mn-ea"/>
                  <a:sym typeface="+mn-lt"/>
                </a:rPr>
                <a:t>添加标题文字</a:t>
              </a:r>
            </a:p>
          </p:txBody>
        </p:sp>
        <p:sp>
          <p:nvSpPr>
            <p:cNvPr id="67" name="文本框 49">
              <a:extLst>
                <a:ext uri="{FF2B5EF4-FFF2-40B4-BE49-F238E27FC236}">
                  <a16:creationId xmlns="" xmlns:a16="http://schemas.microsoft.com/office/drawing/2014/main" id="{32163181-CAC1-4E64-924F-90B1E96F51CD}"/>
                </a:ext>
              </a:extLst>
            </p:cNvPr>
            <p:cNvSpPr txBox="1"/>
            <p:nvPr/>
          </p:nvSpPr>
          <p:spPr>
            <a:xfrm>
              <a:off x="2268538" y="3165718"/>
              <a:ext cx="1788265" cy="197439"/>
            </a:xfrm>
            <a:prstGeom prst="rect">
              <a:avLst/>
            </a:prstGeom>
            <a:noFill/>
          </p:spPr>
          <p:txBody>
            <a:bodyPr wrap="square" lIns="68589" tIns="34295" rIns="68589" bIns="34295" rtlCol="0">
              <a:spAutoFit/>
            </a:bodyPr>
            <a:lstStyle/>
            <a:p>
              <a:r>
                <a:rPr lang="zh-CN" altLang="en-US" sz="1400" dirty="0">
                  <a:solidFill>
                    <a:schemeClr val="tx1">
                      <a:lumMod val="75000"/>
                      <a:lumOff val="25000"/>
                    </a:schemeClr>
                  </a:solidFill>
                  <a:cs typeface="+mn-ea"/>
                  <a:sym typeface="+mn-lt"/>
                </a:rPr>
                <a:t>添加标题文字</a:t>
              </a:r>
            </a:p>
          </p:txBody>
        </p:sp>
        <p:sp>
          <p:nvSpPr>
            <p:cNvPr id="68" name="文本框 49">
              <a:extLst>
                <a:ext uri="{FF2B5EF4-FFF2-40B4-BE49-F238E27FC236}">
                  <a16:creationId xmlns="" xmlns:a16="http://schemas.microsoft.com/office/drawing/2014/main" id="{82C5D4E9-5443-48B1-BA41-436CB3527131}"/>
                </a:ext>
              </a:extLst>
            </p:cNvPr>
            <p:cNvSpPr txBox="1"/>
            <p:nvPr/>
          </p:nvSpPr>
          <p:spPr>
            <a:xfrm>
              <a:off x="6012954" y="1643200"/>
              <a:ext cx="1567873" cy="197439"/>
            </a:xfrm>
            <a:prstGeom prst="rect">
              <a:avLst/>
            </a:prstGeom>
            <a:noFill/>
          </p:spPr>
          <p:txBody>
            <a:bodyPr wrap="square" lIns="68589" tIns="34295" rIns="68589" bIns="34295" rtlCol="0">
              <a:spAutoFit/>
            </a:bodyPr>
            <a:lstStyle/>
            <a:p>
              <a:r>
                <a:rPr lang="zh-CN" altLang="en-US" sz="1400" dirty="0">
                  <a:solidFill>
                    <a:schemeClr val="tx1">
                      <a:lumMod val="75000"/>
                      <a:lumOff val="25000"/>
                    </a:schemeClr>
                  </a:solidFill>
                  <a:cs typeface="+mn-ea"/>
                  <a:sym typeface="+mn-lt"/>
                </a:rPr>
                <a:t>添加标题文字</a:t>
              </a:r>
            </a:p>
          </p:txBody>
        </p:sp>
        <p:sp>
          <p:nvSpPr>
            <p:cNvPr id="69" name="文本框 49">
              <a:extLst>
                <a:ext uri="{FF2B5EF4-FFF2-40B4-BE49-F238E27FC236}">
                  <a16:creationId xmlns="" xmlns:a16="http://schemas.microsoft.com/office/drawing/2014/main" id="{D5C278A1-B379-4289-BA07-30ED55263260}"/>
                </a:ext>
              </a:extLst>
            </p:cNvPr>
            <p:cNvSpPr txBox="1"/>
            <p:nvPr/>
          </p:nvSpPr>
          <p:spPr>
            <a:xfrm>
              <a:off x="6012954" y="3223945"/>
              <a:ext cx="1863650" cy="197439"/>
            </a:xfrm>
            <a:prstGeom prst="rect">
              <a:avLst/>
            </a:prstGeom>
            <a:noFill/>
          </p:spPr>
          <p:txBody>
            <a:bodyPr wrap="square" lIns="68589" tIns="34295" rIns="68589" bIns="34295" rtlCol="0">
              <a:spAutoFit/>
            </a:bodyPr>
            <a:lstStyle/>
            <a:p>
              <a:r>
                <a:rPr lang="zh-CN" altLang="en-US" sz="1400" dirty="0">
                  <a:solidFill>
                    <a:schemeClr val="tx1">
                      <a:lumMod val="75000"/>
                      <a:lumOff val="25000"/>
                    </a:schemeClr>
                  </a:solidFill>
                  <a:cs typeface="+mn-ea"/>
                  <a:sym typeface="+mn-lt"/>
                </a:rPr>
                <a:t>添加标题文字</a:t>
              </a:r>
            </a:p>
          </p:txBody>
        </p:sp>
        <p:grpSp>
          <p:nvGrpSpPr>
            <p:cNvPr id="70" name="组合 69">
              <a:extLst>
                <a:ext uri="{FF2B5EF4-FFF2-40B4-BE49-F238E27FC236}">
                  <a16:creationId xmlns="" xmlns:a16="http://schemas.microsoft.com/office/drawing/2014/main" id="{A96CD45B-8C15-4154-BA5F-32F7CCFAF329}"/>
                </a:ext>
              </a:extLst>
            </p:cNvPr>
            <p:cNvGrpSpPr/>
            <p:nvPr/>
          </p:nvGrpSpPr>
          <p:grpSpPr>
            <a:xfrm>
              <a:off x="1042551" y="1712069"/>
              <a:ext cx="3355363" cy="821669"/>
              <a:chOff x="1390067" y="2282758"/>
              <a:chExt cx="4473817" cy="1095559"/>
            </a:xfrm>
          </p:grpSpPr>
          <p:grpSp>
            <p:nvGrpSpPr>
              <p:cNvPr id="98" name="组合 97">
                <a:extLst>
                  <a:ext uri="{FF2B5EF4-FFF2-40B4-BE49-F238E27FC236}">
                    <a16:creationId xmlns="" xmlns:a16="http://schemas.microsoft.com/office/drawing/2014/main" id="{3D555C5C-5CF4-4D3B-A4C9-6889B23BCCE4}"/>
                  </a:ext>
                </a:extLst>
              </p:cNvPr>
              <p:cNvGrpSpPr/>
              <p:nvPr/>
            </p:nvGrpSpPr>
            <p:grpSpPr>
              <a:xfrm>
                <a:off x="1390067" y="2282758"/>
                <a:ext cx="1543634" cy="1095559"/>
                <a:chOff x="863017" y="2149408"/>
                <a:chExt cx="1543634" cy="1095559"/>
              </a:xfrm>
            </p:grpSpPr>
            <p:cxnSp>
              <p:nvCxnSpPr>
                <p:cNvPr id="100" name="直接连接符 99">
                  <a:extLst>
                    <a:ext uri="{FF2B5EF4-FFF2-40B4-BE49-F238E27FC236}">
                      <a16:creationId xmlns="" xmlns:a16="http://schemas.microsoft.com/office/drawing/2014/main" id="{B749AE31-CE32-47EF-94CA-9A585C06D3EA}"/>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 xmlns:a16="http://schemas.microsoft.com/office/drawing/2014/main" id="{6BBB5234-6617-496C-BE55-2AC0FA5A99D7}"/>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2" name="组合 101">
                  <a:extLst>
                    <a:ext uri="{FF2B5EF4-FFF2-40B4-BE49-F238E27FC236}">
                      <a16:creationId xmlns="" xmlns:a16="http://schemas.microsoft.com/office/drawing/2014/main" id="{CD538914-1677-42EF-83A5-1CA109E527DF}"/>
                    </a:ext>
                  </a:extLst>
                </p:cNvPr>
                <p:cNvGrpSpPr/>
                <p:nvPr/>
              </p:nvGrpSpPr>
              <p:grpSpPr>
                <a:xfrm>
                  <a:off x="863017" y="2149408"/>
                  <a:ext cx="1095558" cy="1095559"/>
                  <a:chOff x="808238" y="1990456"/>
                  <a:chExt cx="1205114" cy="1205114"/>
                </a:xfrm>
              </p:grpSpPr>
              <p:sp>
                <p:nvSpPr>
                  <p:cNvPr id="104" name="椭圆 103">
                    <a:extLst>
                      <a:ext uri="{FF2B5EF4-FFF2-40B4-BE49-F238E27FC236}">
                        <a16:creationId xmlns="" xmlns:a16="http://schemas.microsoft.com/office/drawing/2014/main" id="{29FB1DCC-2BB2-4101-8341-65C9D7CB17F4}"/>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105" name="椭圆 104">
                    <a:extLst>
                      <a:ext uri="{FF2B5EF4-FFF2-40B4-BE49-F238E27FC236}">
                        <a16:creationId xmlns="" xmlns:a16="http://schemas.microsoft.com/office/drawing/2014/main" id="{352CD55E-5B34-40EE-875D-69FC8409FECD}"/>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103" name="任意多边形 104">
                  <a:extLst>
                    <a:ext uri="{FF2B5EF4-FFF2-40B4-BE49-F238E27FC236}">
                      <a16:creationId xmlns="" xmlns:a16="http://schemas.microsoft.com/office/drawing/2014/main" id="{F9629037-ADDE-494A-9539-73DA63983D42}"/>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99" name="矩形 98">
                <a:extLst>
                  <a:ext uri="{FF2B5EF4-FFF2-40B4-BE49-F238E27FC236}">
                    <a16:creationId xmlns="" xmlns:a16="http://schemas.microsoft.com/office/drawing/2014/main" id="{2B387852-7683-477A-8094-99EEA56D59E9}"/>
                  </a:ext>
                </a:extLst>
              </p:cNvPr>
              <p:cNvSpPr/>
              <p:nvPr/>
            </p:nvSpPr>
            <p:spPr>
              <a:xfrm>
                <a:off x="2990674" y="256596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71" name="组合 70">
              <a:extLst>
                <a:ext uri="{FF2B5EF4-FFF2-40B4-BE49-F238E27FC236}">
                  <a16:creationId xmlns="" xmlns:a16="http://schemas.microsoft.com/office/drawing/2014/main" id="{85DB81C7-A637-45C8-8F80-735F7A27EF2D}"/>
                </a:ext>
              </a:extLst>
            </p:cNvPr>
            <p:cNvGrpSpPr/>
            <p:nvPr/>
          </p:nvGrpSpPr>
          <p:grpSpPr>
            <a:xfrm>
              <a:off x="1042551" y="3241498"/>
              <a:ext cx="3355363" cy="821669"/>
              <a:chOff x="1390067" y="3960813"/>
              <a:chExt cx="4473817" cy="1095559"/>
            </a:xfrm>
          </p:grpSpPr>
          <p:grpSp>
            <p:nvGrpSpPr>
              <p:cNvPr id="90" name="组合 89">
                <a:extLst>
                  <a:ext uri="{FF2B5EF4-FFF2-40B4-BE49-F238E27FC236}">
                    <a16:creationId xmlns="" xmlns:a16="http://schemas.microsoft.com/office/drawing/2014/main" id="{4B9103B0-0F04-4F85-AD95-39ACAF1F8BAB}"/>
                  </a:ext>
                </a:extLst>
              </p:cNvPr>
              <p:cNvGrpSpPr/>
              <p:nvPr/>
            </p:nvGrpSpPr>
            <p:grpSpPr>
              <a:xfrm>
                <a:off x="1390067" y="3960813"/>
                <a:ext cx="1543634" cy="1095559"/>
                <a:chOff x="863017" y="2149408"/>
                <a:chExt cx="1543634" cy="1095559"/>
              </a:xfrm>
            </p:grpSpPr>
            <p:cxnSp>
              <p:nvCxnSpPr>
                <p:cNvPr id="92" name="直接连接符 91">
                  <a:extLst>
                    <a:ext uri="{FF2B5EF4-FFF2-40B4-BE49-F238E27FC236}">
                      <a16:creationId xmlns="" xmlns:a16="http://schemas.microsoft.com/office/drawing/2014/main" id="{166096B9-40D4-4537-A99E-B50F64E575D5}"/>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 xmlns:a16="http://schemas.microsoft.com/office/drawing/2014/main" id="{458F37C1-48CE-4DC1-BE23-53B9481BD615}"/>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4" name="组合 93">
                  <a:extLst>
                    <a:ext uri="{FF2B5EF4-FFF2-40B4-BE49-F238E27FC236}">
                      <a16:creationId xmlns="" xmlns:a16="http://schemas.microsoft.com/office/drawing/2014/main" id="{00CC9802-7138-4C29-9164-845AFD99F634}"/>
                    </a:ext>
                  </a:extLst>
                </p:cNvPr>
                <p:cNvGrpSpPr/>
                <p:nvPr/>
              </p:nvGrpSpPr>
              <p:grpSpPr>
                <a:xfrm>
                  <a:off x="863017" y="2149408"/>
                  <a:ext cx="1095558" cy="1095559"/>
                  <a:chOff x="808238" y="1990456"/>
                  <a:chExt cx="1205114" cy="1205114"/>
                </a:xfrm>
              </p:grpSpPr>
              <p:sp>
                <p:nvSpPr>
                  <p:cNvPr id="96" name="椭圆 95">
                    <a:extLst>
                      <a:ext uri="{FF2B5EF4-FFF2-40B4-BE49-F238E27FC236}">
                        <a16:creationId xmlns="" xmlns:a16="http://schemas.microsoft.com/office/drawing/2014/main" id="{A2AA2DC6-B68E-4458-88E2-FF12934D59A7}"/>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97" name="椭圆 96">
                    <a:extLst>
                      <a:ext uri="{FF2B5EF4-FFF2-40B4-BE49-F238E27FC236}">
                        <a16:creationId xmlns="" xmlns:a16="http://schemas.microsoft.com/office/drawing/2014/main" id="{711C81AA-39EC-4CB1-AC6F-0FA8FD5A3152}"/>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95" name="任意多边形 113">
                  <a:extLst>
                    <a:ext uri="{FF2B5EF4-FFF2-40B4-BE49-F238E27FC236}">
                      <a16:creationId xmlns="" xmlns:a16="http://schemas.microsoft.com/office/drawing/2014/main" id="{EB44506E-3C11-40DF-B3EC-B3C5390178E5}"/>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91" name="矩形 90">
                <a:extLst>
                  <a:ext uri="{FF2B5EF4-FFF2-40B4-BE49-F238E27FC236}">
                    <a16:creationId xmlns="" xmlns:a16="http://schemas.microsoft.com/office/drawing/2014/main" id="{DA419246-CEB5-405A-B22E-95C3CEEBC382}"/>
                  </a:ext>
                </a:extLst>
              </p:cNvPr>
              <p:cNvSpPr/>
              <p:nvPr/>
            </p:nvSpPr>
            <p:spPr>
              <a:xfrm>
                <a:off x="2990674" y="4221002"/>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72" name="组合 71">
              <a:extLst>
                <a:ext uri="{FF2B5EF4-FFF2-40B4-BE49-F238E27FC236}">
                  <a16:creationId xmlns="" xmlns:a16="http://schemas.microsoft.com/office/drawing/2014/main" id="{78863B1B-2468-4359-AF65-A05592D447B1}"/>
                </a:ext>
              </a:extLst>
            </p:cNvPr>
            <p:cNvGrpSpPr/>
            <p:nvPr/>
          </p:nvGrpSpPr>
          <p:grpSpPr>
            <a:xfrm>
              <a:off x="4835881" y="1712069"/>
              <a:ext cx="3355496" cy="821669"/>
              <a:chOff x="6447842" y="2282758"/>
              <a:chExt cx="4473994" cy="1095559"/>
            </a:xfrm>
          </p:grpSpPr>
          <p:grpSp>
            <p:nvGrpSpPr>
              <p:cNvPr id="82" name="组合 81">
                <a:extLst>
                  <a:ext uri="{FF2B5EF4-FFF2-40B4-BE49-F238E27FC236}">
                    <a16:creationId xmlns="" xmlns:a16="http://schemas.microsoft.com/office/drawing/2014/main" id="{4D4E1004-33B9-4396-A9B0-CE5ADF115C8B}"/>
                  </a:ext>
                </a:extLst>
              </p:cNvPr>
              <p:cNvGrpSpPr/>
              <p:nvPr/>
            </p:nvGrpSpPr>
            <p:grpSpPr>
              <a:xfrm>
                <a:off x="6447842" y="2282758"/>
                <a:ext cx="1543634" cy="1095559"/>
                <a:chOff x="863017" y="2149408"/>
                <a:chExt cx="1543634" cy="1095559"/>
              </a:xfrm>
            </p:grpSpPr>
            <p:cxnSp>
              <p:nvCxnSpPr>
                <p:cNvPr id="84" name="直接连接符 83">
                  <a:extLst>
                    <a:ext uri="{FF2B5EF4-FFF2-40B4-BE49-F238E27FC236}">
                      <a16:creationId xmlns="" xmlns:a16="http://schemas.microsoft.com/office/drawing/2014/main" id="{BB092102-61AD-47C1-AF42-ED2B4C1A2F1D}"/>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 xmlns:a16="http://schemas.microsoft.com/office/drawing/2014/main" id="{64A9229B-F64E-46ED-A630-B10711A742AB}"/>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6" name="组合 85">
                  <a:extLst>
                    <a:ext uri="{FF2B5EF4-FFF2-40B4-BE49-F238E27FC236}">
                      <a16:creationId xmlns="" xmlns:a16="http://schemas.microsoft.com/office/drawing/2014/main" id="{0994AD39-2ADC-43D0-95B7-4D99AF0E7764}"/>
                    </a:ext>
                  </a:extLst>
                </p:cNvPr>
                <p:cNvGrpSpPr/>
                <p:nvPr/>
              </p:nvGrpSpPr>
              <p:grpSpPr>
                <a:xfrm>
                  <a:off x="863017" y="2149408"/>
                  <a:ext cx="1095558" cy="1095559"/>
                  <a:chOff x="808238" y="1990456"/>
                  <a:chExt cx="1205114" cy="1205114"/>
                </a:xfrm>
              </p:grpSpPr>
              <p:sp>
                <p:nvSpPr>
                  <p:cNvPr id="88" name="椭圆 87">
                    <a:extLst>
                      <a:ext uri="{FF2B5EF4-FFF2-40B4-BE49-F238E27FC236}">
                        <a16:creationId xmlns="" xmlns:a16="http://schemas.microsoft.com/office/drawing/2014/main" id="{AE356BA1-7B49-4E9D-B637-08FDA452B9BB}"/>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89" name="椭圆 88">
                    <a:extLst>
                      <a:ext uri="{FF2B5EF4-FFF2-40B4-BE49-F238E27FC236}">
                        <a16:creationId xmlns="" xmlns:a16="http://schemas.microsoft.com/office/drawing/2014/main" id="{DBC9B4F6-A02A-41F5-AE87-CAFD019F7AE9}"/>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87" name="任意多边形 122">
                  <a:extLst>
                    <a:ext uri="{FF2B5EF4-FFF2-40B4-BE49-F238E27FC236}">
                      <a16:creationId xmlns="" xmlns:a16="http://schemas.microsoft.com/office/drawing/2014/main" id="{DE1F02CB-B95B-4D26-910E-AE80BE099613}"/>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83" name="矩形 82">
                <a:extLst>
                  <a:ext uri="{FF2B5EF4-FFF2-40B4-BE49-F238E27FC236}">
                    <a16:creationId xmlns="" xmlns:a16="http://schemas.microsoft.com/office/drawing/2014/main" id="{ACECBB20-F677-48DF-A836-A24956C7D8E3}"/>
                  </a:ext>
                </a:extLst>
              </p:cNvPr>
              <p:cNvSpPr/>
              <p:nvPr/>
            </p:nvSpPr>
            <p:spPr>
              <a:xfrm>
                <a:off x="8048626" y="2531349"/>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73" name="组合 72">
              <a:extLst>
                <a:ext uri="{FF2B5EF4-FFF2-40B4-BE49-F238E27FC236}">
                  <a16:creationId xmlns="" xmlns:a16="http://schemas.microsoft.com/office/drawing/2014/main" id="{303DC6F3-0A88-4F0B-AA8A-3DD66AA24F9D}"/>
                </a:ext>
              </a:extLst>
            </p:cNvPr>
            <p:cNvGrpSpPr/>
            <p:nvPr/>
          </p:nvGrpSpPr>
          <p:grpSpPr>
            <a:xfrm>
              <a:off x="4835881" y="3241498"/>
              <a:ext cx="3355496" cy="821669"/>
              <a:chOff x="6447842" y="3960813"/>
              <a:chExt cx="4473994" cy="1095559"/>
            </a:xfrm>
          </p:grpSpPr>
          <p:grpSp>
            <p:nvGrpSpPr>
              <p:cNvPr id="74" name="组合 73">
                <a:extLst>
                  <a:ext uri="{FF2B5EF4-FFF2-40B4-BE49-F238E27FC236}">
                    <a16:creationId xmlns="" xmlns:a16="http://schemas.microsoft.com/office/drawing/2014/main" id="{E009C876-473A-468A-A775-7F2BD85D854C}"/>
                  </a:ext>
                </a:extLst>
              </p:cNvPr>
              <p:cNvGrpSpPr/>
              <p:nvPr/>
            </p:nvGrpSpPr>
            <p:grpSpPr>
              <a:xfrm>
                <a:off x="6447842" y="3960813"/>
                <a:ext cx="1543634" cy="1095559"/>
                <a:chOff x="863017" y="2149408"/>
                <a:chExt cx="1543634" cy="1095559"/>
              </a:xfrm>
            </p:grpSpPr>
            <p:cxnSp>
              <p:nvCxnSpPr>
                <p:cNvPr id="76" name="直接连接符 75">
                  <a:extLst>
                    <a:ext uri="{FF2B5EF4-FFF2-40B4-BE49-F238E27FC236}">
                      <a16:creationId xmlns="" xmlns:a16="http://schemas.microsoft.com/office/drawing/2014/main" id="{3C70C9DB-2DEF-44D9-A2CA-70DE94EF1100}"/>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 xmlns:a16="http://schemas.microsoft.com/office/drawing/2014/main" id="{8C806652-D9E0-4E64-9E60-898AEF3456D7}"/>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8" name="组合 77">
                  <a:extLst>
                    <a:ext uri="{FF2B5EF4-FFF2-40B4-BE49-F238E27FC236}">
                      <a16:creationId xmlns="" xmlns:a16="http://schemas.microsoft.com/office/drawing/2014/main" id="{66603F7E-0F8E-4AFE-A54A-488B940696BC}"/>
                    </a:ext>
                  </a:extLst>
                </p:cNvPr>
                <p:cNvGrpSpPr/>
                <p:nvPr/>
              </p:nvGrpSpPr>
              <p:grpSpPr>
                <a:xfrm>
                  <a:off x="863017" y="2149408"/>
                  <a:ext cx="1095558" cy="1095559"/>
                  <a:chOff x="808238" y="1990456"/>
                  <a:chExt cx="1205114" cy="1205114"/>
                </a:xfrm>
              </p:grpSpPr>
              <p:sp>
                <p:nvSpPr>
                  <p:cNvPr id="80" name="椭圆 79">
                    <a:extLst>
                      <a:ext uri="{FF2B5EF4-FFF2-40B4-BE49-F238E27FC236}">
                        <a16:creationId xmlns="" xmlns:a16="http://schemas.microsoft.com/office/drawing/2014/main" id="{C38C1B32-4CAF-4290-B643-CF1C8A98480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81" name="椭圆 80">
                    <a:extLst>
                      <a:ext uri="{FF2B5EF4-FFF2-40B4-BE49-F238E27FC236}">
                        <a16:creationId xmlns="" xmlns:a16="http://schemas.microsoft.com/office/drawing/2014/main" id="{F34AFEEA-0997-4E2E-AB7B-9F0860CC7137}"/>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79" name="任意多边形 131">
                  <a:extLst>
                    <a:ext uri="{FF2B5EF4-FFF2-40B4-BE49-F238E27FC236}">
                      <a16:creationId xmlns="" xmlns:a16="http://schemas.microsoft.com/office/drawing/2014/main" id="{D854AFB9-5639-4EC4-B451-6CC61D1A56A6}"/>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75" name="矩形 74">
                <a:extLst>
                  <a:ext uri="{FF2B5EF4-FFF2-40B4-BE49-F238E27FC236}">
                    <a16:creationId xmlns="" xmlns:a16="http://schemas.microsoft.com/office/drawing/2014/main" id="{C7151991-2986-412B-8282-E56B85BB858E}"/>
                  </a:ext>
                </a:extLst>
              </p:cNvPr>
              <p:cNvSpPr/>
              <p:nvPr/>
            </p:nvSpPr>
            <p:spPr>
              <a:xfrm>
                <a:off x="8048626" y="428240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用户可以在投影仪演示也可以将演示文稿或者计算机上进行演示也可以将演示文稿打印出来</a:t>
                </a:r>
              </a:p>
            </p:txBody>
          </p:sp>
        </p:grpSp>
      </p:grpSp>
    </p:spTree>
    <p:extLst>
      <p:ext uri="{BB962C8B-B14F-4D97-AF65-F5344CB8AC3E}">
        <p14:creationId xmlns:p14="http://schemas.microsoft.com/office/powerpoint/2010/main" val="25082169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A65F7E78-747B-4F1C-B07A-CEFF48339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19" name="矩形 18">
            <a:extLst>
              <a:ext uri="{FF2B5EF4-FFF2-40B4-BE49-F238E27FC236}">
                <a16:creationId xmlns="" xmlns:a16="http://schemas.microsoft.com/office/drawing/2014/main" id="{6464B42E-0343-4907-A329-597DA4F50400}"/>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a16="http://schemas.microsoft.com/office/drawing/2014/main" id="{CC01FBE9-0665-4D23-B6F6-15023ABF03C4}"/>
              </a:ext>
            </a:extLst>
          </p:cNvPr>
          <p:cNvSpPr/>
          <p:nvPr/>
        </p:nvSpPr>
        <p:spPr>
          <a:xfrm>
            <a:off x="8459371" y="0"/>
            <a:ext cx="3738623" cy="6858000"/>
          </a:xfrm>
          <a:prstGeom prst="rect">
            <a:avLst/>
          </a:prstGeom>
          <a:gradFill flip="none" rotWithShape="1">
            <a:gsLst>
              <a:gs pos="14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 xmlns:a16="http://schemas.microsoft.com/office/drawing/2014/main" id="{080C1FE6-963C-4643-9C94-2E7C7BC0E5C4}"/>
              </a:ext>
            </a:extLst>
          </p:cNvPr>
          <p:cNvSpPr/>
          <p:nvPr/>
        </p:nvSpPr>
        <p:spPr>
          <a:xfrm>
            <a:off x="6983599" y="1953228"/>
            <a:ext cx="2951544" cy="2951544"/>
          </a:xfrm>
          <a:prstGeom prst="ellipse">
            <a:avLst/>
          </a:prstGeom>
          <a:solidFill>
            <a:schemeClr val="accent2"/>
          </a:solidFill>
          <a:ln>
            <a:solidFill>
              <a:schemeClr val="accent2"/>
            </a:solid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 xmlns:a16="http://schemas.microsoft.com/office/drawing/2014/main" id="{0202D68A-DF89-4FA6-9ABD-10395BD77DC7}"/>
              </a:ext>
            </a:extLst>
          </p:cNvPr>
          <p:cNvSpPr/>
          <p:nvPr/>
        </p:nvSpPr>
        <p:spPr>
          <a:xfrm>
            <a:off x="7105133" y="2074762"/>
            <a:ext cx="2708476" cy="2708476"/>
          </a:xfrm>
          <a:prstGeom prst="ellipse">
            <a:avLst/>
          </a:prstGeom>
          <a:gradFill flip="none" rotWithShape="1">
            <a:gsLst>
              <a:gs pos="14000">
                <a:schemeClr val="accent1"/>
              </a:gs>
              <a:gs pos="100000">
                <a:schemeClr val="accent1">
                  <a:lumMod val="75000"/>
                </a:schemeClr>
              </a:gs>
            </a:gsLst>
            <a:lin ang="0" scaled="1"/>
            <a:tileRect/>
          </a:gradFill>
          <a:ln>
            <a:no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34">
            <a:extLst>
              <a:ext uri="{FF2B5EF4-FFF2-40B4-BE49-F238E27FC236}">
                <a16:creationId xmlns="" xmlns:a16="http://schemas.microsoft.com/office/drawing/2014/main" id="{3287DEB1-35E8-4F52-A5DC-3F0FA7B14CC4}"/>
              </a:ext>
            </a:extLst>
          </p:cNvPr>
          <p:cNvSpPr txBox="1"/>
          <p:nvPr/>
        </p:nvSpPr>
        <p:spPr>
          <a:xfrm>
            <a:off x="7482181" y="2497976"/>
            <a:ext cx="1954381"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rPr>
              <a:t>03</a:t>
            </a:r>
            <a:endParaRPr kumimoji="0" lang="zh-CN" altLang="en-US" sz="60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endParaRPr>
          </a:p>
        </p:txBody>
      </p:sp>
      <p:sp>
        <p:nvSpPr>
          <p:cNvPr id="36" name="文本框 35">
            <a:extLst>
              <a:ext uri="{FF2B5EF4-FFF2-40B4-BE49-F238E27FC236}">
                <a16:creationId xmlns="" xmlns:a16="http://schemas.microsoft.com/office/drawing/2014/main" id="{A70348B7-762D-4CAA-B6A8-5C50F9635B50}"/>
              </a:ext>
            </a:extLst>
          </p:cNvPr>
          <p:cNvSpPr txBox="1"/>
          <p:nvPr/>
        </p:nvSpPr>
        <p:spPr>
          <a:xfrm>
            <a:off x="2533924" y="2256345"/>
            <a:ext cx="3858167" cy="1107996"/>
          </a:xfrm>
          <a:prstGeom prst="rect">
            <a:avLst/>
          </a:prstGeom>
          <a:noFill/>
          <a:ln>
            <a:noFill/>
          </a:ln>
        </p:spPr>
        <p:txBody>
          <a:bodyPr wrap="square" rtlCol="0">
            <a:spAutoFit/>
          </a:bodyPr>
          <a:lstStyle/>
          <a:p>
            <a:pPr algn="dist"/>
            <a:r>
              <a:rPr lang="zh-CN" altLang="en-US" sz="6600" dirty="0">
                <a:ln w="15875">
                  <a:noFill/>
                </a:ln>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rPr>
              <a:t>结论分析</a:t>
            </a:r>
            <a:endParaRPr lang="zh-CN" altLang="en-US" sz="6600" dirty="0">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endParaRPr>
          </a:p>
        </p:txBody>
      </p:sp>
      <p:sp>
        <p:nvSpPr>
          <p:cNvPr id="37" name="矩形 36">
            <a:extLst>
              <a:ext uri="{FF2B5EF4-FFF2-40B4-BE49-F238E27FC236}">
                <a16:creationId xmlns="" xmlns:a16="http://schemas.microsoft.com/office/drawing/2014/main" id="{7FF49C83-A179-45AC-B93D-319A88466D86}"/>
              </a:ext>
            </a:extLst>
          </p:cNvPr>
          <p:cNvSpPr>
            <a:spLocks noChangeArrowheads="1"/>
          </p:cNvSpPr>
          <p:nvPr/>
        </p:nvSpPr>
        <p:spPr bwMode="auto">
          <a:xfrm>
            <a:off x="751998" y="3247072"/>
            <a:ext cx="5640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dirty="0">
                <a:solidFill>
                  <a:schemeClr val="bg2">
                    <a:lumMod val="25000"/>
                  </a:schemeClr>
                </a:solidFill>
                <a:cs typeface="+mn-ea"/>
                <a:sym typeface="+mn-lt"/>
              </a:rPr>
              <a:t>Conclusion Analysis</a:t>
            </a:r>
            <a:endParaRPr lang="zh-CN" altLang="en-US" sz="3200" dirty="0">
              <a:solidFill>
                <a:schemeClr val="bg2">
                  <a:lumMod val="25000"/>
                </a:schemeClr>
              </a:solidFill>
              <a:cs typeface="+mn-ea"/>
              <a:sym typeface="+mn-lt"/>
            </a:endParaRPr>
          </a:p>
        </p:txBody>
      </p:sp>
      <p:sp>
        <p:nvSpPr>
          <p:cNvPr id="38" name="文本框 37">
            <a:extLst>
              <a:ext uri="{FF2B5EF4-FFF2-40B4-BE49-F238E27FC236}">
                <a16:creationId xmlns="" xmlns:a16="http://schemas.microsoft.com/office/drawing/2014/main" id="{3B93FF3C-6DEB-44DE-86A0-635A60777606}"/>
              </a:ext>
            </a:extLst>
          </p:cNvPr>
          <p:cNvSpPr txBox="1"/>
          <p:nvPr/>
        </p:nvSpPr>
        <p:spPr>
          <a:xfrm>
            <a:off x="751998" y="3985736"/>
            <a:ext cx="5640093" cy="700576"/>
          </a:xfrm>
          <a:prstGeom prst="rect">
            <a:avLst/>
          </a:prstGeom>
          <a:noFill/>
        </p:spPr>
        <p:txBody>
          <a:bodyPr wrap="square" rtlCol="0">
            <a:spAutoFit/>
          </a:bodyPr>
          <a:lstStyle/>
          <a:p>
            <a:pPr algn="r">
              <a:lnSpc>
                <a:spcPct val="150000"/>
              </a:lnSpc>
            </a:pPr>
            <a:r>
              <a:rPr lang="zh-CN" altLang="en-US" sz="1400" kern="1400" spc="100" dirty="0">
                <a:solidFill>
                  <a:schemeClr val="tx1">
                    <a:lumMod val="65000"/>
                    <a:lumOff val="35000"/>
                  </a:schemeClr>
                </a:solidFill>
                <a:cs typeface="+mn-ea"/>
                <a:sym typeface="+mn-lt"/>
              </a:rPr>
              <a:t>此处添加详细文本描述，建议与标题相关并符合整体语言风格此处添加详细文本此处添加详细文本描述</a:t>
            </a:r>
            <a:endParaRPr lang="en-US" altLang="zh-CN" sz="1400" kern="1400" spc="100" dirty="0">
              <a:solidFill>
                <a:schemeClr val="tx1">
                  <a:lumMod val="65000"/>
                  <a:lumOff val="35000"/>
                </a:schemeClr>
              </a:solidFill>
              <a:cs typeface="+mn-ea"/>
              <a:sym typeface="+mn-lt"/>
            </a:endParaRPr>
          </a:p>
        </p:txBody>
      </p:sp>
      <p:sp>
        <p:nvSpPr>
          <p:cNvPr id="39" name="PA-矩形 18">
            <a:extLst>
              <a:ext uri="{FF2B5EF4-FFF2-40B4-BE49-F238E27FC236}">
                <a16:creationId xmlns="" xmlns:a16="http://schemas.microsoft.com/office/drawing/2014/main" id="{435F8F4D-5574-4E34-BAAA-2452AA964489}"/>
              </a:ext>
            </a:extLst>
          </p:cNvPr>
          <p:cNvSpPr/>
          <p:nvPr>
            <p:custDataLst>
              <p:tags r:id="rId1"/>
            </p:custDataLst>
          </p:nvPr>
        </p:nvSpPr>
        <p:spPr>
          <a:xfrm>
            <a:off x="10377913" y="752950"/>
            <a:ext cx="1107996" cy="5779162"/>
          </a:xfrm>
          <a:prstGeom prst="rect">
            <a:avLst/>
          </a:prstGeom>
        </p:spPr>
        <p:txBody>
          <a:bodyPr vert="eaVert" wrap="square" lIns="0" tIns="0" rIns="0" bIns="0">
            <a:spAutoFit/>
          </a:bodyPr>
          <a:lstStyle/>
          <a:p>
            <a:pPr algn="dist">
              <a:lnSpc>
                <a:spcPct val="120000"/>
              </a:lnSpc>
            </a:pPr>
            <a:r>
              <a:rPr lang="en-US" altLang="zh-CN" sz="6000" dirty="0">
                <a:ln w="15875">
                  <a:solidFill>
                    <a:srgbClr val="CAB894">
                      <a:alpha val="71000"/>
                    </a:srgbClr>
                  </a:solidFill>
                </a:ln>
                <a:noFill/>
                <a:cs typeface="+mn-ea"/>
                <a:sym typeface="+mn-lt"/>
              </a:rPr>
              <a:t>PART THREE</a:t>
            </a:r>
          </a:p>
        </p:txBody>
      </p:sp>
      <p:grpSp>
        <p:nvGrpSpPr>
          <p:cNvPr id="40" name="组合 39">
            <a:extLst>
              <a:ext uri="{FF2B5EF4-FFF2-40B4-BE49-F238E27FC236}">
                <a16:creationId xmlns="" xmlns:a16="http://schemas.microsoft.com/office/drawing/2014/main" id="{8077484E-4A6E-4EE2-A9BF-090EC5E1AF6D}"/>
              </a:ext>
            </a:extLst>
          </p:cNvPr>
          <p:cNvGrpSpPr/>
          <p:nvPr/>
        </p:nvGrpSpPr>
        <p:grpSpPr>
          <a:xfrm>
            <a:off x="323276" y="310370"/>
            <a:ext cx="2863791" cy="600892"/>
            <a:chOff x="-2693948" y="200655"/>
            <a:chExt cx="2863791" cy="600892"/>
          </a:xfrm>
        </p:grpSpPr>
        <p:sp>
          <p:nvSpPr>
            <p:cNvPr id="41" name="椭圆 40">
              <a:extLst>
                <a:ext uri="{FF2B5EF4-FFF2-40B4-BE49-F238E27FC236}">
                  <a16:creationId xmlns="" xmlns:a16="http://schemas.microsoft.com/office/drawing/2014/main" id="{1EFF2889-B497-4BCB-8B15-ADBD6F1DEAF6}"/>
                </a:ext>
              </a:extLst>
            </p:cNvPr>
            <p:cNvSpPr/>
            <p:nvPr/>
          </p:nvSpPr>
          <p:spPr>
            <a:xfrm>
              <a:off x="-2693948"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42" name="文本框 41">
              <a:extLst>
                <a:ext uri="{FF2B5EF4-FFF2-40B4-BE49-F238E27FC236}">
                  <a16:creationId xmlns="" xmlns:a16="http://schemas.microsoft.com/office/drawing/2014/main" id="{E2222752-B6CE-4AAA-9180-7AC9BE03F99C}"/>
                </a:ext>
              </a:extLst>
            </p:cNvPr>
            <p:cNvSpPr txBox="1"/>
            <p:nvPr/>
          </p:nvSpPr>
          <p:spPr>
            <a:xfrm>
              <a:off x="-2043458" y="250417"/>
              <a:ext cx="1560158" cy="369332"/>
            </a:xfrm>
            <a:prstGeom prst="rect">
              <a:avLst/>
            </a:prstGeom>
            <a:noFill/>
          </p:spPr>
          <p:txBody>
            <a:bodyPr wrap="square" rtlCol="0">
              <a:spAutoFit/>
            </a:bodyPr>
            <a:lstStyle/>
            <a:p>
              <a:pPr algn="dist"/>
              <a:r>
                <a:rPr lang="zh-CN" altLang="en-US" dirty="0" smtClean="0">
                  <a:solidFill>
                    <a:schemeClr val="accent1"/>
                  </a:solidFill>
                  <a:cs typeface="+mn-ea"/>
                  <a:sym typeface="+mn-lt"/>
                </a:rPr>
                <a:t>某某师</a:t>
              </a:r>
              <a:r>
                <a:rPr lang="zh-CN" altLang="en-US" dirty="0">
                  <a:solidFill>
                    <a:schemeClr val="accent1"/>
                  </a:solidFill>
                  <a:cs typeface="+mn-ea"/>
                  <a:sym typeface="+mn-lt"/>
                </a:rPr>
                <a:t>范大学</a:t>
              </a:r>
            </a:p>
          </p:txBody>
        </p:sp>
        <p:sp>
          <p:nvSpPr>
            <p:cNvPr id="43" name="文本框 42">
              <a:extLst>
                <a:ext uri="{FF2B5EF4-FFF2-40B4-BE49-F238E27FC236}">
                  <a16:creationId xmlns="" xmlns:a16="http://schemas.microsoft.com/office/drawing/2014/main" id="{F300C763-C4D0-4FA1-863E-7A3A2B994189}"/>
                </a:ext>
              </a:extLst>
            </p:cNvPr>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44" name="iconfont-11253-5327384">
              <a:extLst>
                <a:ext uri="{FF2B5EF4-FFF2-40B4-BE49-F238E27FC236}">
                  <a16:creationId xmlns="" xmlns:a16="http://schemas.microsoft.com/office/drawing/2014/main" id="{2BA3CD25-5A61-4FDA-A104-06EEA89031D9}"/>
                </a:ext>
              </a:extLst>
            </p:cNvPr>
            <p:cNvSpPr/>
            <p:nvPr/>
          </p:nvSpPr>
          <p:spPr>
            <a:xfrm>
              <a:off x="-259094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45" name="组合 44">
            <a:extLst>
              <a:ext uri="{FF2B5EF4-FFF2-40B4-BE49-F238E27FC236}">
                <a16:creationId xmlns="" xmlns:a16="http://schemas.microsoft.com/office/drawing/2014/main" id="{B3F0ABA9-0E36-4F7B-ACAF-173C4794F33F}"/>
              </a:ext>
            </a:extLst>
          </p:cNvPr>
          <p:cNvGrpSpPr/>
          <p:nvPr/>
        </p:nvGrpSpPr>
        <p:grpSpPr>
          <a:xfrm rot="10800000" flipH="1" flipV="1">
            <a:off x="11267833" y="350422"/>
            <a:ext cx="600891" cy="167740"/>
            <a:chOff x="11295839" y="-518060"/>
            <a:chExt cx="516029" cy="159676"/>
          </a:xfrm>
          <a:solidFill>
            <a:schemeClr val="bg1"/>
          </a:solidFill>
        </p:grpSpPr>
        <p:sp>
          <p:nvSpPr>
            <p:cNvPr id="46" name="圆角矩形 33">
              <a:extLst>
                <a:ext uri="{FF2B5EF4-FFF2-40B4-BE49-F238E27FC236}">
                  <a16:creationId xmlns="" xmlns:a16="http://schemas.microsoft.com/office/drawing/2014/main" id="{D6392FAD-BDBF-4F35-8176-3BFEDE0CF368}"/>
                </a:ext>
              </a:extLst>
            </p:cNvPr>
            <p:cNvSpPr/>
            <p:nvPr/>
          </p:nvSpPr>
          <p:spPr>
            <a:xfrm flipV="1">
              <a:off x="11295839" y="-518060"/>
              <a:ext cx="516029"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34">
              <a:extLst>
                <a:ext uri="{FF2B5EF4-FFF2-40B4-BE49-F238E27FC236}">
                  <a16:creationId xmlns="" xmlns:a16="http://schemas.microsoft.com/office/drawing/2014/main" id="{3A506C3D-4036-47CC-A52A-EB294C438B32}"/>
                </a:ext>
              </a:extLst>
            </p:cNvPr>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797612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结论分析</a:t>
            </a:r>
          </a:p>
        </p:txBody>
      </p:sp>
      <p:pic>
        <p:nvPicPr>
          <p:cNvPr id="42" name="图片占位符 41">
            <a:extLst>
              <a:ext uri="{FF2B5EF4-FFF2-40B4-BE49-F238E27FC236}">
                <a16:creationId xmlns="" xmlns:a16="http://schemas.microsoft.com/office/drawing/2014/main" id="{A5BDE16D-F8F2-4923-B549-45CB54210276}"/>
              </a:ext>
            </a:extLst>
          </p:cNvPr>
          <p:cNvPicPr>
            <a:picLocks noChangeAspect="1"/>
          </p:cNvPicPr>
          <p:nvPr/>
        </p:nvPicPr>
        <p:blipFill>
          <a:blip r:embed="rId2" cstate="print">
            <a:extLst>
              <a:ext uri="{28A0092B-C50C-407E-A947-70E740481C1C}">
                <a14:useLocalDpi xmlns:a14="http://schemas.microsoft.com/office/drawing/2010/main" val="0"/>
              </a:ext>
            </a:extLst>
          </a:blip>
          <a:srcRect l="16647" r="16647"/>
          <a:stretch/>
        </p:blipFill>
        <p:spPr>
          <a:xfrm>
            <a:off x="1286360" y="1618798"/>
            <a:ext cx="4066385" cy="4060097"/>
          </a:xfrm>
          <a:custGeom>
            <a:avLst/>
            <a:gdLst>
              <a:gd name="connsiteX0" fmla="*/ 3248078 w 6496156"/>
              <a:gd name="connsiteY0" fmla="*/ 0 h 6496156"/>
              <a:gd name="connsiteX1" fmla="*/ 6496156 w 6496156"/>
              <a:gd name="connsiteY1" fmla="*/ 3248078 h 6496156"/>
              <a:gd name="connsiteX2" fmla="*/ 3248078 w 6496156"/>
              <a:gd name="connsiteY2" fmla="*/ 6496156 h 6496156"/>
              <a:gd name="connsiteX3" fmla="*/ 0 w 6496156"/>
              <a:gd name="connsiteY3" fmla="*/ 3248078 h 6496156"/>
              <a:gd name="connsiteX4" fmla="*/ 3248078 w 6496156"/>
              <a:gd name="connsiteY4" fmla="*/ 0 h 64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156" h="6496156">
                <a:moveTo>
                  <a:pt x="3248078" y="0"/>
                </a:moveTo>
                <a:cubicBezTo>
                  <a:pt x="5041942" y="0"/>
                  <a:pt x="6496156" y="1454214"/>
                  <a:pt x="6496156" y="3248078"/>
                </a:cubicBezTo>
                <a:cubicBezTo>
                  <a:pt x="6496156" y="5041942"/>
                  <a:pt x="5041942" y="6496156"/>
                  <a:pt x="3248078" y="6496156"/>
                </a:cubicBezTo>
                <a:cubicBezTo>
                  <a:pt x="1454214" y="6496156"/>
                  <a:pt x="0" y="5041942"/>
                  <a:pt x="0" y="3248078"/>
                </a:cubicBezTo>
                <a:cubicBezTo>
                  <a:pt x="0" y="1454214"/>
                  <a:pt x="1454214" y="0"/>
                  <a:pt x="3248078"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pic>
      <p:grpSp>
        <p:nvGrpSpPr>
          <p:cNvPr id="43" name="Group 27">
            <a:extLst>
              <a:ext uri="{FF2B5EF4-FFF2-40B4-BE49-F238E27FC236}">
                <a16:creationId xmlns="" xmlns:a16="http://schemas.microsoft.com/office/drawing/2014/main" id="{D7911528-5DE7-4E63-8BC1-EF8AA902F2FD}"/>
              </a:ext>
            </a:extLst>
          </p:cNvPr>
          <p:cNvGrpSpPr/>
          <p:nvPr/>
        </p:nvGrpSpPr>
        <p:grpSpPr>
          <a:xfrm>
            <a:off x="6734090" y="2629141"/>
            <a:ext cx="4782552" cy="1278399"/>
            <a:chOff x="10793237" y="3854868"/>
            <a:chExt cx="7652085" cy="2045439"/>
          </a:xfrm>
          <a:solidFill>
            <a:schemeClr val="accent2"/>
          </a:solidFill>
        </p:grpSpPr>
        <p:sp>
          <p:nvSpPr>
            <p:cNvPr id="44" name="Rectangle: Rounded Corners 2">
              <a:extLst>
                <a:ext uri="{FF2B5EF4-FFF2-40B4-BE49-F238E27FC236}">
                  <a16:creationId xmlns="" xmlns:a16="http://schemas.microsoft.com/office/drawing/2014/main" id="{DA7D0B7F-6DB2-40CF-9889-C16A7E4C360F}"/>
                </a:ext>
              </a:extLst>
            </p:cNvPr>
            <p:cNvSpPr/>
            <p:nvPr/>
          </p:nvSpPr>
          <p:spPr>
            <a:xfrm>
              <a:off x="10793237" y="3854868"/>
              <a:ext cx="7652085" cy="1897983"/>
            </a:xfrm>
            <a:prstGeom prst="roundRect">
              <a:avLst>
                <a:gd name="adj" fmla="val 1612"/>
              </a:avLst>
            </a:prstGeom>
            <a:grpFill/>
            <a:ln>
              <a:noFill/>
            </a:ln>
            <a:effectLst>
              <a:outerShdw blurRad="711200" dist="3048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45" name="Group 9">
              <a:extLst>
                <a:ext uri="{FF2B5EF4-FFF2-40B4-BE49-F238E27FC236}">
                  <a16:creationId xmlns="" xmlns:a16="http://schemas.microsoft.com/office/drawing/2014/main" id="{2C0D14FB-0529-486C-824E-1E511A5CCBD3}"/>
                </a:ext>
              </a:extLst>
            </p:cNvPr>
            <p:cNvGrpSpPr/>
            <p:nvPr/>
          </p:nvGrpSpPr>
          <p:grpSpPr>
            <a:xfrm>
              <a:off x="11135291" y="4459914"/>
              <a:ext cx="464344" cy="464344"/>
              <a:chOff x="8216107" y="2577307"/>
              <a:chExt cx="464344" cy="464344"/>
            </a:xfrm>
            <a:grpFill/>
          </p:grpSpPr>
          <p:sp>
            <p:nvSpPr>
              <p:cNvPr id="48" name="AutoShape 52">
                <a:extLst>
                  <a:ext uri="{FF2B5EF4-FFF2-40B4-BE49-F238E27FC236}">
                    <a16:creationId xmlns="" xmlns:a16="http://schemas.microsoft.com/office/drawing/2014/main" id="{AF9131C5-CF1B-4592-9969-4F3C7459AB59}"/>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9" name="AutoShape 53">
                <a:extLst>
                  <a:ext uri="{FF2B5EF4-FFF2-40B4-BE49-F238E27FC236}">
                    <a16:creationId xmlns="" xmlns:a16="http://schemas.microsoft.com/office/drawing/2014/main" id="{EC17CF36-7D6A-43EE-9314-BD84913D2480}"/>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0" name="AutoShape 54">
                <a:extLst>
                  <a:ext uri="{FF2B5EF4-FFF2-40B4-BE49-F238E27FC236}">
                    <a16:creationId xmlns="" xmlns:a16="http://schemas.microsoft.com/office/drawing/2014/main" id="{9A0716E4-B1B4-479E-888D-190F68C2CB35}"/>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1" name="AutoShape 55">
                <a:extLst>
                  <a:ext uri="{FF2B5EF4-FFF2-40B4-BE49-F238E27FC236}">
                    <a16:creationId xmlns="" xmlns:a16="http://schemas.microsoft.com/office/drawing/2014/main" id="{3B6FD2B7-8BCE-49C0-8DF2-F79D5FB14713}"/>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46" name="Rectangle 22">
              <a:extLst>
                <a:ext uri="{FF2B5EF4-FFF2-40B4-BE49-F238E27FC236}">
                  <a16:creationId xmlns="" xmlns:a16="http://schemas.microsoft.com/office/drawing/2014/main" id="{EDF9F0CF-FDC0-4EA8-B0C0-7C754D3F3250}"/>
                </a:ext>
              </a:extLst>
            </p:cNvPr>
            <p:cNvSpPr/>
            <p:nvPr/>
          </p:nvSpPr>
          <p:spPr>
            <a:xfrm>
              <a:off x="12353746" y="4059806"/>
              <a:ext cx="3379692" cy="492443"/>
            </a:xfrm>
            <a:prstGeom prst="rect">
              <a:avLst/>
            </a:prstGeom>
            <a:grpFill/>
          </p:spPr>
          <p:txBody>
            <a:bodyPr wrap="square">
              <a:spAutoFit/>
            </a:bodyPr>
            <a:lstStyle/>
            <a:p>
              <a:r>
                <a:rPr lang="zh-CN" altLang="en-US" sz="1400" dirty="0">
                  <a:solidFill>
                    <a:schemeClr val="bg1"/>
                  </a:solidFill>
                  <a:cs typeface="+mn-ea"/>
                  <a:sym typeface="+mn-lt"/>
                </a:rPr>
                <a:t>点击添加您的标题</a:t>
              </a:r>
              <a:endParaRPr lang="en-US" altLang="zh-CN" sz="1400" dirty="0">
                <a:solidFill>
                  <a:schemeClr val="bg1"/>
                </a:solidFill>
                <a:cs typeface="+mn-ea"/>
                <a:sym typeface="+mn-lt"/>
              </a:endParaRPr>
            </a:p>
          </p:txBody>
        </p:sp>
        <p:sp>
          <p:nvSpPr>
            <p:cNvPr id="47" name="Rectangle 23">
              <a:extLst>
                <a:ext uri="{FF2B5EF4-FFF2-40B4-BE49-F238E27FC236}">
                  <a16:creationId xmlns="" xmlns:a16="http://schemas.microsoft.com/office/drawing/2014/main" id="{E054C5B5-266D-4527-8512-AD11E98F4A48}"/>
                </a:ext>
              </a:extLst>
            </p:cNvPr>
            <p:cNvSpPr/>
            <p:nvPr/>
          </p:nvSpPr>
          <p:spPr>
            <a:xfrm>
              <a:off x="12353746" y="4459913"/>
              <a:ext cx="3816698" cy="1440394"/>
            </a:xfrm>
            <a:prstGeom prst="rect">
              <a:avLst/>
            </a:prstGeom>
            <a:noFill/>
            <a:ln>
              <a:noFill/>
            </a:ln>
          </p:spPr>
          <p:txBody>
            <a:bodyPr wrap="square">
              <a:spAutoFit/>
            </a:bodyPr>
            <a:lstStyle/>
            <a:p>
              <a:pPr>
                <a:lnSpc>
                  <a:spcPct val="120000"/>
                </a:lnSpc>
              </a:pPr>
              <a:r>
                <a:rPr lang="zh-CN" altLang="en-US" sz="875"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id-ID" altLang="zh-CN" sz="875" i="1" dirty="0">
                <a:solidFill>
                  <a:schemeClr val="bg1"/>
                </a:solidFill>
                <a:cs typeface="+mn-ea"/>
                <a:sym typeface="+mn-lt"/>
              </a:endParaRPr>
            </a:p>
            <a:p>
              <a:pPr>
                <a:lnSpc>
                  <a:spcPct val="120000"/>
                </a:lnSpc>
              </a:pPr>
              <a:endParaRPr lang="id-ID" altLang="zh-CN" sz="875" i="1" dirty="0">
                <a:solidFill>
                  <a:schemeClr val="bg1"/>
                </a:solidFill>
                <a:cs typeface="+mn-ea"/>
                <a:sym typeface="+mn-lt"/>
              </a:endParaRPr>
            </a:p>
          </p:txBody>
        </p:sp>
      </p:grpSp>
      <p:grpSp>
        <p:nvGrpSpPr>
          <p:cNvPr id="52" name="Group 1">
            <a:extLst>
              <a:ext uri="{FF2B5EF4-FFF2-40B4-BE49-F238E27FC236}">
                <a16:creationId xmlns="" xmlns:a16="http://schemas.microsoft.com/office/drawing/2014/main" id="{FD219106-D959-46DB-ACD9-13703920EF85}"/>
              </a:ext>
            </a:extLst>
          </p:cNvPr>
          <p:cNvGrpSpPr/>
          <p:nvPr/>
        </p:nvGrpSpPr>
        <p:grpSpPr>
          <a:xfrm>
            <a:off x="6734089" y="1775965"/>
            <a:ext cx="4782552" cy="724088"/>
            <a:chOff x="10793235" y="2489785"/>
            <a:chExt cx="7652084" cy="1158541"/>
          </a:xfrm>
        </p:grpSpPr>
        <p:sp>
          <p:nvSpPr>
            <p:cNvPr id="53" name="Rectangle: Rounded Corners 3">
              <a:extLst>
                <a:ext uri="{FF2B5EF4-FFF2-40B4-BE49-F238E27FC236}">
                  <a16:creationId xmlns="" xmlns:a16="http://schemas.microsoft.com/office/drawing/2014/main" id="{C2CABC0B-5CFC-424D-A0D2-05F1FC3044B2}"/>
                </a:ext>
              </a:extLst>
            </p:cNvPr>
            <p:cNvSpPr/>
            <p:nvPr/>
          </p:nvSpPr>
          <p:spPr>
            <a:xfrm>
              <a:off x="10793235" y="2489785"/>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54" name="Group 18">
              <a:extLst>
                <a:ext uri="{FF2B5EF4-FFF2-40B4-BE49-F238E27FC236}">
                  <a16:creationId xmlns="" xmlns:a16="http://schemas.microsoft.com/office/drawing/2014/main" id="{231B3554-487C-4261-8781-3CBC9C345FE2}"/>
                </a:ext>
              </a:extLst>
            </p:cNvPr>
            <p:cNvGrpSpPr/>
            <p:nvPr/>
          </p:nvGrpSpPr>
          <p:grpSpPr>
            <a:xfrm>
              <a:off x="11134894" y="2873396"/>
              <a:ext cx="465138" cy="391319"/>
              <a:chOff x="5356342" y="3093565"/>
              <a:chExt cx="465138" cy="391319"/>
            </a:xfrm>
            <a:solidFill>
              <a:schemeClr val="tx1">
                <a:lumMod val="65000"/>
                <a:lumOff val="35000"/>
              </a:schemeClr>
            </a:solidFill>
          </p:grpSpPr>
          <p:sp>
            <p:nvSpPr>
              <p:cNvPr id="56" name="AutoShape 120">
                <a:extLst>
                  <a:ext uri="{FF2B5EF4-FFF2-40B4-BE49-F238E27FC236}">
                    <a16:creationId xmlns="" xmlns:a16="http://schemas.microsoft.com/office/drawing/2014/main" id="{3F95F699-9DB3-4906-AA82-60F0B2D86B65}"/>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7" name="AutoShape 121">
                <a:extLst>
                  <a:ext uri="{FF2B5EF4-FFF2-40B4-BE49-F238E27FC236}">
                    <a16:creationId xmlns="" xmlns:a16="http://schemas.microsoft.com/office/drawing/2014/main" id="{B07269EE-9552-4643-BD58-75CE1B615688}"/>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8" name="AutoShape 122">
                <a:extLst>
                  <a:ext uri="{FF2B5EF4-FFF2-40B4-BE49-F238E27FC236}">
                    <a16:creationId xmlns="" xmlns:a16="http://schemas.microsoft.com/office/drawing/2014/main" id="{93819AD2-F148-4E2B-8A20-D3BADFB10107}"/>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55" name="Rectangle 24">
              <a:extLst>
                <a:ext uri="{FF2B5EF4-FFF2-40B4-BE49-F238E27FC236}">
                  <a16:creationId xmlns="" xmlns:a16="http://schemas.microsoft.com/office/drawing/2014/main" id="{A6D0EE8B-CB18-4E9A-8E8C-01E9C05DF52A}"/>
                </a:ext>
              </a:extLst>
            </p:cNvPr>
            <p:cNvSpPr/>
            <p:nvPr/>
          </p:nvSpPr>
          <p:spPr>
            <a:xfrm>
              <a:off x="12353746" y="2868999"/>
              <a:ext cx="3379692" cy="492443"/>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点击添加您的标题</a:t>
              </a:r>
              <a:endParaRPr lang="en-US" altLang="zh-CN" sz="1400" dirty="0">
                <a:solidFill>
                  <a:schemeClr val="tx1">
                    <a:lumMod val="75000"/>
                    <a:lumOff val="25000"/>
                  </a:schemeClr>
                </a:solidFill>
                <a:cs typeface="+mn-ea"/>
                <a:sym typeface="+mn-lt"/>
              </a:endParaRPr>
            </a:p>
          </p:txBody>
        </p:sp>
      </p:grpSp>
      <p:grpSp>
        <p:nvGrpSpPr>
          <p:cNvPr id="59" name="Group 29">
            <a:extLst>
              <a:ext uri="{FF2B5EF4-FFF2-40B4-BE49-F238E27FC236}">
                <a16:creationId xmlns="" xmlns:a16="http://schemas.microsoft.com/office/drawing/2014/main" id="{D03CA679-6CD1-4D3D-BCFC-755BE6D1BC51}"/>
              </a:ext>
            </a:extLst>
          </p:cNvPr>
          <p:cNvGrpSpPr/>
          <p:nvPr/>
        </p:nvGrpSpPr>
        <p:grpSpPr>
          <a:xfrm>
            <a:off x="6734090" y="3944470"/>
            <a:ext cx="4782552" cy="724088"/>
            <a:chOff x="10793235" y="5959391"/>
            <a:chExt cx="7652084" cy="1158541"/>
          </a:xfrm>
        </p:grpSpPr>
        <p:sp>
          <p:nvSpPr>
            <p:cNvPr id="60" name="Rectangle: Rounded Corners 4">
              <a:extLst>
                <a:ext uri="{FF2B5EF4-FFF2-40B4-BE49-F238E27FC236}">
                  <a16:creationId xmlns="" xmlns:a16="http://schemas.microsoft.com/office/drawing/2014/main" id="{5FB6241A-0E8C-4B40-9812-8281735FF9AB}"/>
                </a:ext>
              </a:extLst>
            </p:cNvPr>
            <p:cNvSpPr/>
            <p:nvPr/>
          </p:nvSpPr>
          <p:spPr>
            <a:xfrm>
              <a:off x="10793235" y="5959391"/>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61" name="Group 6">
              <a:extLst>
                <a:ext uri="{FF2B5EF4-FFF2-40B4-BE49-F238E27FC236}">
                  <a16:creationId xmlns="" xmlns:a16="http://schemas.microsoft.com/office/drawing/2014/main" id="{E78F771C-94B1-4520-857E-D7011BCA2551}"/>
                </a:ext>
              </a:extLst>
            </p:cNvPr>
            <p:cNvGrpSpPr/>
            <p:nvPr/>
          </p:nvGrpSpPr>
          <p:grpSpPr>
            <a:xfrm>
              <a:off x="11207523" y="6306092"/>
              <a:ext cx="319881" cy="465138"/>
              <a:chOff x="10146507" y="3505994"/>
              <a:chExt cx="319881" cy="465138"/>
            </a:xfrm>
            <a:solidFill>
              <a:schemeClr val="tx1">
                <a:lumMod val="65000"/>
                <a:lumOff val="35000"/>
              </a:schemeClr>
            </a:solidFill>
          </p:grpSpPr>
          <p:sp>
            <p:nvSpPr>
              <p:cNvPr id="63" name="AutoShape 30">
                <a:extLst>
                  <a:ext uri="{FF2B5EF4-FFF2-40B4-BE49-F238E27FC236}">
                    <a16:creationId xmlns="" xmlns:a16="http://schemas.microsoft.com/office/drawing/2014/main" id="{25261056-6145-42CA-AB1B-A051CBFA888C}"/>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4" name="AutoShape 31">
                <a:extLst>
                  <a:ext uri="{FF2B5EF4-FFF2-40B4-BE49-F238E27FC236}">
                    <a16:creationId xmlns="" xmlns:a16="http://schemas.microsoft.com/office/drawing/2014/main" id="{56EB33E2-1B1B-4ECC-BFAC-AD4C31AD1251}"/>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62" name="Rectangle 25">
              <a:extLst>
                <a:ext uri="{FF2B5EF4-FFF2-40B4-BE49-F238E27FC236}">
                  <a16:creationId xmlns="" xmlns:a16="http://schemas.microsoft.com/office/drawing/2014/main" id="{4BFBAD52-66EB-414D-ADA7-229C715B5E83}"/>
                </a:ext>
              </a:extLst>
            </p:cNvPr>
            <p:cNvSpPr/>
            <p:nvPr/>
          </p:nvSpPr>
          <p:spPr>
            <a:xfrm>
              <a:off x="12353746" y="6338605"/>
              <a:ext cx="3379692" cy="492443"/>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点击添加您的标题</a:t>
              </a:r>
              <a:endParaRPr lang="en-US" altLang="zh-CN" sz="1400" dirty="0">
                <a:solidFill>
                  <a:schemeClr val="tx1">
                    <a:lumMod val="75000"/>
                    <a:lumOff val="25000"/>
                  </a:schemeClr>
                </a:solidFill>
                <a:cs typeface="+mn-ea"/>
                <a:sym typeface="+mn-lt"/>
              </a:endParaRPr>
            </a:p>
          </p:txBody>
        </p:sp>
      </p:grpSp>
      <p:grpSp>
        <p:nvGrpSpPr>
          <p:cNvPr id="65" name="Group 31">
            <a:extLst>
              <a:ext uri="{FF2B5EF4-FFF2-40B4-BE49-F238E27FC236}">
                <a16:creationId xmlns="" xmlns:a16="http://schemas.microsoft.com/office/drawing/2014/main" id="{2B76FC2C-AC93-4722-803A-7B316D733D80}"/>
              </a:ext>
            </a:extLst>
          </p:cNvPr>
          <p:cNvGrpSpPr/>
          <p:nvPr/>
        </p:nvGrpSpPr>
        <p:grpSpPr>
          <a:xfrm>
            <a:off x="6734090" y="4797649"/>
            <a:ext cx="4782552" cy="724088"/>
            <a:chOff x="10793235" y="7324474"/>
            <a:chExt cx="7652084" cy="1158541"/>
          </a:xfrm>
        </p:grpSpPr>
        <p:sp>
          <p:nvSpPr>
            <p:cNvPr id="66" name="Rectangle: Rounded Corners 5">
              <a:extLst>
                <a:ext uri="{FF2B5EF4-FFF2-40B4-BE49-F238E27FC236}">
                  <a16:creationId xmlns="" xmlns:a16="http://schemas.microsoft.com/office/drawing/2014/main" id="{384CA458-32A3-4A27-8EAE-ECA0DF1703FE}"/>
                </a:ext>
              </a:extLst>
            </p:cNvPr>
            <p:cNvSpPr/>
            <p:nvPr/>
          </p:nvSpPr>
          <p:spPr>
            <a:xfrm>
              <a:off x="10793235" y="7324474"/>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67" name="Group 14">
              <a:extLst>
                <a:ext uri="{FF2B5EF4-FFF2-40B4-BE49-F238E27FC236}">
                  <a16:creationId xmlns="" xmlns:a16="http://schemas.microsoft.com/office/drawing/2014/main" id="{E54679F4-34A6-4981-B987-0B4E0A0210B6}"/>
                </a:ext>
              </a:extLst>
            </p:cNvPr>
            <p:cNvGrpSpPr/>
            <p:nvPr/>
          </p:nvGrpSpPr>
          <p:grpSpPr>
            <a:xfrm>
              <a:off x="11207919" y="7671175"/>
              <a:ext cx="319088" cy="465138"/>
              <a:chOff x="5429367" y="4908078"/>
              <a:chExt cx="319088" cy="465138"/>
            </a:xfrm>
            <a:solidFill>
              <a:schemeClr val="tx1">
                <a:lumMod val="65000"/>
                <a:lumOff val="35000"/>
              </a:schemeClr>
            </a:solidFill>
          </p:grpSpPr>
          <p:sp>
            <p:nvSpPr>
              <p:cNvPr id="69" name="AutoShape 97">
                <a:extLst>
                  <a:ext uri="{FF2B5EF4-FFF2-40B4-BE49-F238E27FC236}">
                    <a16:creationId xmlns="" xmlns:a16="http://schemas.microsoft.com/office/drawing/2014/main" id="{887E67F0-6A3A-4444-A1FF-4783E3D8DE35}"/>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70" name="AutoShape 98">
                <a:extLst>
                  <a:ext uri="{FF2B5EF4-FFF2-40B4-BE49-F238E27FC236}">
                    <a16:creationId xmlns="" xmlns:a16="http://schemas.microsoft.com/office/drawing/2014/main" id="{DED3FD0C-E6E9-4EED-9A8A-FE3952BC31C4}"/>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71" name="AutoShape 99">
                <a:extLst>
                  <a:ext uri="{FF2B5EF4-FFF2-40B4-BE49-F238E27FC236}">
                    <a16:creationId xmlns="" xmlns:a16="http://schemas.microsoft.com/office/drawing/2014/main" id="{31656FE5-58ED-42AB-9E72-F3C92DCFD741}"/>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68" name="Rectangle 26">
              <a:extLst>
                <a:ext uri="{FF2B5EF4-FFF2-40B4-BE49-F238E27FC236}">
                  <a16:creationId xmlns="" xmlns:a16="http://schemas.microsoft.com/office/drawing/2014/main" id="{E6F84B57-3066-41A2-985A-FBC2D88FC64F}"/>
                </a:ext>
              </a:extLst>
            </p:cNvPr>
            <p:cNvSpPr/>
            <p:nvPr/>
          </p:nvSpPr>
          <p:spPr>
            <a:xfrm>
              <a:off x="12353746" y="7703688"/>
              <a:ext cx="3379692" cy="492443"/>
            </a:xfrm>
            <a:prstGeom prst="rect">
              <a:avLst/>
            </a:prstGeom>
          </p:spPr>
          <p:txBody>
            <a:bodyPr wrap="square">
              <a:spAutoFit/>
            </a:bodyPr>
            <a:lstStyle/>
            <a:p>
              <a:r>
                <a:rPr lang="zh-CN" altLang="en-US" sz="1400" dirty="0">
                  <a:solidFill>
                    <a:schemeClr val="tx1">
                      <a:lumMod val="75000"/>
                      <a:lumOff val="25000"/>
                    </a:schemeClr>
                  </a:solidFill>
                  <a:cs typeface="+mn-ea"/>
                  <a:sym typeface="+mn-lt"/>
                </a:rPr>
                <a:t>点击添加您的标题</a:t>
              </a:r>
              <a:endParaRPr lang="en-US" altLang="zh-CN" sz="1400" dirty="0">
                <a:solidFill>
                  <a:schemeClr val="tx1">
                    <a:lumMod val="75000"/>
                    <a:lumOff val="25000"/>
                  </a:schemeClr>
                </a:solidFill>
                <a:cs typeface="+mn-ea"/>
                <a:sym typeface="+mn-lt"/>
              </a:endParaRPr>
            </a:p>
          </p:txBody>
        </p:sp>
      </p:grpSp>
      <p:sp>
        <p:nvSpPr>
          <p:cNvPr id="72" name="Freeform: Shape 30">
            <a:extLst>
              <a:ext uri="{FF2B5EF4-FFF2-40B4-BE49-F238E27FC236}">
                <a16:creationId xmlns="" xmlns:a16="http://schemas.microsoft.com/office/drawing/2014/main" id="{108F5D7F-6C0C-417B-8410-2E2EB4AD5BF7}"/>
              </a:ext>
            </a:extLst>
          </p:cNvPr>
          <p:cNvSpPr/>
          <p:nvPr/>
        </p:nvSpPr>
        <p:spPr>
          <a:xfrm>
            <a:off x="898951" y="1223986"/>
            <a:ext cx="4849727" cy="4849727"/>
          </a:xfrm>
          <a:custGeom>
            <a:avLst/>
            <a:gdLst>
              <a:gd name="connsiteX0" fmla="*/ 7216885 w 14433768"/>
              <a:gd name="connsiteY0" fmla="*/ 723276 h 14433768"/>
              <a:gd name="connsiteX1" fmla="*/ 723276 w 14433768"/>
              <a:gd name="connsiteY1" fmla="*/ 7216885 h 14433768"/>
              <a:gd name="connsiteX2" fmla="*/ 7216885 w 14433768"/>
              <a:gd name="connsiteY2" fmla="*/ 13710493 h 14433768"/>
              <a:gd name="connsiteX3" fmla="*/ 13710493 w 14433768"/>
              <a:gd name="connsiteY3" fmla="*/ 7216885 h 14433768"/>
              <a:gd name="connsiteX4" fmla="*/ 7216885 w 14433768"/>
              <a:gd name="connsiteY4" fmla="*/ 723276 h 14433768"/>
              <a:gd name="connsiteX5" fmla="*/ 7216884 w 14433768"/>
              <a:gd name="connsiteY5" fmla="*/ 0 h 14433768"/>
              <a:gd name="connsiteX6" fmla="*/ 14433768 w 14433768"/>
              <a:gd name="connsiteY6" fmla="*/ 7216884 h 14433768"/>
              <a:gd name="connsiteX7" fmla="*/ 7216884 w 14433768"/>
              <a:gd name="connsiteY7" fmla="*/ 14433768 h 14433768"/>
              <a:gd name="connsiteX8" fmla="*/ 0 w 14433768"/>
              <a:gd name="connsiteY8" fmla="*/ 7216884 h 14433768"/>
              <a:gd name="connsiteX9" fmla="*/ 7216884 w 14433768"/>
              <a:gd name="connsiteY9" fmla="*/ 0 h 14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768" h="14433768">
                <a:moveTo>
                  <a:pt x="7216885" y="723276"/>
                </a:moveTo>
                <a:cubicBezTo>
                  <a:pt x="3630564" y="723276"/>
                  <a:pt x="723276" y="3630564"/>
                  <a:pt x="723276" y="7216885"/>
                </a:cubicBezTo>
                <a:cubicBezTo>
                  <a:pt x="723276" y="10803206"/>
                  <a:pt x="3630564" y="13710493"/>
                  <a:pt x="7216885" y="13710493"/>
                </a:cubicBezTo>
                <a:cubicBezTo>
                  <a:pt x="10803206" y="13710493"/>
                  <a:pt x="13710493" y="10803206"/>
                  <a:pt x="13710493" y="7216885"/>
                </a:cubicBezTo>
                <a:cubicBezTo>
                  <a:pt x="13710493" y="3630564"/>
                  <a:pt x="10803206" y="723276"/>
                  <a:pt x="7216885" y="723276"/>
                </a:cubicBezTo>
                <a:close/>
                <a:moveTo>
                  <a:pt x="7216884" y="0"/>
                </a:moveTo>
                <a:cubicBezTo>
                  <a:pt x="11202659" y="0"/>
                  <a:pt x="14433768" y="3231109"/>
                  <a:pt x="14433768" y="7216884"/>
                </a:cubicBezTo>
                <a:cubicBezTo>
                  <a:pt x="14433768" y="11202659"/>
                  <a:pt x="11202659" y="14433768"/>
                  <a:pt x="7216884" y="14433768"/>
                </a:cubicBezTo>
                <a:cubicBezTo>
                  <a:pt x="3231109" y="14433768"/>
                  <a:pt x="0" y="11202659"/>
                  <a:pt x="0" y="7216884"/>
                </a:cubicBezTo>
                <a:cubicBezTo>
                  <a:pt x="0" y="3231109"/>
                  <a:pt x="3231109" y="0"/>
                  <a:pt x="7216884" y="0"/>
                </a:cubicBez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528" dirty="0">
              <a:cs typeface="+mn-ea"/>
              <a:sym typeface="+mn-lt"/>
            </a:endParaRPr>
          </a:p>
        </p:txBody>
      </p:sp>
      <p:grpSp>
        <p:nvGrpSpPr>
          <p:cNvPr id="73" name="Group 38">
            <a:extLst>
              <a:ext uri="{FF2B5EF4-FFF2-40B4-BE49-F238E27FC236}">
                <a16:creationId xmlns="" xmlns:a16="http://schemas.microsoft.com/office/drawing/2014/main" id="{0BF71FEE-7064-4A58-902C-6BECD68DE08E}"/>
              </a:ext>
            </a:extLst>
          </p:cNvPr>
          <p:cNvGrpSpPr/>
          <p:nvPr/>
        </p:nvGrpSpPr>
        <p:grpSpPr>
          <a:xfrm>
            <a:off x="5164559" y="3223895"/>
            <a:ext cx="849923" cy="849923"/>
            <a:chOff x="8281984" y="4806462"/>
            <a:chExt cx="1359877" cy="1359877"/>
          </a:xfrm>
        </p:grpSpPr>
        <p:sp>
          <p:nvSpPr>
            <p:cNvPr id="74" name="Oval 32">
              <a:extLst>
                <a:ext uri="{FF2B5EF4-FFF2-40B4-BE49-F238E27FC236}">
                  <a16:creationId xmlns="" xmlns:a16="http://schemas.microsoft.com/office/drawing/2014/main" id="{A12DCE56-6632-4D55-AA28-CCADC523095F}"/>
                </a:ext>
              </a:extLst>
            </p:cNvPr>
            <p:cNvSpPr/>
            <p:nvPr/>
          </p:nvSpPr>
          <p:spPr>
            <a:xfrm>
              <a:off x="8281984" y="4806462"/>
              <a:ext cx="1359877" cy="1359877"/>
            </a:xfrm>
            <a:prstGeom prst="ellipse">
              <a:avLst/>
            </a:prstGeom>
            <a:solidFill>
              <a:schemeClr val="accent2"/>
            </a:solidFill>
            <a:ln>
              <a:solidFill>
                <a:schemeClr val="accent2"/>
              </a:solid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75" name="Rectangle 43">
              <a:extLst>
                <a:ext uri="{FF2B5EF4-FFF2-40B4-BE49-F238E27FC236}">
                  <a16:creationId xmlns="" xmlns:a16="http://schemas.microsoft.com/office/drawing/2014/main" id="{D1827FC3-55D5-470E-A1ED-45EFC6350E9C}"/>
                </a:ext>
              </a:extLst>
            </p:cNvPr>
            <p:cNvSpPr/>
            <p:nvPr/>
          </p:nvSpPr>
          <p:spPr>
            <a:xfrm>
              <a:off x="8345478" y="5101680"/>
              <a:ext cx="1232887" cy="825047"/>
            </a:xfrm>
            <a:prstGeom prst="rect">
              <a:avLst/>
            </a:prstGeom>
          </p:spPr>
          <p:txBody>
            <a:bodyPr wrap="square">
              <a:spAutoFit/>
            </a:bodyPr>
            <a:lstStyle/>
            <a:p>
              <a:pPr algn="ctr"/>
              <a:r>
                <a:rPr lang="en-US" sz="2751" dirty="0">
                  <a:solidFill>
                    <a:schemeClr val="bg1"/>
                  </a:solidFill>
                  <a:effectLst>
                    <a:outerShdw blurRad="279400" dist="127000" dir="2700000" algn="tl" rotWithShape="0">
                      <a:prstClr val="black">
                        <a:alpha val="40000"/>
                      </a:prstClr>
                    </a:outerShdw>
                  </a:effectLst>
                  <a:cs typeface="+mn-ea"/>
                  <a:sym typeface="+mn-lt"/>
                </a:rPr>
                <a:t>02</a:t>
              </a:r>
            </a:p>
          </p:txBody>
        </p:sp>
      </p:grpSp>
      <p:grpSp>
        <p:nvGrpSpPr>
          <p:cNvPr id="76" name="Group 37">
            <a:extLst>
              <a:ext uri="{FF2B5EF4-FFF2-40B4-BE49-F238E27FC236}">
                <a16:creationId xmlns="" xmlns:a16="http://schemas.microsoft.com/office/drawing/2014/main" id="{FD8F4126-B605-4606-9588-3F016255D239}"/>
              </a:ext>
            </a:extLst>
          </p:cNvPr>
          <p:cNvGrpSpPr/>
          <p:nvPr/>
        </p:nvGrpSpPr>
        <p:grpSpPr>
          <a:xfrm>
            <a:off x="2898851" y="5395716"/>
            <a:ext cx="849923" cy="849923"/>
            <a:chOff x="4656852" y="8281375"/>
            <a:chExt cx="1359877" cy="1359877"/>
          </a:xfrm>
        </p:grpSpPr>
        <p:sp>
          <p:nvSpPr>
            <p:cNvPr id="77" name="Oval 33">
              <a:extLst>
                <a:ext uri="{FF2B5EF4-FFF2-40B4-BE49-F238E27FC236}">
                  <a16:creationId xmlns="" xmlns:a16="http://schemas.microsoft.com/office/drawing/2014/main" id="{95F4A294-34C6-454F-B8D1-5734A66A7758}"/>
                </a:ext>
              </a:extLst>
            </p:cNvPr>
            <p:cNvSpPr/>
            <p:nvPr/>
          </p:nvSpPr>
          <p:spPr>
            <a:xfrm>
              <a:off x="4656852" y="8281375"/>
              <a:ext cx="1359877" cy="1359877"/>
            </a:xfrm>
            <a:prstGeom prst="ellipse">
              <a:avLst/>
            </a:prstGeom>
            <a:solidFill>
              <a:schemeClr val="accent1"/>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78" name="Rectangle 44">
              <a:extLst>
                <a:ext uri="{FF2B5EF4-FFF2-40B4-BE49-F238E27FC236}">
                  <a16:creationId xmlns="" xmlns:a16="http://schemas.microsoft.com/office/drawing/2014/main" id="{0679F826-2735-46AD-9EE5-F3465AA2BD42}"/>
                </a:ext>
              </a:extLst>
            </p:cNvPr>
            <p:cNvSpPr/>
            <p:nvPr/>
          </p:nvSpPr>
          <p:spPr>
            <a:xfrm>
              <a:off x="4720346" y="8576593"/>
              <a:ext cx="1232887" cy="825047"/>
            </a:xfrm>
            <a:prstGeom prst="rect">
              <a:avLst/>
            </a:prstGeom>
          </p:spPr>
          <p:txBody>
            <a:bodyPr wrap="square">
              <a:spAutoFit/>
            </a:bodyPr>
            <a:lstStyle/>
            <a:p>
              <a:pPr algn="ctr"/>
              <a:r>
                <a:rPr lang="en-US" sz="2751" dirty="0">
                  <a:solidFill>
                    <a:schemeClr val="bg1"/>
                  </a:solidFill>
                  <a:effectLst>
                    <a:outerShdw blurRad="279400" dist="127000" dir="2700000" algn="tl" rotWithShape="0">
                      <a:prstClr val="black">
                        <a:alpha val="40000"/>
                      </a:prstClr>
                    </a:outerShdw>
                  </a:effectLst>
                  <a:cs typeface="+mn-ea"/>
                  <a:sym typeface="+mn-lt"/>
                </a:rPr>
                <a:t>03</a:t>
              </a:r>
            </a:p>
          </p:txBody>
        </p:sp>
      </p:grpSp>
      <p:grpSp>
        <p:nvGrpSpPr>
          <p:cNvPr id="79" name="Group 36">
            <a:extLst>
              <a:ext uri="{FF2B5EF4-FFF2-40B4-BE49-F238E27FC236}">
                <a16:creationId xmlns="" xmlns:a16="http://schemas.microsoft.com/office/drawing/2014/main" id="{EACAF035-3384-44EE-95FA-0EEA05D72A49}"/>
              </a:ext>
            </a:extLst>
          </p:cNvPr>
          <p:cNvGrpSpPr/>
          <p:nvPr/>
        </p:nvGrpSpPr>
        <p:grpSpPr>
          <a:xfrm>
            <a:off x="633143" y="3223894"/>
            <a:ext cx="849923" cy="849923"/>
            <a:chOff x="1031719" y="4806462"/>
            <a:chExt cx="1359877" cy="1359877"/>
          </a:xfrm>
        </p:grpSpPr>
        <p:sp>
          <p:nvSpPr>
            <p:cNvPr id="80" name="Oval 34">
              <a:extLst>
                <a:ext uri="{FF2B5EF4-FFF2-40B4-BE49-F238E27FC236}">
                  <a16:creationId xmlns="" xmlns:a16="http://schemas.microsoft.com/office/drawing/2014/main" id="{8F8DA086-3204-4E52-8D1D-C346764409DC}"/>
                </a:ext>
              </a:extLst>
            </p:cNvPr>
            <p:cNvSpPr/>
            <p:nvPr/>
          </p:nvSpPr>
          <p:spPr>
            <a:xfrm>
              <a:off x="1031719" y="4806462"/>
              <a:ext cx="1359877" cy="1359877"/>
            </a:xfrm>
            <a:prstGeom prst="ellipse">
              <a:avLst/>
            </a:prstGeom>
            <a:solidFill>
              <a:schemeClr val="accent1"/>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81" name="Rectangle 45">
              <a:extLst>
                <a:ext uri="{FF2B5EF4-FFF2-40B4-BE49-F238E27FC236}">
                  <a16:creationId xmlns="" xmlns:a16="http://schemas.microsoft.com/office/drawing/2014/main" id="{3A783183-95B9-4E26-AA32-0839CB6810AB}"/>
                </a:ext>
              </a:extLst>
            </p:cNvPr>
            <p:cNvSpPr/>
            <p:nvPr/>
          </p:nvSpPr>
          <p:spPr>
            <a:xfrm>
              <a:off x="1095213" y="5101680"/>
              <a:ext cx="1232887" cy="825047"/>
            </a:xfrm>
            <a:prstGeom prst="rect">
              <a:avLst/>
            </a:prstGeom>
          </p:spPr>
          <p:txBody>
            <a:bodyPr wrap="square">
              <a:spAutoFit/>
            </a:bodyPr>
            <a:lstStyle/>
            <a:p>
              <a:pPr algn="ctr"/>
              <a:r>
                <a:rPr lang="en-US" sz="2751">
                  <a:solidFill>
                    <a:schemeClr val="bg1"/>
                  </a:solidFill>
                  <a:effectLst>
                    <a:outerShdw blurRad="279400" dist="127000" dir="2700000" algn="tl" rotWithShape="0">
                      <a:prstClr val="black">
                        <a:alpha val="40000"/>
                      </a:prstClr>
                    </a:outerShdw>
                  </a:effectLst>
                  <a:cs typeface="+mn-ea"/>
                  <a:sym typeface="+mn-lt"/>
                </a:rPr>
                <a:t>01</a:t>
              </a:r>
              <a:endParaRPr lang="en-US" sz="2751" dirty="0">
                <a:solidFill>
                  <a:schemeClr val="bg1"/>
                </a:solidFill>
                <a:effectLst>
                  <a:outerShdw blurRad="279400" dist="127000" dir="2700000" algn="tl" rotWithShape="0">
                    <a:prstClr val="black">
                      <a:alpha val="40000"/>
                    </a:prstClr>
                  </a:outerShdw>
                </a:effectLst>
                <a:cs typeface="+mn-ea"/>
                <a:sym typeface="+mn-lt"/>
              </a:endParaRPr>
            </a:p>
          </p:txBody>
        </p:sp>
      </p:grpSp>
    </p:spTree>
    <p:extLst>
      <p:ext uri="{BB962C8B-B14F-4D97-AF65-F5344CB8AC3E}">
        <p14:creationId xmlns:p14="http://schemas.microsoft.com/office/powerpoint/2010/main" val="33637283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45"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2000"/>
                                        <p:tgtEl>
                                          <p:spTgt spid="72"/>
                                        </p:tgtEl>
                                      </p:cBhvr>
                                    </p:animEffect>
                                    <p:anim calcmode="lin" valueType="num">
                                      <p:cBhvr>
                                        <p:cTn id="14" dur="2000" fill="hold"/>
                                        <p:tgtEl>
                                          <p:spTgt spid="72"/>
                                        </p:tgtEl>
                                        <p:attrNameLst>
                                          <p:attrName>ppt_w</p:attrName>
                                        </p:attrNameLst>
                                      </p:cBhvr>
                                      <p:tavLst>
                                        <p:tav tm="0" fmla="#ppt_w*sin(2.5*pi*$)">
                                          <p:val>
                                            <p:fltVal val="0"/>
                                          </p:val>
                                        </p:tav>
                                        <p:tav tm="100000">
                                          <p:val>
                                            <p:fltVal val="1"/>
                                          </p:val>
                                        </p:tav>
                                      </p:tavLst>
                                    </p:anim>
                                    <p:anim calcmode="lin" valueType="num">
                                      <p:cBhvr>
                                        <p:cTn id="15" dur="2000" fill="hold"/>
                                        <p:tgtEl>
                                          <p:spTgt spid="72"/>
                                        </p:tgtEl>
                                        <p:attrNameLst>
                                          <p:attrName>ppt_h</p:attrName>
                                        </p:attrNameLst>
                                      </p:cBhvr>
                                      <p:tavLst>
                                        <p:tav tm="0">
                                          <p:val>
                                            <p:strVal val="#ppt_h"/>
                                          </p:val>
                                        </p:tav>
                                        <p:tav tm="100000">
                                          <p:val>
                                            <p:strVal val="#ppt_h"/>
                                          </p:val>
                                        </p:tav>
                                      </p:tavLst>
                                    </p:anim>
                                  </p:childTnLst>
                                </p:cTn>
                              </p:par>
                              <p:par>
                                <p:cTn id="16" presetID="53" presetClass="entr" presetSubtype="16" fill="hold" nodeType="withEffect">
                                  <p:stCondLst>
                                    <p:cond delay="75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fill="hold"/>
                                        <p:tgtEl>
                                          <p:spTgt spid="73"/>
                                        </p:tgtEl>
                                        <p:attrNameLst>
                                          <p:attrName>ppt_w</p:attrName>
                                        </p:attrNameLst>
                                      </p:cBhvr>
                                      <p:tavLst>
                                        <p:tav tm="0">
                                          <p:val>
                                            <p:fltVal val="0"/>
                                          </p:val>
                                        </p:tav>
                                        <p:tav tm="100000">
                                          <p:val>
                                            <p:strVal val="#ppt_w"/>
                                          </p:val>
                                        </p:tav>
                                      </p:tavLst>
                                    </p:anim>
                                    <p:anim calcmode="lin" valueType="num">
                                      <p:cBhvr>
                                        <p:cTn id="19" dur="500" fill="hold"/>
                                        <p:tgtEl>
                                          <p:spTgt spid="73"/>
                                        </p:tgtEl>
                                        <p:attrNameLst>
                                          <p:attrName>ppt_h</p:attrName>
                                        </p:attrNameLst>
                                      </p:cBhvr>
                                      <p:tavLst>
                                        <p:tav tm="0">
                                          <p:val>
                                            <p:fltVal val="0"/>
                                          </p:val>
                                        </p:tav>
                                        <p:tav tm="100000">
                                          <p:val>
                                            <p:strVal val="#ppt_h"/>
                                          </p:val>
                                        </p:tav>
                                      </p:tavLst>
                                    </p:anim>
                                    <p:animEffect transition="in" filter="fade">
                                      <p:cBhvr>
                                        <p:cTn id="20" dur="500"/>
                                        <p:tgtEl>
                                          <p:spTgt spid="73"/>
                                        </p:tgtEl>
                                      </p:cBhvr>
                                    </p:animEffect>
                                  </p:childTnLst>
                                </p:cTn>
                              </p:par>
                              <p:par>
                                <p:cTn id="21" presetID="53" presetClass="entr" presetSubtype="16" fill="hold" nodeType="withEffect">
                                  <p:stCondLst>
                                    <p:cond delay="75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par>
                                <p:cTn id="26" presetID="53" presetClass="entr" presetSubtype="16" fill="hold" nodeType="withEffect">
                                  <p:stCondLst>
                                    <p:cond delay="75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childTnLst>
                                </p:cTn>
                              </p:par>
                              <p:par>
                                <p:cTn id="31" presetID="2" presetClass="entr" presetSubtype="4" decel="100000" fill="hold" nodeType="withEffect">
                                  <p:stCondLst>
                                    <p:cond delay="125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750" fill="hold"/>
                                        <p:tgtEl>
                                          <p:spTgt spid="52"/>
                                        </p:tgtEl>
                                        <p:attrNameLst>
                                          <p:attrName>ppt_x</p:attrName>
                                        </p:attrNameLst>
                                      </p:cBhvr>
                                      <p:tavLst>
                                        <p:tav tm="0">
                                          <p:val>
                                            <p:strVal val="#ppt_x"/>
                                          </p:val>
                                        </p:tav>
                                        <p:tav tm="100000">
                                          <p:val>
                                            <p:strVal val="#ppt_x"/>
                                          </p:val>
                                        </p:tav>
                                      </p:tavLst>
                                    </p:anim>
                                    <p:anim calcmode="lin" valueType="num">
                                      <p:cBhvr additive="base">
                                        <p:cTn id="34" dur="750" fill="hold"/>
                                        <p:tgtEl>
                                          <p:spTgt spid="52"/>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175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750" fill="hold"/>
                                        <p:tgtEl>
                                          <p:spTgt spid="59"/>
                                        </p:tgtEl>
                                        <p:attrNameLst>
                                          <p:attrName>ppt_x</p:attrName>
                                        </p:attrNameLst>
                                      </p:cBhvr>
                                      <p:tavLst>
                                        <p:tav tm="0">
                                          <p:val>
                                            <p:strVal val="#ppt_x"/>
                                          </p:val>
                                        </p:tav>
                                        <p:tav tm="100000">
                                          <p:val>
                                            <p:strVal val="#ppt_x"/>
                                          </p:val>
                                        </p:tav>
                                      </p:tavLst>
                                    </p:anim>
                                    <p:anim calcmode="lin" valueType="num">
                                      <p:cBhvr additive="base">
                                        <p:cTn id="42" dur="750" fill="hold"/>
                                        <p:tgtEl>
                                          <p:spTgt spid="59"/>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200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750" fill="hold"/>
                                        <p:tgtEl>
                                          <p:spTgt spid="65"/>
                                        </p:tgtEl>
                                        <p:attrNameLst>
                                          <p:attrName>ppt_x</p:attrName>
                                        </p:attrNameLst>
                                      </p:cBhvr>
                                      <p:tavLst>
                                        <p:tav tm="0">
                                          <p:val>
                                            <p:strVal val="#ppt_x"/>
                                          </p:val>
                                        </p:tav>
                                        <p:tav tm="100000">
                                          <p:val>
                                            <p:strVal val="#ppt_x"/>
                                          </p:val>
                                        </p:tav>
                                      </p:tavLst>
                                    </p:anim>
                                    <p:anim calcmode="lin" valueType="num">
                                      <p:cBhvr additive="base">
                                        <p:cTn id="46"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结论分析</a:t>
            </a:r>
          </a:p>
        </p:txBody>
      </p:sp>
      <p:sp>
        <p:nvSpPr>
          <p:cNvPr id="23" name="24 Elipse">
            <a:extLst>
              <a:ext uri="{FF2B5EF4-FFF2-40B4-BE49-F238E27FC236}">
                <a16:creationId xmlns="" xmlns:a16="http://schemas.microsoft.com/office/drawing/2014/main" id="{668A5BCC-6361-49BB-AA1D-F97A1D7A6CDD}"/>
              </a:ext>
            </a:extLst>
          </p:cNvPr>
          <p:cNvSpPr/>
          <p:nvPr/>
        </p:nvSpPr>
        <p:spPr>
          <a:xfrm>
            <a:off x="4412223" y="5896470"/>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i="0" u="none" strike="noStrike" kern="0" cap="none" spc="0" normalizeH="0" baseline="0" noProof="0" dirty="0">
              <a:ln>
                <a:noFill/>
              </a:ln>
              <a:solidFill>
                <a:srgbClr val="262626"/>
              </a:solidFill>
              <a:effectLst/>
              <a:uLnTx/>
              <a:uFillTx/>
              <a:cs typeface="+mn-ea"/>
              <a:sym typeface="+mn-lt"/>
            </a:endParaRPr>
          </a:p>
        </p:txBody>
      </p:sp>
      <p:grpSp>
        <p:nvGrpSpPr>
          <p:cNvPr id="35" name="组合 34">
            <a:extLst>
              <a:ext uri="{FF2B5EF4-FFF2-40B4-BE49-F238E27FC236}">
                <a16:creationId xmlns="" xmlns:a16="http://schemas.microsoft.com/office/drawing/2014/main" id="{F00463F7-886F-4D90-8835-E7E0CF5A5B27}"/>
              </a:ext>
            </a:extLst>
          </p:cNvPr>
          <p:cNvGrpSpPr/>
          <p:nvPr/>
        </p:nvGrpSpPr>
        <p:grpSpPr>
          <a:xfrm>
            <a:off x="4769292" y="1340763"/>
            <a:ext cx="2653416" cy="4876800"/>
            <a:chOff x="968727" y="1378863"/>
            <a:chExt cx="2653416" cy="4876800"/>
          </a:xfrm>
        </p:grpSpPr>
        <p:grpSp>
          <p:nvGrpSpPr>
            <p:cNvPr id="36" name="Group 2">
              <a:extLst>
                <a:ext uri="{FF2B5EF4-FFF2-40B4-BE49-F238E27FC236}">
                  <a16:creationId xmlns="" xmlns:a16="http://schemas.microsoft.com/office/drawing/2014/main" id="{DD6DFFD0-F4A4-4BB9-9873-345096533727}"/>
                </a:ext>
              </a:extLst>
            </p:cNvPr>
            <p:cNvGrpSpPr>
              <a:grpSpLocks noChangeAspect="1"/>
            </p:cNvGrpSpPr>
            <p:nvPr/>
          </p:nvGrpSpPr>
          <p:grpSpPr>
            <a:xfrm>
              <a:off x="968727" y="1378863"/>
              <a:ext cx="2653416" cy="4876800"/>
              <a:chOff x="7866063" y="3917504"/>
              <a:chExt cx="2609850" cy="4796729"/>
            </a:xfrm>
          </p:grpSpPr>
          <p:sp>
            <p:nvSpPr>
              <p:cNvPr id="40" name="Freeform: Shape 8">
                <a:extLst>
                  <a:ext uri="{FF2B5EF4-FFF2-40B4-BE49-F238E27FC236}">
                    <a16:creationId xmlns="" xmlns:a16="http://schemas.microsoft.com/office/drawing/2014/main" id="{04E9154F-CB39-49B6-A265-E34F78A54290}"/>
                  </a:ext>
                </a:extLst>
              </p:cNvPr>
              <p:cNvSpPr/>
              <p:nvPr userDrawn="1"/>
            </p:nvSpPr>
            <p:spPr>
              <a:xfrm flipV="1">
                <a:off x="8139906" y="7542212"/>
                <a:ext cx="1926095" cy="1172021"/>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41" name="Freeform: Shape 9">
                <a:extLst>
                  <a:ext uri="{FF2B5EF4-FFF2-40B4-BE49-F238E27FC236}">
                    <a16:creationId xmlns="" xmlns:a16="http://schemas.microsoft.com/office/drawing/2014/main" id="{5B0274C8-B276-434E-925E-7CD07972B243}"/>
                  </a:ext>
                </a:extLst>
              </p:cNvPr>
              <p:cNvSpPr/>
              <p:nvPr userDrawn="1"/>
            </p:nvSpPr>
            <p:spPr>
              <a:xfrm>
                <a:off x="8139906" y="3917504"/>
                <a:ext cx="1926095" cy="813246"/>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42" name="Rectangle: Rounded Corners 10">
                <a:extLst>
                  <a:ext uri="{FF2B5EF4-FFF2-40B4-BE49-F238E27FC236}">
                    <a16:creationId xmlns="" xmlns:a16="http://schemas.microsoft.com/office/drawing/2014/main" id="{5C918657-271D-4EB5-9598-A786814E249C}"/>
                  </a:ext>
                </a:extLst>
              </p:cNvPr>
              <p:cNvSpPr/>
              <p:nvPr userDrawn="1"/>
            </p:nvSpPr>
            <p:spPr>
              <a:xfrm>
                <a:off x="7866063" y="4694238"/>
                <a:ext cx="2476499" cy="2890837"/>
              </a:xfrm>
              <a:prstGeom prst="roundRect">
                <a:avLst>
                  <a:gd name="adj" fmla="val 18013"/>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43" name="Rectangle: Rounded Corners 13">
                <a:extLst>
                  <a:ext uri="{FF2B5EF4-FFF2-40B4-BE49-F238E27FC236}">
                    <a16:creationId xmlns="" xmlns:a16="http://schemas.microsoft.com/office/drawing/2014/main" id="{AE98B16D-C0DC-43F9-A27F-66A9B7AD3C28}"/>
                  </a:ext>
                </a:extLst>
              </p:cNvPr>
              <p:cNvSpPr/>
              <p:nvPr userDrawn="1"/>
            </p:nvSpPr>
            <p:spPr>
              <a:xfrm>
                <a:off x="7947026" y="4756150"/>
                <a:ext cx="2314574" cy="2724150"/>
              </a:xfrm>
              <a:prstGeom prst="roundRect">
                <a:avLst>
                  <a:gd name="adj" fmla="val 16255"/>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44" name="Freeform: Shape 15">
                <a:extLst>
                  <a:ext uri="{FF2B5EF4-FFF2-40B4-BE49-F238E27FC236}">
                    <a16:creationId xmlns="" xmlns:a16="http://schemas.microsoft.com/office/drawing/2014/main" id="{8E325A15-0E6B-45CE-AEA1-009CA5FB8B84}"/>
                  </a:ext>
                </a:extLst>
              </p:cNvPr>
              <p:cNvSpPr/>
              <p:nvPr userDrawn="1"/>
            </p:nvSpPr>
            <p:spPr>
              <a:xfrm>
                <a:off x="10291366" y="5360988"/>
                <a:ext cx="184547" cy="495300"/>
              </a:xfrm>
              <a:custGeom>
                <a:avLst/>
                <a:gdLst>
                  <a:gd name="connsiteX0" fmla="*/ 51197 w 184547"/>
                  <a:gd name="connsiteY0" fmla="*/ 0 h 495300"/>
                  <a:gd name="connsiteX1" fmla="*/ 117872 w 184547"/>
                  <a:gd name="connsiteY1" fmla="*/ 0 h 495300"/>
                  <a:gd name="connsiteX2" fmla="*/ 134540 w 184547"/>
                  <a:gd name="connsiteY2" fmla="*/ 0 h 495300"/>
                  <a:gd name="connsiteX3" fmla="*/ 134540 w 184547"/>
                  <a:gd name="connsiteY3" fmla="*/ 6904 h 495300"/>
                  <a:gd name="connsiteX4" fmla="*/ 165019 w 184547"/>
                  <a:gd name="connsiteY4" fmla="*/ 19529 h 495300"/>
                  <a:gd name="connsiteX5" fmla="*/ 184547 w 184547"/>
                  <a:gd name="connsiteY5" fmla="*/ 66675 h 495300"/>
                  <a:gd name="connsiteX6" fmla="*/ 184547 w 184547"/>
                  <a:gd name="connsiteY6" fmla="*/ 428625 h 495300"/>
                  <a:gd name="connsiteX7" fmla="*/ 165019 w 184547"/>
                  <a:gd name="connsiteY7" fmla="*/ 475772 h 495300"/>
                  <a:gd name="connsiteX8" fmla="*/ 134540 w 184547"/>
                  <a:gd name="connsiteY8" fmla="*/ 488396 h 495300"/>
                  <a:gd name="connsiteX9" fmla="*/ 134540 w 184547"/>
                  <a:gd name="connsiteY9" fmla="*/ 495300 h 495300"/>
                  <a:gd name="connsiteX10" fmla="*/ 117872 w 184547"/>
                  <a:gd name="connsiteY10" fmla="*/ 495300 h 495300"/>
                  <a:gd name="connsiteX11" fmla="*/ 51197 w 184547"/>
                  <a:gd name="connsiteY11" fmla="*/ 495300 h 495300"/>
                  <a:gd name="connsiteX12" fmla="*/ 0 w 184547"/>
                  <a:gd name="connsiteY12" fmla="*/ 247650 h 495300"/>
                  <a:gd name="connsiteX13" fmla="*/ 51197 w 184547"/>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47" h="495300">
                    <a:moveTo>
                      <a:pt x="51197" y="0"/>
                    </a:moveTo>
                    <a:lnTo>
                      <a:pt x="117872" y="0"/>
                    </a:lnTo>
                    <a:lnTo>
                      <a:pt x="134540" y="0"/>
                    </a:lnTo>
                    <a:lnTo>
                      <a:pt x="134540" y="6904"/>
                    </a:lnTo>
                    <a:lnTo>
                      <a:pt x="165019" y="19529"/>
                    </a:lnTo>
                    <a:cubicBezTo>
                      <a:pt x="177084" y="31595"/>
                      <a:pt x="184547" y="48263"/>
                      <a:pt x="184547" y="66675"/>
                    </a:cubicBezTo>
                    <a:lnTo>
                      <a:pt x="184547" y="428625"/>
                    </a:lnTo>
                    <a:cubicBezTo>
                      <a:pt x="184547" y="447037"/>
                      <a:pt x="177084" y="463706"/>
                      <a:pt x="165019" y="475772"/>
                    </a:cubicBezTo>
                    <a:lnTo>
                      <a:pt x="134540" y="488396"/>
                    </a:lnTo>
                    <a:lnTo>
                      <a:pt x="134540" y="495300"/>
                    </a:lnTo>
                    <a:lnTo>
                      <a:pt x="117872" y="495300"/>
                    </a:lnTo>
                    <a:lnTo>
                      <a:pt x="51197" y="495300"/>
                    </a:lnTo>
                    <a:cubicBezTo>
                      <a:pt x="22922" y="495300"/>
                      <a:pt x="0" y="384423"/>
                      <a:pt x="0" y="247650"/>
                    </a:cubicBezTo>
                    <a:cubicBezTo>
                      <a:pt x="0" y="110877"/>
                      <a:pt x="22922" y="0"/>
                      <a:pt x="5119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45" name="Rectangle: Rounded Corners 16">
                <a:extLst>
                  <a:ext uri="{FF2B5EF4-FFF2-40B4-BE49-F238E27FC236}">
                    <a16:creationId xmlns="" xmlns:a16="http://schemas.microsoft.com/office/drawing/2014/main" id="{51B5DC89-88BF-4D88-9659-CF0A24B3230E}"/>
                  </a:ext>
                </a:extLst>
              </p:cNvPr>
              <p:cNvSpPr/>
              <p:nvPr userDrawn="1"/>
            </p:nvSpPr>
            <p:spPr>
              <a:xfrm>
                <a:off x="10318750" y="6227763"/>
                <a:ext cx="73819" cy="690562"/>
              </a:xfrm>
              <a:prstGeom prst="roundRect">
                <a:avLst>
                  <a:gd name="adj" fmla="val 50000"/>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grpSp>
        <p:pic>
          <p:nvPicPr>
            <p:cNvPr id="39" name="图片占位符 3">
              <a:extLst>
                <a:ext uri="{FF2B5EF4-FFF2-40B4-BE49-F238E27FC236}">
                  <a16:creationId xmlns="" xmlns:a16="http://schemas.microsoft.com/office/drawing/2014/main" id="{177ECF5E-F15D-42D0-8C04-18156FF5ED26}"/>
                </a:ext>
              </a:extLst>
            </p:cNvPr>
            <p:cNvPicPr>
              <a:picLocks noChangeAspect="1"/>
            </p:cNvPicPr>
            <p:nvPr/>
          </p:nvPicPr>
          <p:blipFill>
            <a:blip r:embed="rId2" cstate="print">
              <a:extLst>
                <a:ext uri="{28A0092B-C50C-407E-A947-70E740481C1C}">
                  <a14:useLocalDpi xmlns:a14="http://schemas.microsoft.com/office/drawing/2010/main" val="0"/>
                </a:ext>
              </a:extLst>
            </a:blip>
            <a:srcRect l="21425" r="21425"/>
            <a:stretch/>
          </p:blipFill>
          <p:spPr>
            <a:xfrm>
              <a:off x="1181236" y="2397120"/>
              <a:ext cx="2090057" cy="2438400"/>
            </a:xfrm>
            <a:prstGeom prst="roundRect">
              <a:avLst>
                <a:gd name="adj" fmla="val 11006"/>
              </a:avLst>
            </a:prstGeom>
          </p:spPr>
        </p:pic>
      </p:grpSp>
      <p:sp>
        <p:nvSpPr>
          <p:cNvPr id="46" name="Oval 9">
            <a:extLst>
              <a:ext uri="{FF2B5EF4-FFF2-40B4-BE49-F238E27FC236}">
                <a16:creationId xmlns="" xmlns:a16="http://schemas.microsoft.com/office/drawing/2014/main" id="{09B0EB6B-30EA-4122-9807-24F2FDEC8552}"/>
              </a:ext>
            </a:extLst>
          </p:cNvPr>
          <p:cNvSpPr>
            <a:spLocks noChangeArrowheads="1"/>
          </p:cNvSpPr>
          <p:nvPr/>
        </p:nvSpPr>
        <p:spPr bwMode="auto">
          <a:xfrm>
            <a:off x="8246433" y="2096716"/>
            <a:ext cx="723900" cy="723900"/>
          </a:xfrm>
          <a:prstGeom prst="ellipse">
            <a:avLst/>
          </a:prstGeom>
          <a:solidFill>
            <a:schemeClr val="accent2"/>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7" name="Oval 11">
            <a:extLst>
              <a:ext uri="{FF2B5EF4-FFF2-40B4-BE49-F238E27FC236}">
                <a16:creationId xmlns="" xmlns:a16="http://schemas.microsoft.com/office/drawing/2014/main" id="{0D5712CE-57C9-4AFC-8910-D63B9867DFF8}"/>
              </a:ext>
            </a:extLst>
          </p:cNvPr>
          <p:cNvSpPr>
            <a:spLocks noChangeArrowheads="1"/>
          </p:cNvSpPr>
          <p:nvPr/>
        </p:nvSpPr>
        <p:spPr bwMode="auto">
          <a:xfrm>
            <a:off x="8246433" y="4645982"/>
            <a:ext cx="723900" cy="723900"/>
          </a:xfrm>
          <a:prstGeom prst="ellipse">
            <a:avLst/>
          </a:prstGeom>
          <a:solidFill>
            <a:schemeClr val="accent1"/>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8" name="TextBox 39">
            <a:extLst>
              <a:ext uri="{FF2B5EF4-FFF2-40B4-BE49-F238E27FC236}">
                <a16:creationId xmlns="" xmlns:a16="http://schemas.microsoft.com/office/drawing/2014/main" id="{A7A0AD15-2CB8-4FCF-81D1-FB0783F36A0D}"/>
              </a:ext>
            </a:extLst>
          </p:cNvPr>
          <p:cNvSpPr txBox="1"/>
          <p:nvPr/>
        </p:nvSpPr>
        <p:spPr>
          <a:xfrm>
            <a:off x="9090925" y="2096716"/>
            <a:ext cx="1261884" cy="285078"/>
          </a:xfrm>
          <a:prstGeom prst="rect">
            <a:avLst/>
          </a:prstGeom>
          <a:noFill/>
        </p:spPr>
        <p:txBody>
          <a:bodyPr wrap="none" tIns="0" bIns="0" rtlCol="0" anchor="t">
            <a:spAutoFit/>
          </a:bodyPr>
          <a:lstStyle/>
          <a:p>
            <a:pPr>
              <a:lnSpc>
                <a:spcPct val="150000"/>
              </a:lnSpc>
            </a:pPr>
            <a:r>
              <a:rPr lang="zh-CN" altLang="en-US" sz="1400" dirty="0">
                <a:cs typeface="+mn-ea"/>
                <a:sym typeface="+mn-lt"/>
              </a:rPr>
              <a:t>填写段落标题</a:t>
            </a:r>
          </a:p>
        </p:txBody>
      </p:sp>
      <p:sp>
        <p:nvSpPr>
          <p:cNvPr id="49" name="TextBox 40">
            <a:extLst>
              <a:ext uri="{FF2B5EF4-FFF2-40B4-BE49-F238E27FC236}">
                <a16:creationId xmlns="" xmlns:a16="http://schemas.microsoft.com/office/drawing/2014/main" id="{98AA7ABC-2268-47AE-9A04-088495FC846D}"/>
              </a:ext>
            </a:extLst>
          </p:cNvPr>
          <p:cNvSpPr txBox="1"/>
          <p:nvPr/>
        </p:nvSpPr>
        <p:spPr>
          <a:xfrm>
            <a:off x="9090925" y="2392147"/>
            <a:ext cx="2504727"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50" name="TextBox 41">
            <a:extLst>
              <a:ext uri="{FF2B5EF4-FFF2-40B4-BE49-F238E27FC236}">
                <a16:creationId xmlns="" xmlns:a16="http://schemas.microsoft.com/office/drawing/2014/main" id="{9EC19FA7-1B31-497E-B121-BD453F79E591}"/>
              </a:ext>
            </a:extLst>
          </p:cNvPr>
          <p:cNvSpPr txBox="1"/>
          <p:nvPr/>
        </p:nvSpPr>
        <p:spPr>
          <a:xfrm>
            <a:off x="9090925" y="4638997"/>
            <a:ext cx="1261884" cy="285078"/>
          </a:xfrm>
          <a:prstGeom prst="rect">
            <a:avLst/>
          </a:prstGeom>
          <a:noFill/>
        </p:spPr>
        <p:txBody>
          <a:bodyPr wrap="none" tIns="0" bIns="0" rtlCol="0" anchor="t">
            <a:spAutoFit/>
          </a:bodyPr>
          <a:lstStyle/>
          <a:p>
            <a:pPr>
              <a:lnSpc>
                <a:spcPct val="150000"/>
              </a:lnSpc>
            </a:pPr>
            <a:r>
              <a:rPr lang="zh-CN" altLang="en-US" sz="1400" dirty="0">
                <a:cs typeface="+mn-ea"/>
                <a:sym typeface="+mn-lt"/>
              </a:rPr>
              <a:t>填写段落标题</a:t>
            </a:r>
          </a:p>
        </p:txBody>
      </p:sp>
      <p:sp>
        <p:nvSpPr>
          <p:cNvPr id="51" name="TextBox 42">
            <a:extLst>
              <a:ext uri="{FF2B5EF4-FFF2-40B4-BE49-F238E27FC236}">
                <a16:creationId xmlns="" xmlns:a16="http://schemas.microsoft.com/office/drawing/2014/main" id="{44BC3267-B09D-48F6-8F76-24AB6D3548CA}"/>
              </a:ext>
            </a:extLst>
          </p:cNvPr>
          <p:cNvSpPr txBox="1"/>
          <p:nvPr/>
        </p:nvSpPr>
        <p:spPr>
          <a:xfrm>
            <a:off x="9090925" y="4934428"/>
            <a:ext cx="2504727"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52" name="Freeform 7">
            <a:extLst>
              <a:ext uri="{FF2B5EF4-FFF2-40B4-BE49-F238E27FC236}">
                <a16:creationId xmlns="" xmlns:a16="http://schemas.microsoft.com/office/drawing/2014/main" id="{FD446ADC-B0C8-493D-A97A-F2AB84A733C3}"/>
              </a:ext>
            </a:extLst>
          </p:cNvPr>
          <p:cNvSpPr>
            <a:spLocks noEditPoints="1"/>
          </p:cNvSpPr>
          <p:nvPr/>
        </p:nvSpPr>
        <p:spPr bwMode="auto">
          <a:xfrm>
            <a:off x="8425381" y="4851467"/>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3" name="Freeform 11">
            <a:extLst>
              <a:ext uri="{FF2B5EF4-FFF2-40B4-BE49-F238E27FC236}">
                <a16:creationId xmlns="" xmlns:a16="http://schemas.microsoft.com/office/drawing/2014/main" id="{0F18C97B-802A-408B-B3AF-46EA44591B9E}"/>
              </a:ext>
            </a:extLst>
          </p:cNvPr>
          <p:cNvSpPr>
            <a:spLocks noEditPoints="1"/>
          </p:cNvSpPr>
          <p:nvPr/>
        </p:nvSpPr>
        <p:spPr bwMode="auto">
          <a:xfrm>
            <a:off x="8459659" y="2264053"/>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4" name="Oval 10">
            <a:extLst>
              <a:ext uri="{FF2B5EF4-FFF2-40B4-BE49-F238E27FC236}">
                <a16:creationId xmlns="" xmlns:a16="http://schemas.microsoft.com/office/drawing/2014/main" id="{C6BEB7CF-2A70-4EBB-8835-F0222D53CE61}"/>
              </a:ext>
            </a:extLst>
          </p:cNvPr>
          <p:cNvSpPr>
            <a:spLocks noChangeArrowheads="1"/>
          </p:cNvSpPr>
          <p:nvPr/>
        </p:nvSpPr>
        <p:spPr bwMode="auto">
          <a:xfrm>
            <a:off x="931139" y="2019844"/>
            <a:ext cx="719138" cy="723900"/>
          </a:xfrm>
          <a:prstGeom prst="ellipse">
            <a:avLst/>
          </a:prstGeom>
          <a:solidFill>
            <a:schemeClr val="accent1"/>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55" name="Oval 12">
            <a:extLst>
              <a:ext uri="{FF2B5EF4-FFF2-40B4-BE49-F238E27FC236}">
                <a16:creationId xmlns="" xmlns:a16="http://schemas.microsoft.com/office/drawing/2014/main" id="{D9197A9F-10AB-4190-852C-86ECBC0A68AE}"/>
              </a:ext>
            </a:extLst>
          </p:cNvPr>
          <p:cNvSpPr>
            <a:spLocks noChangeArrowheads="1"/>
          </p:cNvSpPr>
          <p:nvPr/>
        </p:nvSpPr>
        <p:spPr bwMode="auto">
          <a:xfrm>
            <a:off x="931139" y="4684444"/>
            <a:ext cx="719138" cy="723900"/>
          </a:xfrm>
          <a:prstGeom prst="ellipse">
            <a:avLst/>
          </a:prstGeom>
          <a:solidFill>
            <a:schemeClr val="accent2"/>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56" name="TextBox 43">
            <a:extLst>
              <a:ext uri="{FF2B5EF4-FFF2-40B4-BE49-F238E27FC236}">
                <a16:creationId xmlns="" xmlns:a16="http://schemas.microsoft.com/office/drawing/2014/main" id="{6BAE9D9F-DB2F-4CD9-9404-9104BC7D438B}"/>
              </a:ext>
            </a:extLst>
          </p:cNvPr>
          <p:cNvSpPr txBox="1"/>
          <p:nvPr/>
        </p:nvSpPr>
        <p:spPr>
          <a:xfrm>
            <a:off x="1797725" y="2019844"/>
            <a:ext cx="1261884" cy="285078"/>
          </a:xfrm>
          <a:prstGeom prst="rect">
            <a:avLst/>
          </a:prstGeom>
          <a:noFill/>
        </p:spPr>
        <p:txBody>
          <a:bodyPr wrap="none" tIns="0" bIns="0" rtlCol="0" anchor="t">
            <a:spAutoFit/>
          </a:bodyPr>
          <a:lstStyle/>
          <a:p>
            <a:pPr>
              <a:lnSpc>
                <a:spcPct val="150000"/>
              </a:lnSpc>
            </a:pPr>
            <a:r>
              <a:rPr lang="zh-CN" altLang="en-US" sz="1400" dirty="0">
                <a:cs typeface="+mn-ea"/>
                <a:sym typeface="+mn-lt"/>
              </a:rPr>
              <a:t>填写段落标题</a:t>
            </a:r>
          </a:p>
        </p:txBody>
      </p:sp>
      <p:sp>
        <p:nvSpPr>
          <p:cNvPr id="57" name="TextBox 44">
            <a:extLst>
              <a:ext uri="{FF2B5EF4-FFF2-40B4-BE49-F238E27FC236}">
                <a16:creationId xmlns="" xmlns:a16="http://schemas.microsoft.com/office/drawing/2014/main" id="{F47D0A81-9BEE-4EAE-B4DF-95DCA49FE950}"/>
              </a:ext>
            </a:extLst>
          </p:cNvPr>
          <p:cNvSpPr txBox="1"/>
          <p:nvPr/>
        </p:nvSpPr>
        <p:spPr>
          <a:xfrm>
            <a:off x="1797725" y="2315275"/>
            <a:ext cx="2485598"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58" name="TextBox 45">
            <a:extLst>
              <a:ext uri="{FF2B5EF4-FFF2-40B4-BE49-F238E27FC236}">
                <a16:creationId xmlns="" xmlns:a16="http://schemas.microsoft.com/office/drawing/2014/main" id="{793439E7-7E48-447E-89B2-1F03332CB6FB}"/>
              </a:ext>
            </a:extLst>
          </p:cNvPr>
          <p:cNvSpPr txBox="1"/>
          <p:nvPr/>
        </p:nvSpPr>
        <p:spPr>
          <a:xfrm>
            <a:off x="1797725" y="4677459"/>
            <a:ext cx="1261884" cy="285078"/>
          </a:xfrm>
          <a:prstGeom prst="rect">
            <a:avLst/>
          </a:prstGeom>
          <a:noFill/>
        </p:spPr>
        <p:txBody>
          <a:bodyPr wrap="none" tIns="0" bIns="0" rtlCol="0" anchor="t">
            <a:spAutoFit/>
          </a:bodyPr>
          <a:lstStyle/>
          <a:p>
            <a:pPr>
              <a:lnSpc>
                <a:spcPct val="150000"/>
              </a:lnSpc>
            </a:pPr>
            <a:r>
              <a:rPr lang="zh-CN" altLang="en-US" sz="1400" dirty="0">
                <a:cs typeface="+mn-ea"/>
                <a:sym typeface="+mn-lt"/>
              </a:rPr>
              <a:t>填写段落标题</a:t>
            </a:r>
          </a:p>
        </p:txBody>
      </p:sp>
      <p:sp>
        <p:nvSpPr>
          <p:cNvPr id="59" name="TextBox 46">
            <a:extLst>
              <a:ext uri="{FF2B5EF4-FFF2-40B4-BE49-F238E27FC236}">
                <a16:creationId xmlns="" xmlns:a16="http://schemas.microsoft.com/office/drawing/2014/main" id="{2E0703CA-FD4D-4F88-92D1-85A57AC5263C}"/>
              </a:ext>
            </a:extLst>
          </p:cNvPr>
          <p:cNvSpPr txBox="1"/>
          <p:nvPr/>
        </p:nvSpPr>
        <p:spPr>
          <a:xfrm>
            <a:off x="1797725" y="4972890"/>
            <a:ext cx="2485598"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60" name="Freeform 9">
            <a:extLst>
              <a:ext uri="{FF2B5EF4-FFF2-40B4-BE49-F238E27FC236}">
                <a16:creationId xmlns="" xmlns:a16="http://schemas.microsoft.com/office/drawing/2014/main" id="{FA2A4019-E80E-4FDA-AC9D-F75D6AE40B18}"/>
              </a:ext>
            </a:extLst>
          </p:cNvPr>
          <p:cNvSpPr>
            <a:spLocks noEditPoints="1"/>
          </p:cNvSpPr>
          <p:nvPr/>
        </p:nvSpPr>
        <p:spPr bwMode="auto">
          <a:xfrm>
            <a:off x="1115446" y="2198792"/>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1" name="Freeform 19">
            <a:extLst>
              <a:ext uri="{FF2B5EF4-FFF2-40B4-BE49-F238E27FC236}">
                <a16:creationId xmlns="" xmlns:a16="http://schemas.microsoft.com/office/drawing/2014/main" id="{C2E47F24-9F7E-4921-BB03-D64D88FC4399}"/>
              </a:ext>
            </a:extLst>
          </p:cNvPr>
          <p:cNvSpPr>
            <a:spLocks noEditPoints="1"/>
          </p:cNvSpPr>
          <p:nvPr/>
        </p:nvSpPr>
        <p:spPr bwMode="auto">
          <a:xfrm>
            <a:off x="1107706" y="4888272"/>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Tree>
    <p:extLst>
      <p:ext uri="{BB962C8B-B14F-4D97-AF65-F5344CB8AC3E}">
        <p14:creationId xmlns:p14="http://schemas.microsoft.com/office/powerpoint/2010/main" val="1054034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1000" fill="hold"/>
                                        <p:tgtEl>
                                          <p:spTgt spid="46"/>
                                        </p:tgtEl>
                                        <p:attrNameLst>
                                          <p:attrName>ppt_x</p:attrName>
                                        </p:attrNameLst>
                                      </p:cBhvr>
                                      <p:tavLst>
                                        <p:tav tm="0">
                                          <p:val>
                                            <p:strVal val="0-#ppt_w/2"/>
                                          </p:val>
                                        </p:tav>
                                        <p:tav tm="100000">
                                          <p:val>
                                            <p:strVal val="#ppt_x"/>
                                          </p:val>
                                        </p:tav>
                                      </p:tavLst>
                                    </p:anim>
                                    <p:anim calcmode="lin" valueType="num">
                                      <p:cBhvr additive="base">
                                        <p:cTn id="17" dur="10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1000" fill="hold"/>
                                        <p:tgtEl>
                                          <p:spTgt spid="47"/>
                                        </p:tgtEl>
                                        <p:attrNameLst>
                                          <p:attrName>ppt_x</p:attrName>
                                        </p:attrNameLst>
                                      </p:cBhvr>
                                      <p:tavLst>
                                        <p:tav tm="0">
                                          <p:val>
                                            <p:strVal val="0-#ppt_w/2"/>
                                          </p:val>
                                        </p:tav>
                                        <p:tav tm="100000">
                                          <p:val>
                                            <p:strVal val="#ppt_x"/>
                                          </p:val>
                                        </p:tav>
                                      </p:tavLst>
                                    </p:anim>
                                    <p:anim calcmode="lin" valueType="num">
                                      <p:cBhvr additive="base">
                                        <p:cTn id="21" dur="1000" fill="hold"/>
                                        <p:tgtEl>
                                          <p:spTgt spid="47"/>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1+#ppt_w/2"/>
                                          </p:val>
                                        </p:tav>
                                        <p:tav tm="100000">
                                          <p:val>
                                            <p:strVal val="#ppt_x"/>
                                          </p:val>
                                        </p:tav>
                                      </p:tavLst>
                                    </p:anim>
                                    <p:anim calcmode="lin" valueType="num">
                                      <p:cBhvr additive="base">
                                        <p:cTn id="44" dur="10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1000" fill="hold"/>
                                        <p:tgtEl>
                                          <p:spTgt spid="55"/>
                                        </p:tgtEl>
                                        <p:attrNameLst>
                                          <p:attrName>ppt_x</p:attrName>
                                        </p:attrNameLst>
                                      </p:cBhvr>
                                      <p:tavLst>
                                        <p:tav tm="0">
                                          <p:val>
                                            <p:strVal val="1+#ppt_w/2"/>
                                          </p:val>
                                        </p:tav>
                                        <p:tav tm="100000">
                                          <p:val>
                                            <p:strVal val="#ppt_x"/>
                                          </p:val>
                                        </p:tav>
                                      </p:tavLst>
                                    </p:anim>
                                    <p:anim calcmode="lin" valueType="num">
                                      <p:cBhvr additive="base">
                                        <p:cTn id="48" dur="1000" fill="hold"/>
                                        <p:tgtEl>
                                          <p:spTgt spid="55"/>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animBg="1"/>
      <p:bldP spid="47" grpId="0" animBg="1"/>
      <p:bldP spid="48" grpId="0"/>
      <p:bldP spid="49" grpId="0"/>
      <p:bldP spid="50" grpId="0"/>
      <p:bldP spid="51" grpId="0"/>
      <p:bldP spid="52" grpId="0" animBg="1"/>
      <p:bldP spid="53" grpId="0" animBg="1"/>
      <p:bldP spid="54" grpId="0" animBg="1"/>
      <p:bldP spid="55" grpId="0" animBg="1"/>
      <p:bldP spid="56" grpId="0"/>
      <p:bldP spid="57" grpId="0"/>
      <p:bldP spid="58" grpId="0"/>
      <p:bldP spid="59" grpId="0"/>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结论分析</a:t>
            </a:r>
          </a:p>
        </p:txBody>
      </p:sp>
      <p:sp>
        <p:nvSpPr>
          <p:cNvPr id="43" name="Oval 7">
            <a:extLst>
              <a:ext uri="{FF2B5EF4-FFF2-40B4-BE49-F238E27FC236}">
                <a16:creationId xmlns="" xmlns:a16="http://schemas.microsoft.com/office/drawing/2014/main" id="{278F7A31-8D99-4CBA-9AB1-D5ABF94C4EC0}"/>
              </a:ext>
            </a:extLst>
          </p:cNvPr>
          <p:cNvSpPr>
            <a:spLocks noChangeArrowheads="1"/>
          </p:cNvSpPr>
          <p:nvPr/>
        </p:nvSpPr>
        <p:spPr bwMode="auto">
          <a:xfrm rot="2700000">
            <a:off x="4267890" y="4532651"/>
            <a:ext cx="951437" cy="940925"/>
          </a:xfrm>
          <a:prstGeom prst="roundRect">
            <a:avLst/>
          </a:prstGeom>
          <a:solidFill>
            <a:schemeClr val="accent2"/>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44" name="Freeform 6">
            <a:extLst>
              <a:ext uri="{FF2B5EF4-FFF2-40B4-BE49-F238E27FC236}">
                <a16:creationId xmlns="" xmlns:a16="http://schemas.microsoft.com/office/drawing/2014/main" id="{37FE9A25-1CD0-40F5-AD2F-1BB36A8E03AC}"/>
              </a:ext>
            </a:extLst>
          </p:cNvPr>
          <p:cNvSpPr>
            <a:spLocks noEditPoints="1" noChangeArrowheads="1"/>
          </p:cNvSpPr>
          <p:nvPr/>
        </p:nvSpPr>
        <p:spPr bwMode="auto">
          <a:xfrm>
            <a:off x="4474009" y="4833259"/>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sp>
        <p:nvSpPr>
          <p:cNvPr id="45" name="Oval 13">
            <a:extLst>
              <a:ext uri="{FF2B5EF4-FFF2-40B4-BE49-F238E27FC236}">
                <a16:creationId xmlns="" xmlns:a16="http://schemas.microsoft.com/office/drawing/2014/main" id="{8794D70D-0063-4006-ABBA-4702042F931C}"/>
              </a:ext>
            </a:extLst>
          </p:cNvPr>
          <p:cNvSpPr>
            <a:spLocks noChangeArrowheads="1"/>
          </p:cNvSpPr>
          <p:nvPr/>
        </p:nvSpPr>
        <p:spPr bwMode="auto">
          <a:xfrm rot="2700000">
            <a:off x="9907013" y="4532651"/>
            <a:ext cx="951437" cy="940925"/>
          </a:xfrm>
          <a:prstGeom prst="roundRect">
            <a:avLst/>
          </a:prstGeom>
          <a:solidFill>
            <a:schemeClr val="accent2"/>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46" name="Freeform 7">
            <a:extLst>
              <a:ext uri="{FF2B5EF4-FFF2-40B4-BE49-F238E27FC236}">
                <a16:creationId xmlns="" xmlns:a16="http://schemas.microsoft.com/office/drawing/2014/main" id="{F9B183BD-2C7C-4394-A5D5-E440AF4A17B9}"/>
              </a:ext>
            </a:extLst>
          </p:cNvPr>
          <p:cNvSpPr>
            <a:spLocks noEditPoints="1" noChangeArrowheads="1"/>
          </p:cNvSpPr>
          <p:nvPr/>
        </p:nvSpPr>
        <p:spPr bwMode="auto">
          <a:xfrm>
            <a:off x="10115347" y="4778008"/>
            <a:ext cx="510625" cy="467532"/>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90170" tIns="46990" rIns="90170" bIns="46990"/>
          <a:lstStyle/>
          <a:p>
            <a:endParaRPr lang="zh-CN" altLang="en-US" dirty="0">
              <a:solidFill>
                <a:schemeClr val="tx1">
                  <a:lumMod val="75000"/>
                  <a:lumOff val="25000"/>
                </a:schemeClr>
              </a:solidFill>
              <a:cs typeface="+mn-ea"/>
              <a:sym typeface="+mn-lt"/>
            </a:endParaRPr>
          </a:p>
        </p:txBody>
      </p:sp>
      <p:sp>
        <p:nvSpPr>
          <p:cNvPr id="47" name="Oval 4">
            <a:extLst>
              <a:ext uri="{FF2B5EF4-FFF2-40B4-BE49-F238E27FC236}">
                <a16:creationId xmlns="" xmlns:a16="http://schemas.microsoft.com/office/drawing/2014/main" id="{68F6BB17-760E-4115-9B31-3015212DB998}"/>
              </a:ext>
            </a:extLst>
          </p:cNvPr>
          <p:cNvSpPr>
            <a:spLocks noChangeArrowheads="1"/>
          </p:cNvSpPr>
          <p:nvPr/>
        </p:nvSpPr>
        <p:spPr bwMode="auto">
          <a:xfrm rot="2700000">
            <a:off x="1509071" y="2218188"/>
            <a:ext cx="951437" cy="940925"/>
          </a:xfrm>
          <a:prstGeom prst="roundRect">
            <a:avLst/>
          </a:prstGeom>
          <a:solidFill>
            <a:schemeClr val="accent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48" name="Freeform 8">
            <a:extLst>
              <a:ext uri="{FF2B5EF4-FFF2-40B4-BE49-F238E27FC236}">
                <a16:creationId xmlns="" xmlns:a16="http://schemas.microsoft.com/office/drawing/2014/main" id="{13E513F6-CAEF-4FE6-BADF-3C33C6240851}"/>
              </a:ext>
            </a:extLst>
          </p:cNvPr>
          <p:cNvSpPr>
            <a:spLocks noEditPoints="1" noChangeArrowheads="1"/>
          </p:cNvSpPr>
          <p:nvPr/>
        </p:nvSpPr>
        <p:spPr bwMode="auto">
          <a:xfrm>
            <a:off x="1812845" y="2443933"/>
            <a:ext cx="343888" cy="5067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4F5F7"/>
          </a:solidFill>
          <a:ln>
            <a:noFill/>
          </a:ln>
        </p:spPr>
        <p:txBody>
          <a:bodyPr/>
          <a:lstStyle/>
          <a:p>
            <a:endParaRPr lang="zh-CN" altLang="en-US" dirty="0">
              <a:solidFill>
                <a:schemeClr val="tx1">
                  <a:lumMod val="75000"/>
                  <a:lumOff val="25000"/>
                </a:schemeClr>
              </a:solidFill>
              <a:cs typeface="+mn-ea"/>
              <a:sym typeface="+mn-lt"/>
            </a:endParaRPr>
          </a:p>
        </p:txBody>
      </p:sp>
      <p:sp>
        <p:nvSpPr>
          <p:cNvPr id="49" name="Oval 10">
            <a:extLst>
              <a:ext uri="{FF2B5EF4-FFF2-40B4-BE49-F238E27FC236}">
                <a16:creationId xmlns="" xmlns:a16="http://schemas.microsoft.com/office/drawing/2014/main" id="{F0850D55-3E59-4EE1-AE6D-C352DE1CE49D}"/>
              </a:ext>
            </a:extLst>
          </p:cNvPr>
          <p:cNvSpPr>
            <a:spLocks noChangeArrowheads="1"/>
          </p:cNvSpPr>
          <p:nvPr/>
        </p:nvSpPr>
        <p:spPr bwMode="auto">
          <a:xfrm rot="2700000">
            <a:off x="7038097" y="2218188"/>
            <a:ext cx="951438" cy="940925"/>
          </a:xfrm>
          <a:prstGeom prst="roundRect">
            <a:avLst/>
          </a:prstGeom>
          <a:solidFill>
            <a:schemeClr val="accent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50" name="Freeform 11">
            <a:extLst>
              <a:ext uri="{FF2B5EF4-FFF2-40B4-BE49-F238E27FC236}">
                <a16:creationId xmlns="" xmlns:a16="http://schemas.microsoft.com/office/drawing/2014/main" id="{FFF1EA00-5098-4BFD-9041-581D27C7C870}"/>
              </a:ext>
            </a:extLst>
          </p:cNvPr>
          <p:cNvSpPr>
            <a:spLocks noEditPoints="1" noChangeArrowheads="1"/>
          </p:cNvSpPr>
          <p:nvPr/>
        </p:nvSpPr>
        <p:spPr bwMode="auto">
          <a:xfrm>
            <a:off x="7296914" y="2483658"/>
            <a:ext cx="434189" cy="42730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4F5F7"/>
          </a:solidFill>
          <a:ln>
            <a:noFill/>
          </a:ln>
        </p:spPr>
        <p:txBody>
          <a:bodyPr/>
          <a:lstStyle/>
          <a:p>
            <a:endParaRPr lang="zh-CN" altLang="en-US" dirty="0">
              <a:solidFill>
                <a:schemeClr val="tx1">
                  <a:lumMod val="75000"/>
                  <a:lumOff val="25000"/>
                </a:schemeClr>
              </a:solidFill>
              <a:cs typeface="+mn-ea"/>
              <a:sym typeface="+mn-lt"/>
            </a:endParaRPr>
          </a:p>
        </p:txBody>
      </p:sp>
      <p:grpSp>
        <p:nvGrpSpPr>
          <p:cNvPr id="51" name="组合 50">
            <a:extLst>
              <a:ext uri="{FF2B5EF4-FFF2-40B4-BE49-F238E27FC236}">
                <a16:creationId xmlns="" xmlns:a16="http://schemas.microsoft.com/office/drawing/2014/main" id="{806C9A31-A9E9-417D-B694-C75A3B7EFD48}"/>
              </a:ext>
            </a:extLst>
          </p:cNvPr>
          <p:cNvGrpSpPr/>
          <p:nvPr/>
        </p:nvGrpSpPr>
        <p:grpSpPr>
          <a:xfrm>
            <a:off x="1009697" y="3779645"/>
            <a:ext cx="1972963" cy="1465895"/>
            <a:chOff x="1009697" y="3416788"/>
            <a:chExt cx="1972963" cy="1465895"/>
          </a:xfrm>
        </p:grpSpPr>
        <p:sp>
          <p:nvSpPr>
            <p:cNvPr id="52" name="TextBox 76">
              <a:extLst>
                <a:ext uri="{FF2B5EF4-FFF2-40B4-BE49-F238E27FC236}">
                  <a16:creationId xmlns="" xmlns:a16="http://schemas.microsoft.com/office/drawing/2014/main" id="{6DE16687-E298-4995-869A-F8F521000B89}"/>
                </a:ext>
              </a:extLst>
            </p:cNvPr>
            <p:cNvSpPr txBox="1"/>
            <p:nvPr/>
          </p:nvSpPr>
          <p:spPr>
            <a:xfrm>
              <a:off x="1346580" y="3416788"/>
              <a:ext cx="1299196" cy="369332"/>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添加标题</a:t>
              </a:r>
            </a:p>
          </p:txBody>
        </p:sp>
        <p:sp>
          <p:nvSpPr>
            <p:cNvPr id="53" name="文本框 52">
              <a:extLst>
                <a:ext uri="{FF2B5EF4-FFF2-40B4-BE49-F238E27FC236}">
                  <a16:creationId xmlns="" xmlns:a16="http://schemas.microsoft.com/office/drawing/2014/main" id="{0BF91739-A160-4B9E-8411-C1A556C58CE2}"/>
                </a:ext>
              </a:extLst>
            </p:cNvPr>
            <p:cNvSpPr txBox="1"/>
            <p:nvPr/>
          </p:nvSpPr>
          <p:spPr>
            <a:xfrm>
              <a:off x="1009697"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54" name="组合 53">
            <a:extLst>
              <a:ext uri="{FF2B5EF4-FFF2-40B4-BE49-F238E27FC236}">
                <a16:creationId xmlns="" xmlns:a16="http://schemas.microsoft.com/office/drawing/2014/main" id="{8E6EEF4F-6D4F-4642-8C2D-37D06298E5EB}"/>
              </a:ext>
            </a:extLst>
          </p:cNvPr>
          <p:cNvGrpSpPr/>
          <p:nvPr/>
        </p:nvGrpSpPr>
        <p:grpSpPr>
          <a:xfrm>
            <a:off x="3721421" y="2695815"/>
            <a:ext cx="1972963" cy="1465895"/>
            <a:chOff x="3721421" y="2332958"/>
            <a:chExt cx="1972963" cy="1465895"/>
          </a:xfrm>
        </p:grpSpPr>
        <p:sp>
          <p:nvSpPr>
            <p:cNvPr id="55" name="TextBox 76">
              <a:extLst>
                <a:ext uri="{FF2B5EF4-FFF2-40B4-BE49-F238E27FC236}">
                  <a16:creationId xmlns="" xmlns:a16="http://schemas.microsoft.com/office/drawing/2014/main" id="{696014FC-FF34-4687-AA38-C4E4E55E8757}"/>
                </a:ext>
              </a:extLst>
            </p:cNvPr>
            <p:cNvSpPr txBox="1"/>
            <p:nvPr/>
          </p:nvSpPr>
          <p:spPr>
            <a:xfrm>
              <a:off x="4058304" y="2332958"/>
              <a:ext cx="1299196" cy="369332"/>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添加标题</a:t>
              </a:r>
            </a:p>
          </p:txBody>
        </p:sp>
        <p:sp>
          <p:nvSpPr>
            <p:cNvPr id="56" name="文本框 55">
              <a:extLst>
                <a:ext uri="{FF2B5EF4-FFF2-40B4-BE49-F238E27FC236}">
                  <a16:creationId xmlns="" xmlns:a16="http://schemas.microsoft.com/office/drawing/2014/main" id="{3B663B90-40F7-4F7F-B5DC-655370C38395}"/>
                </a:ext>
              </a:extLst>
            </p:cNvPr>
            <p:cNvSpPr txBox="1"/>
            <p:nvPr/>
          </p:nvSpPr>
          <p:spPr>
            <a:xfrm>
              <a:off x="3721421"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57" name="组合 56">
            <a:extLst>
              <a:ext uri="{FF2B5EF4-FFF2-40B4-BE49-F238E27FC236}">
                <a16:creationId xmlns="" xmlns:a16="http://schemas.microsoft.com/office/drawing/2014/main" id="{3BF4C1A3-DCBC-406A-8C97-DB1897C146B0}"/>
              </a:ext>
            </a:extLst>
          </p:cNvPr>
          <p:cNvGrpSpPr/>
          <p:nvPr/>
        </p:nvGrpSpPr>
        <p:grpSpPr>
          <a:xfrm>
            <a:off x="6531873" y="3779645"/>
            <a:ext cx="1972963" cy="1465895"/>
            <a:chOff x="6531873" y="3416788"/>
            <a:chExt cx="1972963" cy="1465895"/>
          </a:xfrm>
        </p:grpSpPr>
        <p:sp>
          <p:nvSpPr>
            <p:cNvPr id="58" name="TextBox 76">
              <a:extLst>
                <a:ext uri="{FF2B5EF4-FFF2-40B4-BE49-F238E27FC236}">
                  <a16:creationId xmlns="" xmlns:a16="http://schemas.microsoft.com/office/drawing/2014/main" id="{F523DF94-2C89-45B7-A219-EC371E9452C2}"/>
                </a:ext>
              </a:extLst>
            </p:cNvPr>
            <p:cNvSpPr txBox="1"/>
            <p:nvPr/>
          </p:nvSpPr>
          <p:spPr>
            <a:xfrm>
              <a:off x="6868756" y="3416788"/>
              <a:ext cx="1299196" cy="369332"/>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添加标题</a:t>
              </a:r>
            </a:p>
          </p:txBody>
        </p:sp>
        <p:sp>
          <p:nvSpPr>
            <p:cNvPr id="59" name="文本框 58">
              <a:extLst>
                <a:ext uri="{FF2B5EF4-FFF2-40B4-BE49-F238E27FC236}">
                  <a16:creationId xmlns="" xmlns:a16="http://schemas.microsoft.com/office/drawing/2014/main" id="{E8C9E699-CAB6-478D-B503-CE58762744EF}"/>
                </a:ext>
              </a:extLst>
            </p:cNvPr>
            <p:cNvSpPr txBox="1"/>
            <p:nvPr/>
          </p:nvSpPr>
          <p:spPr>
            <a:xfrm>
              <a:off x="6531873"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60" name="组合 59">
            <a:extLst>
              <a:ext uri="{FF2B5EF4-FFF2-40B4-BE49-F238E27FC236}">
                <a16:creationId xmlns="" xmlns:a16="http://schemas.microsoft.com/office/drawing/2014/main" id="{F72CD98E-007F-477C-8789-D5B93C5C7C2D}"/>
              </a:ext>
            </a:extLst>
          </p:cNvPr>
          <p:cNvGrpSpPr/>
          <p:nvPr/>
        </p:nvGrpSpPr>
        <p:grpSpPr>
          <a:xfrm>
            <a:off x="9331290" y="2695815"/>
            <a:ext cx="1972963" cy="1465895"/>
            <a:chOff x="9331290" y="2332958"/>
            <a:chExt cx="1972963" cy="1465895"/>
          </a:xfrm>
        </p:grpSpPr>
        <p:sp>
          <p:nvSpPr>
            <p:cNvPr id="61" name="TextBox 76">
              <a:extLst>
                <a:ext uri="{FF2B5EF4-FFF2-40B4-BE49-F238E27FC236}">
                  <a16:creationId xmlns="" xmlns:a16="http://schemas.microsoft.com/office/drawing/2014/main" id="{F56C3806-B637-4595-B76C-DAD9362756A3}"/>
                </a:ext>
              </a:extLst>
            </p:cNvPr>
            <p:cNvSpPr txBox="1"/>
            <p:nvPr/>
          </p:nvSpPr>
          <p:spPr>
            <a:xfrm>
              <a:off x="9668173" y="2332958"/>
              <a:ext cx="1299196" cy="369332"/>
            </a:xfrm>
            <a:prstGeom prst="rect">
              <a:avLst/>
            </a:prstGeom>
            <a:noFill/>
          </p:spPr>
          <p:txBody>
            <a:bodyPr wrap="square" rtlCol="0">
              <a:spAutoFit/>
            </a:bodyPr>
            <a:lstStyle/>
            <a:p>
              <a:pPr algn="ctr"/>
              <a:r>
                <a:rPr lang="zh-CN" altLang="en-US" dirty="0">
                  <a:solidFill>
                    <a:schemeClr val="tx1">
                      <a:lumMod val="75000"/>
                      <a:lumOff val="25000"/>
                    </a:schemeClr>
                  </a:solidFill>
                  <a:cs typeface="+mn-ea"/>
                  <a:sym typeface="+mn-lt"/>
                </a:rPr>
                <a:t>添加标题</a:t>
              </a:r>
            </a:p>
          </p:txBody>
        </p:sp>
        <p:sp>
          <p:nvSpPr>
            <p:cNvPr id="62" name="文本框 61">
              <a:extLst>
                <a:ext uri="{FF2B5EF4-FFF2-40B4-BE49-F238E27FC236}">
                  <a16:creationId xmlns="" xmlns:a16="http://schemas.microsoft.com/office/drawing/2014/main" id="{45D8D816-8F13-449C-B2AA-1907CB96DE9E}"/>
                </a:ext>
              </a:extLst>
            </p:cNvPr>
            <p:cNvSpPr txBox="1"/>
            <p:nvPr/>
          </p:nvSpPr>
          <p:spPr>
            <a:xfrm>
              <a:off x="9331290"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cxnSp>
        <p:nvCxnSpPr>
          <p:cNvPr id="63" name="直接连接符 62">
            <a:extLst>
              <a:ext uri="{FF2B5EF4-FFF2-40B4-BE49-F238E27FC236}">
                <a16:creationId xmlns="" xmlns:a16="http://schemas.microsoft.com/office/drawing/2014/main" id="{1D3028CE-4B19-4C32-8A3B-8D71FE309EFA}"/>
              </a:ext>
            </a:extLst>
          </p:cNvPr>
          <p:cNvCxnSpPr/>
          <p:nvPr/>
        </p:nvCxnSpPr>
        <p:spPr>
          <a:xfrm>
            <a:off x="2537981" y="2681851"/>
            <a:ext cx="1619240" cy="230956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 xmlns:a16="http://schemas.microsoft.com/office/drawing/2014/main" id="{9139E232-0AEB-4B8E-9E9E-FCE766CF5FC9}"/>
              </a:ext>
            </a:extLst>
          </p:cNvPr>
          <p:cNvCxnSpPr/>
          <p:nvPr/>
        </p:nvCxnSpPr>
        <p:spPr>
          <a:xfrm>
            <a:off x="8079285" y="2681851"/>
            <a:ext cx="1715164" cy="23299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 xmlns:a16="http://schemas.microsoft.com/office/drawing/2014/main" id="{CFC249F6-5C5F-4F7F-9AC5-67E84BA1E6FA}"/>
              </a:ext>
            </a:extLst>
          </p:cNvPr>
          <p:cNvCxnSpPr/>
          <p:nvPr/>
        </p:nvCxnSpPr>
        <p:spPr>
          <a:xfrm flipH="1">
            <a:off x="5351418" y="2688652"/>
            <a:ext cx="1582160" cy="2314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5902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结论分析</a:t>
            </a:r>
          </a:p>
        </p:txBody>
      </p:sp>
      <p:sp>
        <p:nvSpPr>
          <p:cNvPr id="29" name="矩形 10">
            <a:extLst>
              <a:ext uri="{FF2B5EF4-FFF2-40B4-BE49-F238E27FC236}">
                <a16:creationId xmlns="" xmlns:a16="http://schemas.microsoft.com/office/drawing/2014/main" id="{F4B5412B-A199-4F81-8CA5-E8CB3A62F629}"/>
              </a:ext>
            </a:extLst>
          </p:cNvPr>
          <p:cNvSpPr>
            <a:spLocks noChangeAspect="1"/>
          </p:cNvSpPr>
          <p:nvPr/>
        </p:nvSpPr>
        <p:spPr>
          <a:xfrm>
            <a:off x="9245614" y="1800998"/>
            <a:ext cx="1672836" cy="182373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75000"/>
            </a:schemeClr>
          </a:solidFill>
          <a:ln>
            <a:noFill/>
          </a:ln>
          <a:effectLst>
            <a:outerShdw blurRad="254000" dist="63500" dir="2700000" algn="tl" rotWithShape="0">
              <a:prstClr val="black">
                <a:alpha val="30000"/>
              </a:prstClr>
            </a:outerShdw>
          </a:effectLst>
        </p:spPr>
        <p:txBody>
          <a:bodyPr anchor="ctr"/>
          <a:lstStyle/>
          <a:p>
            <a:pPr algn="ctr" defTabSz="914286"/>
            <a:endParaRPr lang="zh-CN" altLang="en-US" sz="4267" dirty="0">
              <a:solidFill>
                <a:schemeClr val="bg1"/>
              </a:solidFill>
              <a:cs typeface="+mn-ea"/>
              <a:sym typeface="+mn-lt"/>
            </a:endParaRPr>
          </a:p>
        </p:txBody>
      </p:sp>
      <p:sp>
        <p:nvSpPr>
          <p:cNvPr id="30" name="Freeform 7">
            <a:extLst>
              <a:ext uri="{FF2B5EF4-FFF2-40B4-BE49-F238E27FC236}">
                <a16:creationId xmlns="" xmlns:a16="http://schemas.microsoft.com/office/drawing/2014/main" id="{12743E18-2890-4D74-ACAD-AECD97658D79}"/>
              </a:ext>
            </a:extLst>
          </p:cNvPr>
          <p:cNvSpPr/>
          <p:nvPr/>
        </p:nvSpPr>
        <p:spPr>
          <a:xfrm>
            <a:off x="0" y="2658722"/>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cs typeface="+mn-ea"/>
              <a:sym typeface="+mn-lt"/>
            </a:endParaRPr>
          </a:p>
        </p:txBody>
      </p:sp>
      <p:grpSp>
        <p:nvGrpSpPr>
          <p:cNvPr id="31" name="组合 30">
            <a:extLst>
              <a:ext uri="{FF2B5EF4-FFF2-40B4-BE49-F238E27FC236}">
                <a16:creationId xmlns="" xmlns:a16="http://schemas.microsoft.com/office/drawing/2014/main" id="{B9CD874E-3F65-42D1-9168-EB1B373ECB62}"/>
              </a:ext>
            </a:extLst>
          </p:cNvPr>
          <p:cNvGrpSpPr/>
          <p:nvPr/>
        </p:nvGrpSpPr>
        <p:grpSpPr>
          <a:xfrm>
            <a:off x="8072615" y="3217905"/>
            <a:ext cx="1133095" cy="847308"/>
            <a:chOff x="6054436" y="2405136"/>
            <a:chExt cx="849821" cy="635481"/>
          </a:xfrm>
          <a:effectLst>
            <a:outerShdw blurRad="50800" dist="38100" dir="5400000" algn="t" rotWithShape="0">
              <a:prstClr val="black">
                <a:alpha val="40000"/>
              </a:prstClr>
            </a:outerShdw>
          </a:effectLst>
        </p:grpSpPr>
        <p:sp>
          <p:nvSpPr>
            <p:cNvPr id="32" name="Freeform 133">
              <a:extLst>
                <a:ext uri="{FF2B5EF4-FFF2-40B4-BE49-F238E27FC236}">
                  <a16:creationId xmlns="" xmlns:a16="http://schemas.microsoft.com/office/drawing/2014/main" id="{4EAC1BCA-1694-429A-A9A4-A9DE7090B321}"/>
                </a:ext>
              </a:extLst>
            </p:cNvPr>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33" name="Freeform 134">
              <a:extLst>
                <a:ext uri="{FF2B5EF4-FFF2-40B4-BE49-F238E27FC236}">
                  <a16:creationId xmlns="" xmlns:a16="http://schemas.microsoft.com/office/drawing/2014/main" id="{77BEF552-A067-4C36-BBA6-CEA279110142}"/>
                </a:ext>
              </a:extLst>
            </p:cNvPr>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34" name="Freeform 135">
              <a:extLst>
                <a:ext uri="{FF2B5EF4-FFF2-40B4-BE49-F238E27FC236}">
                  <a16:creationId xmlns="" xmlns:a16="http://schemas.microsoft.com/office/drawing/2014/main" id="{8229317F-7924-4311-8450-A769EB36341A}"/>
                </a:ext>
              </a:extLst>
            </p:cNvPr>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35" name="Freeform 107">
              <a:extLst>
                <a:ext uri="{FF2B5EF4-FFF2-40B4-BE49-F238E27FC236}">
                  <a16:creationId xmlns="" xmlns:a16="http://schemas.microsoft.com/office/drawing/2014/main" id="{A14EECD3-188F-45BF-ABD9-A651484DD8D2}"/>
                </a:ext>
              </a:extLst>
            </p:cNvPr>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3000"/>
              </a:schemeClr>
            </a:solidFill>
            <a:ln>
              <a:noFill/>
            </a:ln>
          </p:spPr>
          <p:txBody>
            <a:bodyPr/>
            <a:lstStyle/>
            <a:p>
              <a:endParaRPr lang="en-US" sz="2400" dirty="0">
                <a:cs typeface="+mn-ea"/>
                <a:sym typeface="+mn-lt"/>
              </a:endParaRPr>
            </a:p>
          </p:txBody>
        </p:sp>
        <p:sp>
          <p:nvSpPr>
            <p:cNvPr id="36" name="Freeform 107">
              <a:extLst>
                <a:ext uri="{FF2B5EF4-FFF2-40B4-BE49-F238E27FC236}">
                  <a16:creationId xmlns="" xmlns:a16="http://schemas.microsoft.com/office/drawing/2014/main" id="{BF94067D-2F3F-4A18-A129-A777300E57C9}"/>
                </a:ext>
              </a:extLst>
            </p:cNvPr>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3000"/>
              </a:schemeClr>
            </a:solidFill>
            <a:ln>
              <a:noFill/>
            </a:ln>
          </p:spPr>
          <p:txBody>
            <a:bodyPr/>
            <a:lstStyle/>
            <a:p>
              <a:endParaRPr lang="en-US" sz="2400" dirty="0">
                <a:cs typeface="+mn-ea"/>
                <a:sym typeface="+mn-lt"/>
              </a:endParaRPr>
            </a:p>
          </p:txBody>
        </p:sp>
        <p:sp>
          <p:nvSpPr>
            <p:cNvPr id="37" name="Freeform 108">
              <a:extLst>
                <a:ext uri="{FF2B5EF4-FFF2-40B4-BE49-F238E27FC236}">
                  <a16:creationId xmlns="" xmlns:a16="http://schemas.microsoft.com/office/drawing/2014/main" id="{DE21E881-A978-477C-9421-43693EE889A3}"/>
                </a:ext>
              </a:extLst>
            </p:cNvPr>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sz="2400" dirty="0">
                <a:cs typeface="+mn-ea"/>
                <a:sym typeface="+mn-lt"/>
              </a:endParaRPr>
            </a:p>
          </p:txBody>
        </p:sp>
        <p:sp>
          <p:nvSpPr>
            <p:cNvPr id="38" name="Oval 113">
              <a:extLst>
                <a:ext uri="{FF2B5EF4-FFF2-40B4-BE49-F238E27FC236}">
                  <a16:creationId xmlns="" xmlns:a16="http://schemas.microsoft.com/office/drawing/2014/main" id="{1B30EC13-B18D-49D2-9C98-CFC08C50ED16}"/>
                </a:ext>
              </a:extLst>
            </p:cNvPr>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39" name="Oval 116">
              <a:extLst>
                <a:ext uri="{FF2B5EF4-FFF2-40B4-BE49-F238E27FC236}">
                  <a16:creationId xmlns="" xmlns:a16="http://schemas.microsoft.com/office/drawing/2014/main" id="{F028CA62-A391-4606-936C-F0920325D552}"/>
                </a:ext>
              </a:extLst>
            </p:cNvPr>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40" name="Oval 119">
              <a:extLst>
                <a:ext uri="{FF2B5EF4-FFF2-40B4-BE49-F238E27FC236}">
                  <a16:creationId xmlns="" xmlns:a16="http://schemas.microsoft.com/office/drawing/2014/main" id="{4A3C65FA-6CBE-4743-9379-848E28F727A8}"/>
                </a:ext>
              </a:extLst>
            </p:cNvPr>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41" name="Rectangle 27">
              <a:extLst>
                <a:ext uri="{FF2B5EF4-FFF2-40B4-BE49-F238E27FC236}">
                  <a16:creationId xmlns="" xmlns:a16="http://schemas.microsoft.com/office/drawing/2014/main" id="{2EBE864E-AFC8-40EC-9E13-E2A5D3385144}"/>
                </a:ext>
              </a:extLst>
            </p:cNvPr>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cs typeface="+mn-ea"/>
                <a:sym typeface="+mn-lt"/>
              </a:endParaRPr>
            </a:p>
          </p:txBody>
        </p:sp>
      </p:grpSp>
      <p:grpSp>
        <p:nvGrpSpPr>
          <p:cNvPr id="42" name="Group 30">
            <a:extLst>
              <a:ext uri="{FF2B5EF4-FFF2-40B4-BE49-F238E27FC236}">
                <a16:creationId xmlns="" xmlns:a16="http://schemas.microsoft.com/office/drawing/2014/main" id="{E3FD1F40-DC5C-4A51-839C-5686147DB604}"/>
              </a:ext>
            </a:extLst>
          </p:cNvPr>
          <p:cNvGrpSpPr/>
          <p:nvPr/>
        </p:nvGrpSpPr>
        <p:grpSpPr>
          <a:xfrm>
            <a:off x="6387246" y="4965158"/>
            <a:ext cx="423143" cy="371105"/>
            <a:chOff x="3175" y="-1587"/>
            <a:chExt cx="490538" cy="430212"/>
          </a:xfrm>
          <a:solidFill>
            <a:schemeClr val="accent1"/>
          </a:solidFill>
        </p:grpSpPr>
        <p:sp>
          <p:nvSpPr>
            <p:cNvPr id="43" name="Freeform 175">
              <a:extLst>
                <a:ext uri="{FF2B5EF4-FFF2-40B4-BE49-F238E27FC236}">
                  <a16:creationId xmlns="" xmlns:a16="http://schemas.microsoft.com/office/drawing/2014/main" id="{6DB847DF-BD08-455F-AF46-208BE9F65BB8}"/>
                </a:ext>
              </a:extLst>
            </p:cNvPr>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44" name="Freeform 176">
              <a:extLst>
                <a:ext uri="{FF2B5EF4-FFF2-40B4-BE49-F238E27FC236}">
                  <a16:creationId xmlns="" xmlns:a16="http://schemas.microsoft.com/office/drawing/2014/main" id="{AADE89B5-E117-46C1-89FE-109A00579CD7}"/>
                </a:ext>
              </a:extLst>
            </p:cNvPr>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grpSp>
      <p:sp>
        <p:nvSpPr>
          <p:cNvPr id="45" name="Freeform 50">
            <a:extLst>
              <a:ext uri="{FF2B5EF4-FFF2-40B4-BE49-F238E27FC236}">
                <a16:creationId xmlns="" xmlns:a16="http://schemas.microsoft.com/office/drawing/2014/main" id="{B21E99D4-60F8-4295-A429-6F70E1A18045}"/>
              </a:ext>
            </a:extLst>
          </p:cNvPr>
          <p:cNvSpPr>
            <a:spLocks noEditPoints="1"/>
          </p:cNvSpPr>
          <p:nvPr/>
        </p:nvSpPr>
        <p:spPr bwMode="auto">
          <a:xfrm>
            <a:off x="1259317" y="3712617"/>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cs typeface="+mn-ea"/>
              <a:sym typeface="+mn-lt"/>
            </a:endParaRPr>
          </a:p>
        </p:txBody>
      </p:sp>
      <p:sp>
        <p:nvSpPr>
          <p:cNvPr id="46" name="Freeform 48">
            <a:extLst>
              <a:ext uri="{FF2B5EF4-FFF2-40B4-BE49-F238E27FC236}">
                <a16:creationId xmlns="" xmlns:a16="http://schemas.microsoft.com/office/drawing/2014/main" id="{1CD0DE7E-9203-4246-820D-A55276A33898}"/>
              </a:ext>
            </a:extLst>
          </p:cNvPr>
          <p:cNvSpPr>
            <a:spLocks noEditPoints="1"/>
          </p:cNvSpPr>
          <p:nvPr/>
        </p:nvSpPr>
        <p:spPr bwMode="auto">
          <a:xfrm>
            <a:off x="3846478" y="4106662"/>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cs typeface="+mn-ea"/>
              <a:sym typeface="+mn-lt"/>
            </a:endParaRPr>
          </a:p>
        </p:txBody>
      </p:sp>
      <p:grpSp>
        <p:nvGrpSpPr>
          <p:cNvPr id="47" name="Group 18">
            <a:extLst>
              <a:ext uri="{FF2B5EF4-FFF2-40B4-BE49-F238E27FC236}">
                <a16:creationId xmlns="" xmlns:a16="http://schemas.microsoft.com/office/drawing/2014/main" id="{C965FEF9-B04A-458E-86F8-8ED2F0F3990E}"/>
              </a:ext>
            </a:extLst>
          </p:cNvPr>
          <p:cNvGrpSpPr/>
          <p:nvPr/>
        </p:nvGrpSpPr>
        <p:grpSpPr>
          <a:xfrm>
            <a:off x="10180291" y="4095806"/>
            <a:ext cx="416357" cy="416357"/>
            <a:chOff x="6350" y="4763"/>
            <a:chExt cx="492125" cy="492125"/>
          </a:xfrm>
          <a:solidFill>
            <a:schemeClr val="accent2"/>
          </a:solidFill>
        </p:grpSpPr>
        <p:sp>
          <p:nvSpPr>
            <p:cNvPr id="48" name="Freeform 156">
              <a:extLst>
                <a:ext uri="{FF2B5EF4-FFF2-40B4-BE49-F238E27FC236}">
                  <a16:creationId xmlns="" xmlns:a16="http://schemas.microsoft.com/office/drawing/2014/main" id="{7DFD3EA7-B4CD-453E-8141-F34653C76321}"/>
                </a:ext>
              </a:extLst>
            </p:cNvPr>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49" name="Freeform 157">
              <a:extLst>
                <a:ext uri="{FF2B5EF4-FFF2-40B4-BE49-F238E27FC236}">
                  <a16:creationId xmlns="" xmlns:a16="http://schemas.microsoft.com/office/drawing/2014/main" id="{599A1B7C-3308-4FCE-ADDC-595502C01637}"/>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50" name="Freeform 158">
              <a:extLst>
                <a:ext uri="{FF2B5EF4-FFF2-40B4-BE49-F238E27FC236}">
                  <a16:creationId xmlns="" xmlns:a16="http://schemas.microsoft.com/office/drawing/2014/main" id="{1CB740FB-017F-4D7B-8651-25CAAD62A6A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grpSp>
      <p:sp>
        <p:nvSpPr>
          <p:cNvPr id="51" name="TextBox 26">
            <a:extLst>
              <a:ext uri="{FF2B5EF4-FFF2-40B4-BE49-F238E27FC236}">
                <a16:creationId xmlns="" xmlns:a16="http://schemas.microsoft.com/office/drawing/2014/main" id="{EC31527A-183A-461B-A534-4DCF0E426690}"/>
              </a:ext>
            </a:extLst>
          </p:cNvPr>
          <p:cNvSpPr txBox="1"/>
          <p:nvPr/>
        </p:nvSpPr>
        <p:spPr>
          <a:xfrm>
            <a:off x="305859" y="4257790"/>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52" name="TextBox 27">
            <a:extLst>
              <a:ext uri="{FF2B5EF4-FFF2-40B4-BE49-F238E27FC236}">
                <a16:creationId xmlns="" xmlns:a16="http://schemas.microsoft.com/office/drawing/2014/main" id="{712E0AC7-A4C4-4D7E-B185-DB14DF369006}"/>
              </a:ext>
            </a:extLst>
          </p:cNvPr>
          <p:cNvSpPr txBox="1"/>
          <p:nvPr/>
        </p:nvSpPr>
        <p:spPr>
          <a:xfrm>
            <a:off x="2879893" y="473068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53" name="TextBox 28">
            <a:extLst>
              <a:ext uri="{FF2B5EF4-FFF2-40B4-BE49-F238E27FC236}">
                <a16:creationId xmlns="" xmlns:a16="http://schemas.microsoft.com/office/drawing/2014/main" id="{22D71956-B7DB-462B-BC51-13E06C087E1F}"/>
              </a:ext>
            </a:extLst>
          </p:cNvPr>
          <p:cNvSpPr txBox="1"/>
          <p:nvPr/>
        </p:nvSpPr>
        <p:spPr>
          <a:xfrm>
            <a:off x="5470811" y="5473147"/>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54" name="TextBox 29">
            <a:extLst>
              <a:ext uri="{FF2B5EF4-FFF2-40B4-BE49-F238E27FC236}">
                <a16:creationId xmlns="" xmlns:a16="http://schemas.microsoft.com/office/drawing/2014/main" id="{3F5FBD2A-2723-4E52-9210-8C5858B24E1E}"/>
              </a:ext>
            </a:extLst>
          </p:cNvPr>
          <p:cNvSpPr txBox="1"/>
          <p:nvPr/>
        </p:nvSpPr>
        <p:spPr>
          <a:xfrm>
            <a:off x="9260469" y="470568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55" name="MH_Other_2">
            <a:extLst>
              <a:ext uri="{FF2B5EF4-FFF2-40B4-BE49-F238E27FC236}">
                <a16:creationId xmlns="" xmlns:a16="http://schemas.microsoft.com/office/drawing/2014/main" id="{349DD0FD-9B18-48AC-8C0F-F79B2B3D5F7C}"/>
              </a:ext>
            </a:extLst>
          </p:cNvPr>
          <p:cNvSpPr/>
          <p:nvPr>
            <p:custDataLst>
              <p:tags r:id="rId1"/>
            </p:custDataLst>
          </p:nvPr>
        </p:nvSpPr>
        <p:spPr>
          <a:xfrm>
            <a:off x="5998811" y="3425318"/>
            <a:ext cx="1200000" cy="1200000"/>
          </a:xfrm>
          <a:prstGeom prst="ellipse">
            <a:avLst/>
          </a:prstGeom>
          <a:solidFill>
            <a:schemeClr val="accent1"/>
          </a:solidFill>
          <a:ln>
            <a:noFill/>
          </a:ln>
          <a:effectLst>
            <a:outerShdw blurRad="254000" dist="63500" dir="2700000" algn="tl" rotWithShape="0">
              <a:prstClr val="black">
                <a:alpha val="30000"/>
              </a:prstClr>
            </a:outerShdw>
          </a:effectLst>
        </p:spPr>
        <p:txBody>
          <a:bodyPr lIns="0" rIns="0" anchor="ctr"/>
          <a:lstStyle/>
          <a:p>
            <a:pPr algn="ctr" defTabSz="914286"/>
            <a:r>
              <a:rPr lang="en-US" altLang="zh-CN" sz="3733" dirty="0">
                <a:solidFill>
                  <a:schemeClr val="bg1"/>
                </a:solidFill>
                <a:cs typeface="+mn-ea"/>
                <a:sym typeface="+mn-lt"/>
              </a:rPr>
              <a:t>03</a:t>
            </a:r>
            <a:endParaRPr lang="zh-CN" altLang="en-US" sz="3733" dirty="0">
              <a:solidFill>
                <a:schemeClr val="bg1"/>
              </a:solidFill>
              <a:cs typeface="+mn-ea"/>
              <a:sym typeface="+mn-lt"/>
            </a:endParaRPr>
          </a:p>
        </p:txBody>
      </p:sp>
      <p:sp>
        <p:nvSpPr>
          <p:cNvPr id="56" name="MH_Other_2">
            <a:extLst>
              <a:ext uri="{FF2B5EF4-FFF2-40B4-BE49-F238E27FC236}">
                <a16:creationId xmlns="" xmlns:a16="http://schemas.microsoft.com/office/drawing/2014/main" id="{FE7E1851-AF53-4BC1-B346-5DC6A1F577A4}"/>
              </a:ext>
            </a:extLst>
          </p:cNvPr>
          <p:cNvSpPr/>
          <p:nvPr>
            <p:custDataLst>
              <p:tags r:id="rId2"/>
            </p:custDataLst>
          </p:nvPr>
        </p:nvSpPr>
        <p:spPr>
          <a:xfrm>
            <a:off x="833859" y="2230315"/>
            <a:ext cx="1200000" cy="1200000"/>
          </a:xfrm>
          <a:prstGeom prst="ellipse">
            <a:avLst/>
          </a:prstGeom>
          <a:solidFill>
            <a:schemeClr val="accent1"/>
          </a:solidFill>
          <a:ln>
            <a:noFill/>
          </a:ln>
          <a:effectLst>
            <a:outerShdw blurRad="254000" dist="63500" dir="2700000" algn="tl" rotWithShape="0">
              <a:prstClr val="black">
                <a:alpha val="30000"/>
              </a:prstClr>
            </a:outerShdw>
          </a:effectLst>
        </p:spPr>
        <p:txBody>
          <a:bodyPr lIns="0" rIns="0" anchor="ctr"/>
          <a:lstStyle/>
          <a:p>
            <a:pPr algn="ctr" defTabSz="914286"/>
            <a:r>
              <a:rPr lang="en-US" altLang="zh-CN" sz="3733" dirty="0">
                <a:solidFill>
                  <a:schemeClr val="bg1"/>
                </a:solidFill>
                <a:cs typeface="+mn-ea"/>
                <a:sym typeface="+mn-lt"/>
              </a:rPr>
              <a:t>01</a:t>
            </a:r>
            <a:endParaRPr lang="zh-CN" altLang="en-US" sz="3733" dirty="0">
              <a:solidFill>
                <a:schemeClr val="bg1"/>
              </a:solidFill>
              <a:cs typeface="+mn-ea"/>
              <a:sym typeface="+mn-lt"/>
            </a:endParaRPr>
          </a:p>
        </p:txBody>
      </p:sp>
      <p:grpSp>
        <p:nvGrpSpPr>
          <p:cNvPr id="57" name="组合 56">
            <a:extLst>
              <a:ext uri="{FF2B5EF4-FFF2-40B4-BE49-F238E27FC236}">
                <a16:creationId xmlns="" xmlns:a16="http://schemas.microsoft.com/office/drawing/2014/main" id="{C86FE2BF-505A-4445-AE41-6960E4AFA722}"/>
              </a:ext>
            </a:extLst>
          </p:cNvPr>
          <p:cNvGrpSpPr/>
          <p:nvPr/>
        </p:nvGrpSpPr>
        <p:grpSpPr>
          <a:xfrm>
            <a:off x="3287893" y="2163642"/>
            <a:ext cx="1440000" cy="1440000"/>
            <a:chOff x="304800" y="673100"/>
            <a:chExt cx="4000500" cy="4000500"/>
          </a:xfrm>
          <a:solidFill>
            <a:schemeClr val="accent2"/>
          </a:solidFill>
          <a:effectLst/>
        </p:grpSpPr>
        <p:sp>
          <p:nvSpPr>
            <p:cNvPr id="58" name="同心圆 16">
              <a:extLst>
                <a:ext uri="{FF2B5EF4-FFF2-40B4-BE49-F238E27FC236}">
                  <a16:creationId xmlns="" xmlns:a16="http://schemas.microsoft.com/office/drawing/2014/main" id="{E2E37FF9-1929-4121-B762-0EA864DFD806}"/>
                </a:ext>
              </a:extLst>
            </p:cNvPr>
            <p:cNvSpPr/>
            <p:nvPr/>
          </p:nvSpPr>
          <p:spPr>
            <a:xfrm>
              <a:off x="304800" y="673100"/>
              <a:ext cx="4000500" cy="4000500"/>
            </a:xfrm>
            <a:prstGeom prst="donut">
              <a:avLst>
                <a:gd name="adj" fmla="val 4879"/>
              </a:avLst>
            </a:prstGeom>
            <a:grpFill/>
            <a:ln>
              <a:noFill/>
            </a:ln>
            <a:effectLst/>
          </p:spPr>
          <p:txBody>
            <a:bodyPr anchor="ctr"/>
            <a:lstStyle/>
            <a:p>
              <a:pPr algn="ctr" defTabSz="914286"/>
              <a:endParaRPr lang="zh-CN" altLang="en-US" sz="1467" dirty="0">
                <a:solidFill>
                  <a:schemeClr val="bg1"/>
                </a:solidFill>
                <a:cs typeface="+mn-ea"/>
                <a:sym typeface="+mn-lt"/>
              </a:endParaRPr>
            </a:p>
          </p:txBody>
        </p:sp>
        <p:sp>
          <p:nvSpPr>
            <p:cNvPr id="59" name="椭圆 58">
              <a:extLst>
                <a:ext uri="{FF2B5EF4-FFF2-40B4-BE49-F238E27FC236}">
                  <a16:creationId xmlns="" xmlns:a16="http://schemas.microsoft.com/office/drawing/2014/main" id="{98EA62FE-E549-4D77-A43E-24FA36759472}"/>
                </a:ext>
              </a:extLst>
            </p:cNvPr>
            <p:cNvSpPr/>
            <p:nvPr/>
          </p:nvSpPr>
          <p:spPr>
            <a:xfrm>
              <a:off x="392114" y="760414"/>
              <a:ext cx="3825872" cy="3825872"/>
            </a:xfrm>
            <a:prstGeom prst="ellipse">
              <a:avLst/>
            </a:prstGeom>
            <a:grpFill/>
            <a:ln>
              <a:noFill/>
            </a:ln>
            <a:effectLst>
              <a:outerShdw blurRad="254000" dist="63500" dir="2700000" algn="tl" rotWithShape="0">
                <a:prstClr val="black">
                  <a:alpha val="30000"/>
                </a:prstClr>
              </a:outerShdw>
            </a:effectLst>
          </p:spPr>
          <p:txBody>
            <a:bodyPr anchor="ctr"/>
            <a:lstStyle/>
            <a:p>
              <a:pPr algn="ctr" defTabSz="914286"/>
              <a:r>
                <a:rPr lang="en-US" altLang="zh-CN" sz="4267" dirty="0">
                  <a:solidFill>
                    <a:schemeClr val="bg1"/>
                  </a:solidFill>
                  <a:cs typeface="+mn-ea"/>
                  <a:sym typeface="+mn-lt"/>
                </a:rPr>
                <a:t>02</a:t>
              </a:r>
              <a:endParaRPr lang="zh-CN" altLang="en-US" sz="4267" dirty="0">
                <a:solidFill>
                  <a:schemeClr val="bg1"/>
                </a:solidFill>
                <a:cs typeface="+mn-ea"/>
                <a:sym typeface="+mn-lt"/>
              </a:endParaRPr>
            </a:p>
          </p:txBody>
        </p:sp>
      </p:grpSp>
      <p:sp>
        <p:nvSpPr>
          <p:cNvPr id="60" name="矩形 10">
            <a:extLst>
              <a:ext uri="{FF2B5EF4-FFF2-40B4-BE49-F238E27FC236}">
                <a16:creationId xmlns="" xmlns:a16="http://schemas.microsoft.com/office/drawing/2014/main" id="{07B680B9-0967-4951-9AF9-1BC38FD78416}"/>
              </a:ext>
            </a:extLst>
          </p:cNvPr>
          <p:cNvSpPr>
            <a:spLocks noChangeAspect="1"/>
          </p:cNvSpPr>
          <p:nvPr/>
        </p:nvSpPr>
        <p:spPr>
          <a:xfrm>
            <a:off x="9430870" y="1510282"/>
            <a:ext cx="1915212" cy="208797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accent2"/>
          </a:solidFill>
          <a:ln>
            <a:noFill/>
          </a:ln>
          <a:effectLst/>
        </p:spPr>
        <p:txBody>
          <a:bodyPr anchor="ctr"/>
          <a:lstStyle/>
          <a:p>
            <a:pPr algn="ctr" defTabSz="914286"/>
            <a:endParaRPr lang="zh-CN" altLang="en-US" sz="4267" dirty="0">
              <a:solidFill>
                <a:schemeClr val="bg1"/>
              </a:solidFill>
              <a:cs typeface="+mn-ea"/>
              <a:sym typeface="+mn-lt"/>
            </a:endParaRPr>
          </a:p>
        </p:txBody>
      </p:sp>
      <p:sp>
        <p:nvSpPr>
          <p:cNvPr id="61" name="矩形 60">
            <a:extLst>
              <a:ext uri="{FF2B5EF4-FFF2-40B4-BE49-F238E27FC236}">
                <a16:creationId xmlns="" xmlns:a16="http://schemas.microsoft.com/office/drawing/2014/main" id="{2AF28315-0C15-466B-9A8E-50DDA612796E}"/>
              </a:ext>
            </a:extLst>
          </p:cNvPr>
          <p:cNvSpPr/>
          <p:nvPr/>
        </p:nvSpPr>
        <p:spPr>
          <a:xfrm>
            <a:off x="9871170" y="2057681"/>
            <a:ext cx="1034597" cy="1035619"/>
          </a:xfrm>
          <a:prstGeom prst="rect">
            <a:avLst/>
          </a:prstGeom>
        </p:spPr>
        <p:txBody>
          <a:bodyPr wrap="square" lIns="91452" tIns="45727" rIns="91452" bIns="45727">
            <a:spAutoFit/>
          </a:bodyPr>
          <a:lstStyle/>
          <a:p>
            <a:pPr algn="ctr">
              <a:lnSpc>
                <a:spcPct val="120000"/>
              </a:lnSpc>
            </a:pPr>
            <a:r>
              <a:rPr lang="zh-CN" altLang="en-US" sz="2667" b="1" dirty="0">
                <a:solidFill>
                  <a:schemeClr val="bg1"/>
                </a:solidFill>
                <a:cs typeface="+mn-ea"/>
                <a:sym typeface="+mn-lt"/>
              </a:rPr>
              <a:t>添加标题</a:t>
            </a:r>
          </a:p>
        </p:txBody>
      </p:sp>
    </p:spTree>
    <p:extLst>
      <p:ext uri="{BB962C8B-B14F-4D97-AF65-F5344CB8AC3E}">
        <p14:creationId xmlns:p14="http://schemas.microsoft.com/office/powerpoint/2010/main" val="30490645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0" presetClass="path" presetSubtype="0" accel="50000" decel="50000" fill="hold" nodeType="withEffect">
                                      <p:stCondLst>
                                        <p:cond delay="0"/>
                                      </p:stCondLst>
                                      <p:childTnLst>
                                        <p:animMotion origin="layout" path="M -0.73711 -0.07685 C -0.69648 -0.08727 -0.61367 -0.13704 -0.49375 -0.14213 C -0.37382 -0.14699 -0.41653 -0.16181 -0.21445 0.02292 C -0.01237 0.20741 -0.04466 0.00463 -3.75E-6 1.48148E-6 " pathEditMode="relative" rAng="0" ptsTypes="AAAA">
                                          <p:cBhvr>
                                            <p:cTn id="9" dur="2000" fill="hold"/>
                                            <p:tgtEl>
                                              <p:spTgt spid="31"/>
                                            </p:tgtEl>
                                            <p:attrNameLst>
                                              <p:attrName>ppt_x</p:attrName>
                                              <p:attrName>ppt_y</p:attrName>
                                            </p:attrNameLst>
                                          </p:cBhvr>
                                          <p:rCtr x="36849" y="5463"/>
                                        </p:animMotion>
                                      </p:childTnLst>
                                    </p:cTn>
                                  </p:par>
                                  <p:par>
                                    <p:cTn id="10" presetID="8" presetClass="emph" presetSubtype="0" fill="hold" nodeType="withEffect">
                                      <p:stCondLst>
                                        <p:cond delay="0"/>
                                      </p:stCondLst>
                                      <p:childTnLst>
                                        <p:animRot by="4200000">
                                          <p:cBhvr>
                                            <p:cTn id="11" dur="1000" fill="hold"/>
                                            <p:tgtEl>
                                              <p:spTgt spid="31"/>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31"/>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1500"/>
                                            <p:tgtEl>
                                              <p:spTgt spid="30"/>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anim calcmode="lin" valueType="num">
                                          <p:cBhvr>
                                            <p:cTn id="25" dur="500" fill="hold"/>
                                            <p:tgtEl>
                                              <p:spTgt spid="60"/>
                                            </p:tgtEl>
                                            <p:attrNameLst>
                                              <p:attrName>ppt_x</p:attrName>
                                            </p:attrNameLst>
                                          </p:cBhvr>
                                          <p:tavLst>
                                            <p:tav tm="0">
                                              <p:val>
                                                <p:strVal val="#ppt_x"/>
                                              </p:val>
                                            </p:tav>
                                            <p:tav tm="100000">
                                              <p:val>
                                                <p:strVal val="#ppt_x"/>
                                              </p:val>
                                            </p:tav>
                                          </p:tavLst>
                                        </p:anim>
                                        <p:anim calcmode="lin" valueType="num">
                                          <p:cBhvr>
                                            <p:cTn id="26" dur="500" fill="hold"/>
                                            <p:tgtEl>
                                              <p:spTgt spid="60"/>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arn(inVertical)">
                                          <p:cBhvr>
                                            <p:cTn id="30" dur="500"/>
                                            <p:tgtEl>
                                              <p:spTgt spid="61"/>
                                            </p:tgtEl>
                                          </p:cBhvr>
                                        </p:animEffect>
                                      </p:childTnLst>
                                    </p:cTn>
                                  </p:par>
                                </p:childTnLst>
                              </p:cTn>
                            </p:par>
                            <p:par>
                              <p:cTn id="31" fill="hold">
                                <p:stCondLst>
                                  <p:cond delay="2750"/>
                                </p:stCondLst>
                                <p:childTnLst>
                                  <p:par>
                                    <p:cTn id="32" presetID="2" presetClass="entr" presetSubtype="12" accel="52000" fill="hold" grpId="0" nodeType="afterEffect" p14:presetBounceEnd="54000">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14:bounceEnd="54000">
                                          <p:cBhvr additive="base">
                                            <p:cTn id="34" dur="1200" fill="hold"/>
                                            <p:tgtEl>
                                              <p:spTgt spid="56"/>
                                            </p:tgtEl>
                                            <p:attrNameLst>
                                              <p:attrName>ppt_x</p:attrName>
                                            </p:attrNameLst>
                                          </p:cBhvr>
                                          <p:tavLst>
                                            <p:tav tm="0">
                                              <p:val>
                                                <p:strVal val="0-#ppt_w/2"/>
                                              </p:val>
                                            </p:tav>
                                            <p:tav tm="100000">
                                              <p:val>
                                                <p:strVal val="#ppt_x"/>
                                              </p:val>
                                            </p:tav>
                                          </p:tavLst>
                                        </p:anim>
                                        <p:anim calcmode="lin" valueType="num" p14:bounceEnd="54000">
                                          <p:cBhvr additive="base">
                                            <p:cTn id="35" dur="1200" fill="hold"/>
                                            <p:tgtEl>
                                              <p:spTgt spid="56"/>
                                            </p:tgtEl>
                                            <p:attrNameLst>
                                              <p:attrName>ppt_y</p:attrName>
                                            </p:attrNameLst>
                                          </p:cBhvr>
                                          <p:tavLst>
                                            <p:tav tm="0">
                                              <p:val>
                                                <p:strVal val="1+#ppt_h/2"/>
                                              </p:val>
                                            </p:tav>
                                            <p:tav tm="100000">
                                              <p:val>
                                                <p:strVal val="#ppt_y"/>
                                              </p:val>
                                            </p:tav>
                                          </p:tavLst>
                                        </p:anim>
                                      </p:childTnLst>
                                    </p:cTn>
                                  </p:par>
                                  <p:par>
                                    <p:cTn id="36" presetID="2" presetClass="entr" presetSubtype="3" accel="52000" fill="hold" nodeType="withEffect" p14:presetBounceEnd="54000">
                                      <p:stCondLst>
                                        <p:cond delay="250"/>
                                      </p:stCondLst>
                                      <p:childTnLst>
                                        <p:set>
                                          <p:cBhvr>
                                            <p:cTn id="37" dur="1" fill="hold">
                                              <p:stCondLst>
                                                <p:cond delay="0"/>
                                              </p:stCondLst>
                                            </p:cTn>
                                            <p:tgtEl>
                                              <p:spTgt spid="57"/>
                                            </p:tgtEl>
                                            <p:attrNameLst>
                                              <p:attrName>style.visibility</p:attrName>
                                            </p:attrNameLst>
                                          </p:cBhvr>
                                          <p:to>
                                            <p:strVal val="visible"/>
                                          </p:to>
                                        </p:set>
                                        <p:anim calcmode="lin" valueType="num" p14:bounceEnd="54000">
                                          <p:cBhvr additive="base">
                                            <p:cTn id="38" dur="1200" fill="hold"/>
                                            <p:tgtEl>
                                              <p:spTgt spid="57"/>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57"/>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14:presetBounceEnd="54000">
                                      <p:stCondLst>
                                        <p:cond delay="500"/>
                                      </p:stCondLst>
                                      <p:childTnLst>
                                        <p:set>
                                          <p:cBhvr>
                                            <p:cTn id="41" dur="1" fill="hold">
                                              <p:stCondLst>
                                                <p:cond delay="0"/>
                                              </p:stCondLst>
                                            </p:cTn>
                                            <p:tgtEl>
                                              <p:spTgt spid="55"/>
                                            </p:tgtEl>
                                            <p:attrNameLst>
                                              <p:attrName>style.visibility</p:attrName>
                                            </p:attrNameLst>
                                          </p:cBhvr>
                                          <p:to>
                                            <p:strVal val="visible"/>
                                          </p:to>
                                        </p:set>
                                        <p:anim calcmode="lin" valueType="num" p14:bounceEnd="54000">
                                          <p:cBhvr additive="base">
                                            <p:cTn id="42" dur="1200" fill="hold"/>
                                            <p:tgtEl>
                                              <p:spTgt spid="55"/>
                                            </p:tgtEl>
                                            <p:attrNameLst>
                                              <p:attrName>ppt_x</p:attrName>
                                            </p:attrNameLst>
                                          </p:cBhvr>
                                          <p:tavLst>
                                            <p:tav tm="0">
                                              <p:val>
                                                <p:strVal val="1+#ppt_w/2"/>
                                              </p:val>
                                            </p:tav>
                                            <p:tav tm="100000">
                                              <p:val>
                                                <p:strVal val="#ppt_x"/>
                                              </p:val>
                                            </p:tav>
                                          </p:tavLst>
                                        </p:anim>
                                        <p:anim calcmode="lin" valueType="num" p14:bounceEnd="54000">
                                          <p:cBhvr additive="base">
                                            <p:cTn id="43" dur="1200" fill="hold"/>
                                            <p:tgtEl>
                                              <p:spTgt spid="55"/>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anim calcmode="lin" valueType="num">
                                          <p:cBhvr>
                                            <p:cTn id="48" dur="500" fill="hold"/>
                                            <p:tgtEl>
                                              <p:spTgt spid="45"/>
                                            </p:tgtEl>
                                            <p:attrNameLst>
                                              <p:attrName>ppt_x</p:attrName>
                                            </p:attrNameLst>
                                          </p:cBhvr>
                                          <p:tavLst>
                                            <p:tav tm="0">
                                              <p:val>
                                                <p:strVal val="#ppt_x"/>
                                              </p:val>
                                            </p:tav>
                                            <p:tav tm="100000">
                                              <p:val>
                                                <p:strVal val="#ppt_x"/>
                                              </p:val>
                                            </p:tav>
                                          </p:tavLst>
                                        </p:anim>
                                        <p:anim calcmode="lin" valueType="num">
                                          <p:cBhvr>
                                            <p:cTn id="49" dur="500" fill="hold"/>
                                            <p:tgtEl>
                                              <p:spTgt spid="4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250"/>
                                            <p:tgtEl>
                                              <p:spTgt spid="51"/>
                                            </p:tgtEl>
                                          </p:cBhvr>
                                        </p:animEffect>
                                        <p:anim calcmode="lin" valueType="num">
                                          <p:cBhvr>
                                            <p:cTn id="53" dur="250" fill="hold"/>
                                            <p:tgtEl>
                                              <p:spTgt spid="51"/>
                                            </p:tgtEl>
                                            <p:attrNameLst>
                                              <p:attrName>ppt_x</p:attrName>
                                            </p:attrNameLst>
                                          </p:cBhvr>
                                          <p:tavLst>
                                            <p:tav tm="0">
                                              <p:val>
                                                <p:strVal val="#ppt_x"/>
                                              </p:val>
                                            </p:tav>
                                            <p:tav tm="100000">
                                              <p:val>
                                                <p:strVal val="#ppt_x"/>
                                              </p:val>
                                            </p:tav>
                                          </p:tavLst>
                                        </p:anim>
                                        <p:anim calcmode="lin" valueType="num">
                                          <p:cBhvr>
                                            <p:cTn id="54" dur="250" fill="hold"/>
                                            <p:tgtEl>
                                              <p:spTgt spid="51"/>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anim calcmode="lin" valueType="num">
                                          <p:cBhvr>
                                            <p:cTn id="59" dur="500" fill="hold"/>
                                            <p:tgtEl>
                                              <p:spTgt spid="46"/>
                                            </p:tgtEl>
                                            <p:attrNameLst>
                                              <p:attrName>ppt_x</p:attrName>
                                            </p:attrNameLst>
                                          </p:cBhvr>
                                          <p:tavLst>
                                            <p:tav tm="0">
                                              <p:val>
                                                <p:strVal val="#ppt_x"/>
                                              </p:val>
                                            </p:tav>
                                            <p:tav tm="100000">
                                              <p:val>
                                                <p:strVal val="#ppt_x"/>
                                              </p:val>
                                            </p:tav>
                                          </p:tavLst>
                                        </p:anim>
                                        <p:anim calcmode="lin" valueType="num">
                                          <p:cBhvr>
                                            <p:cTn id="60" dur="50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50"/>
                                            <p:tgtEl>
                                              <p:spTgt spid="52"/>
                                            </p:tgtEl>
                                          </p:cBhvr>
                                        </p:animEffect>
                                        <p:anim calcmode="lin" valueType="num">
                                          <p:cBhvr>
                                            <p:cTn id="64" dur="250" fill="hold"/>
                                            <p:tgtEl>
                                              <p:spTgt spid="52"/>
                                            </p:tgtEl>
                                            <p:attrNameLst>
                                              <p:attrName>ppt_x</p:attrName>
                                            </p:attrNameLst>
                                          </p:cBhvr>
                                          <p:tavLst>
                                            <p:tav tm="0">
                                              <p:val>
                                                <p:strVal val="#ppt_x"/>
                                              </p:val>
                                            </p:tav>
                                            <p:tav tm="100000">
                                              <p:val>
                                                <p:strVal val="#ppt_x"/>
                                              </p:val>
                                            </p:tav>
                                          </p:tavLst>
                                        </p:anim>
                                        <p:anim calcmode="lin" valueType="num">
                                          <p:cBhvr>
                                            <p:cTn id="65" dur="250" fill="hold"/>
                                            <p:tgtEl>
                                              <p:spTgt spid="52"/>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strVal val="#ppt_x"/>
                                              </p:val>
                                            </p:tav>
                                            <p:tav tm="100000">
                                              <p:val>
                                                <p:strVal val="#ppt_x"/>
                                              </p:val>
                                            </p:tav>
                                          </p:tavLst>
                                        </p:anim>
                                        <p:anim calcmode="lin" valueType="num">
                                          <p:cBhvr>
                                            <p:cTn id="71" dur="500" fill="hold"/>
                                            <p:tgtEl>
                                              <p:spTgt spid="4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250"/>
                                            <p:tgtEl>
                                              <p:spTgt spid="53"/>
                                            </p:tgtEl>
                                          </p:cBhvr>
                                        </p:animEffect>
                                        <p:anim calcmode="lin" valueType="num">
                                          <p:cBhvr>
                                            <p:cTn id="75" dur="250" fill="hold"/>
                                            <p:tgtEl>
                                              <p:spTgt spid="53"/>
                                            </p:tgtEl>
                                            <p:attrNameLst>
                                              <p:attrName>ppt_x</p:attrName>
                                            </p:attrNameLst>
                                          </p:cBhvr>
                                          <p:tavLst>
                                            <p:tav tm="0">
                                              <p:val>
                                                <p:strVal val="#ppt_x"/>
                                              </p:val>
                                            </p:tav>
                                            <p:tav tm="100000">
                                              <p:val>
                                                <p:strVal val="#ppt_x"/>
                                              </p:val>
                                            </p:tav>
                                          </p:tavLst>
                                        </p:anim>
                                        <p:anim calcmode="lin" valueType="num">
                                          <p:cBhvr>
                                            <p:cTn id="76" dur="250" fill="hold"/>
                                            <p:tgtEl>
                                              <p:spTgt spid="53"/>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anim calcmode="lin" valueType="num">
                                          <p:cBhvr>
                                            <p:cTn id="81" dur="500" fill="hold"/>
                                            <p:tgtEl>
                                              <p:spTgt spid="47"/>
                                            </p:tgtEl>
                                            <p:attrNameLst>
                                              <p:attrName>ppt_x</p:attrName>
                                            </p:attrNameLst>
                                          </p:cBhvr>
                                          <p:tavLst>
                                            <p:tav tm="0">
                                              <p:val>
                                                <p:strVal val="#ppt_x"/>
                                              </p:val>
                                            </p:tav>
                                            <p:tav tm="100000">
                                              <p:val>
                                                <p:strVal val="#ppt_x"/>
                                              </p:val>
                                            </p:tav>
                                          </p:tavLst>
                                        </p:anim>
                                        <p:anim calcmode="lin" valueType="num">
                                          <p:cBhvr>
                                            <p:cTn id="82" dur="500" fill="hold"/>
                                            <p:tgtEl>
                                              <p:spTgt spid="47"/>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50"/>
                                            <p:tgtEl>
                                              <p:spTgt spid="54"/>
                                            </p:tgtEl>
                                          </p:cBhvr>
                                        </p:animEffect>
                                        <p:anim calcmode="lin" valueType="num">
                                          <p:cBhvr>
                                            <p:cTn id="86" dur="250" fill="hold"/>
                                            <p:tgtEl>
                                              <p:spTgt spid="54"/>
                                            </p:tgtEl>
                                            <p:attrNameLst>
                                              <p:attrName>ppt_x</p:attrName>
                                            </p:attrNameLst>
                                          </p:cBhvr>
                                          <p:tavLst>
                                            <p:tav tm="0">
                                              <p:val>
                                                <p:strVal val="#ppt_x"/>
                                              </p:val>
                                            </p:tav>
                                            <p:tav tm="100000">
                                              <p:val>
                                                <p:strVal val="#ppt_x"/>
                                              </p:val>
                                            </p:tav>
                                          </p:tavLst>
                                        </p:anim>
                                        <p:anim calcmode="lin" valueType="num">
                                          <p:cBhvr>
                                            <p:cTn id="87"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5" grpId="0" animBg="1"/>
          <p:bldP spid="46" grpId="0" animBg="1"/>
          <p:bldP spid="51" grpId="0"/>
          <p:bldP spid="52" grpId="0"/>
          <p:bldP spid="53" grpId="0"/>
          <p:bldP spid="54" grpId="0"/>
          <p:bldP spid="55" grpId="0" animBg="1"/>
          <p:bldP spid="56" grpId="0" animBg="1"/>
          <p:bldP spid="60" grpId="0" animBg="1"/>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0" presetClass="path" presetSubtype="0" accel="50000" decel="50000" fill="hold" nodeType="withEffect">
                                      <p:stCondLst>
                                        <p:cond delay="0"/>
                                      </p:stCondLst>
                                      <p:childTnLst>
                                        <p:animMotion origin="layout" path="M -0.73711 -0.07685 C -0.69648 -0.08727 -0.61367 -0.13704 -0.49375 -0.14213 C -0.37382 -0.14699 -0.41653 -0.16181 -0.21445 0.02292 C -0.01237 0.20741 -0.04466 0.00463 -3.75E-6 1.48148E-6 " pathEditMode="relative" rAng="0" ptsTypes="AAAA">
                                          <p:cBhvr>
                                            <p:cTn id="9" dur="2000" fill="hold"/>
                                            <p:tgtEl>
                                              <p:spTgt spid="31"/>
                                            </p:tgtEl>
                                            <p:attrNameLst>
                                              <p:attrName>ppt_x</p:attrName>
                                              <p:attrName>ppt_y</p:attrName>
                                            </p:attrNameLst>
                                          </p:cBhvr>
                                          <p:rCtr x="36849" y="5463"/>
                                        </p:animMotion>
                                      </p:childTnLst>
                                    </p:cTn>
                                  </p:par>
                                  <p:par>
                                    <p:cTn id="10" presetID="8" presetClass="emph" presetSubtype="0" fill="hold" nodeType="withEffect">
                                      <p:stCondLst>
                                        <p:cond delay="0"/>
                                      </p:stCondLst>
                                      <p:childTnLst>
                                        <p:animRot by="4200000">
                                          <p:cBhvr>
                                            <p:cTn id="11" dur="1000" fill="hold"/>
                                            <p:tgtEl>
                                              <p:spTgt spid="31"/>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31"/>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1500"/>
                                            <p:tgtEl>
                                              <p:spTgt spid="30"/>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anim calcmode="lin" valueType="num">
                                          <p:cBhvr>
                                            <p:cTn id="25" dur="500" fill="hold"/>
                                            <p:tgtEl>
                                              <p:spTgt spid="60"/>
                                            </p:tgtEl>
                                            <p:attrNameLst>
                                              <p:attrName>ppt_x</p:attrName>
                                            </p:attrNameLst>
                                          </p:cBhvr>
                                          <p:tavLst>
                                            <p:tav tm="0">
                                              <p:val>
                                                <p:strVal val="#ppt_x"/>
                                              </p:val>
                                            </p:tav>
                                            <p:tav tm="100000">
                                              <p:val>
                                                <p:strVal val="#ppt_x"/>
                                              </p:val>
                                            </p:tav>
                                          </p:tavLst>
                                        </p:anim>
                                        <p:anim calcmode="lin" valueType="num">
                                          <p:cBhvr>
                                            <p:cTn id="26" dur="500" fill="hold"/>
                                            <p:tgtEl>
                                              <p:spTgt spid="60"/>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arn(inVertical)">
                                          <p:cBhvr>
                                            <p:cTn id="30" dur="500"/>
                                            <p:tgtEl>
                                              <p:spTgt spid="61"/>
                                            </p:tgtEl>
                                          </p:cBhvr>
                                        </p:animEffect>
                                      </p:childTnLst>
                                    </p:cTn>
                                  </p:par>
                                </p:childTnLst>
                              </p:cTn>
                            </p:par>
                            <p:par>
                              <p:cTn id="31" fill="hold">
                                <p:stCondLst>
                                  <p:cond delay="2750"/>
                                </p:stCondLst>
                                <p:childTnLst>
                                  <p:par>
                                    <p:cTn id="32" presetID="2" presetClass="entr" presetSubtype="12" accel="5200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1200" fill="hold"/>
                                            <p:tgtEl>
                                              <p:spTgt spid="56"/>
                                            </p:tgtEl>
                                            <p:attrNameLst>
                                              <p:attrName>ppt_x</p:attrName>
                                            </p:attrNameLst>
                                          </p:cBhvr>
                                          <p:tavLst>
                                            <p:tav tm="0">
                                              <p:val>
                                                <p:strVal val="0-#ppt_w/2"/>
                                              </p:val>
                                            </p:tav>
                                            <p:tav tm="100000">
                                              <p:val>
                                                <p:strVal val="#ppt_x"/>
                                              </p:val>
                                            </p:tav>
                                          </p:tavLst>
                                        </p:anim>
                                        <p:anim calcmode="lin" valueType="num">
                                          <p:cBhvr additive="base">
                                            <p:cTn id="35" dur="1200" fill="hold"/>
                                            <p:tgtEl>
                                              <p:spTgt spid="56"/>
                                            </p:tgtEl>
                                            <p:attrNameLst>
                                              <p:attrName>ppt_y</p:attrName>
                                            </p:attrNameLst>
                                          </p:cBhvr>
                                          <p:tavLst>
                                            <p:tav tm="0">
                                              <p:val>
                                                <p:strVal val="1+#ppt_h/2"/>
                                              </p:val>
                                            </p:tav>
                                            <p:tav tm="100000">
                                              <p:val>
                                                <p:strVal val="#ppt_y"/>
                                              </p:val>
                                            </p:tav>
                                          </p:tavLst>
                                        </p:anim>
                                      </p:childTnLst>
                                    </p:cTn>
                                  </p:par>
                                  <p:par>
                                    <p:cTn id="36" presetID="2" presetClass="entr" presetSubtype="3" accel="52000" fill="hold" nodeType="withEffect">
                                      <p:stCondLst>
                                        <p:cond delay="25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200" fill="hold"/>
                                            <p:tgtEl>
                                              <p:spTgt spid="57"/>
                                            </p:tgtEl>
                                            <p:attrNameLst>
                                              <p:attrName>ppt_x</p:attrName>
                                            </p:attrNameLst>
                                          </p:cBhvr>
                                          <p:tavLst>
                                            <p:tav tm="0">
                                              <p:val>
                                                <p:strVal val="1+#ppt_w/2"/>
                                              </p:val>
                                            </p:tav>
                                            <p:tav tm="100000">
                                              <p:val>
                                                <p:strVal val="#ppt_x"/>
                                              </p:val>
                                            </p:tav>
                                          </p:tavLst>
                                        </p:anim>
                                        <p:anim calcmode="lin" valueType="num">
                                          <p:cBhvr additive="base">
                                            <p:cTn id="39" dur="1200" fill="hold"/>
                                            <p:tgtEl>
                                              <p:spTgt spid="57"/>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stCondLst>
                                        <p:cond delay="50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200" fill="hold"/>
                                            <p:tgtEl>
                                              <p:spTgt spid="55"/>
                                            </p:tgtEl>
                                            <p:attrNameLst>
                                              <p:attrName>ppt_x</p:attrName>
                                            </p:attrNameLst>
                                          </p:cBhvr>
                                          <p:tavLst>
                                            <p:tav tm="0">
                                              <p:val>
                                                <p:strVal val="1+#ppt_w/2"/>
                                              </p:val>
                                            </p:tav>
                                            <p:tav tm="100000">
                                              <p:val>
                                                <p:strVal val="#ppt_x"/>
                                              </p:val>
                                            </p:tav>
                                          </p:tavLst>
                                        </p:anim>
                                        <p:anim calcmode="lin" valueType="num">
                                          <p:cBhvr additive="base">
                                            <p:cTn id="43" dur="1200" fill="hold"/>
                                            <p:tgtEl>
                                              <p:spTgt spid="55"/>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anim calcmode="lin" valueType="num">
                                          <p:cBhvr>
                                            <p:cTn id="48" dur="500" fill="hold"/>
                                            <p:tgtEl>
                                              <p:spTgt spid="45"/>
                                            </p:tgtEl>
                                            <p:attrNameLst>
                                              <p:attrName>ppt_x</p:attrName>
                                            </p:attrNameLst>
                                          </p:cBhvr>
                                          <p:tavLst>
                                            <p:tav tm="0">
                                              <p:val>
                                                <p:strVal val="#ppt_x"/>
                                              </p:val>
                                            </p:tav>
                                            <p:tav tm="100000">
                                              <p:val>
                                                <p:strVal val="#ppt_x"/>
                                              </p:val>
                                            </p:tav>
                                          </p:tavLst>
                                        </p:anim>
                                        <p:anim calcmode="lin" valueType="num">
                                          <p:cBhvr>
                                            <p:cTn id="49" dur="500" fill="hold"/>
                                            <p:tgtEl>
                                              <p:spTgt spid="4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250"/>
                                            <p:tgtEl>
                                              <p:spTgt spid="51"/>
                                            </p:tgtEl>
                                          </p:cBhvr>
                                        </p:animEffect>
                                        <p:anim calcmode="lin" valueType="num">
                                          <p:cBhvr>
                                            <p:cTn id="53" dur="250" fill="hold"/>
                                            <p:tgtEl>
                                              <p:spTgt spid="51"/>
                                            </p:tgtEl>
                                            <p:attrNameLst>
                                              <p:attrName>ppt_x</p:attrName>
                                            </p:attrNameLst>
                                          </p:cBhvr>
                                          <p:tavLst>
                                            <p:tav tm="0">
                                              <p:val>
                                                <p:strVal val="#ppt_x"/>
                                              </p:val>
                                            </p:tav>
                                            <p:tav tm="100000">
                                              <p:val>
                                                <p:strVal val="#ppt_x"/>
                                              </p:val>
                                            </p:tav>
                                          </p:tavLst>
                                        </p:anim>
                                        <p:anim calcmode="lin" valueType="num">
                                          <p:cBhvr>
                                            <p:cTn id="54" dur="250" fill="hold"/>
                                            <p:tgtEl>
                                              <p:spTgt spid="51"/>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anim calcmode="lin" valueType="num">
                                          <p:cBhvr>
                                            <p:cTn id="59" dur="500" fill="hold"/>
                                            <p:tgtEl>
                                              <p:spTgt spid="46"/>
                                            </p:tgtEl>
                                            <p:attrNameLst>
                                              <p:attrName>ppt_x</p:attrName>
                                            </p:attrNameLst>
                                          </p:cBhvr>
                                          <p:tavLst>
                                            <p:tav tm="0">
                                              <p:val>
                                                <p:strVal val="#ppt_x"/>
                                              </p:val>
                                            </p:tav>
                                            <p:tav tm="100000">
                                              <p:val>
                                                <p:strVal val="#ppt_x"/>
                                              </p:val>
                                            </p:tav>
                                          </p:tavLst>
                                        </p:anim>
                                        <p:anim calcmode="lin" valueType="num">
                                          <p:cBhvr>
                                            <p:cTn id="60" dur="50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50"/>
                                            <p:tgtEl>
                                              <p:spTgt spid="52"/>
                                            </p:tgtEl>
                                          </p:cBhvr>
                                        </p:animEffect>
                                        <p:anim calcmode="lin" valueType="num">
                                          <p:cBhvr>
                                            <p:cTn id="64" dur="250" fill="hold"/>
                                            <p:tgtEl>
                                              <p:spTgt spid="52"/>
                                            </p:tgtEl>
                                            <p:attrNameLst>
                                              <p:attrName>ppt_x</p:attrName>
                                            </p:attrNameLst>
                                          </p:cBhvr>
                                          <p:tavLst>
                                            <p:tav tm="0">
                                              <p:val>
                                                <p:strVal val="#ppt_x"/>
                                              </p:val>
                                            </p:tav>
                                            <p:tav tm="100000">
                                              <p:val>
                                                <p:strVal val="#ppt_x"/>
                                              </p:val>
                                            </p:tav>
                                          </p:tavLst>
                                        </p:anim>
                                        <p:anim calcmode="lin" valueType="num">
                                          <p:cBhvr>
                                            <p:cTn id="65" dur="250" fill="hold"/>
                                            <p:tgtEl>
                                              <p:spTgt spid="52"/>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strVal val="#ppt_x"/>
                                              </p:val>
                                            </p:tav>
                                            <p:tav tm="100000">
                                              <p:val>
                                                <p:strVal val="#ppt_x"/>
                                              </p:val>
                                            </p:tav>
                                          </p:tavLst>
                                        </p:anim>
                                        <p:anim calcmode="lin" valueType="num">
                                          <p:cBhvr>
                                            <p:cTn id="71" dur="500" fill="hold"/>
                                            <p:tgtEl>
                                              <p:spTgt spid="4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250"/>
                                            <p:tgtEl>
                                              <p:spTgt spid="53"/>
                                            </p:tgtEl>
                                          </p:cBhvr>
                                        </p:animEffect>
                                        <p:anim calcmode="lin" valueType="num">
                                          <p:cBhvr>
                                            <p:cTn id="75" dur="250" fill="hold"/>
                                            <p:tgtEl>
                                              <p:spTgt spid="53"/>
                                            </p:tgtEl>
                                            <p:attrNameLst>
                                              <p:attrName>ppt_x</p:attrName>
                                            </p:attrNameLst>
                                          </p:cBhvr>
                                          <p:tavLst>
                                            <p:tav tm="0">
                                              <p:val>
                                                <p:strVal val="#ppt_x"/>
                                              </p:val>
                                            </p:tav>
                                            <p:tav tm="100000">
                                              <p:val>
                                                <p:strVal val="#ppt_x"/>
                                              </p:val>
                                            </p:tav>
                                          </p:tavLst>
                                        </p:anim>
                                        <p:anim calcmode="lin" valueType="num">
                                          <p:cBhvr>
                                            <p:cTn id="76" dur="250" fill="hold"/>
                                            <p:tgtEl>
                                              <p:spTgt spid="53"/>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anim calcmode="lin" valueType="num">
                                          <p:cBhvr>
                                            <p:cTn id="81" dur="500" fill="hold"/>
                                            <p:tgtEl>
                                              <p:spTgt spid="47"/>
                                            </p:tgtEl>
                                            <p:attrNameLst>
                                              <p:attrName>ppt_x</p:attrName>
                                            </p:attrNameLst>
                                          </p:cBhvr>
                                          <p:tavLst>
                                            <p:tav tm="0">
                                              <p:val>
                                                <p:strVal val="#ppt_x"/>
                                              </p:val>
                                            </p:tav>
                                            <p:tav tm="100000">
                                              <p:val>
                                                <p:strVal val="#ppt_x"/>
                                              </p:val>
                                            </p:tav>
                                          </p:tavLst>
                                        </p:anim>
                                        <p:anim calcmode="lin" valueType="num">
                                          <p:cBhvr>
                                            <p:cTn id="82" dur="500" fill="hold"/>
                                            <p:tgtEl>
                                              <p:spTgt spid="47"/>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50"/>
                                            <p:tgtEl>
                                              <p:spTgt spid="54"/>
                                            </p:tgtEl>
                                          </p:cBhvr>
                                        </p:animEffect>
                                        <p:anim calcmode="lin" valueType="num">
                                          <p:cBhvr>
                                            <p:cTn id="86" dur="250" fill="hold"/>
                                            <p:tgtEl>
                                              <p:spTgt spid="54"/>
                                            </p:tgtEl>
                                            <p:attrNameLst>
                                              <p:attrName>ppt_x</p:attrName>
                                            </p:attrNameLst>
                                          </p:cBhvr>
                                          <p:tavLst>
                                            <p:tav tm="0">
                                              <p:val>
                                                <p:strVal val="#ppt_x"/>
                                              </p:val>
                                            </p:tav>
                                            <p:tav tm="100000">
                                              <p:val>
                                                <p:strVal val="#ppt_x"/>
                                              </p:val>
                                            </p:tav>
                                          </p:tavLst>
                                        </p:anim>
                                        <p:anim calcmode="lin" valueType="num">
                                          <p:cBhvr>
                                            <p:cTn id="87"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5" grpId="0" animBg="1"/>
          <p:bldP spid="46" grpId="0" animBg="1"/>
          <p:bldP spid="51" grpId="0"/>
          <p:bldP spid="52" grpId="0"/>
          <p:bldP spid="53" grpId="0"/>
          <p:bldP spid="54" grpId="0"/>
          <p:bldP spid="55" grpId="0" animBg="1"/>
          <p:bldP spid="56" grpId="0" animBg="1"/>
          <p:bldP spid="60" grpId="0" animBg="1"/>
          <p:bldP spid="6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38C521ED-84E9-466C-9B9E-AEE6C9D2CC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19" name="矩形 18">
            <a:extLst>
              <a:ext uri="{FF2B5EF4-FFF2-40B4-BE49-F238E27FC236}">
                <a16:creationId xmlns="" xmlns:a16="http://schemas.microsoft.com/office/drawing/2014/main" id="{4B81A3FA-36CF-4C93-A79B-D43E210C5C3F}"/>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a16="http://schemas.microsoft.com/office/drawing/2014/main" id="{FEF86753-A6E2-458A-BCA9-86962FE6C774}"/>
              </a:ext>
            </a:extLst>
          </p:cNvPr>
          <p:cNvSpPr/>
          <p:nvPr/>
        </p:nvSpPr>
        <p:spPr>
          <a:xfrm>
            <a:off x="8459371" y="0"/>
            <a:ext cx="3738623" cy="6858000"/>
          </a:xfrm>
          <a:prstGeom prst="rect">
            <a:avLst/>
          </a:prstGeom>
          <a:gradFill flip="none" rotWithShape="1">
            <a:gsLst>
              <a:gs pos="14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 xmlns:a16="http://schemas.microsoft.com/office/drawing/2014/main" id="{298BCDA9-BBB8-43A3-BCDA-6C480BDB2C8A}"/>
              </a:ext>
            </a:extLst>
          </p:cNvPr>
          <p:cNvSpPr/>
          <p:nvPr/>
        </p:nvSpPr>
        <p:spPr>
          <a:xfrm>
            <a:off x="6983599" y="1953228"/>
            <a:ext cx="2951544" cy="2951544"/>
          </a:xfrm>
          <a:prstGeom prst="ellipse">
            <a:avLst/>
          </a:prstGeom>
          <a:solidFill>
            <a:schemeClr val="accent2"/>
          </a:solidFill>
          <a:ln>
            <a:solidFill>
              <a:schemeClr val="accent2"/>
            </a:solid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 xmlns:a16="http://schemas.microsoft.com/office/drawing/2014/main" id="{5D41CE87-7750-4376-B517-C0A12F8F83EC}"/>
              </a:ext>
            </a:extLst>
          </p:cNvPr>
          <p:cNvSpPr/>
          <p:nvPr/>
        </p:nvSpPr>
        <p:spPr>
          <a:xfrm>
            <a:off x="7105133" y="2074762"/>
            <a:ext cx="2708476" cy="2708476"/>
          </a:xfrm>
          <a:prstGeom prst="ellipse">
            <a:avLst/>
          </a:prstGeom>
          <a:gradFill flip="none" rotWithShape="1">
            <a:gsLst>
              <a:gs pos="14000">
                <a:schemeClr val="accent1"/>
              </a:gs>
              <a:gs pos="100000">
                <a:schemeClr val="accent1">
                  <a:lumMod val="75000"/>
                </a:schemeClr>
              </a:gs>
            </a:gsLst>
            <a:lin ang="0" scaled="1"/>
            <a:tileRect/>
          </a:gradFill>
          <a:ln>
            <a:no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34">
            <a:extLst>
              <a:ext uri="{FF2B5EF4-FFF2-40B4-BE49-F238E27FC236}">
                <a16:creationId xmlns="" xmlns:a16="http://schemas.microsoft.com/office/drawing/2014/main" id="{B8BFAC6C-C0F7-495E-A380-249A8D851622}"/>
              </a:ext>
            </a:extLst>
          </p:cNvPr>
          <p:cNvSpPr txBox="1"/>
          <p:nvPr/>
        </p:nvSpPr>
        <p:spPr>
          <a:xfrm>
            <a:off x="7482181" y="2497976"/>
            <a:ext cx="1954381"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rPr>
              <a:t>04</a:t>
            </a:r>
            <a:endParaRPr kumimoji="0" lang="zh-CN" altLang="en-US" sz="60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endParaRPr>
          </a:p>
        </p:txBody>
      </p:sp>
      <p:sp>
        <p:nvSpPr>
          <p:cNvPr id="36" name="文本框 35">
            <a:extLst>
              <a:ext uri="{FF2B5EF4-FFF2-40B4-BE49-F238E27FC236}">
                <a16:creationId xmlns="" xmlns:a16="http://schemas.microsoft.com/office/drawing/2014/main" id="{CEB6235D-C399-462C-A479-35D6EFC50732}"/>
              </a:ext>
            </a:extLst>
          </p:cNvPr>
          <p:cNvSpPr txBox="1"/>
          <p:nvPr/>
        </p:nvSpPr>
        <p:spPr>
          <a:xfrm>
            <a:off x="2533924" y="2256345"/>
            <a:ext cx="3858167" cy="1107996"/>
          </a:xfrm>
          <a:prstGeom prst="rect">
            <a:avLst/>
          </a:prstGeom>
          <a:noFill/>
          <a:ln>
            <a:noFill/>
          </a:ln>
        </p:spPr>
        <p:txBody>
          <a:bodyPr wrap="square" rtlCol="0">
            <a:spAutoFit/>
          </a:bodyPr>
          <a:lstStyle/>
          <a:p>
            <a:pPr algn="dist"/>
            <a:r>
              <a:rPr lang="zh-CN" altLang="en-US" sz="6600" dirty="0">
                <a:ln w="15875">
                  <a:noFill/>
                </a:ln>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rPr>
              <a:t>规划愿景</a:t>
            </a:r>
            <a:endParaRPr lang="zh-CN" altLang="en-US" sz="6600" dirty="0">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endParaRPr>
          </a:p>
        </p:txBody>
      </p:sp>
      <p:sp>
        <p:nvSpPr>
          <p:cNvPr id="37" name="矩形 36">
            <a:extLst>
              <a:ext uri="{FF2B5EF4-FFF2-40B4-BE49-F238E27FC236}">
                <a16:creationId xmlns="" xmlns:a16="http://schemas.microsoft.com/office/drawing/2014/main" id="{BB75FB9D-3C25-435E-849D-43483B254D35}"/>
              </a:ext>
            </a:extLst>
          </p:cNvPr>
          <p:cNvSpPr>
            <a:spLocks noChangeArrowheads="1"/>
          </p:cNvSpPr>
          <p:nvPr/>
        </p:nvSpPr>
        <p:spPr bwMode="auto">
          <a:xfrm>
            <a:off x="751998" y="3247072"/>
            <a:ext cx="5640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dirty="0">
                <a:solidFill>
                  <a:schemeClr val="bg2">
                    <a:lumMod val="25000"/>
                  </a:schemeClr>
                </a:solidFill>
                <a:cs typeface="+mn-ea"/>
                <a:sym typeface="+mn-lt"/>
              </a:rPr>
              <a:t>Planning Vision</a:t>
            </a:r>
            <a:endParaRPr lang="zh-CN" altLang="en-US" sz="3200" dirty="0">
              <a:solidFill>
                <a:schemeClr val="bg2">
                  <a:lumMod val="25000"/>
                </a:schemeClr>
              </a:solidFill>
              <a:cs typeface="+mn-ea"/>
              <a:sym typeface="+mn-lt"/>
            </a:endParaRPr>
          </a:p>
        </p:txBody>
      </p:sp>
      <p:sp>
        <p:nvSpPr>
          <p:cNvPr id="38" name="文本框 37">
            <a:extLst>
              <a:ext uri="{FF2B5EF4-FFF2-40B4-BE49-F238E27FC236}">
                <a16:creationId xmlns="" xmlns:a16="http://schemas.microsoft.com/office/drawing/2014/main" id="{B65ADBB9-3B8C-46EB-B2EF-6C3DE16BA0E4}"/>
              </a:ext>
            </a:extLst>
          </p:cNvPr>
          <p:cNvSpPr txBox="1"/>
          <p:nvPr/>
        </p:nvSpPr>
        <p:spPr>
          <a:xfrm>
            <a:off x="751998" y="3985736"/>
            <a:ext cx="5640093" cy="700576"/>
          </a:xfrm>
          <a:prstGeom prst="rect">
            <a:avLst/>
          </a:prstGeom>
          <a:noFill/>
        </p:spPr>
        <p:txBody>
          <a:bodyPr wrap="square" rtlCol="0">
            <a:spAutoFit/>
          </a:bodyPr>
          <a:lstStyle/>
          <a:p>
            <a:pPr algn="r">
              <a:lnSpc>
                <a:spcPct val="150000"/>
              </a:lnSpc>
            </a:pPr>
            <a:r>
              <a:rPr lang="zh-CN" altLang="en-US" sz="1400" kern="1400" spc="100" dirty="0">
                <a:solidFill>
                  <a:schemeClr val="tx1">
                    <a:lumMod val="65000"/>
                    <a:lumOff val="35000"/>
                  </a:schemeClr>
                </a:solidFill>
                <a:cs typeface="+mn-ea"/>
                <a:sym typeface="+mn-lt"/>
              </a:rPr>
              <a:t>此处添加详细文本描述，建议与标题相关并符合整体语言风格此处添加详细文本此处添加详细文本描述</a:t>
            </a:r>
            <a:endParaRPr lang="en-US" altLang="zh-CN" sz="1400" kern="1400" spc="100" dirty="0">
              <a:solidFill>
                <a:schemeClr val="tx1">
                  <a:lumMod val="65000"/>
                  <a:lumOff val="35000"/>
                </a:schemeClr>
              </a:solidFill>
              <a:cs typeface="+mn-ea"/>
              <a:sym typeface="+mn-lt"/>
            </a:endParaRPr>
          </a:p>
        </p:txBody>
      </p:sp>
      <p:sp>
        <p:nvSpPr>
          <p:cNvPr id="39" name="PA-矩形 18">
            <a:extLst>
              <a:ext uri="{FF2B5EF4-FFF2-40B4-BE49-F238E27FC236}">
                <a16:creationId xmlns="" xmlns:a16="http://schemas.microsoft.com/office/drawing/2014/main" id="{B4EC8C5C-3957-4355-A46C-EEF799872FFB}"/>
              </a:ext>
            </a:extLst>
          </p:cNvPr>
          <p:cNvSpPr/>
          <p:nvPr>
            <p:custDataLst>
              <p:tags r:id="rId1"/>
            </p:custDataLst>
          </p:nvPr>
        </p:nvSpPr>
        <p:spPr>
          <a:xfrm>
            <a:off x="10377913" y="1322412"/>
            <a:ext cx="1107996" cy="4906938"/>
          </a:xfrm>
          <a:prstGeom prst="rect">
            <a:avLst/>
          </a:prstGeom>
        </p:spPr>
        <p:txBody>
          <a:bodyPr vert="eaVert" wrap="square" lIns="0" tIns="0" rIns="0" bIns="0">
            <a:spAutoFit/>
          </a:bodyPr>
          <a:lstStyle/>
          <a:p>
            <a:pPr algn="dist">
              <a:lnSpc>
                <a:spcPct val="120000"/>
              </a:lnSpc>
            </a:pPr>
            <a:r>
              <a:rPr lang="en-US" altLang="zh-CN" sz="6000" dirty="0">
                <a:ln w="15875">
                  <a:solidFill>
                    <a:srgbClr val="CAB894">
                      <a:alpha val="71000"/>
                    </a:srgbClr>
                  </a:solidFill>
                </a:ln>
                <a:noFill/>
                <a:cs typeface="+mn-ea"/>
                <a:sym typeface="+mn-lt"/>
              </a:rPr>
              <a:t>PART FOUR</a:t>
            </a:r>
          </a:p>
        </p:txBody>
      </p:sp>
      <p:grpSp>
        <p:nvGrpSpPr>
          <p:cNvPr id="40" name="组合 39">
            <a:extLst>
              <a:ext uri="{FF2B5EF4-FFF2-40B4-BE49-F238E27FC236}">
                <a16:creationId xmlns="" xmlns:a16="http://schemas.microsoft.com/office/drawing/2014/main" id="{DEB0C4E8-C9C6-4789-AF93-C0D8F0D58197}"/>
              </a:ext>
            </a:extLst>
          </p:cNvPr>
          <p:cNvGrpSpPr/>
          <p:nvPr/>
        </p:nvGrpSpPr>
        <p:grpSpPr>
          <a:xfrm>
            <a:off x="323276" y="310370"/>
            <a:ext cx="2863791" cy="600892"/>
            <a:chOff x="-2693948" y="200655"/>
            <a:chExt cx="2863791" cy="600892"/>
          </a:xfrm>
        </p:grpSpPr>
        <p:sp>
          <p:nvSpPr>
            <p:cNvPr id="41" name="椭圆 40">
              <a:extLst>
                <a:ext uri="{FF2B5EF4-FFF2-40B4-BE49-F238E27FC236}">
                  <a16:creationId xmlns="" xmlns:a16="http://schemas.microsoft.com/office/drawing/2014/main" id="{D457CB92-8F31-4D6A-968C-081C6593ECFA}"/>
                </a:ext>
              </a:extLst>
            </p:cNvPr>
            <p:cNvSpPr/>
            <p:nvPr/>
          </p:nvSpPr>
          <p:spPr>
            <a:xfrm>
              <a:off x="-2693948"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42" name="文本框 41">
              <a:extLst>
                <a:ext uri="{FF2B5EF4-FFF2-40B4-BE49-F238E27FC236}">
                  <a16:creationId xmlns="" xmlns:a16="http://schemas.microsoft.com/office/drawing/2014/main" id="{AA6AD550-1161-44D8-8916-655F4883B285}"/>
                </a:ext>
              </a:extLst>
            </p:cNvPr>
            <p:cNvSpPr txBox="1"/>
            <p:nvPr/>
          </p:nvSpPr>
          <p:spPr>
            <a:xfrm>
              <a:off x="-2043458" y="250417"/>
              <a:ext cx="1560158" cy="369332"/>
            </a:xfrm>
            <a:prstGeom prst="rect">
              <a:avLst/>
            </a:prstGeom>
            <a:noFill/>
          </p:spPr>
          <p:txBody>
            <a:bodyPr wrap="square" rtlCol="0">
              <a:spAutoFit/>
            </a:bodyPr>
            <a:lstStyle/>
            <a:p>
              <a:pPr algn="dist"/>
              <a:r>
                <a:rPr lang="zh-CN" altLang="en-US" dirty="0" smtClean="0">
                  <a:solidFill>
                    <a:schemeClr val="accent1"/>
                  </a:solidFill>
                  <a:cs typeface="+mn-ea"/>
                  <a:sym typeface="+mn-lt"/>
                </a:rPr>
                <a:t>某某师</a:t>
              </a:r>
              <a:r>
                <a:rPr lang="zh-CN" altLang="en-US" dirty="0">
                  <a:solidFill>
                    <a:schemeClr val="accent1"/>
                  </a:solidFill>
                  <a:cs typeface="+mn-ea"/>
                  <a:sym typeface="+mn-lt"/>
                </a:rPr>
                <a:t>范大学</a:t>
              </a:r>
            </a:p>
          </p:txBody>
        </p:sp>
        <p:sp>
          <p:nvSpPr>
            <p:cNvPr id="43" name="文本框 42">
              <a:extLst>
                <a:ext uri="{FF2B5EF4-FFF2-40B4-BE49-F238E27FC236}">
                  <a16:creationId xmlns="" xmlns:a16="http://schemas.microsoft.com/office/drawing/2014/main" id="{6CCA63E7-932D-4AFA-A254-01C83637DCDA}"/>
                </a:ext>
              </a:extLst>
            </p:cNvPr>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44" name="iconfont-11253-5327384">
              <a:extLst>
                <a:ext uri="{FF2B5EF4-FFF2-40B4-BE49-F238E27FC236}">
                  <a16:creationId xmlns="" xmlns:a16="http://schemas.microsoft.com/office/drawing/2014/main" id="{D58D8A77-0CB7-4150-8D5C-FE61E5B90865}"/>
                </a:ext>
              </a:extLst>
            </p:cNvPr>
            <p:cNvSpPr/>
            <p:nvPr/>
          </p:nvSpPr>
          <p:spPr>
            <a:xfrm>
              <a:off x="-259094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45" name="组合 44">
            <a:extLst>
              <a:ext uri="{FF2B5EF4-FFF2-40B4-BE49-F238E27FC236}">
                <a16:creationId xmlns="" xmlns:a16="http://schemas.microsoft.com/office/drawing/2014/main" id="{A8DB4799-182A-4076-ACD1-75F8BF2D40DF}"/>
              </a:ext>
            </a:extLst>
          </p:cNvPr>
          <p:cNvGrpSpPr/>
          <p:nvPr/>
        </p:nvGrpSpPr>
        <p:grpSpPr>
          <a:xfrm rot="10800000" flipH="1" flipV="1">
            <a:off x="11267833" y="350422"/>
            <a:ext cx="600891" cy="167740"/>
            <a:chOff x="11295839" y="-518060"/>
            <a:chExt cx="516029" cy="159676"/>
          </a:xfrm>
          <a:solidFill>
            <a:schemeClr val="bg1"/>
          </a:solidFill>
        </p:grpSpPr>
        <p:sp>
          <p:nvSpPr>
            <p:cNvPr id="46" name="圆角矩形 33">
              <a:extLst>
                <a:ext uri="{FF2B5EF4-FFF2-40B4-BE49-F238E27FC236}">
                  <a16:creationId xmlns="" xmlns:a16="http://schemas.microsoft.com/office/drawing/2014/main" id="{C6A55F99-BD88-4506-BEB0-F4437F3FBBE9}"/>
                </a:ext>
              </a:extLst>
            </p:cNvPr>
            <p:cNvSpPr/>
            <p:nvPr/>
          </p:nvSpPr>
          <p:spPr>
            <a:xfrm flipV="1">
              <a:off x="11295839" y="-518060"/>
              <a:ext cx="516029"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34">
              <a:extLst>
                <a:ext uri="{FF2B5EF4-FFF2-40B4-BE49-F238E27FC236}">
                  <a16:creationId xmlns="" xmlns:a16="http://schemas.microsoft.com/office/drawing/2014/main" id="{E8903541-AEBE-4D0A-A156-BD332A1C6980}"/>
                </a:ext>
              </a:extLst>
            </p:cNvPr>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1578126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规划愿景</a:t>
            </a:r>
          </a:p>
        </p:txBody>
      </p:sp>
      <p:grpSp>
        <p:nvGrpSpPr>
          <p:cNvPr id="36" name="组合 35">
            <a:extLst>
              <a:ext uri="{FF2B5EF4-FFF2-40B4-BE49-F238E27FC236}">
                <a16:creationId xmlns="" xmlns:a16="http://schemas.microsoft.com/office/drawing/2014/main" id="{422481CE-1B25-4618-ADE1-5233BD46BF72}"/>
              </a:ext>
            </a:extLst>
          </p:cNvPr>
          <p:cNvGrpSpPr/>
          <p:nvPr/>
        </p:nvGrpSpPr>
        <p:grpSpPr>
          <a:xfrm>
            <a:off x="3885902" y="1881452"/>
            <a:ext cx="3988100" cy="3755496"/>
            <a:chOff x="3669088" y="1795416"/>
            <a:chExt cx="4421725" cy="4163833"/>
          </a:xfrm>
        </p:grpSpPr>
        <p:sp>
          <p:nvSpPr>
            <p:cNvPr id="37" name="Arc 1">
              <a:extLst>
                <a:ext uri="{FF2B5EF4-FFF2-40B4-BE49-F238E27FC236}">
                  <a16:creationId xmlns="" xmlns:a16="http://schemas.microsoft.com/office/drawing/2014/main" id="{A0216170-7CC8-4513-BAFA-2B63943D7D12}"/>
                </a:ext>
              </a:extLst>
            </p:cNvPr>
            <p:cNvSpPr/>
            <p:nvPr/>
          </p:nvSpPr>
          <p:spPr>
            <a:xfrm>
              <a:off x="4169678" y="2016252"/>
              <a:ext cx="3889728" cy="3889727"/>
            </a:xfrm>
            <a:prstGeom prst="arc">
              <a:avLst>
                <a:gd name="adj1" fmla="val 2901203"/>
                <a:gd name="adj2" fmla="val 21394969"/>
              </a:avLst>
            </a:prstGeom>
            <a:ln w="1524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dirty="0">
                <a:solidFill>
                  <a:prstClr val="white">
                    <a:lumMod val="50000"/>
                  </a:prstClr>
                </a:solidFill>
                <a:cs typeface="+mn-ea"/>
                <a:sym typeface="+mn-lt"/>
              </a:endParaRPr>
            </a:p>
          </p:txBody>
        </p:sp>
        <p:grpSp>
          <p:nvGrpSpPr>
            <p:cNvPr id="38" name="Group 86">
              <a:extLst>
                <a:ext uri="{FF2B5EF4-FFF2-40B4-BE49-F238E27FC236}">
                  <a16:creationId xmlns="" xmlns:a16="http://schemas.microsoft.com/office/drawing/2014/main" id="{4448FF1B-C580-4D19-8316-4E89836BCFFE}"/>
                </a:ext>
              </a:extLst>
            </p:cNvPr>
            <p:cNvGrpSpPr/>
            <p:nvPr/>
          </p:nvGrpSpPr>
          <p:grpSpPr>
            <a:xfrm>
              <a:off x="3669088" y="3540580"/>
              <a:ext cx="1080012" cy="553081"/>
              <a:chOff x="6642546" y="5546439"/>
              <a:chExt cx="725864" cy="371719"/>
            </a:xfrm>
          </p:grpSpPr>
          <p:sp>
            <p:nvSpPr>
              <p:cNvPr id="51" name="Oval 87">
                <a:extLst>
                  <a:ext uri="{FF2B5EF4-FFF2-40B4-BE49-F238E27FC236}">
                    <a16:creationId xmlns="" xmlns:a16="http://schemas.microsoft.com/office/drawing/2014/main" id="{1E5C56EF-A5A6-4540-87D5-C7CC50B12123}"/>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2" name="TextBox 88">
                <a:extLst>
                  <a:ext uri="{FF2B5EF4-FFF2-40B4-BE49-F238E27FC236}">
                    <a16:creationId xmlns="" xmlns:a16="http://schemas.microsoft.com/office/drawing/2014/main" id="{08CC783A-B3FA-419F-A5CB-57D1B486A1D0}"/>
                  </a:ext>
                </a:extLst>
              </p:cNvPr>
              <p:cNvSpPr txBox="1"/>
              <p:nvPr/>
            </p:nvSpPr>
            <p:spPr>
              <a:xfrm>
                <a:off x="6642546" y="5605940"/>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3</a:t>
                </a:r>
              </a:p>
            </p:txBody>
          </p:sp>
        </p:grpSp>
        <p:grpSp>
          <p:nvGrpSpPr>
            <p:cNvPr id="39" name="Group 86">
              <a:extLst>
                <a:ext uri="{FF2B5EF4-FFF2-40B4-BE49-F238E27FC236}">
                  <a16:creationId xmlns="" xmlns:a16="http://schemas.microsoft.com/office/drawing/2014/main" id="{2E2ED12A-74C3-4999-91D6-A6A6E8F00824}"/>
                </a:ext>
              </a:extLst>
            </p:cNvPr>
            <p:cNvGrpSpPr/>
            <p:nvPr/>
          </p:nvGrpSpPr>
          <p:grpSpPr>
            <a:xfrm>
              <a:off x="6449047" y="5406168"/>
              <a:ext cx="1080012" cy="553081"/>
              <a:chOff x="6641185" y="5546439"/>
              <a:chExt cx="725864" cy="371719"/>
            </a:xfrm>
          </p:grpSpPr>
          <p:sp>
            <p:nvSpPr>
              <p:cNvPr id="49" name="Oval 87">
                <a:extLst>
                  <a:ext uri="{FF2B5EF4-FFF2-40B4-BE49-F238E27FC236}">
                    <a16:creationId xmlns="" xmlns:a16="http://schemas.microsoft.com/office/drawing/2014/main" id="{BF58CBD1-5E52-41D3-9CDB-F8648A6F9671}"/>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0" name="TextBox 88">
                <a:extLst>
                  <a:ext uri="{FF2B5EF4-FFF2-40B4-BE49-F238E27FC236}">
                    <a16:creationId xmlns="" xmlns:a16="http://schemas.microsoft.com/office/drawing/2014/main" id="{9EBA7CF8-5F06-4007-B243-772AD6933158}"/>
                  </a:ext>
                </a:extLst>
              </p:cNvPr>
              <p:cNvSpPr txBox="1"/>
              <p:nvPr/>
            </p:nvSpPr>
            <p:spPr>
              <a:xfrm>
                <a:off x="6641185" y="5591242"/>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1</a:t>
                </a:r>
              </a:p>
            </p:txBody>
          </p:sp>
        </p:grpSp>
        <p:grpSp>
          <p:nvGrpSpPr>
            <p:cNvPr id="40" name="Group 86">
              <a:extLst>
                <a:ext uri="{FF2B5EF4-FFF2-40B4-BE49-F238E27FC236}">
                  <a16:creationId xmlns="" xmlns:a16="http://schemas.microsoft.com/office/drawing/2014/main" id="{B21757D7-F837-492E-ADD7-AA264694CBBC}"/>
                </a:ext>
              </a:extLst>
            </p:cNvPr>
            <p:cNvGrpSpPr/>
            <p:nvPr/>
          </p:nvGrpSpPr>
          <p:grpSpPr>
            <a:xfrm>
              <a:off x="4399162" y="5266997"/>
              <a:ext cx="1080012" cy="553081"/>
              <a:chOff x="6642546" y="5546439"/>
              <a:chExt cx="725864" cy="371719"/>
            </a:xfrm>
          </p:grpSpPr>
          <p:sp>
            <p:nvSpPr>
              <p:cNvPr id="47" name="Oval 87">
                <a:extLst>
                  <a:ext uri="{FF2B5EF4-FFF2-40B4-BE49-F238E27FC236}">
                    <a16:creationId xmlns="" xmlns:a16="http://schemas.microsoft.com/office/drawing/2014/main" id="{E59F53C5-5C02-43A6-9662-13838655BCA8}"/>
                  </a:ext>
                </a:extLst>
              </p:cNvPr>
              <p:cNvSpPr/>
              <p:nvPr/>
            </p:nvSpPr>
            <p:spPr>
              <a:xfrm>
                <a:off x="6818257" y="5546439"/>
                <a:ext cx="371719" cy="371719"/>
              </a:xfrm>
              <a:prstGeom prst="ellipse">
                <a:avLst/>
              </a:prstGeom>
              <a:solidFill>
                <a:schemeClr val="accent2"/>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48" name="TextBox 88">
                <a:extLst>
                  <a:ext uri="{FF2B5EF4-FFF2-40B4-BE49-F238E27FC236}">
                    <a16:creationId xmlns="" xmlns:a16="http://schemas.microsoft.com/office/drawing/2014/main" id="{CDC12F4B-2465-4048-9FB2-1249A6D48AB9}"/>
                  </a:ext>
                </a:extLst>
              </p:cNvPr>
              <p:cNvSpPr txBox="1"/>
              <p:nvPr/>
            </p:nvSpPr>
            <p:spPr>
              <a:xfrm>
                <a:off x="6642546" y="5605940"/>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2</a:t>
                </a:r>
              </a:p>
            </p:txBody>
          </p:sp>
        </p:grpSp>
        <p:grpSp>
          <p:nvGrpSpPr>
            <p:cNvPr id="41" name="Group 86">
              <a:extLst>
                <a:ext uri="{FF2B5EF4-FFF2-40B4-BE49-F238E27FC236}">
                  <a16:creationId xmlns="" xmlns:a16="http://schemas.microsoft.com/office/drawing/2014/main" id="{E80423A1-3F09-4AA5-81FE-A52EF8C572BD}"/>
                </a:ext>
              </a:extLst>
            </p:cNvPr>
            <p:cNvGrpSpPr/>
            <p:nvPr/>
          </p:nvGrpSpPr>
          <p:grpSpPr>
            <a:xfrm>
              <a:off x="4983592" y="1795416"/>
              <a:ext cx="1080012" cy="553081"/>
              <a:chOff x="6642546" y="5546439"/>
              <a:chExt cx="725864" cy="371719"/>
            </a:xfrm>
          </p:grpSpPr>
          <p:sp>
            <p:nvSpPr>
              <p:cNvPr id="45" name="Oval 87">
                <a:extLst>
                  <a:ext uri="{FF2B5EF4-FFF2-40B4-BE49-F238E27FC236}">
                    <a16:creationId xmlns="" xmlns:a16="http://schemas.microsoft.com/office/drawing/2014/main" id="{FC07B807-CA7D-4458-881B-B923F06904BF}"/>
                  </a:ext>
                </a:extLst>
              </p:cNvPr>
              <p:cNvSpPr/>
              <p:nvPr/>
            </p:nvSpPr>
            <p:spPr>
              <a:xfrm>
                <a:off x="6818257" y="5546439"/>
                <a:ext cx="371719" cy="371719"/>
              </a:xfrm>
              <a:prstGeom prst="ellipse">
                <a:avLst/>
              </a:prstGeom>
              <a:solidFill>
                <a:schemeClr val="accent2"/>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46" name="TextBox 88">
                <a:extLst>
                  <a:ext uri="{FF2B5EF4-FFF2-40B4-BE49-F238E27FC236}">
                    <a16:creationId xmlns="" xmlns:a16="http://schemas.microsoft.com/office/drawing/2014/main" id="{73F77CDD-3FF0-488F-BB05-2702770D403E}"/>
                  </a:ext>
                </a:extLst>
              </p:cNvPr>
              <p:cNvSpPr txBox="1"/>
              <p:nvPr/>
            </p:nvSpPr>
            <p:spPr>
              <a:xfrm>
                <a:off x="6642546" y="5605940"/>
                <a:ext cx="725864" cy="298148"/>
              </a:xfrm>
              <a:prstGeom prst="rect">
                <a:avLst/>
              </a:prstGeom>
              <a:noFill/>
            </p:spPr>
            <p:txBody>
              <a:bodyPr wrap="square" rtlCol="0">
                <a:spAutoFit/>
              </a:bodyPr>
              <a:lstStyle/>
              <a:p>
                <a:pPr algn="ctr" defTabSz="914377"/>
                <a:r>
                  <a:rPr lang="en-US" altLang="zh-CN" sz="2000" dirty="0">
                    <a:solidFill>
                      <a:schemeClr val="bg1"/>
                    </a:solidFill>
                    <a:cs typeface="+mn-ea"/>
                    <a:sym typeface="+mn-lt"/>
                  </a:rPr>
                  <a:t>4</a:t>
                </a:r>
                <a:endParaRPr lang="en-US" sz="2000" dirty="0">
                  <a:solidFill>
                    <a:schemeClr val="bg1"/>
                  </a:solidFill>
                  <a:cs typeface="+mn-ea"/>
                  <a:sym typeface="+mn-lt"/>
                </a:endParaRPr>
              </a:p>
            </p:txBody>
          </p:sp>
        </p:grpSp>
        <p:grpSp>
          <p:nvGrpSpPr>
            <p:cNvPr id="42" name="Group 86">
              <a:extLst>
                <a:ext uri="{FF2B5EF4-FFF2-40B4-BE49-F238E27FC236}">
                  <a16:creationId xmlns="" xmlns:a16="http://schemas.microsoft.com/office/drawing/2014/main" id="{99E75C2B-28CC-437A-B8D0-5554CE92478F}"/>
                </a:ext>
              </a:extLst>
            </p:cNvPr>
            <p:cNvGrpSpPr/>
            <p:nvPr/>
          </p:nvGrpSpPr>
          <p:grpSpPr>
            <a:xfrm>
              <a:off x="7010801" y="2371990"/>
              <a:ext cx="1080012" cy="553081"/>
              <a:chOff x="6642546" y="5546439"/>
              <a:chExt cx="725864" cy="371719"/>
            </a:xfrm>
          </p:grpSpPr>
          <p:sp>
            <p:nvSpPr>
              <p:cNvPr id="43" name="Oval 87">
                <a:extLst>
                  <a:ext uri="{FF2B5EF4-FFF2-40B4-BE49-F238E27FC236}">
                    <a16:creationId xmlns="" xmlns:a16="http://schemas.microsoft.com/office/drawing/2014/main" id="{7790D7D1-37E8-4628-A267-40AF8D1C7797}"/>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44" name="TextBox 88">
                <a:extLst>
                  <a:ext uri="{FF2B5EF4-FFF2-40B4-BE49-F238E27FC236}">
                    <a16:creationId xmlns="" xmlns:a16="http://schemas.microsoft.com/office/drawing/2014/main" id="{4416F1CC-BFC2-4665-A904-51323820486F}"/>
                  </a:ext>
                </a:extLst>
              </p:cNvPr>
              <p:cNvSpPr txBox="1"/>
              <p:nvPr/>
            </p:nvSpPr>
            <p:spPr>
              <a:xfrm>
                <a:off x="6642546" y="5605940"/>
                <a:ext cx="725864" cy="298148"/>
              </a:xfrm>
              <a:prstGeom prst="rect">
                <a:avLst/>
              </a:prstGeom>
              <a:noFill/>
            </p:spPr>
            <p:txBody>
              <a:bodyPr wrap="square" rtlCol="0">
                <a:spAutoFit/>
              </a:bodyPr>
              <a:lstStyle/>
              <a:p>
                <a:pPr algn="ctr" defTabSz="914377"/>
                <a:r>
                  <a:rPr lang="en-US" altLang="zh-CN" sz="2000" dirty="0">
                    <a:solidFill>
                      <a:schemeClr val="bg1"/>
                    </a:solidFill>
                    <a:cs typeface="+mn-ea"/>
                    <a:sym typeface="+mn-lt"/>
                  </a:rPr>
                  <a:t>5</a:t>
                </a:r>
                <a:endParaRPr lang="en-US" sz="2000" dirty="0">
                  <a:solidFill>
                    <a:schemeClr val="bg1"/>
                  </a:solidFill>
                  <a:cs typeface="+mn-ea"/>
                  <a:sym typeface="+mn-lt"/>
                </a:endParaRPr>
              </a:p>
            </p:txBody>
          </p:sp>
        </p:grpSp>
      </p:grpSp>
      <p:grpSp>
        <p:nvGrpSpPr>
          <p:cNvPr id="53" name="组合 52">
            <a:extLst>
              <a:ext uri="{FF2B5EF4-FFF2-40B4-BE49-F238E27FC236}">
                <a16:creationId xmlns="" xmlns:a16="http://schemas.microsoft.com/office/drawing/2014/main" id="{E691483F-C199-41FB-BCA9-00A48BDB670A}"/>
              </a:ext>
            </a:extLst>
          </p:cNvPr>
          <p:cNvGrpSpPr/>
          <p:nvPr/>
        </p:nvGrpSpPr>
        <p:grpSpPr>
          <a:xfrm>
            <a:off x="1836186" y="1674059"/>
            <a:ext cx="3066983" cy="883924"/>
            <a:chOff x="2541254" y="1909374"/>
            <a:chExt cx="3066983" cy="883924"/>
          </a:xfrm>
        </p:grpSpPr>
        <p:sp>
          <p:nvSpPr>
            <p:cNvPr id="54" name="TextBox 11">
              <a:extLst>
                <a:ext uri="{FF2B5EF4-FFF2-40B4-BE49-F238E27FC236}">
                  <a16:creationId xmlns="" xmlns:a16="http://schemas.microsoft.com/office/drawing/2014/main" id="{8F5AEFEA-D0C7-4B94-A236-B7AA21FB4CE8}"/>
                </a:ext>
              </a:extLst>
            </p:cNvPr>
            <p:cNvSpPr txBox="1"/>
            <p:nvPr/>
          </p:nvSpPr>
          <p:spPr>
            <a:xfrm>
              <a:off x="2541254" y="2336570"/>
              <a:ext cx="3066983" cy="456728"/>
            </a:xfrm>
            <a:prstGeom prst="rect">
              <a:avLst/>
            </a:prstGeom>
            <a:noFill/>
          </p:spPr>
          <p:txBody>
            <a:bodyPr wrap="square" lIns="0" tIns="0" rIns="0" bIns="0" rtlCol="0">
              <a:spAutoFit/>
              <a:scene3d>
                <a:camera prst="orthographicFront"/>
                <a:lightRig rig="threePt" dir="t"/>
              </a:scene3d>
              <a:sp3d contourW="12700"/>
            </a:bodyPr>
            <a:lstStyle/>
            <a:p>
              <a:pPr algn="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55" name="TextBox 11">
              <a:extLst>
                <a:ext uri="{FF2B5EF4-FFF2-40B4-BE49-F238E27FC236}">
                  <a16:creationId xmlns="" xmlns:a16="http://schemas.microsoft.com/office/drawing/2014/main" id="{EDC927C7-55B6-499C-8419-9BA1FE664D97}"/>
                </a:ext>
              </a:extLst>
            </p:cNvPr>
            <p:cNvSpPr txBox="1"/>
            <p:nvPr/>
          </p:nvSpPr>
          <p:spPr>
            <a:xfrm>
              <a:off x="3159202" y="1909374"/>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b="1" dirty="0">
                  <a:solidFill>
                    <a:schemeClr val="tx1">
                      <a:lumMod val="85000"/>
                      <a:lumOff val="15000"/>
                    </a:schemeClr>
                  </a:solidFill>
                  <a:cs typeface="+mn-ea"/>
                  <a:sym typeface="+mn-lt"/>
                </a:rPr>
                <a:t>添加标题文字</a:t>
              </a:r>
            </a:p>
          </p:txBody>
        </p:sp>
      </p:grpSp>
      <p:grpSp>
        <p:nvGrpSpPr>
          <p:cNvPr id="56" name="组合 55">
            <a:extLst>
              <a:ext uri="{FF2B5EF4-FFF2-40B4-BE49-F238E27FC236}">
                <a16:creationId xmlns="" xmlns:a16="http://schemas.microsoft.com/office/drawing/2014/main" id="{D56523C3-E3D5-4543-B6EF-EB20BE40BD12}"/>
              </a:ext>
            </a:extLst>
          </p:cNvPr>
          <p:cNvGrpSpPr/>
          <p:nvPr/>
        </p:nvGrpSpPr>
        <p:grpSpPr>
          <a:xfrm>
            <a:off x="936821" y="3336625"/>
            <a:ext cx="3066983" cy="854011"/>
            <a:chOff x="2541254" y="1939287"/>
            <a:chExt cx="3066983" cy="854010"/>
          </a:xfrm>
        </p:grpSpPr>
        <p:sp>
          <p:nvSpPr>
            <p:cNvPr id="57" name="TextBox 11">
              <a:extLst>
                <a:ext uri="{FF2B5EF4-FFF2-40B4-BE49-F238E27FC236}">
                  <a16:creationId xmlns="" xmlns:a16="http://schemas.microsoft.com/office/drawing/2014/main" id="{A5145A18-4751-4D68-B9A9-D76A5BEA1FEE}"/>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algn="ct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58" name="TextBox 11">
              <a:extLst>
                <a:ext uri="{FF2B5EF4-FFF2-40B4-BE49-F238E27FC236}">
                  <a16:creationId xmlns="" xmlns:a16="http://schemas.microsoft.com/office/drawing/2014/main" id="{EBDB5E1C-86B5-424E-BC5C-4CBEF64FDA3B}"/>
                </a:ext>
              </a:extLst>
            </p:cNvPr>
            <p:cNvSpPr txBox="1"/>
            <p:nvPr/>
          </p:nvSpPr>
          <p:spPr>
            <a:xfrm>
              <a:off x="3159202" y="1939287"/>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dirty="0">
                  <a:solidFill>
                    <a:schemeClr val="tx1">
                      <a:lumMod val="85000"/>
                      <a:lumOff val="15000"/>
                    </a:schemeClr>
                  </a:solidFill>
                  <a:cs typeface="+mn-ea"/>
                  <a:sym typeface="+mn-lt"/>
                </a:rPr>
                <a:t>添加标题文字</a:t>
              </a:r>
            </a:p>
          </p:txBody>
        </p:sp>
      </p:grpSp>
      <p:grpSp>
        <p:nvGrpSpPr>
          <p:cNvPr id="59" name="组合 58">
            <a:extLst>
              <a:ext uri="{FF2B5EF4-FFF2-40B4-BE49-F238E27FC236}">
                <a16:creationId xmlns="" xmlns:a16="http://schemas.microsoft.com/office/drawing/2014/main" id="{61F01BA5-D792-4630-BD4A-D9A68C8A0FC2}"/>
              </a:ext>
            </a:extLst>
          </p:cNvPr>
          <p:cNvGrpSpPr/>
          <p:nvPr/>
        </p:nvGrpSpPr>
        <p:grpSpPr>
          <a:xfrm>
            <a:off x="1491809" y="5024661"/>
            <a:ext cx="3066983" cy="883924"/>
            <a:chOff x="2541254" y="1909374"/>
            <a:chExt cx="3066983" cy="883923"/>
          </a:xfrm>
        </p:grpSpPr>
        <p:sp>
          <p:nvSpPr>
            <p:cNvPr id="60" name="TextBox 11">
              <a:extLst>
                <a:ext uri="{FF2B5EF4-FFF2-40B4-BE49-F238E27FC236}">
                  <a16:creationId xmlns="" xmlns:a16="http://schemas.microsoft.com/office/drawing/2014/main" id="{23FD3630-80A4-4B26-95B9-154998291FA5}"/>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algn="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1" name="TextBox 11">
              <a:extLst>
                <a:ext uri="{FF2B5EF4-FFF2-40B4-BE49-F238E27FC236}">
                  <a16:creationId xmlns="" xmlns:a16="http://schemas.microsoft.com/office/drawing/2014/main" id="{2ACA2B2F-A034-4362-930F-757ACCEFA8A5}"/>
                </a:ext>
              </a:extLst>
            </p:cNvPr>
            <p:cNvSpPr txBox="1"/>
            <p:nvPr/>
          </p:nvSpPr>
          <p:spPr>
            <a:xfrm>
              <a:off x="3159202" y="1909374"/>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dirty="0">
                  <a:solidFill>
                    <a:schemeClr val="tx1">
                      <a:lumMod val="85000"/>
                      <a:lumOff val="15000"/>
                    </a:schemeClr>
                  </a:solidFill>
                  <a:cs typeface="+mn-ea"/>
                  <a:sym typeface="+mn-lt"/>
                </a:rPr>
                <a:t>添加标题文字</a:t>
              </a:r>
            </a:p>
          </p:txBody>
        </p:sp>
      </p:grpSp>
      <p:grpSp>
        <p:nvGrpSpPr>
          <p:cNvPr id="62" name="组合 61">
            <a:extLst>
              <a:ext uri="{FF2B5EF4-FFF2-40B4-BE49-F238E27FC236}">
                <a16:creationId xmlns="" xmlns:a16="http://schemas.microsoft.com/office/drawing/2014/main" id="{71A82F36-94C8-474E-81AA-365486906225}"/>
              </a:ext>
            </a:extLst>
          </p:cNvPr>
          <p:cNvGrpSpPr/>
          <p:nvPr/>
        </p:nvGrpSpPr>
        <p:grpSpPr>
          <a:xfrm>
            <a:off x="7680215" y="5039174"/>
            <a:ext cx="3066983" cy="869410"/>
            <a:chOff x="2541254" y="1923888"/>
            <a:chExt cx="3066983" cy="869409"/>
          </a:xfrm>
        </p:grpSpPr>
        <p:sp>
          <p:nvSpPr>
            <p:cNvPr id="63" name="TextBox 11">
              <a:extLst>
                <a:ext uri="{FF2B5EF4-FFF2-40B4-BE49-F238E27FC236}">
                  <a16:creationId xmlns="" xmlns:a16="http://schemas.microsoft.com/office/drawing/2014/main" id="{AD4C0CC2-0030-4616-A950-A9E787A18065}"/>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4" name="TextBox 11">
              <a:extLst>
                <a:ext uri="{FF2B5EF4-FFF2-40B4-BE49-F238E27FC236}">
                  <a16:creationId xmlns="" xmlns:a16="http://schemas.microsoft.com/office/drawing/2014/main" id="{89B8682C-8BAD-45DE-B397-56AB7D3F6137}"/>
                </a:ext>
              </a:extLst>
            </p:cNvPr>
            <p:cNvSpPr txBox="1"/>
            <p:nvPr/>
          </p:nvSpPr>
          <p:spPr>
            <a:xfrm>
              <a:off x="2541254" y="1923888"/>
              <a:ext cx="2449035" cy="366575"/>
            </a:xfrm>
            <a:prstGeom prst="rect">
              <a:avLst/>
            </a:prstGeom>
            <a:noFill/>
          </p:spPr>
          <p:txBody>
            <a:bodyPr wrap="square" lIns="0" tIns="0" rIns="0" bIns="0" rtlCol="0">
              <a:spAutoFit/>
              <a:scene3d>
                <a:camera prst="orthographicFront"/>
                <a:lightRig rig="threePt" dir="t"/>
              </a:scene3d>
              <a:sp3d contourW="12700"/>
            </a:bodyPr>
            <a:lstStyle/>
            <a:p>
              <a:pPr lvl="0">
                <a:lnSpc>
                  <a:spcPct val="150000"/>
                </a:lnSpc>
              </a:pPr>
              <a:r>
                <a:rPr lang="zh-CN" altLang="en-US" dirty="0">
                  <a:solidFill>
                    <a:schemeClr val="tx1">
                      <a:lumMod val="85000"/>
                      <a:lumOff val="15000"/>
                    </a:schemeClr>
                  </a:solidFill>
                  <a:cs typeface="+mn-ea"/>
                  <a:sym typeface="+mn-lt"/>
                </a:rPr>
                <a:t>添加标题文字</a:t>
              </a:r>
            </a:p>
          </p:txBody>
        </p:sp>
      </p:grpSp>
      <p:grpSp>
        <p:nvGrpSpPr>
          <p:cNvPr id="65" name="组合 64">
            <a:extLst>
              <a:ext uri="{FF2B5EF4-FFF2-40B4-BE49-F238E27FC236}">
                <a16:creationId xmlns="" xmlns:a16="http://schemas.microsoft.com/office/drawing/2014/main" id="{335FA33A-3852-4D72-B74C-0A8CA54941E2}"/>
              </a:ext>
            </a:extLst>
          </p:cNvPr>
          <p:cNvGrpSpPr/>
          <p:nvPr/>
        </p:nvGrpSpPr>
        <p:grpSpPr>
          <a:xfrm>
            <a:off x="8061371" y="2343110"/>
            <a:ext cx="3066983" cy="863999"/>
            <a:chOff x="2541254" y="1929299"/>
            <a:chExt cx="3066983" cy="863998"/>
          </a:xfrm>
        </p:grpSpPr>
        <p:sp>
          <p:nvSpPr>
            <p:cNvPr id="66" name="TextBox 11">
              <a:extLst>
                <a:ext uri="{FF2B5EF4-FFF2-40B4-BE49-F238E27FC236}">
                  <a16:creationId xmlns="" xmlns:a16="http://schemas.microsoft.com/office/drawing/2014/main" id="{3698EE81-BED4-4AFC-8324-38798BA3C6E5}"/>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7" name="TextBox 11">
              <a:extLst>
                <a:ext uri="{FF2B5EF4-FFF2-40B4-BE49-F238E27FC236}">
                  <a16:creationId xmlns="" xmlns:a16="http://schemas.microsoft.com/office/drawing/2014/main" id="{DB0376EE-761B-4C6A-AEB4-D2CCD8CE8CDB}"/>
                </a:ext>
              </a:extLst>
            </p:cNvPr>
            <p:cNvSpPr txBox="1"/>
            <p:nvPr/>
          </p:nvSpPr>
          <p:spPr>
            <a:xfrm>
              <a:off x="2541254" y="1929299"/>
              <a:ext cx="2449035" cy="366575"/>
            </a:xfrm>
            <a:prstGeom prst="rect">
              <a:avLst/>
            </a:prstGeom>
            <a:noFill/>
          </p:spPr>
          <p:txBody>
            <a:bodyPr wrap="square" lIns="0" tIns="0" rIns="0" bIns="0" rtlCol="0">
              <a:spAutoFit/>
              <a:scene3d>
                <a:camera prst="orthographicFront"/>
                <a:lightRig rig="threePt" dir="t"/>
              </a:scene3d>
              <a:sp3d contourW="12700"/>
            </a:bodyPr>
            <a:lstStyle/>
            <a:p>
              <a:pPr lvl="0">
                <a:lnSpc>
                  <a:spcPct val="150000"/>
                </a:lnSpc>
              </a:pPr>
              <a:r>
                <a:rPr lang="zh-CN" altLang="en-US" dirty="0">
                  <a:solidFill>
                    <a:schemeClr val="tx1">
                      <a:lumMod val="85000"/>
                      <a:lumOff val="15000"/>
                    </a:schemeClr>
                  </a:solidFill>
                  <a:cs typeface="+mn-ea"/>
                  <a:sym typeface="+mn-lt"/>
                </a:rPr>
                <a:t>添加标题文字</a:t>
              </a:r>
            </a:p>
          </p:txBody>
        </p:sp>
      </p:grpSp>
      <p:pic>
        <p:nvPicPr>
          <p:cNvPr id="68" name="图片占位符 97">
            <a:extLst>
              <a:ext uri="{FF2B5EF4-FFF2-40B4-BE49-F238E27FC236}">
                <a16:creationId xmlns="" xmlns:a16="http://schemas.microsoft.com/office/drawing/2014/main" id="{7943CF25-9D56-4F06-BE6E-3C4B149616AE}"/>
              </a:ext>
            </a:extLst>
          </p:cNvPr>
          <p:cNvPicPr>
            <a:picLocks noChangeAspect="1"/>
          </p:cNvPicPr>
          <p:nvPr/>
        </p:nvPicPr>
        <p:blipFill>
          <a:blip r:embed="rId2" cstate="print">
            <a:extLst>
              <a:ext uri="{28A0092B-C50C-407E-A947-70E740481C1C}">
                <a14:useLocalDpi xmlns:a14="http://schemas.microsoft.com/office/drawing/2010/main" val="0"/>
              </a:ext>
            </a:extLst>
          </a:blip>
          <a:srcRect l="16662" r="16662"/>
          <a:stretch/>
        </p:blipFill>
        <p:spPr>
          <a:xfrm>
            <a:off x="5006345" y="2687865"/>
            <a:ext cx="2158795" cy="2158795"/>
          </a:xfrm>
          <a:custGeom>
            <a:avLst/>
            <a:gdLst>
              <a:gd name="connsiteX0" fmla="*/ 1079397 w 2158794"/>
              <a:gd name="connsiteY0" fmla="*/ 0 h 2158794"/>
              <a:gd name="connsiteX1" fmla="*/ 2158794 w 2158794"/>
              <a:gd name="connsiteY1" fmla="*/ 1079397 h 2158794"/>
              <a:gd name="connsiteX2" fmla="*/ 1079397 w 2158794"/>
              <a:gd name="connsiteY2" fmla="*/ 2158794 h 2158794"/>
              <a:gd name="connsiteX3" fmla="*/ 0 w 2158794"/>
              <a:gd name="connsiteY3" fmla="*/ 1079397 h 2158794"/>
              <a:gd name="connsiteX4" fmla="*/ 1079397 w 2158794"/>
              <a:gd name="connsiteY4" fmla="*/ 0 h 215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794" h="2158794">
                <a:moveTo>
                  <a:pt x="1079397" y="0"/>
                </a:moveTo>
                <a:cubicBezTo>
                  <a:pt x="1675532" y="0"/>
                  <a:pt x="2158794" y="483262"/>
                  <a:pt x="2158794" y="1079397"/>
                </a:cubicBezTo>
                <a:cubicBezTo>
                  <a:pt x="2158794" y="1675532"/>
                  <a:pt x="1675532" y="2158794"/>
                  <a:pt x="1079397" y="2158794"/>
                </a:cubicBezTo>
                <a:cubicBezTo>
                  <a:pt x="483262" y="2158794"/>
                  <a:pt x="0" y="1675532"/>
                  <a:pt x="0" y="1079397"/>
                </a:cubicBezTo>
                <a:cubicBezTo>
                  <a:pt x="0" y="483262"/>
                  <a:pt x="483262" y="0"/>
                  <a:pt x="1079397" y="0"/>
                </a:cubicBezTo>
                <a:close/>
              </a:path>
            </a:pathLst>
          </a:custGeom>
        </p:spPr>
      </p:pic>
    </p:spTree>
    <p:extLst>
      <p:ext uri="{BB962C8B-B14F-4D97-AF65-F5344CB8AC3E}">
        <p14:creationId xmlns:p14="http://schemas.microsoft.com/office/powerpoint/2010/main" val="14360886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randombar(horizontal)">
                                      <p:cBhvr>
                                        <p:cTn id="20" dur="500"/>
                                        <p:tgtEl>
                                          <p:spTgt spid="62"/>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randombar(horizontal)">
                                      <p:cBhvr>
                                        <p:cTn id="24" dur="500"/>
                                        <p:tgtEl>
                                          <p:spTgt spid="59"/>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randombar(horizontal)">
                                      <p:cBhvr>
                                        <p:cTn id="28" dur="500"/>
                                        <p:tgtEl>
                                          <p:spTgt spid="56"/>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randombar(horizontal)">
                                      <p:cBhvr>
                                        <p:cTn id="32" dur="500"/>
                                        <p:tgtEl>
                                          <p:spTgt spid="53"/>
                                        </p:tgtEl>
                                      </p:cBhvr>
                                    </p:animEffect>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randombar(horizontal)">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 name="图片 85">
            <a:extLst>
              <a:ext uri="{FF2B5EF4-FFF2-40B4-BE49-F238E27FC236}">
                <a16:creationId xmlns="" xmlns:a16="http://schemas.microsoft.com/office/drawing/2014/main" id="{C7095419-44F0-4886-B9AD-8919B2FAED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87" name="矩形 86">
            <a:extLst>
              <a:ext uri="{FF2B5EF4-FFF2-40B4-BE49-F238E27FC236}">
                <a16:creationId xmlns="" xmlns:a16="http://schemas.microsoft.com/office/drawing/2014/main" id="{06E7BFD5-FBEF-4D74-BF94-63B1C5E5C61B}"/>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 xmlns:a16="http://schemas.microsoft.com/office/drawing/2014/main" id="{02E11040-3250-4375-949B-5C062545215A}"/>
              </a:ext>
            </a:extLst>
          </p:cNvPr>
          <p:cNvGrpSpPr/>
          <p:nvPr/>
        </p:nvGrpSpPr>
        <p:grpSpPr>
          <a:xfrm>
            <a:off x="9039401" y="310370"/>
            <a:ext cx="2888343" cy="600892"/>
            <a:chOff x="-2020485" y="200655"/>
            <a:chExt cx="2888343" cy="600892"/>
          </a:xfrm>
        </p:grpSpPr>
        <p:sp>
          <p:nvSpPr>
            <p:cNvPr id="52" name="椭圆 51">
              <a:extLst>
                <a:ext uri="{FF2B5EF4-FFF2-40B4-BE49-F238E27FC236}">
                  <a16:creationId xmlns="" xmlns:a16="http://schemas.microsoft.com/office/drawing/2014/main" id="{0FC1163C-23FF-4457-B0FE-BDBEF86A83FC}"/>
                </a:ext>
              </a:extLst>
            </p:cNvPr>
            <p:cNvSpPr/>
            <p:nvPr/>
          </p:nvSpPr>
          <p:spPr>
            <a:xfrm>
              <a:off x="266966"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53" name="文本框 52">
              <a:extLst>
                <a:ext uri="{FF2B5EF4-FFF2-40B4-BE49-F238E27FC236}">
                  <a16:creationId xmlns="" xmlns:a16="http://schemas.microsoft.com/office/drawing/2014/main" id="{4E5B6D6C-BF1E-43AF-BCA4-668A04AF60FC}"/>
                </a:ext>
              </a:extLst>
            </p:cNvPr>
            <p:cNvSpPr txBox="1"/>
            <p:nvPr/>
          </p:nvSpPr>
          <p:spPr>
            <a:xfrm>
              <a:off x="-1390315" y="250417"/>
              <a:ext cx="1560158" cy="369332"/>
            </a:xfrm>
            <a:prstGeom prst="rect">
              <a:avLst/>
            </a:prstGeom>
            <a:noFill/>
          </p:spPr>
          <p:txBody>
            <a:bodyPr wrap="square" rtlCol="0">
              <a:spAutoFit/>
            </a:bodyPr>
            <a:lstStyle/>
            <a:p>
              <a:pPr algn="dist"/>
              <a:r>
                <a:rPr lang="zh-CN" altLang="en-US" dirty="0">
                  <a:solidFill>
                    <a:schemeClr val="accent1"/>
                  </a:solidFill>
                  <a:cs typeface="+mn-ea"/>
                  <a:sym typeface="+mn-lt"/>
                </a:rPr>
                <a:t>某某</a:t>
              </a:r>
              <a:r>
                <a:rPr lang="zh-CN" altLang="en-US" dirty="0" smtClean="0">
                  <a:solidFill>
                    <a:schemeClr val="accent1"/>
                  </a:solidFill>
                  <a:cs typeface="+mn-ea"/>
                  <a:sym typeface="+mn-lt"/>
                </a:rPr>
                <a:t>师</a:t>
              </a:r>
              <a:r>
                <a:rPr lang="zh-CN" altLang="en-US" dirty="0">
                  <a:solidFill>
                    <a:schemeClr val="accent1"/>
                  </a:solidFill>
                  <a:cs typeface="+mn-ea"/>
                  <a:sym typeface="+mn-lt"/>
                </a:rPr>
                <a:t>范大学</a:t>
              </a:r>
            </a:p>
          </p:txBody>
        </p:sp>
        <p:sp>
          <p:nvSpPr>
            <p:cNvPr id="54" name="文本框 53">
              <a:extLst>
                <a:ext uri="{FF2B5EF4-FFF2-40B4-BE49-F238E27FC236}">
                  <a16:creationId xmlns="" xmlns:a16="http://schemas.microsoft.com/office/drawing/2014/main" id="{04D2FB6A-FD6A-459C-8DFF-8F187AE89C20}"/>
                </a:ext>
              </a:extLst>
            </p:cNvPr>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55" name="iconfont-11253-5327384">
              <a:extLst>
                <a:ext uri="{FF2B5EF4-FFF2-40B4-BE49-F238E27FC236}">
                  <a16:creationId xmlns="" xmlns:a16="http://schemas.microsoft.com/office/drawing/2014/main" id="{F5318F4C-472D-47E3-A924-8A5BD5745C4A}"/>
                </a:ext>
              </a:extLst>
            </p:cNvPr>
            <p:cNvSpPr/>
            <p:nvPr/>
          </p:nvSpPr>
          <p:spPr>
            <a:xfrm>
              <a:off x="36997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56" name="组合 55">
            <a:extLst>
              <a:ext uri="{FF2B5EF4-FFF2-40B4-BE49-F238E27FC236}">
                <a16:creationId xmlns="" xmlns:a16="http://schemas.microsoft.com/office/drawing/2014/main" id="{DA3926CB-4594-4CB8-81DA-46AB710D09A0}"/>
              </a:ext>
            </a:extLst>
          </p:cNvPr>
          <p:cNvGrpSpPr/>
          <p:nvPr/>
        </p:nvGrpSpPr>
        <p:grpSpPr>
          <a:xfrm rot="10800000" flipV="1">
            <a:off x="259176" y="350422"/>
            <a:ext cx="516029" cy="167740"/>
            <a:chOff x="11295839" y="-518060"/>
            <a:chExt cx="516029" cy="159676"/>
          </a:xfrm>
          <a:solidFill>
            <a:schemeClr val="accent1"/>
          </a:solidFill>
        </p:grpSpPr>
        <p:sp>
          <p:nvSpPr>
            <p:cNvPr id="57" name="圆角矩形 33">
              <a:extLst>
                <a:ext uri="{FF2B5EF4-FFF2-40B4-BE49-F238E27FC236}">
                  <a16:creationId xmlns="" xmlns:a16="http://schemas.microsoft.com/office/drawing/2014/main" id="{48F0396B-59B1-495F-A8D3-D75F82A902DD}"/>
                </a:ext>
              </a:extLst>
            </p:cNvPr>
            <p:cNvSpPr/>
            <p:nvPr/>
          </p:nvSpPr>
          <p:spPr>
            <a:xfrm flipV="1">
              <a:off x="11295839" y="-518060"/>
              <a:ext cx="516029"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圆角矩形 34">
              <a:extLst>
                <a:ext uri="{FF2B5EF4-FFF2-40B4-BE49-F238E27FC236}">
                  <a16:creationId xmlns="" xmlns:a16="http://schemas.microsoft.com/office/drawing/2014/main" id="{557427EE-5757-4650-98EE-BC347F191475}"/>
                </a:ext>
              </a:extLst>
            </p:cNvPr>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 xmlns:a16="http://schemas.microsoft.com/office/drawing/2014/main" id="{924F140C-04CB-4680-9478-9E503346486D}"/>
              </a:ext>
            </a:extLst>
          </p:cNvPr>
          <p:cNvGrpSpPr/>
          <p:nvPr/>
        </p:nvGrpSpPr>
        <p:grpSpPr>
          <a:xfrm>
            <a:off x="0" y="4002562"/>
            <a:ext cx="12192000" cy="2855439"/>
            <a:chOff x="0" y="4750935"/>
            <a:chExt cx="12192000" cy="2107066"/>
          </a:xfrm>
        </p:grpSpPr>
        <p:sp>
          <p:nvSpPr>
            <p:cNvPr id="59" name="矩形 58">
              <a:extLst>
                <a:ext uri="{FF2B5EF4-FFF2-40B4-BE49-F238E27FC236}">
                  <a16:creationId xmlns="" xmlns:a16="http://schemas.microsoft.com/office/drawing/2014/main" id="{387C0791-3A4C-484A-A7BD-B83FC63620B2}"/>
                </a:ext>
              </a:extLst>
            </p:cNvPr>
            <p:cNvSpPr/>
            <p:nvPr/>
          </p:nvSpPr>
          <p:spPr>
            <a:xfrm>
              <a:off x="0" y="4750935"/>
              <a:ext cx="12192000" cy="2107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0" name="矩形 59">
              <a:extLst>
                <a:ext uri="{FF2B5EF4-FFF2-40B4-BE49-F238E27FC236}">
                  <a16:creationId xmlns="" xmlns:a16="http://schemas.microsoft.com/office/drawing/2014/main" id="{77D9F9BB-7DD2-411F-A674-5102D2066C9A}"/>
                </a:ext>
              </a:extLst>
            </p:cNvPr>
            <p:cNvSpPr/>
            <p:nvPr/>
          </p:nvSpPr>
          <p:spPr>
            <a:xfrm>
              <a:off x="0" y="4872251"/>
              <a:ext cx="12192000" cy="1985749"/>
            </a:xfrm>
            <a:prstGeom prst="rect">
              <a:avLst/>
            </a:prstGeom>
            <a:gradFill flip="none" rotWithShape="1">
              <a:gsLst>
                <a:gs pos="14000">
                  <a:schemeClr val="accent1">
                    <a:lumMod val="7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5" name="文本框 174">
            <a:extLst>
              <a:ext uri="{FF2B5EF4-FFF2-40B4-BE49-F238E27FC236}">
                <a16:creationId xmlns="" xmlns:a16="http://schemas.microsoft.com/office/drawing/2014/main" id="{E7F78CF5-F16E-4C63-B300-BCA284103F3A}"/>
              </a:ext>
            </a:extLst>
          </p:cNvPr>
          <p:cNvSpPr txBox="1"/>
          <p:nvPr/>
        </p:nvSpPr>
        <p:spPr>
          <a:xfrm>
            <a:off x="3207179" y="1360940"/>
            <a:ext cx="5777643" cy="1107996"/>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dist"/>
            <a:r>
              <a:rPr lang="en-US" altLang="zh-CN" sz="6600" dirty="0">
                <a:gradFill flip="none" rotWithShape="1">
                  <a:gsLst>
                    <a:gs pos="0">
                      <a:schemeClr val="accent2">
                        <a:alpha val="31000"/>
                      </a:schemeClr>
                    </a:gs>
                    <a:gs pos="90000">
                      <a:schemeClr val="accent2">
                        <a:alpha val="0"/>
                      </a:schemeClr>
                    </a:gs>
                  </a:gsLst>
                  <a:lin ang="5400000" scaled="1"/>
                  <a:tileRect/>
                </a:gradFill>
                <a:latin typeface="+mn-lt"/>
                <a:ea typeface="+mn-ea"/>
                <a:cs typeface="+mn-ea"/>
                <a:sym typeface="+mn-lt"/>
              </a:rPr>
              <a:t>CONTENTS</a:t>
            </a:r>
            <a:endParaRPr lang="zh-CN" altLang="en-US" sz="6600" dirty="0">
              <a:gradFill flip="none" rotWithShape="1">
                <a:gsLst>
                  <a:gs pos="0">
                    <a:schemeClr val="accent2">
                      <a:alpha val="31000"/>
                    </a:schemeClr>
                  </a:gs>
                  <a:gs pos="90000">
                    <a:schemeClr val="accent2">
                      <a:alpha val="0"/>
                    </a:schemeClr>
                  </a:gs>
                </a:gsLst>
                <a:lin ang="5400000" scaled="1"/>
                <a:tileRect/>
              </a:gradFill>
              <a:latin typeface="+mn-lt"/>
              <a:ea typeface="+mn-ea"/>
              <a:cs typeface="+mn-ea"/>
              <a:sym typeface="+mn-lt"/>
            </a:endParaRPr>
          </a:p>
        </p:txBody>
      </p:sp>
      <p:sp>
        <p:nvSpPr>
          <p:cNvPr id="174" name="文本框 173">
            <a:extLst>
              <a:ext uri="{FF2B5EF4-FFF2-40B4-BE49-F238E27FC236}">
                <a16:creationId xmlns="" xmlns:a16="http://schemas.microsoft.com/office/drawing/2014/main" id="{337E0235-71B2-454E-B93E-0C1C156FB9CF}"/>
              </a:ext>
            </a:extLst>
          </p:cNvPr>
          <p:cNvSpPr txBox="1"/>
          <p:nvPr/>
        </p:nvSpPr>
        <p:spPr>
          <a:xfrm>
            <a:off x="5208578" y="643520"/>
            <a:ext cx="17748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chemeClr val="accent1"/>
                </a:solidFill>
                <a:uLnTx/>
                <a:uFillTx/>
                <a:cs typeface="+mn-ea"/>
                <a:sym typeface="+mn-lt"/>
              </a:rPr>
              <a:t>目 录</a:t>
            </a:r>
          </a:p>
        </p:txBody>
      </p:sp>
      <p:grpSp>
        <p:nvGrpSpPr>
          <p:cNvPr id="179" name="组合 178"/>
          <p:cNvGrpSpPr/>
          <p:nvPr/>
        </p:nvGrpSpPr>
        <p:grpSpPr>
          <a:xfrm>
            <a:off x="3701091" y="1105185"/>
            <a:ext cx="4789819" cy="0"/>
            <a:chOff x="3872541" y="1832664"/>
            <a:chExt cx="4789819" cy="0"/>
          </a:xfrm>
        </p:grpSpPr>
        <p:cxnSp>
          <p:nvCxnSpPr>
            <p:cNvPr id="176" name="直接连接符 175"/>
            <p:cNvCxnSpPr/>
            <p:nvPr/>
          </p:nvCxnSpPr>
          <p:spPr>
            <a:xfrm>
              <a:off x="3872541" y="1832664"/>
              <a:ext cx="1551104" cy="0"/>
            </a:xfrm>
            <a:prstGeom prst="line">
              <a:avLst/>
            </a:prstGeom>
            <a:ln w="28575">
              <a:gradFill flip="none" rotWithShape="1">
                <a:gsLst>
                  <a:gs pos="0">
                    <a:schemeClr val="accent1">
                      <a:alpha val="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7111256" y="1832664"/>
              <a:ext cx="1551104" cy="0"/>
            </a:xfrm>
            <a:prstGeom prst="line">
              <a:avLst/>
            </a:prstGeom>
            <a:ln w="28575">
              <a:gradFill flip="none" rotWithShape="1">
                <a:gsLst>
                  <a:gs pos="0">
                    <a:schemeClr val="accent1">
                      <a:alpha val="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80" name="椭圆 179">
            <a:extLst>
              <a:ext uri="{FF2B5EF4-FFF2-40B4-BE49-F238E27FC236}">
                <a16:creationId xmlns="" xmlns:a16="http://schemas.microsoft.com/office/drawing/2014/main" id="{AE338383-B66C-48B3-AB00-4F5F4D5C6A22}"/>
              </a:ext>
            </a:extLst>
          </p:cNvPr>
          <p:cNvSpPr/>
          <p:nvPr/>
        </p:nvSpPr>
        <p:spPr>
          <a:xfrm>
            <a:off x="1435527" y="2725072"/>
            <a:ext cx="1326612" cy="132661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81" name="文本框 180">
            <a:extLst>
              <a:ext uri="{FF2B5EF4-FFF2-40B4-BE49-F238E27FC236}">
                <a16:creationId xmlns="" xmlns:a16="http://schemas.microsoft.com/office/drawing/2014/main" id="{330DDF21-8801-4D38-9EEF-FB974E3ECE80}"/>
              </a:ext>
            </a:extLst>
          </p:cNvPr>
          <p:cNvSpPr txBox="1"/>
          <p:nvPr/>
        </p:nvSpPr>
        <p:spPr>
          <a:xfrm>
            <a:off x="1041827" y="4464363"/>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背景与意义</a:t>
            </a:r>
          </a:p>
        </p:txBody>
      </p:sp>
      <p:sp>
        <p:nvSpPr>
          <p:cNvPr id="182" name="文本框 181">
            <a:extLst>
              <a:ext uri="{FF2B5EF4-FFF2-40B4-BE49-F238E27FC236}">
                <a16:creationId xmlns="" xmlns:a16="http://schemas.microsoft.com/office/drawing/2014/main" id="{2B3C9BE8-1871-438F-A0FC-69BDF970CB81}"/>
              </a:ext>
            </a:extLst>
          </p:cNvPr>
          <p:cNvSpPr txBox="1"/>
          <p:nvPr/>
        </p:nvSpPr>
        <p:spPr>
          <a:xfrm>
            <a:off x="854482" y="4922318"/>
            <a:ext cx="2504109" cy="276999"/>
          </a:xfrm>
          <a:prstGeom prst="rect">
            <a:avLst/>
          </a:prstGeom>
          <a:noFill/>
        </p:spPr>
        <p:txBody>
          <a:bodyPr wrap="square">
            <a:spAutoFit/>
          </a:bodyPr>
          <a:lstStyle/>
          <a:p>
            <a:pPr lvl="0" algn="ctr">
              <a:defRPr/>
            </a:pPr>
            <a:r>
              <a:rPr lang="en-US" altLang="zh-CN" sz="1200" dirty="0">
                <a:solidFill>
                  <a:schemeClr val="bg1"/>
                </a:solidFill>
                <a:cs typeface="+mn-ea"/>
                <a:sym typeface="+mn-lt"/>
              </a:rPr>
              <a:t>Background and significance</a:t>
            </a:r>
            <a:endParaRPr lang="zh-CN" altLang="en-US" sz="1200" dirty="0">
              <a:solidFill>
                <a:schemeClr val="bg1"/>
              </a:solidFill>
              <a:cs typeface="+mn-ea"/>
              <a:sym typeface="+mn-lt"/>
            </a:endParaRPr>
          </a:p>
        </p:txBody>
      </p:sp>
      <p:grpSp>
        <p:nvGrpSpPr>
          <p:cNvPr id="183" name="组合 182">
            <a:extLst>
              <a:ext uri="{FF2B5EF4-FFF2-40B4-BE49-F238E27FC236}">
                <a16:creationId xmlns="" xmlns:a16="http://schemas.microsoft.com/office/drawing/2014/main" id="{F79E7707-90A9-4E04-8A82-4700AA8D754B}"/>
              </a:ext>
            </a:extLst>
          </p:cNvPr>
          <p:cNvGrpSpPr/>
          <p:nvPr/>
        </p:nvGrpSpPr>
        <p:grpSpPr>
          <a:xfrm>
            <a:off x="1759498" y="3057179"/>
            <a:ext cx="678670" cy="662399"/>
            <a:chOff x="1175531" y="2354581"/>
            <a:chExt cx="443462" cy="432830"/>
          </a:xfrm>
          <a:solidFill>
            <a:schemeClr val="bg1"/>
          </a:solidFill>
        </p:grpSpPr>
        <p:sp>
          <p:nvSpPr>
            <p:cNvPr id="184" name="任意多边形: 形状 25">
              <a:extLst>
                <a:ext uri="{FF2B5EF4-FFF2-40B4-BE49-F238E27FC236}">
                  <a16:creationId xmlns="" xmlns:a16="http://schemas.microsoft.com/office/drawing/2014/main" id="{A9613222-24BF-4D80-A270-F57FF131CCF8}"/>
                </a:ext>
              </a:extLst>
            </p:cNvPr>
            <p:cNvSpPr/>
            <p:nvPr/>
          </p:nvSpPr>
          <p:spPr>
            <a:xfrm>
              <a:off x="1349949" y="2444910"/>
              <a:ext cx="104746" cy="76992"/>
            </a:xfrm>
            <a:custGeom>
              <a:avLst/>
              <a:gdLst>
                <a:gd name="connsiteX0" fmla="*/ 67766 w 183251"/>
                <a:gd name="connsiteY0" fmla="*/ 134696 h 134696"/>
                <a:gd name="connsiteX1" fmla="*/ 0 w 183251"/>
                <a:gd name="connsiteY1" fmla="*/ 66985 h 134696"/>
                <a:gd name="connsiteX2" fmla="*/ 19267 w 183251"/>
                <a:gd name="connsiteY2" fmla="*/ 47720 h 134696"/>
                <a:gd name="connsiteX3" fmla="*/ 67766 w 183251"/>
                <a:gd name="connsiteY3" fmla="*/ 96219 h 134696"/>
                <a:gd name="connsiteX4" fmla="*/ 163986 w 183251"/>
                <a:gd name="connsiteY4" fmla="*/ 0 h 134696"/>
                <a:gd name="connsiteX5" fmla="*/ 183251 w 183251"/>
                <a:gd name="connsiteY5" fmla="*/ 19210 h 134696"/>
                <a:gd name="connsiteX6" fmla="*/ 67766 w 183251"/>
                <a:gd name="connsiteY6" fmla="*/ 134696 h 13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51" h="134696">
                  <a:moveTo>
                    <a:pt x="67766" y="134696"/>
                  </a:moveTo>
                  <a:lnTo>
                    <a:pt x="0" y="66985"/>
                  </a:lnTo>
                  <a:lnTo>
                    <a:pt x="19267" y="47720"/>
                  </a:lnTo>
                  <a:lnTo>
                    <a:pt x="67766" y="96219"/>
                  </a:lnTo>
                  <a:lnTo>
                    <a:pt x="163986" y="0"/>
                  </a:lnTo>
                  <a:lnTo>
                    <a:pt x="183251" y="19210"/>
                  </a:lnTo>
                  <a:lnTo>
                    <a:pt x="67766" y="134696"/>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nvGrpSpPr>
            <p:cNvPr id="185" name="组合 184">
              <a:extLst>
                <a:ext uri="{FF2B5EF4-FFF2-40B4-BE49-F238E27FC236}">
                  <a16:creationId xmlns="" xmlns:a16="http://schemas.microsoft.com/office/drawing/2014/main" id="{3BB1E39D-8CA0-43BA-95E3-7D5E601DA572}"/>
                </a:ext>
              </a:extLst>
            </p:cNvPr>
            <p:cNvGrpSpPr/>
            <p:nvPr/>
          </p:nvGrpSpPr>
          <p:grpSpPr>
            <a:xfrm>
              <a:off x="1175531" y="2354581"/>
              <a:ext cx="443462" cy="432830"/>
              <a:chOff x="1163819" y="2343149"/>
              <a:chExt cx="466886" cy="455693"/>
            </a:xfrm>
            <a:grpFill/>
          </p:grpSpPr>
          <p:sp>
            <p:nvSpPr>
              <p:cNvPr id="186" name="任意多边形: 形状 27">
                <a:extLst>
                  <a:ext uri="{FF2B5EF4-FFF2-40B4-BE49-F238E27FC236}">
                    <a16:creationId xmlns="" xmlns:a16="http://schemas.microsoft.com/office/drawing/2014/main" id="{43B60F66-6D4F-487D-A2D7-5102AED4905A}"/>
                  </a:ext>
                </a:extLst>
              </p:cNvPr>
              <p:cNvSpPr/>
              <p:nvPr/>
            </p:nvSpPr>
            <p:spPr>
              <a:xfrm>
                <a:off x="1527495" y="2343149"/>
                <a:ext cx="41685" cy="102136"/>
              </a:xfrm>
              <a:custGeom>
                <a:avLst/>
                <a:gdLst>
                  <a:gd name="connsiteX0" fmla="*/ 69269 w 69269"/>
                  <a:gd name="connsiteY0" fmla="*/ 24445 h 169720"/>
                  <a:gd name="connsiteX1" fmla="*/ 44824 w 69269"/>
                  <a:gd name="connsiteY1" fmla="*/ 48889 h 169720"/>
                  <a:gd name="connsiteX2" fmla="*/ 20380 w 69269"/>
                  <a:gd name="connsiteY2" fmla="*/ 24445 h 169720"/>
                  <a:gd name="connsiteX3" fmla="*/ 44824 w 69269"/>
                  <a:gd name="connsiteY3" fmla="*/ 0 h 169720"/>
                  <a:gd name="connsiteX4" fmla="*/ 69269 w 69269"/>
                  <a:gd name="connsiteY4" fmla="*/ 24445 h 169720"/>
                  <a:gd name="connsiteX5" fmla="*/ 24500 w 69269"/>
                  <a:gd name="connsiteY5" fmla="*/ 157415 h 169720"/>
                  <a:gd name="connsiteX6" fmla="*/ 12306 w 69269"/>
                  <a:gd name="connsiteY6" fmla="*/ 169720 h 169720"/>
                  <a:gd name="connsiteX7" fmla="*/ 0 w 69269"/>
                  <a:gd name="connsiteY7" fmla="*/ 157526 h 169720"/>
                  <a:gd name="connsiteX8" fmla="*/ 12195 w 69269"/>
                  <a:gd name="connsiteY8" fmla="*/ 145220 h 169720"/>
                  <a:gd name="connsiteX9" fmla="*/ 12250 w 69269"/>
                  <a:gd name="connsiteY9" fmla="*/ 145220 h 169720"/>
                  <a:gd name="connsiteX10" fmla="*/ 24500 w 69269"/>
                  <a:gd name="connsiteY10" fmla="*/ 157415 h 1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69" h="169720">
                    <a:moveTo>
                      <a:pt x="69269" y="24445"/>
                    </a:moveTo>
                    <a:cubicBezTo>
                      <a:pt x="69269" y="37945"/>
                      <a:pt x="58325" y="48889"/>
                      <a:pt x="44824" y="48889"/>
                    </a:cubicBezTo>
                    <a:cubicBezTo>
                      <a:pt x="31324" y="48889"/>
                      <a:pt x="20380" y="37945"/>
                      <a:pt x="20380" y="24445"/>
                    </a:cubicBezTo>
                    <a:cubicBezTo>
                      <a:pt x="20380" y="10944"/>
                      <a:pt x="31324" y="0"/>
                      <a:pt x="44824" y="0"/>
                    </a:cubicBezTo>
                    <a:cubicBezTo>
                      <a:pt x="58325" y="0"/>
                      <a:pt x="69269" y="10944"/>
                      <a:pt x="69269" y="24445"/>
                    </a:cubicBezTo>
                    <a:close/>
                    <a:moveTo>
                      <a:pt x="24500" y="157415"/>
                    </a:moveTo>
                    <a:cubicBezTo>
                      <a:pt x="24531" y="164180"/>
                      <a:pt x="19072" y="169690"/>
                      <a:pt x="12306" y="169720"/>
                    </a:cubicBezTo>
                    <a:cubicBezTo>
                      <a:pt x="5541" y="169751"/>
                      <a:pt x="31" y="164292"/>
                      <a:pt x="0" y="157526"/>
                    </a:cubicBezTo>
                    <a:cubicBezTo>
                      <a:pt x="-31" y="150761"/>
                      <a:pt x="5429" y="145251"/>
                      <a:pt x="12195" y="145220"/>
                    </a:cubicBezTo>
                    <a:cubicBezTo>
                      <a:pt x="12213" y="145220"/>
                      <a:pt x="12232" y="145220"/>
                      <a:pt x="12250" y="145220"/>
                    </a:cubicBezTo>
                    <a:cubicBezTo>
                      <a:pt x="18994" y="145220"/>
                      <a:pt x="24470" y="150671"/>
                      <a:pt x="24500" y="157415"/>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87" name="任意多边形: 形状 28">
                <a:extLst>
                  <a:ext uri="{FF2B5EF4-FFF2-40B4-BE49-F238E27FC236}">
                    <a16:creationId xmlns="" xmlns:a16="http://schemas.microsoft.com/office/drawing/2014/main" id="{728C138C-0674-4AC6-8541-5E46772B7A63}"/>
                  </a:ext>
                </a:extLst>
              </p:cNvPr>
              <p:cNvSpPr/>
              <p:nvPr/>
            </p:nvSpPr>
            <p:spPr>
              <a:xfrm>
                <a:off x="1192905" y="2476750"/>
                <a:ext cx="419368" cy="305905"/>
              </a:xfrm>
              <a:custGeom>
                <a:avLst/>
                <a:gdLst>
                  <a:gd name="connsiteX0" fmla="*/ 666576 w 696866"/>
                  <a:gd name="connsiteY0" fmla="*/ 508326 h 508326"/>
                  <a:gd name="connsiteX1" fmla="*/ 30291 w 696866"/>
                  <a:gd name="connsiteY1" fmla="*/ 508326 h 508326"/>
                  <a:gd name="connsiteX2" fmla="*/ 0 w 696866"/>
                  <a:gd name="connsiteY2" fmla="*/ 478258 h 508326"/>
                  <a:gd name="connsiteX3" fmla="*/ 0 w 696866"/>
                  <a:gd name="connsiteY3" fmla="*/ 30291 h 508326"/>
                  <a:gd name="connsiteX4" fmla="*/ 30236 w 696866"/>
                  <a:gd name="connsiteY4" fmla="*/ 0 h 508326"/>
                  <a:gd name="connsiteX5" fmla="*/ 131411 w 696866"/>
                  <a:gd name="connsiteY5" fmla="*/ 0 h 508326"/>
                  <a:gd name="connsiteX6" fmla="*/ 131411 w 696866"/>
                  <a:gd name="connsiteY6" fmla="*/ 27229 h 508326"/>
                  <a:gd name="connsiteX7" fmla="*/ 30291 w 696866"/>
                  <a:gd name="connsiteY7" fmla="*/ 27229 h 508326"/>
                  <a:gd name="connsiteX8" fmla="*/ 27285 w 696866"/>
                  <a:gd name="connsiteY8" fmla="*/ 30291 h 508326"/>
                  <a:gd name="connsiteX9" fmla="*/ 27285 w 696866"/>
                  <a:gd name="connsiteY9" fmla="*/ 478258 h 508326"/>
                  <a:gd name="connsiteX10" fmla="*/ 30291 w 696866"/>
                  <a:gd name="connsiteY10" fmla="*/ 481320 h 508326"/>
                  <a:gd name="connsiteX11" fmla="*/ 666576 w 696866"/>
                  <a:gd name="connsiteY11" fmla="*/ 481320 h 508326"/>
                  <a:gd name="connsiteX12" fmla="*/ 669638 w 696866"/>
                  <a:gd name="connsiteY12" fmla="*/ 478258 h 508326"/>
                  <a:gd name="connsiteX13" fmla="*/ 669638 w 696866"/>
                  <a:gd name="connsiteY13" fmla="*/ 30291 h 508326"/>
                  <a:gd name="connsiteX14" fmla="*/ 666576 w 696866"/>
                  <a:gd name="connsiteY14" fmla="*/ 27229 h 508326"/>
                  <a:gd name="connsiteX15" fmla="*/ 574199 w 696866"/>
                  <a:gd name="connsiteY15" fmla="*/ 27229 h 508326"/>
                  <a:gd name="connsiteX16" fmla="*/ 574199 w 696866"/>
                  <a:gd name="connsiteY16" fmla="*/ 0 h 508326"/>
                  <a:gd name="connsiteX17" fmla="*/ 666576 w 696866"/>
                  <a:gd name="connsiteY17" fmla="*/ 0 h 508326"/>
                  <a:gd name="connsiteX18" fmla="*/ 696867 w 696866"/>
                  <a:gd name="connsiteY18" fmla="*/ 30291 h 508326"/>
                  <a:gd name="connsiteX19" fmla="*/ 696867 w 696866"/>
                  <a:gd name="connsiteY19" fmla="*/ 478258 h 508326"/>
                  <a:gd name="connsiteX20" fmla="*/ 666576 w 696866"/>
                  <a:gd name="connsiteY20" fmla="*/ 508326 h 50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866" h="508326">
                    <a:moveTo>
                      <a:pt x="666576" y="508326"/>
                    </a:moveTo>
                    <a:lnTo>
                      <a:pt x="30291" y="508326"/>
                    </a:lnTo>
                    <a:cubicBezTo>
                      <a:pt x="13648" y="508326"/>
                      <a:pt x="122" y="494900"/>
                      <a:pt x="0" y="478258"/>
                    </a:cubicBezTo>
                    <a:lnTo>
                      <a:pt x="0" y="30291"/>
                    </a:lnTo>
                    <a:cubicBezTo>
                      <a:pt x="0" y="13583"/>
                      <a:pt x="13528" y="31"/>
                      <a:pt x="30236" y="0"/>
                    </a:cubicBezTo>
                    <a:lnTo>
                      <a:pt x="131411" y="0"/>
                    </a:lnTo>
                    <a:lnTo>
                      <a:pt x="131411" y="27229"/>
                    </a:lnTo>
                    <a:lnTo>
                      <a:pt x="30291" y="27229"/>
                    </a:lnTo>
                    <a:cubicBezTo>
                      <a:pt x="28622" y="27259"/>
                      <a:pt x="27284" y="28621"/>
                      <a:pt x="27285" y="30291"/>
                    </a:cubicBezTo>
                    <a:lnTo>
                      <a:pt x="27285" y="478258"/>
                    </a:lnTo>
                    <a:cubicBezTo>
                      <a:pt x="27284" y="479927"/>
                      <a:pt x="28622" y="481290"/>
                      <a:pt x="30291" y="481320"/>
                    </a:cubicBezTo>
                    <a:lnTo>
                      <a:pt x="666576" y="481320"/>
                    </a:lnTo>
                    <a:cubicBezTo>
                      <a:pt x="668243" y="481263"/>
                      <a:pt x="669581" y="479925"/>
                      <a:pt x="669638" y="478258"/>
                    </a:cubicBezTo>
                    <a:lnTo>
                      <a:pt x="669638" y="30291"/>
                    </a:lnTo>
                    <a:cubicBezTo>
                      <a:pt x="669638" y="28600"/>
                      <a:pt x="668267" y="27229"/>
                      <a:pt x="666576" y="27229"/>
                    </a:cubicBezTo>
                    <a:lnTo>
                      <a:pt x="574199" y="27229"/>
                    </a:lnTo>
                    <a:lnTo>
                      <a:pt x="574199" y="0"/>
                    </a:lnTo>
                    <a:lnTo>
                      <a:pt x="666576" y="0"/>
                    </a:lnTo>
                    <a:cubicBezTo>
                      <a:pt x="683293" y="31"/>
                      <a:pt x="696837" y="13574"/>
                      <a:pt x="696867" y="30291"/>
                    </a:cubicBezTo>
                    <a:lnTo>
                      <a:pt x="696867" y="478258"/>
                    </a:lnTo>
                    <a:cubicBezTo>
                      <a:pt x="696715" y="494887"/>
                      <a:pt x="683206" y="508296"/>
                      <a:pt x="666576" y="508326"/>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88" name="任意多边形: 形状 29">
                <a:extLst>
                  <a:ext uri="{FF2B5EF4-FFF2-40B4-BE49-F238E27FC236}">
                    <a16:creationId xmlns="" xmlns:a16="http://schemas.microsoft.com/office/drawing/2014/main" id="{8C30E765-1332-48B3-9382-56947883597D}"/>
                  </a:ext>
                </a:extLst>
              </p:cNvPr>
              <p:cNvSpPr/>
              <p:nvPr/>
            </p:nvSpPr>
            <p:spPr>
              <a:xfrm>
                <a:off x="1181881" y="2757423"/>
                <a:ext cx="439139" cy="33241"/>
              </a:xfrm>
              <a:custGeom>
                <a:avLst/>
                <a:gdLst>
                  <a:gd name="connsiteX0" fmla="*/ 689852 w 729720"/>
                  <a:gd name="connsiteY0" fmla="*/ 55237 h 55237"/>
                  <a:gd name="connsiteX1" fmla="*/ 36305 w 729720"/>
                  <a:gd name="connsiteY1" fmla="*/ 55237 h 55237"/>
                  <a:gd name="connsiteX2" fmla="*/ 4677 w 729720"/>
                  <a:gd name="connsiteY2" fmla="*/ 28398 h 55237"/>
                  <a:gd name="connsiteX3" fmla="*/ 0 w 729720"/>
                  <a:gd name="connsiteY3" fmla="*/ 0 h 55237"/>
                  <a:gd name="connsiteX4" fmla="*/ 302913 w 729720"/>
                  <a:gd name="connsiteY4" fmla="*/ 0 h 55237"/>
                  <a:gd name="connsiteX5" fmla="*/ 314551 w 729720"/>
                  <a:gd name="connsiteY5" fmla="*/ 16705 h 55237"/>
                  <a:gd name="connsiteX6" fmla="*/ 398074 w 729720"/>
                  <a:gd name="connsiteY6" fmla="*/ 16705 h 55237"/>
                  <a:gd name="connsiteX7" fmla="*/ 410604 w 729720"/>
                  <a:gd name="connsiteY7" fmla="*/ 0 h 55237"/>
                  <a:gd name="connsiteX8" fmla="*/ 729720 w 729720"/>
                  <a:gd name="connsiteY8" fmla="*/ 0 h 55237"/>
                  <a:gd name="connsiteX9" fmla="*/ 725655 w 729720"/>
                  <a:gd name="connsiteY9" fmla="*/ 24668 h 55237"/>
                  <a:gd name="connsiteX10" fmla="*/ 689852 w 729720"/>
                  <a:gd name="connsiteY10" fmla="*/ 55237 h 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20" h="55237">
                    <a:moveTo>
                      <a:pt x="689852" y="55237"/>
                    </a:moveTo>
                    <a:lnTo>
                      <a:pt x="36305" y="55237"/>
                    </a:lnTo>
                    <a:cubicBezTo>
                      <a:pt x="20617" y="55230"/>
                      <a:pt x="7237" y="43876"/>
                      <a:pt x="4677" y="28398"/>
                    </a:cubicBezTo>
                    <a:lnTo>
                      <a:pt x="0" y="0"/>
                    </a:lnTo>
                    <a:lnTo>
                      <a:pt x="302913" y="0"/>
                    </a:lnTo>
                    <a:lnTo>
                      <a:pt x="314551" y="16705"/>
                    </a:lnTo>
                    <a:lnTo>
                      <a:pt x="398074" y="16705"/>
                    </a:lnTo>
                    <a:lnTo>
                      <a:pt x="410604" y="0"/>
                    </a:lnTo>
                    <a:lnTo>
                      <a:pt x="729720" y="0"/>
                    </a:lnTo>
                    <a:lnTo>
                      <a:pt x="725655" y="24668"/>
                    </a:lnTo>
                    <a:cubicBezTo>
                      <a:pt x="722797" y="42239"/>
                      <a:pt x="707654" y="55169"/>
                      <a:pt x="689852" y="55237"/>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89" name="任意多边形: 形状 30">
                <a:extLst>
                  <a:ext uri="{FF2B5EF4-FFF2-40B4-BE49-F238E27FC236}">
                    <a16:creationId xmlns="" xmlns:a16="http://schemas.microsoft.com/office/drawing/2014/main" id="{889E8271-1EB4-4EC0-A033-D2183BC753DE}"/>
                  </a:ext>
                </a:extLst>
              </p:cNvPr>
              <p:cNvSpPr/>
              <p:nvPr/>
            </p:nvSpPr>
            <p:spPr>
              <a:xfrm>
                <a:off x="1172263" y="2749147"/>
                <a:ext cx="458442" cy="49695"/>
              </a:xfrm>
              <a:custGeom>
                <a:avLst/>
                <a:gdLst>
                  <a:gd name="connsiteX0" fmla="*/ 705832 w 761795"/>
                  <a:gd name="connsiteY0" fmla="*/ 82579 h 82579"/>
                  <a:gd name="connsiteX1" fmla="*/ 52286 w 761795"/>
                  <a:gd name="connsiteY1" fmla="*/ 82579 h 82579"/>
                  <a:gd name="connsiteX2" fmla="*/ 7239 w 761795"/>
                  <a:gd name="connsiteY2" fmla="*/ 44546 h 82579"/>
                  <a:gd name="connsiteX3" fmla="*/ 0 w 761795"/>
                  <a:gd name="connsiteY3" fmla="*/ 0 h 82579"/>
                  <a:gd name="connsiteX4" fmla="*/ 326021 w 761795"/>
                  <a:gd name="connsiteY4" fmla="*/ 0 h 82579"/>
                  <a:gd name="connsiteX5" fmla="*/ 337603 w 761795"/>
                  <a:gd name="connsiteY5" fmla="*/ 16705 h 82579"/>
                  <a:gd name="connsiteX6" fmla="*/ 407373 w 761795"/>
                  <a:gd name="connsiteY6" fmla="*/ 16705 h 82579"/>
                  <a:gd name="connsiteX7" fmla="*/ 419902 w 761795"/>
                  <a:gd name="connsiteY7" fmla="*/ 0 h 82579"/>
                  <a:gd name="connsiteX8" fmla="*/ 761796 w 761795"/>
                  <a:gd name="connsiteY8" fmla="*/ 0 h 82579"/>
                  <a:gd name="connsiteX9" fmla="*/ 755168 w 761795"/>
                  <a:gd name="connsiteY9" fmla="*/ 40537 h 82579"/>
                  <a:gd name="connsiteX10" fmla="*/ 705832 w 761795"/>
                  <a:gd name="connsiteY10" fmla="*/ 82579 h 82579"/>
                  <a:gd name="connsiteX11" fmla="*/ 32073 w 761795"/>
                  <a:gd name="connsiteY11" fmla="*/ 27340 h 82579"/>
                  <a:gd name="connsiteX12" fmla="*/ 34133 w 761795"/>
                  <a:gd name="connsiteY12" fmla="*/ 39924 h 82579"/>
                  <a:gd name="connsiteX13" fmla="*/ 52286 w 761795"/>
                  <a:gd name="connsiteY13" fmla="*/ 55683 h 82579"/>
                  <a:gd name="connsiteX14" fmla="*/ 705832 w 761795"/>
                  <a:gd name="connsiteY14" fmla="*/ 55683 h 82579"/>
                  <a:gd name="connsiteX15" fmla="*/ 728384 w 761795"/>
                  <a:gd name="connsiteY15" fmla="*/ 36528 h 82579"/>
                  <a:gd name="connsiteX16" fmla="*/ 729831 w 761795"/>
                  <a:gd name="connsiteY16" fmla="*/ 27619 h 82579"/>
                  <a:gd name="connsiteX17" fmla="*/ 433545 w 761795"/>
                  <a:gd name="connsiteY17" fmla="*/ 27619 h 82579"/>
                  <a:gd name="connsiteX18" fmla="*/ 421016 w 761795"/>
                  <a:gd name="connsiteY18" fmla="*/ 44323 h 82579"/>
                  <a:gd name="connsiteX19" fmla="*/ 323404 w 761795"/>
                  <a:gd name="connsiteY19" fmla="*/ 44323 h 82579"/>
                  <a:gd name="connsiteX20" fmla="*/ 311822 w 761795"/>
                  <a:gd name="connsiteY20" fmla="*/ 27619 h 8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1795" h="82579">
                    <a:moveTo>
                      <a:pt x="705832" y="82579"/>
                    </a:moveTo>
                    <a:lnTo>
                      <a:pt x="52286" y="82579"/>
                    </a:lnTo>
                    <a:cubicBezTo>
                      <a:pt x="29968" y="82687"/>
                      <a:pt x="10876" y="66566"/>
                      <a:pt x="7239" y="44546"/>
                    </a:cubicBezTo>
                    <a:lnTo>
                      <a:pt x="0" y="0"/>
                    </a:lnTo>
                    <a:lnTo>
                      <a:pt x="326021" y="0"/>
                    </a:lnTo>
                    <a:lnTo>
                      <a:pt x="337603" y="16705"/>
                    </a:lnTo>
                    <a:lnTo>
                      <a:pt x="407373" y="16705"/>
                    </a:lnTo>
                    <a:lnTo>
                      <a:pt x="419902" y="0"/>
                    </a:lnTo>
                    <a:lnTo>
                      <a:pt x="761796" y="0"/>
                    </a:lnTo>
                    <a:lnTo>
                      <a:pt x="755168" y="40537"/>
                    </a:lnTo>
                    <a:cubicBezTo>
                      <a:pt x="751345" y="64804"/>
                      <a:pt x="730398" y="82656"/>
                      <a:pt x="705832" y="82579"/>
                    </a:cubicBezTo>
                    <a:close/>
                    <a:moveTo>
                      <a:pt x="32073" y="27340"/>
                    </a:moveTo>
                    <a:lnTo>
                      <a:pt x="34133" y="39924"/>
                    </a:lnTo>
                    <a:cubicBezTo>
                      <a:pt x="35433" y="48955"/>
                      <a:pt x="43162" y="55665"/>
                      <a:pt x="52286" y="55683"/>
                    </a:cubicBezTo>
                    <a:lnTo>
                      <a:pt x="705832" y="55683"/>
                    </a:lnTo>
                    <a:cubicBezTo>
                      <a:pt x="717038" y="55715"/>
                      <a:pt x="726603" y="47591"/>
                      <a:pt x="728384" y="36528"/>
                    </a:cubicBezTo>
                    <a:lnTo>
                      <a:pt x="729831" y="27619"/>
                    </a:lnTo>
                    <a:lnTo>
                      <a:pt x="433545" y="27619"/>
                    </a:lnTo>
                    <a:lnTo>
                      <a:pt x="421016" y="44323"/>
                    </a:lnTo>
                    <a:lnTo>
                      <a:pt x="323404" y="44323"/>
                    </a:lnTo>
                    <a:lnTo>
                      <a:pt x="311822" y="2761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0" name="任意多边形: 形状 31">
                <a:extLst>
                  <a:ext uri="{FF2B5EF4-FFF2-40B4-BE49-F238E27FC236}">
                    <a16:creationId xmlns="" xmlns:a16="http://schemas.microsoft.com/office/drawing/2014/main" id="{D8AF02EA-1A80-4C25-984D-AD7C5BB0FBFC}"/>
                  </a:ext>
                </a:extLst>
              </p:cNvPr>
              <p:cNvSpPr/>
              <p:nvPr/>
            </p:nvSpPr>
            <p:spPr>
              <a:xfrm>
                <a:off x="1163819" y="2343852"/>
                <a:ext cx="458909" cy="108369"/>
              </a:xfrm>
              <a:custGeom>
                <a:avLst/>
                <a:gdLst>
                  <a:gd name="connsiteX0" fmla="*/ 177238 w 762572"/>
                  <a:gd name="connsiteY0" fmla="*/ 23276 h 180078"/>
                  <a:gd name="connsiteX1" fmla="*/ 153961 w 762572"/>
                  <a:gd name="connsiteY1" fmla="*/ 46662 h 180078"/>
                  <a:gd name="connsiteX2" fmla="*/ 130576 w 762572"/>
                  <a:gd name="connsiteY2" fmla="*/ 23386 h 180078"/>
                  <a:gd name="connsiteX3" fmla="*/ 153852 w 762572"/>
                  <a:gd name="connsiteY3" fmla="*/ 0 h 180078"/>
                  <a:gd name="connsiteX4" fmla="*/ 154129 w 762572"/>
                  <a:gd name="connsiteY4" fmla="*/ 1 h 180078"/>
                  <a:gd name="connsiteX5" fmla="*/ 177238 w 762572"/>
                  <a:gd name="connsiteY5" fmla="*/ 23276 h 180078"/>
                  <a:gd name="connsiteX6" fmla="*/ 177238 w 762572"/>
                  <a:gd name="connsiteY6" fmla="*/ 168497 h 180078"/>
                  <a:gd name="connsiteX7" fmla="*/ 165545 w 762572"/>
                  <a:gd name="connsiteY7" fmla="*/ 180079 h 180078"/>
                  <a:gd name="connsiteX8" fmla="*/ 153963 w 762572"/>
                  <a:gd name="connsiteY8" fmla="*/ 168385 h 180078"/>
                  <a:gd name="connsiteX9" fmla="*/ 165600 w 762572"/>
                  <a:gd name="connsiteY9" fmla="*/ 156803 h 180078"/>
                  <a:gd name="connsiteX10" fmla="*/ 177238 w 762572"/>
                  <a:gd name="connsiteY10" fmla="*/ 168440 h 180078"/>
                  <a:gd name="connsiteX11" fmla="*/ 177238 w 762572"/>
                  <a:gd name="connsiteY11" fmla="*/ 168497 h 180078"/>
                  <a:gd name="connsiteX12" fmla="*/ 762572 w 762572"/>
                  <a:gd name="connsiteY12" fmla="*/ 126456 h 180078"/>
                  <a:gd name="connsiteX13" fmla="*/ 748151 w 762572"/>
                  <a:gd name="connsiteY13" fmla="*/ 140878 h 180078"/>
                  <a:gd name="connsiteX14" fmla="*/ 733729 w 762572"/>
                  <a:gd name="connsiteY14" fmla="*/ 126456 h 180078"/>
                  <a:gd name="connsiteX15" fmla="*/ 748151 w 762572"/>
                  <a:gd name="connsiteY15" fmla="*/ 112034 h 180078"/>
                  <a:gd name="connsiteX16" fmla="*/ 762572 w 762572"/>
                  <a:gd name="connsiteY16" fmla="*/ 126344 h 180078"/>
                  <a:gd name="connsiteX17" fmla="*/ 762572 w 762572"/>
                  <a:gd name="connsiteY17" fmla="*/ 126456 h 180078"/>
                  <a:gd name="connsiteX18" fmla="*/ 60026 w 762572"/>
                  <a:gd name="connsiteY18" fmla="*/ 99450 h 180078"/>
                  <a:gd name="connsiteX19" fmla="*/ 30069 w 762572"/>
                  <a:gd name="connsiteY19" fmla="*/ 129519 h 180078"/>
                  <a:gd name="connsiteX20" fmla="*/ 0 w 762572"/>
                  <a:gd name="connsiteY20" fmla="*/ 99561 h 180078"/>
                  <a:gd name="connsiteX21" fmla="*/ 29957 w 762572"/>
                  <a:gd name="connsiteY21" fmla="*/ 69493 h 180078"/>
                  <a:gd name="connsiteX22" fmla="*/ 30013 w 762572"/>
                  <a:gd name="connsiteY22" fmla="*/ 69493 h 180078"/>
                  <a:gd name="connsiteX23" fmla="*/ 60026 w 762572"/>
                  <a:gd name="connsiteY23" fmla="*/ 99450 h 1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572" h="180078">
                    <a:moveTo>
                      <a:pt x="177238" y="23276"/>
                    </a:moveTo>
                    <a:cubicBezTo>
                      <a:pt x="177268" y="36162"/>
                      <a:pt x="166846" y="46632"/>
                      <a:pt x="153961" y="46662"/>
                    </a:cubicBezTo>
                    <a:cubicBezTo>
                      <a:pt x="141076" y="46692"/>
                      <a:pt x="130606" y="36271"/>
                      <a:pt x="130576" y="23386"/>
                    </a:cubicBezTo>
                    <a:cubicBezTo>
                      <a:pt x="130545" y="10500"/>
                      <a:pt x="140967" y="30"/>
                      <a:pt x="153852" y="0"/>
                    </a:cubicBezTo>
                    <a:cubicBezTo>
                      <a:pt x="153944" y="0"/>
                      <a:pt x="154037" y="0"/>
                      <a:pt x="154129" y="1"/>
                    </a:cubicBezTo>
                    <a:cubicBezTo>
                      <a:pt x="166906" y="123"/>
                      <a:pt x="177208" y="10499"/>
                      <a:pt x="177238" y="23276"/>
                    </a:cubicBezTo>
                    <a:close/>
                    <a:moveTo>
                      <a:pt x="177238" y="168497"/>
                    </a:moveTo>
                    <a:cubicBezTo>
                      <a:pt x="177207" y="174923"/>
                      <a:pt x="171971" y="180109"/>
                      <a:pt x="165545" y="180079"/>
                    </a:cubicBezTo>
                    <a:cubicBezTo>
                      <a:pt x="159117" y="180048"/>
                      <a:pt x="153932" y="174812"/>
                      <a:pt x="153963" y="168385"/>
                    </a:cubicBezTo>
                    <a:cubicBezTo>
                      <a:pt x="153994" y="161980"/>
                      <a:pt x="159194" y="156804"/>
                      <a:pt x="165600" y="156803"/>
                    </a:cubicBezTo>
                    <a:cubicBezTo>
                      <a:pt x="172027" y="156803"/>
                      <a:pt x="177238" y="162013"/>
                      <a:pt x="177238" y="168440"/>
                    </a:cubicBezTo>
                    <a:cubicBezTo>
                      <a:pt x="177238" y="168460"/>
                      <a:pt x="177238" y="168478"/>
                      <a:pt x="177238" y="168497"/>
                    </a:cubicBezTo>
                    <a:close/>
                    <a:moveTo>
                      <a:pt x="762572" y="126456"/>
                    </a:moveTo>
                    <a:cubicBezTo>
                      <a:pt x="762572" y="134421"/>
                      <a:pt x="756115" y="140878"/>
                      <a:pt x="748151" y="140878"/>
                    </a:cubicBezTo>
                    <a:cubicBezTo>
                      <a:pt x="740186" y="140878"/>
                      <a:pt x="733729" y="134421"/>
                      <a:pt x="733729" y="126456"/>
                    </a:cubicBezTo>
                    <a:cubicBezTo>
                      <a:pt x="733729" y="118491"/>
                      <a:pt x="740186" y="112034"/>
                      <a:pt x="748151" y="112034"/>
                    </a:cubicBezTo>
                    <a:cubicBezTo>
                      <a:pt x="756085" y="112003"/>
                      <a:pt x="762542" y="118411"/>
                      <a:pt x="762572" y="126344"/>
                    </a:cubicBezTo>
                    <a:cubicBezTo>
                      <a:pt x="762573" y="126382"/>
                      <a:pt x="762573" y="126419"/>
                      <a:pt x="762572" y="126456"/>
                    </a:cubicBezTo>
                    <a:close/>
                    <a:moveTo>
                      <a:pt x="60026" y="99450"/>
                    </a:moveTo>
                    <a:cubicBezTo>
                      <a:pt x="60057" y="116026"/>
                      <a:pt x="46644" y="129488"/>
                      <a:pt x="30069" y="129519"/>
                    </a:cubicBezTo>
                    <a:cubicBezTo>
                      <a:pt x="13493" y="129550"/>
                      <a:pt x="31" y="116137"/>
                      <a:pt x="0" y="99561"/>
                    </a:cubicBezTo>
                    <a:cubicBezTo>
                      <a:pt x="-31" y="82986"/>
                      <a:pt x="13382" y="69523"/>
                      <a:pt x="29957" y="69493"/>
                    </a:cubicBezTo>
                    <a:cubicBezTo>
                      <a:pt x="29976" y="69493"/>
                      <a:pt x="29994" y="69493"/>
                      <a:pt x="30013" y="69493"/>
                    </a:cubicBezTo>
                    <a:cubicBezTo>
                      <a:pt x="46567" y="69493"/>
                      <a:pt x="59995" y="82897"/>
                      <a:pt x="60026" y="99450"/>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1" name="任意多边形: 形状 32">
                <a:extLst>
                  <a:ext uri="{FF2B5EF4-FFF2-40B4-BE49-F238E27FC236}">
                    <a16:creationId xmlns="" xmlns:a16="http://schemas.microsoft.com/office/drawing/2014/main" id="{50E00909-FC49-4938-83F4-C20C5F60DCEF}"/>
                  </a:ext>
                </a:extLst>
              </p:cNvPr>
              <p:cNvSpPr/>
              <p:nvPr/>
            </p:nvSpPr>
            <p:spPr>
              <a:xfrm>
                <a:off x="1296784" y="2397803"/>
                <a:ext cx="36123" cy="41551"/>
              </a:xfrm>
              <a:custGeom>
                <a:avLst/>
                <a:gdLst>
                  <a:gd name="connsiteX0" fmla="*/ 24389 w 60026"/>
                  <a:gd name="connsiteY0" fmla="*/ 69046 h 69046"/>
                  <a:gd name="connsiteX1" fmla="*/ 0 w 60026"/>
                  <a:gd name="connsiteY1" fmla="*/ 57464 h 69046"/>
                  <a:gd name="connsiteX2" fmla="*/ 41094 w 60026"/>
                  <a:gd name="connsiteY2" fmla="*/ 0 h 69046"/>
                  <a:gd name="connsiteX3" fmla="*/ 60026 w 60026"/>
                  <a:gd name="connsiteY3" fmla="*/ 19600 h 69046"/>
                  <a:gd name="connsiteX4" fmla="*/ 24389 w 60026"/>
                  <a:gd name="connsiteY4" fmla="*/ 69046 h 6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6" h="69046">
                    <a:moveTo>
                      <a:pt x="24389" y="69046"/>
                    </a:moveTo>
                    <a:lnTo>
                      <a:pt x="0" y="57464"/>
                    </a:lnTo>
                    <a:cubicBezTo>
                      <a:pt x="10065" y="35956"/>
                      <a:pt x="23995" y="16478"/>
                      <a:pt x="41094" y="0"/>
                    </a:cubicBezTo>
                    <a:lnTo>
                      <a:pt x="60026" y="19600"/>
                    </a:lnTo>
                    <a:cubicBezTo>
                      <a:pt x="45215" y="33757"/>
                      <a:pt x="33135" y="50518"/>
                      <a:pt x="24389" y="69046"/>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2" name="任意多边形: 形状 33">
                <a:extLst>
                  <a:ext uri="{FF2B5EF4-FFF2-40B4-BE49-F238E27FC236}">
                    <a16:creationId xmlns="" xmlns:a16="http://schemas.microsoft.com/office/drawing/2014/main" id="{E72F53CD-36E4-4C47-8A55-B2878651BF41}"/>
                  </a:ext>
                </a:extLst>
              </p:cNvPr>
              <p:cNvSpPr/>
              <p:nvPr/>
            </p:nvSpPr>
            <p:spPr>
              <a:xfrm>
                <a:off x="1285591" y="2365043"/>
                <a:ext cx="233942" cy="233982"/>
              </a:xfrm>
              <a:custGeom>
                <a:avLst/>
                <a:gdLst>
                  <a:gd name="connsiteX0" fmla="*/ 194443 w 388742"/>
                  <a:gd name="connsiteY0" fmla="*/ 388811 h 388811"/>
                  <a:gd name="connsiteX1" fmla="*/ 0 w 388742"/>
                  <a:gd name="connsiteY1" fmla="*/ 194368 h 388811"/>
                  <a:gd name="connsiteX2" fmla="*/ 27229 w 388742"/>
                  <a:gd name="connsiteY2" fmla="*/ 194368 h 388811"/>
                  <a:gd name="connsiteX3" fmla="*/ 194339 w 388742"/>
                  <a:gd name="connsiteY3" fmla="*/ 361352 h 388811"/>
                  <a:gd name="connsiteX4" fmla="*/ 361324 w 388742"/>
                  <a:gd name="connsiteY4" fmla="*/ 194242 h 388811"/>
                  <a:gd name="connsiteX5" fmla="*/ 194213 w 388742"/>
                  <a:gd name="connsiteY5" fmla="*/ 27257 h 388811"/>
                  <a:gd name="connsiteX6" fmla="*/ 113592 w 388742"/>
                  <a:gd name="connsiteY6" fmla="*/ 48034 h 388811"/>
                  <a:gd name="connsiteX7" fmla="*/ 100451 w 388742"/>
                  <a:gd name="connsiteY7" fmla="*/ 24202 h 388811"/>
                  <a:gd name="connsiteX8" fmla="*/ 364541 w 388742"/>
                  <a:gd name="connsiteY8" fmla="*/ 100555 h 388811"/>
                  <a:gd name="connsiteX9" fmla="*/ 288187 w 388742"/>
                  <a:gd name="connsiteY9" fmla="*/ 364645 h 388811"/>
                  <a:gd name="connsiteX10" fmla="*/ 194443 w 388742"/>
                  <a:gd name="connsiteY10" fmla="*/ 388811 h 38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742" h="388811">
                    <a:moveTo>
                      <a:pt x="194443" y="388811"/>
                    </a:moveTo>
                    <a:cubicBezTo>
                      <a:pt x="87157" y="388567"/>
                      <a:pt x="244" y="301654"/>
                      <a:pt x="0" y="194368"/>
                    </a:cubicBezTo>
                    <a:lnTo>
                      <a:pt x="27229" y="194368"/>
                    </a:lnTo>
                    <a:cubicBezTo>
                      <a:pt x="27263" y="286626"/>
                      <a:pt x="102082" y="361388"/>
                      <a:pt x="194339" y="361352"/>
                    </a:cubicBezTo>
                    <a:cubicBezTo>
                      <a:pt x="286597" y="361318"/>
                      <a:pt x="361359" y="286499"/>
                      <a:pt x="361324" y="194242"/>
                    </a:cubicBezTo>
                    <a:cubicBezTo>
                      <a:pt x="361289" y="101983"/>
                      <a:pt x="286471" y="27222"/>
                      <a:pt x="194213" y="27257"/>
                    </a:cubicBezTo>
                    <a:cubicBezTo>
                      <a:pt x="166016" y="27268"/>
                      <a:pt x="138282" y="34415"/>
                      <a:pt x="113592" y="48034"/>
                    </a:cubicBezTo>
                    <a:lnTo>
                      <a:pt x="100451" y="24202"/>
                    </a:lnTo>
                    <a:cubicBezTo>
                      <a:pt x="194462" y="-27640"/>
                      <a:pt x="312699" y="6545"/>
                      <a:pt x="364541" y="100555"/>
                    </a:cubicBezTo>
                    <a:cubicBezTo>
                      <a:pt x="416383" y="194567"/>
                      <a:pt x="382198" y="312803"/>
                      <a:pt x="288187" y="364645"/>
                    </a:cubicBezTo>
                    <a:cubicBezTo>
                      <a:pt x="259478" y="380478"/>
                      <a:pt x="227229" y="388790"/>
                      <a:pt x="194443" y="388811"/>
                    </a:cubicBez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3" name="任意多边形: 形状 34">
                <a:extLst>
                  <a:ext uri="{FF2B5EF4-FFF2-40B4-BE49-F238E27FC236}">
                    <a16:creationId xmlns="" xmlns:a16="http://schemas.microsoft.com/office/drawing/2014/main" id="{3AC0768B-6A96-4D8D-A0E5-2F007EE348B2}"/>
                  </a:ext>
                </a:extLst>
              </p:cNvPr>
              <p:cNvSpPr/>
              <p:nvPr/>
            </p:nvSpPr>
            <p:spPr>
              <a:xfrm>
                <a:off x="1248363" y="2558747"/>
                <a:ext cx="55692" cy="16386"/>
              </a:xfrm>
              <a:custGeom>
                <a:avLst/>
                <a:gdLst>
                  <a:gd name="connsiteX0" fmla="*/ 0 w 92543"/>
                  <a:gd name="connsiteY0" fmla="*/ 0 h 27228"/>
                  <a:gd name="connsiteX1" fmla="*/ 92544 w 92543"/>
                  <a:gd name="connsiteY1" fmla="*/ 0 h 27228"/>
                  <a:gd name="connsiteX2" fmla="*/ 92544 w 92543"/>
                  <a:gd name="connsiteY2" fmla="*/ 27229 h 27228"/>
                  <a:gd name="connsiteX3" fmla="*/ 0 w 92543"/>
                  <a:gd name="connsiteY3" fmla="*/ 27229 h 27228"/>
                </a:gdLst>
                <a:ahLst/>
                <a:cxnLst>
                  <a:cxn ang="0">
                    <a:pos x="connsiteX0" y="connsiteY0"/>
                  </a:cxn>
                  <a:cxn ang="0">
                    <a:pos x="connsiteX1" y="connsiteY1"/>
                  </a:cxn>
                  <a:cxn ang="0">
                    <a:pos x="connsiteX2" y="connsiteY2"/>
                  </a:cxn>
                  <a:cxn ang="0">
                    <a:pos x="connsiteX3" y="connsiteY3"/>
                  </a:cxn>
                </a:cxnLst>
                <a:rect l="l" t="t" r="r" b="b"/>
                <a:pathLst>
                  <a:path w="92543" h="27228">
                    <a:moveTo>
                      <a:pt x="0" y="0"/>
                    </a:moveTo>
                    <a:lnTo>
                      <a:pt x="92544" y="0"/>
                    </a:lnTo>
                    <a:lnTo>
                      <a:pt x="92544"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4" name="任意多边形: 形状 35">
                <a:extLst>
                  <a:ext uri="{FF2B5EF4-FFF2-40B4-BE49-F238E27FC236}">
                    <a16:creationId xmlns="" xmlns:a16="http://schemas.microsoft.com/office/drawing/2014/main" id="{83182C71-6F6A-4623-9B49-592608B113E4}"/>
                  </a:ext>
                </a:extLst>
              </p:cNvPr>
              <p:cNvSpPr/>
              <p:nvPr/>
            </p:nvSpPr>
            <p:spPr>
              <a:xfrm>
                <a:off x="1248363" y="2604454"/>
                <a:ext cx="282651" cy="16386"/>
              </a:xfrm>
              <a:custGeom>
                <a:avLst/>
                <a:gdLst>
                  <a:gd name="connsiteX0" fmla="*/ 0 w 469682"/>
                  <a:gd name="connsiteY0" fmla="*/ 0 h 27228"/>
                  <a:gd name="connsiteX1" fmla="*/ 469682 w 469682"/>
                  <a:gd name="connsiteY1" fmla="*/ 0 h 27228"/>
                  <a:gd name="connsiteX2" fmla="*/ 469682 w 469682"/>
                  <a:gd name="connsiteY2" fmla="*/ 27229 h 27228"/>
                  <a:gd name="connsiteX3" fmla="*/ 0 w 469682"/>
                  <a:gd name="connsiteY3" fmla="*/ 27229 h 27228"/>
                </a:gdLst>
                <a:ahLst/>
                <a:cxnLst>
                  <a:cxn ang="0">
                    <a:pos x="connsiteX0" y="connsiteY0"/>
                  </a:cxn>
                  <a:cxn ang="0">
                    <a:pos x="connsiteX1" y="connsiteY1"/>
                  </a:cxn>
                  <a:cxn ang="0">
                    <a:pos x="connsiteX2" y="connsiteY2"/>
                  </a:cxn>
                  <a:cxn ang="0">
                    <a:pos x="connsiteX3" y="connsiteY3"/>
                  </a:cxn>
                </a:cxnLst>
                <a:rect l="l" t="t" r="r" b="b"/>
                <a:pathLst>
                  <a:path w="469682" h="27228">
                    <a:moveTo>
                      <a:pt x="0" y="0"/>
                    </a:moveTo>
                    <a:lnTo>
                      <a:pt x="469682" y="0"/>
                    </a:lnTo>
                    <a:lnTo>
                      <a:pt x="469682"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95" name="任意多边形: 形状 36">
                <a:extLst>
                  <a:ext uri="{FF2B5EF4-FFF2-40B4-BE49-F238E27FC236}">
                    <a16:creationId xmlns="" xmlns:a16="http://schemas.microsoft.com/office/drawing/2014/main" id="{99D3FA11-E706-4E8E-B637-6D223F379329}"/>
                  </a:ext>
                </a:extLst>
              </p:cNvPr>
              <p:cNvSpPr/>
              <p:nvPr/>
            </p:nvSpPr>
            <p:spPr>
              <a:xfrm>
                <a:off x="1248363" y="2650160"/>
                <a:ext cx="282651" cy="16386"/>
              </a:xfrm>
              <a:custGeom>
                <a:avLst/>
                <a:gdLst>
                  <a:gd name="connsiteX0" fmla="*/ 0 w 469682"/>
                  <a:gd name="connsiteY0" fmla="*/ 0 h 27228"/>
                  <a:gd name="connsiteX1" fmla="*/ 469682 w 469682"/>
                  <a:gd name="connsiteY1" fmla="*/ 0 h 27228"/>
                  <a:gd name="connsiteX2" fmla="*/ 469682 w 469682"/>
                  <a:gd name="connsiteY2" fmla="*/ 27229 h 27228"/>
                  <a:gd name="connsiteX3" fmla="*/ 0 w 469682"/>
                  <a:gd name="connsiteY3" fmla="*/ 27229 h 27228"/>
                </a:gdLst>
                <a:ahLst/>
                <a:cxnLst>
                  <a:cxn ang="0">
                    <a:pos x="connsiteX0" y="connsiteY0"/>
                  </a:cxn>
                  <a:cxn ang="0">
                    <a:pos x="connsiteX1" y="connsiteY1"/>
                  </a:cxn>
                  <a:cxn ang="0">
                    <a:pos x="connsiteX2" y="connsiteY2"/>
                  </a:cxn>
                  <a:cxn ang="0">
                    <a:pos x="connsiteX3" y="connsiteY3"/>
                  </a:cxn>
                </a:cxnLst>
                <a:rect l="l" t="t" r="r" b="b"/>
                <a:pathLst>
                  <a:path w="469682" h="27228">
                    <a:moveTo>
                      <a:pt x="0" y="0"/>
                    </a:moveTo>
                    <a:lnTo>
                      <a:pt x="469682" y="0"/>
                    </a:lnTo>
                    <a:lnTo>
                      <a:pt x="469682"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6" name="任意多边形: 形状 37">
                <a:extLst>
                  <a:ext uri="{FF2B5EF4-FFF2-40B4-BE49-F238E27FC236}">
                    <a16:creationId xmlns="" xmlns:a16="http://schemas.microsoft.com/office/drawing/2014/main" id="{DAD09ED1-ADDB-4313-BFAC-9F5E6563EB4F}"/>
                  </a:ext>
                </a:extLst>
              </p:cNvPr>
              <p:cNvSpPr/>
              <p:nvPr/>
            </p:nvSpPr>
            <p:spPr>
              <a:xfrm>
                <a:off x="1248363" y="2695900"/>
                <a:ext cx="157125" cy="16386"/>
              </a:xfrm>
              <a:custGeom>
                <a:avLst/>
                <a:gdLst>
                  <a:gd name="connsiteX0" fmla="*/ 0 w 261095"/>
                  <a:gd name="connsiteY0" fmla="*/ 0 h 27229"/>
                  <a:gd name="connsiteX1" fmla="*/ 261095 w 261095"/>
                  <a:gd name="connsiteY1" fmla="*/ 0 h 27229"/>
                  <a:gd name="connsiteX2" fmla="*/ 261095 w 261095"/>
                  <a:gd name="connsiteY2" fmla="*/ 27229 h 27229"/>
                  <a:gd name="connsiteX3" fmla="*/ 0 w 261095"/>
                  <a:gd name="connsiteY3" fmla="*/ 27229 h 27229"/>
                </a:gdLst>
                <a:ahLst/>
                <a:cxnLst>
                  <a:cxn ang="0">
                    <a:pos x="connsiteX0" y="connsiteY0"/>
                  </a:cxn>
                  <a:cxn ang="0">
                    <a:pos x="connsiteX1" y="connsiteY1"/>
                  </a:cxn>
                  <a:cxn ang="0">
                    <a:pos x="connsiteX2" y="connsiteY2"/>
                  </a:cxn>
                  <a:cxn ang="0">
                    <a:pos x="connsiteX3" y="connsiteY3"/>
                  </a:cxn>
                </a:cxnLst>
                <a:rect l="l" t="t" r="r" b="b"/>
                <a:pathLst>
                  <a:path w="261095" h="27229">
                    <a:moveTo>
                      <a:pt x="0" y="0"/>
                    </a:moveTo>
                    <a:lnTo>
                      <a:pt x="261095" y="0"/>
                    </a:lnTo>
                    <a:lnTo>
                      <a:pt x="261095" y="27229"/>
                    </a:lnTo>
                    <a:lnTo>
                      <a:pt x="0" y="27229"/>
                    </a:lnTo>
                    <a:close/>
                  </a:path>
                </a:pathLst>
              </a:custGeom>
              <a:grpFill/>
              <a:ln w="7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sp>
        <p:nvSpPr>
          <p:cNvPr id="197" name="椭圆 196">
            <a:extLst>
              <a:ext uri="{FF2B5EF4-FFF2-40B4-BE49-F238E27FC236}">
                <a16:creationId xmlns="" xmlns:a16="http://schemas.microsoft.com/office/drawing/2014/main" id="{E917812A-8983-4179-9ADD-5E34EE5F2714}"/>
              </a:ext>
            </a:extLst>
          </p:cNvPr>
          <p:cNvSpPr/>
          <p:nvPr/>
        </p:nvSpPr>
        <p:spPr>
          <a:xfrm>
            <a:off x="6746676" y="2725072"/>
            <a:ext cx="1326612" cy="132661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98" name="文本框 197">
            <a:extLst>
              <a:ext uri="{FF2B5EF4-FFF2-40B4-BE49-F238E27FC236}">
                <a16:creationId xmlns="" xmlns:a16="http://schemas.microsoft.com/office/drawing/2014/main" id="{1CD1083C-D559-4065-B9E7-BC6D2873C12E}"/>
              </a:ext>
            </a:extLst>
          </p:cNvPr>
          <p:cNvSpPr txBox="1"/>
          <p:nvPr/>
        </p:nvSpPr>
        <p:spPr>
          <a:xfrm>
            <a:off x="6389553" y="4464365"/>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结论分析</a:t>
            </a:r>
          </a:p>
        </p:txBody>
      </p:sp>
      <p:sp>
        <p:nvSpPr>
          <p:cNvPr id="199" name="文本框 198">
            <a:extLst>
              <a:ext uri="{FF2B5EF4-FFF2-40B4-BE49-F238E27FC236}">
                <a16:creationId xmlns="" xmlns:a16="http://schemas.microsoft.com/office/drawing/2014/main" id="{A4CE44DD-4DA4-43F3-A088-E58F9D0D3117}"/>
              </a:ext>
            </a:extLst>
          </p:cNvPr>
          <p:cNvSpPr txBox="1"/>
          <p:nvPr/>
        </p:nvSpPr>
        <p:spPr>
          <a:xfrm>
            <a:off x="6474430" y="4922318"/>
            <a:ext cx="1928094" cy="276999"/>
          </a:xfrm>
          <a:prstGeom prst="rect">
            <a:avLst/>
          </a:prstGeom>
          <a:noFill/>
        </p:spPr>
        <p:txBody>
          <a:bodyPr wrap="square">
            <a:spAutoFit/>
          </a:bodyPr>
          <a:lstStyle/>
          <a:p>
            <a:pPr lvl="0" algn="ctr">
              <a:defRPr/>
            </a:pPr>
            <a:r>
              <a:rPr lang="en-US" altLang="zh-CN" sz="1200" dirty="0">
                <a:solidFill>
                  <a:schemeClr val="bg1"/>
                </a:solidFill>
                <a:cs typeface="+mn-ea"/>
                <a:sym typeface="+mn-lt"/>
              </a:rPr>
              <a:t>Conclusion analysis</a:t>
            </a:r>
            <a:endParaRPr lang="zh-CN" altLang="en-US" sz="1200" dirty="0">
              <a:solidFill>
                <a:schemeClr val="bg1"/>
              </a:solidFill>
              <a:cs typeface="+mn-ea"/>
              <a:sym typeface="+mn-lt"/>
            </a:endParaRPr>
          </a:p>
        </p:txBody>
      </p:sp>
      <p:sp>
        <p:nvSpPr>
          <p:cNvPr id="200" name="任意多边形: 形状 38">
            <a:extLst>
              <a:ext uri="{FF2B5EF4-FFF2-40B4-BE49-F238E27FC236}">
                <a16:creationId xmlns="" xmlns:a16="http://schemas.microsoft.com/office/drawing/2014/main" id="{2FE7B42B-16FC-48DA-8FDB-0976A0BC6FDA}"/>
              </a:ext>
            </a:extLst>
          </p:cNvPr>
          <p:cNvSpPr/>
          <p:nvPr/>
        </p:nvSpPr>
        <p:spPr>
          <a:xfrm>
            <a:off x="7055280" y="3056996"/>
            <a:ext cx="709404" cy="662764"/>
          </a:xfrm>
          <a:custGeom>
            <a:avLst/>
            <a:gdLst>
              <a:gd name="connsiteX0" fmla="*/ 311026 w 757165"/>
              <a:gd name="connsiteY0" fmla="*/ 574053 h 707385"/>
              <a:gd name="connsiteX1" fmla="*/ 612438 w 757165"/>
              <a:gd name="connsiteY1" fmla="*/ 574053 h 707385"/>
              <a:gd name="connsiteX2" fmla="*/ 620519 w 757165"/>
              <a:gd name="connsiteY2" fmla="*/ 582135 h 707385"/>
              <a:gd name="connsiteX3" fmla="*/ 612438 w 757165"/>
              <a:gd name="connsiteY3" fmla="*/ 590214 h 707385"/>
              <a:gd name="connsiteX4" fmla="*/ 311026 w 757165"/>
              <a:gd name="connsiteY4" fmla="*/ 590214 h 707385"/>
              <a:gd name="connsiteX5" fmla="*/ 302946 w 757165"/>
              <a:gd name="connsiteY5" fmla="*/ 582135 h 707385"/>
              <a:gd name="connsiteX6" fmla="*/ 311026 w 757165"/>
              <a:gd name="connsiteY6" fmla="*/ 574053 h 707385"/>
              <a:gd name="connsiteX7" fmla="*/ 711832 w 757165"/>
              <a:gd name="connsiteY7" fmla="*/ 573246 h 707385"/>
              <a:gd name="connsiteX8" fmla="*/ 724761 w 757165"/>
              <a:gd name="connsiteY8" fmla="*/ 586175 h 707385"/>
              <a:gd name="connsiteX9" fmla="*/ 711832 w 757165"/>
              <a:gd name="connsiteY9" fmla="*/ 599104 h 707385"/>
              <a:gd name="connsiteX10" fmla="*/ 698903 w 757165"/>
              <a:gd name="connsiteY10" fmla="*/ 586175 h 707385"/>
              <a:gd name="connsiteX11" fmla="*/ 711832 w 757165"/>
              <a:gd name="connsiteY11" fmla="*/ 573246 h 707385"/>
              <a:gd name="connsiteX12" fmla="*/ 243634 w 757165"/>
              <a:gd name="connsiteY12" fmla="*/ 555144 h 707385"/>
              <a:gd name="connsiteX13" fmla="*/ 254785 w 757165"/>
              <a:gd name="connsiteY13" fmla="*/ 557731 h 707385"/>
              <a:gd name="connsiteX14" fmla="*/ 252199 w 757165"/>
              <a:gd name="connsiteY14" fmla="*/ 568882 h 707385"/>
              <a:gd name="connsiteX15" fmla="*/ 185452 w 757165"/>
              <a:gd name="connsiteY15" fmla="*/ 610255 h 707385"/>
              <a:gd name="connsiteX16" fmla="*/ 181170 w 757165"/>
              <a:gd name="connsiteY16" fmla="*/ 611468 h 707385"/>
              <a:gd name="connsiteX17" fmla="*/ 174301 w 757165"/>
              <a:gd name="connsiteY17" fmla="*/ 607669 h 707385"/>
              <a:gd name="connsiteX18" fmla="*/ 157493 w 757165"/>
              <a:gd name="connsiteY18" fmla="*/ 581164 h 707385"/>
              <a:gd name="connsiteX19" fmla="*/ 159998 w 757165"/>
              <a:gd name="connsiteY19" fmla="*/ 570013 h 707385"/>
              <a:gd name="connsiteX20" fmla="*/ 171149 w 757165"/>
              <a:gd name="connsiteY20" fmla="*/ 572518 h 707385"/>
              <a:gd name="connsiteX21" fmla="*/ 183674 w 757165"/>
              <a:gd name="connsiteY21" fmla="*/ 592316 h 707385"/>
              <a:gd name="connsiteX22" fmla="*/ 311026 w 757165"/>
              <a:gd name="connsiteY22" fmla="*/ 442337 h 707385"/>
              <a:gd name="connsiteX23" fmla="*/ 612438 w 757165"/>
              <a:gd name="connsiteY23" fmla="*/ 442337 h 707385"/>
              <a:gd name="connsiteX24" fmla="*/ 620519 w 757165"/>
              <a:gd name="connsiteY24" fmla="*/ 450418 h 707385"/>
              <a:gd name="connsiteX25" fmla="*/ 612438 w 757165"/>
              <a:gd name="connsiteY25" fmla="*/ 458500 h 707385"/>
              <a:gd name="connsiteX26" fmla="*/ 311026 w 757165"/>
              <a:gd name="connsiteY26" fmla="*/ 458500 h 707385"/>
              <a:gd name="connsiteX27" fmla="*/ 302946 w 757165"/>
              <a:gd name="connsiteY27" fmla="*/ 450418 h 707385"/>
              <a:gd name="connsiteX28" fmla="*/ 311026 w 757165"/>
              <a:gd name="connsiteY28" fmla="*/ 442337 h 707385"/>
              <a:gd name="connsiteX29" fmla="*/ 243634 w 757165"/>
              <a:gd name="connsiteY29" fmla="*/ 423429 h 707385"/>
              <a:gd name="connsiteX30" fmla="*/ 254785 w 757165"/>
              <a:gd name="connsiteY30" fmla="*/ 426014 h 707385"/>
              <a:gd name="connsiteX31" fmla="*/ 252199 w 757165"/>
              <a:gd name="connsiteY31" fmla="*/ 437167 h 707385"/>
              <a:gd name="connsiteX32" fmla="*/ 185452 w 757165"/>
              <a:gd name="connsiteY32" fmla="*/ 478539 h 707385"/>
              <a:gd name="connsiteX33" fmla="*/ 181170 w 757165"/>
              <a:gd name="connsiteY33" fmla="*/ 479751 h 707385"/>
              <a:gd name="connsiteX34" fmla="*/ 174301 w 757165"/>
              <a:gd name="connsiteY34" fmla="*/ 475954 h 707385"/>
              <a:gd name="connsiteX35" fmla="*/ 157493 w 757165"/>
              <a:gd name="connsiteY35" fmla="*/ 449449 h 707385"/>
              <a:gd name="connsiteX36" fmla="*/ 159998 w 757165"/>
              <a:gd name="connsiteY36" fmla="*/ 438298 h 707385"/>
              <a:gd name="connsiteX37" fmla="*/ 171149 w 757165"/>
              <a:gd name="connsiteY37" fmla="*/ 440802 h 707385"/>
              <a:gd name="connsiteX38" fmla="*/ 183674 w 757165"/>
              <a:gd name="connsiteY38" fmla="*/ 460600 h 707385"/>
              <a:gd name="connsiteX39" fmla="*/ 65374 w 757165"/>
              <a:gd name="connsiteY39" fmla="*/ 371471 h 707385"/>
              <a:gd name="connsiteX40" fmla="*/ 73454 w 757165"/>
              <a:gd name="connsiteY40" fmla="*/ 379552 h 707385"/>
              <a:gd name="connsiteX41" fmla="*/ 73454 w 757165"/>
              <a:gd name="connsiteY41" fmla="*/ 675063 h 707385"/>
              <a:gd name="connsiteX42" fmla="*/ 89616 w 757165"/>
              <a:gd name="connsiteY42" fmla="*/ 691224 h 707385"/>
              <a:gd name="connsiteX43" fmla="*/ 689207 w 757165"/>
              <a:gd name="connsiteY43" fmla="*/ 691224 h 707385"/>
              <a:gd name="connsiteX44" fmla="*/ 705368 w 757165"/>
              <a:gd name="connsiteY44" fmla="*/ 675063 h 707385"/>
              <a:gd name="connsiteX45" fmla="*/ 705368 w 757165"/>
              <a:gd name="connsiteY45" fmla="*/ 637892 h 707385"/>
              <a:gd name="connsiteX46" fmla="*/ 713449 w 757165"/>
              <a:gd name="connsiteY46" fmla="*/ 629811 h 707385"/>
              <a:gd name="connsiteX47" fmla="*/ 721529 w 757165"/>
              <a:gd name="connsiteY47" fmla="*/ 637892 h 707385"/>
              <a:gd name="connsiteX48" fmla="*/ 721529 w 757165"/>
              <a:gd name="connsiteY48" fmla="*/ 675063 h 707385"/>
              <a:gd name="connsiteX49" fmla="*/ 689207 w 757165"/>
              <a:gd name="connsiteY49" fmla="*/ 707385 h 707385"/>
              <a:gd name="connsiteX50" fmla="*/ 89616 w 757165"/>
              <a:gd name="connsiteY50" fmla="*/ 707385 h 707385"/>
              <a:gd name="connsiteX51" fmla="*/ 57293 w 757165"/>
              <a:gd name="connsiteY51" fmla="*/ 675063 h 707385"/>
              <a:gd name="connsiteX52" fmla="*/ 57293 w 757165"/>
              <a:gd name="connsiteY52" fmla="*/ 379552 h 707385"/>
              <a:gd name="connsiteX53" fmla="*/ 65374 w 757165"/>
              <a:gd name="connsiteY53" fmla="*/ 371471 h 707385"/>
              <a:gd name="connsiteX54" fmla="*/ 65373 w 757165"/>
              <a:gd name="connsiteY54" fmla="*/ 314662 h 707385"/>
              <a:gd name="connsiteX55" fmla="*/ 78302 w 757165"/>
              <a:gd name="connsiteY55" fmla="*/ 327591 h 707385"/>
              <a:gd name="connsiteX56" fmla="*/ 65373 w 757165"/>
              <a:gd name="connsiteY56" fmla="*/ 340520 h 707385"/>
              <a:gd name="connsiteX57" fmla="*/ 52444 w 757165"/>
              <a:gd name="connsiteY57" fmla="*/ 327591 h 707385"/>
              <a:gd name="connsiteX58" fmla="*/ 65373 w 757165"/>
              <a:gd name="connsiteY58" fmla="*/ 314662 h 707385"/>
              <a:gd name="connsiteX59" fmla="*/ 311026 w 757165"/>
              <a:gd name="connsiteY59" fmla="*/ 310623 h 707385"/>
              <a:gd name="connsiteX60" fmla="*/ 614862 w 757165"/>
              <a:gd name="connsiteY60" fmla="*/ 310623 h 707385"/>
              <a:gd name="connsiteX61" fmla="*/ 622942 w 757165"/>
              <a:gd name="connsiteY61" fmla="*/ 318704 h 707385"/>
              <a:gd name="connsiteX62" fmla="*/ 614862 w 757165"/>
              <a:gd name="connsiteY62" fmla="*/ 326784 h 707385"/>
              <a:gd name="connsiteX63" fmla="*/ 311026 w 757165"/>
              <a:gd name="connsiteY63" fmla="*/ 326784 h 707385"/>
              <a:gd name="connsiteX64" fmla="*/ 302946 w 757165"/>
              <a:gd name="connsiteY64" fmla="*/ 318704 h 707385"/>
              <a:gd name="connsiteX65" fmla="*/ 311026 w 757165"/>
              <a:gd name="connsiteY65" fmla="*/ 310623 h 707385"/>
              <a:gd name="connsiteX66" fmla="*/ 243634 w 757165"/>
              <a:gd name="connsiteY66" fmla="*/ 291713 h 707385"/>
              <a:gd name="connsiteX67" fmla="*/ 254785 w 757165"/>
              <a:gd name="connsiteY67" fmla="*/ 294300 h 707385"/>
              <a:gd name="connsiteX68" fmla="*/ 252199 w 757165"/>
              <a:gd name="connsiteY68" fmla="*/ 305451 h 707385"/>
              <a:gd name="connsiteX69" fmla="*/ 185452 w 757165"/>
              <a:gd name="connsiteY69" fmla="*/ 346824 h 707385"/>
              <a:gd name="connsiteX70" fmla="*/ 181170 w 757165"/>
              <a:gd name="connsiteY70" fmla="*/ 348037 h 707385"/>
              <a:gd name="connsiteX71" fmla="*/ 174301 w 757165"/>
              <a:gd name="connsiteY71" fmla="*/ 344238 h 707385"/>
              <a:gd name="connsiteX72" fmla="*/ 157493 w 757165"/>
              <a:gd name="connsiteY72" fmla="*/ 317733 h 707385"/>
              <a:gd name="connsiteX73" fmla="*/ 159998 w 757165"/>
              <a:gd name="connsiteY73" fmla="*/ 306582 h 707385"/>
              <a:gd name="connsiteX74" fmla="*/ 171149 w 757165"/>
              <a:gd name="connsiteY74" fmla="*/ 309088 h 707385"/>
              <a:gd name="connsiteX75" fmla="*/ 183674 w 757165"/>
              <a:gd name="connsiteY75" fmla="*/ 328885 h 707385"/>
              <a:gd name="connsiteX76" fmla="*/ 21333 w 757165"/>
              <a:gd name="connsiteY76" fmla="*/ 191027 h 707385"/>
              <a:gd name="connsiteX77" fmla="*/ 27394 w 757165"/>
              <a:gd name="connsiteY77" fmla="*/ 197087 h 707385"/>
              <a:gd name="connsiteX78" fmla="*/ 21333 w 757165"/>
              <a:gd name="connsiteY78" fmla="*/ 203149 h 707385"/>
              <a:gd name="connsiteX79" fmla="*/ 15273 w 757165"/>
              <a:gd name="connsiteY79" fmla="*/ 197087 h 707385"/>
              <a:gd name="connsiteX80" fmla="*/ 21333 w 757165"/>
              <a:gd name="connsiteY80" fmla="*/ 191027 h 707385"/>
              <a:gd name="connsiteX81" fmla="*/ 747388 w 757165"/>
              <a:gd name="connsiteY81" fmla="*/ 187795 h 707385"/>
              <a:gd name="connsiteX82" fmla="*/ 753852 w 757165"/>
              <a:gd name="connsiteY82" fmla="*/ 194260 h 707385"/>
              <a:gd name="connsiteX83" fmla="*/ 747388 w 757165"/>
              <a:gd name="connsiteY83" fmla="*/ 200724 h 707385"/>
              <a:gd name="connsiteX84" fmla="*/ 740923 w 757165"/>
              <a:gd name="connsiteY84" fmla="*/ 194260 h 707385"/>
              <a:gd name="connsiteX85" fmla="*/ 747388 w 757165"/>
              <a:gd name="connsiteY85" fmla="*/ 187795 h 707385"/>
              <a:gd name="connsiteX86" fmla="*/ 43555 w 757165"/>
              <a:gd name="connsiteY86" fmla="*/ 127595 h 707385"/>
              <a:gd name="connsiteX87" fmla="*/ 46383 w 757165"/>
              <a:gd name="connsiteY87" fmla="*/ 130423 h 707385"/>
              <a:gd name="connsiteX88" fmla="*/ 43555 w 757165"/>
              <a:gd name="connsiteY88" fmla="*/ 133252 h 707385"/>
              <a:gd name="connsiteX89" fmla="*/ 40727 w 757165"/>
              <a:gd name="connsiteY89" fmla="*/ 130423 h 707385"/>
              <a:gd name="connsiteX90" fmla="*/ 43555 w 757165"/>
              <a:gd name="connsiteY90" fmla="*/ 127595 h 707385"/>
              <a:gd name="connsiteX91" fmla="*/ 752316 w 757165"/>
              <a:gd name="connsiteY91" fmla="*/ 115069 h 707385"/>
              <a:gd name="connsiteX92" fmla="*/ 757165 w 757165"/>
              <a:gd name="connsiteY92" fmla="*/ 119917 h 707385"/>
              <a:gd name="connsiteX93" fmla="*/ 752316 w 757165"/>
              <a:gd name="connsiteY93" fmla="*/ 124767 h 707385"/>
              <a:gd name="connsiteX94" fmla="*/ 747468 w 757165"/>
              <a:gd name="connsiteY94" fmla="*/ 119917 h 707385"/>
              <a:gd name="connsiteX95" fmla="*/ 752316 w 757165"/>
              <a:gd name="connsiteY95" fmla="*/ 115069 h 707385"/>
              <a:gd name="connsiteX96" fmla="*/ 89616 w 757165"/>
              <a:gd name="connsiteY96" fmla="*/ 94868 h 707385"/>
              <a:gd name="connsiteX97" fmla="*/ 73454 w 757165"/>
              <a:gd name="connsiteY97" fmla="*/ 111030 h 707385"/>
              <a:gd name="connsiteX98" fmla="*/ 73454 w 757165"/>
              <a:gd name="connsiteY98" fmla="*/ 215270 h 707385"/>
              <a:gd name="connsiteX99" fmla="*/ 705368 w 757165"/>
              <a:gd name="connsiteY99" fmla="*/ 215270 h 707385"/>
              <a:gd name="connsiteX100" fmla="*/ 705368 w 757165"/>
              <a:gd name="connsiteY100" fmla="*/ 111030 h 707385"/>
              <a:gd name="connsiteX101" fmla="*/ 689207 w 757165"/>
              <a:gd name="connsiteY101" fmla="*/ 94868 h 707385"/>
              <a:gd name="connsiteX102" fmla="*/ 633449 w 757165"/>
              <a:gd name="connsiteY102" fmla="*/ 94868 h 707385"/>
              <a:gd name="connsiteX103" fmla="*/ 633449 w 757165"/>
              <a:gd name="connsiteY103" fmla="*/ 121533 h 707385"/>
              <a:gd name="connsiteX104" fmla="*/ 609207 w 757165"/>
              <a:gd name="connsiteY104" fmla="*/ 145775 h 707385"/>
              <a:gd name="connsiteX105" fmla="*/ 547793 w 757165"/>
              <a:gd name="connsiteY105" fmla="*/ 145775 h 707385"/>
              <a:gd name="connsiteX106" fmla="*/ 523551 w 757165"/>
              <a:gd name="connsiteY106" fmla="*/ 121533 h 707385"/>
              <a:gd name="connsiteX107" fmla="*/ 523551 w 757165"/>
              <a:gd name="connsiteY107" fmla="*/ 94868 h 707385"/>
              <a:gd name="connsiteX108" fmla="*/ 452441 w 757165"/>
              <a:gd name="connsiteY108" fmla="*/ 94868 h 707385"/>
              <a:gd name="connsiteX109" fmla="*/ 452441 w 757165"/>
              <a:gd name="connsiteY109" fmla="*/ 121533 h 707385"/>
              <a:gd name="connsiteX110" fmla="*/ 428199 w 757165"/>
              <a:gd name="connsiteY110" fmla="*/ 145775 h 707385"/>
              <a:gd name="connsiteX111" fmla="*/ 366785 w 757165"/>
              <a:gd name="connsiteY111" fmla="*/ 145775 h 707385"/>
              <a:gd name="connsiteX112" fmla="*/ 342543 w 757165"/>
              <a:gd name="connsiteY112" fmla="*/ 121533 h 707385"/>
              <a:gd name="connsiteX113" fmla="*/ 342543 w 757165"/>
              <a:gd name="connsiteY113" fmla="*/ 94868 h 707385"/>
              <a:gd name="connsiteX114" fmla="*/ 262544 w 757165"/>
              <a:gd name="connsiteY114" fmla="*/ 94868 h 707385"/>
              <a:gd name="connsiteX115" fmla="*/ 262544 w 757165"/>
              <a:gd name="connsiteY115" fmla="*/ 121533 h 707385"/>
              <a:gd name="connsiteX116" fmla="*/ 238302 w 757165"/>
              <a:gd name="connsiteY116" fmla="*/ 145775 h 707385"/>
              <a:gd name="connsiteX117" fmla="*/ 176888 w 757165"/>
              <a:gd name="connsiteY117" fmla="*/ 145775 h 707385"/>
              <a:gd name="connsiteX118" fmla="*/ 152646 w 757165"/>
              <a:gd name="connsiteY118" fmla="*/ 121533 h 707385"/>
              <a:gd name="connsiteX119" fmla="*/ 152646 w 757165"/>
              <a:gd name="connsiteY119" fmla="*/ 94868 h 707385"/>
              <a:gd name="connsiteX120" fmla="*/ 4848 w 757165"/>
              <a:gd name="connsiteY120" fmla="*/ 60363 h 707385"/>
              <a:gd name="connsiteX121" fmla="*/ 9697 w 757165"/>
              <a:gd name="connsiteY121" fmla="*/ 65211 h 707385"/>
              <a:gd name="connsiteX122" fmla="*/ 4848 w 757165"/>
              <a:gd name="connsiteY122" fmla="*/ 70061 h 707385"/>
              <a:gd name="connsiteX123" fmla="*/ 0 w 757165"/>
              <a:gd name="connsiteY123" fmla="*/ 65211 h 707385"/>
              <a:gd name="connsiteX124" fmla="*/ 4848 w 757165"/>
              <a:gd name="connsiteY124" fmla="*/ 60363 h 707385"/>
              <a:gd name="connsiteX125" fmla="*/ 738093 w 757165"/>
              <a:gd name="connsiteY125" fmla="*/ 52040 h 707385"/>
              <a:gd name="connsiteX126" fmla="*/ 744154 w 757165"/>
              <a:gd name="connsiteY126" fmla="*/ 58100 h 707385"/>
              <a:gd name="connsiteX127" fmla="*/ 738093 w 757165"/>
              <a:gd name="connsiteY127" fmla="*/ 64162 h 707385"/>
              <a:gd name="connsiteX128" fmla="*/ 732033 w 757165"/>
              <a:gd name="connsiteY128" fmla="*/ 58100 h 707385"/>
              <a:gd name="connsiteX129" fmla="*/ 738093 w 757165"/>
              <a:gd name="connsiteY129" fmla="*/ 52040 h 707385"/>
              <a:gd name="connsiteX130" fmla="*/ 129211 w 757165"/>
              <a:gd name="connsiteY130" fmla="*/ 31030 h 707385"/>
              <a:gd name="connsiteX131" fmla="*/ 132444 w 757165"/>
              <a:gd name="connsiteY131" fmla="*/ 34262 h 707385"/>
              <a:gd name="connsiteX132" fmla="*/ 129211 w 757165"/>
              <a:gd name="connsiteY132" fmla="*/ 37496 h 707385"/>
              <a:gd name="connsiteX133" fmla="*/ 125979 w 757165"/>
              <a:gd name="connsiteY133" fmla="*/ 34262 h 707385"/>
              <a:gd name="connsiteX134" fmla="*/ 129211 w 757165"/>
              <a:gd name="connsiteY134" fmla="*/ 31030 h 707385"/>
              <a:gd name="connsiteX135" fmla="*/ 676519 w 757165"/>
              <a:gd name="connsiteY135" fmla="*/ 24485 h 707385"/>
              <a:gd name="connsiteX136" fmla="*/ 682983 w 757165"/>
              <a:gd name="connsiteY136" fmla="*/ 30950 h 707385"/>
              <a:gd name="connsiteX137" fmla="*/ 676519 w 757165"/>
              <a:gd name="connsiteY137" fmla="*/ 37414 h 707385"/>
              <a:gd name="connsiteX138" fmla="*/ 670054 w 757165"/>
              <a:gd name="connsiteY138" fmla="*/ 30950 h 707385"/>
              <a:gd name="connsiteX139" fmla="*/ 676519 w 757165"/>
              <a:gd name="connsiteY139" fmla="*/ 24485 h 707385"/>
              <a:gd name="connsiteX140" fmla="*/ 176888 w 757165"/>
              <a:gd name="connsiteY140" fmla="*/ 10020 h 707385"/>
              <a:gd name="connsiteX141" fmla="*/ 238302 w 757165"/>
              <a:gd name="connsiteY141" fmla="*/ 10020 h 707385"/>
              <a:gd name="connsiteX142" fmla="*/ 262544 w 757165"/>
              <a:gd name="connsiteY142" fmla="*/ 34262 h 707385"/>
              <a:gd name="connsiteX143" fmla="*/ 262544 w 757165"/>
              <a:gd name="connsiteY143" fmla="*/ 78707 h 707385"/>
              <a:gd name="connsiteX144" fmla="*/ 342543 w 757165"/>
              <a:gd name="connsiteY144" fmla="*/ 78707 h 707385"/>
              <a:gd name="connsiteX145" fmla="*/ 342543 w 757165"/>
              <a:gd name="connsiteY145" fmla="*/ 34262 h 707385"/>
              <a:gd name="connsiteX146" fmla="*/ 366785 w 757165"/>
              <a:gd name="connsiteY146" fmla="*/ 10020 h 707385"/>
              <a:gd name="connsiteX147" fmla="*/ 428199 w 757165"/>
              <a:gd name="connsiteY147" fmla="*/ 10020 h 707385"/>
              <a:gd name="connsiteX148" fmla="*/ 452441 w 757165"/>
              <a:gd name="connsiteY148" fmla="*/ 34262 h 707385"/>
              <a:gd name="connsiteX149" fmla="*/ 452441 w 757165"/>
              <a:gd name="connsiteY149" fmla="*/ 78707 h 707385"/>
              <a:gd name="connsiteX150" fmla="*/ 523551 w 757165"/>
              <a:gd name="connsiteY150" fmla="*/ 78707 h 707385"/>
              <a:gd name="connsiteX151" fmla="*/ 523551 w 757165"/>
              <a:gd name="connsiteY151" fmla="*/ 34262 h 707385"/>
              <a:gd name="connsiteX152" fmla="*/ 547793 w 757165"/>
              <a:gd name="connsiteY152" fmla="*/ 10020 h 707385"/>
              <a:gd name="connsiteX153" fmla="*/ 609207 w 757165"/>
              <a:gd name="connsiteY153" fmla="*/ 10020 h 707385"/>
              <a:gd name="connsiteX154" fmla="*/ 633449 w 757165"/>
              <a:gd name="connsiteY154" fmla="*/ 34262 h 707385"/>
              <a:gd name="connsiteX155" fmla="*/ 633449 w 757165"/>
              <a:gd name="connsiteY155" fmla="*/ 78707 h 707385"/>
              <a:gd name="connsiteX156" fmla="*/ 689207 w 757165"/>
              <a:gd name="connsiteY156" fmla="*/ 78707 h 707385"/>
              <a:gd name="connsiteX157" fmla="*/ 721529 w 757165"/>
              <a:gd name="connsiteY157" fmla="*/ 111030 h 707385"/>
              <a:gd name="connsiteX158" fmla="*/ 721529 w 757165"/>
              <a:gd name="connsiteY158" fmla="*/ 533650 h 707385"/>
              <a:gd name="connsiteX159" fmla="*/ 713449 w 757165"/>
              <a:gd name="connsiteY159" fmla="*/ 541731 h 707385"/>
              <a:gd name="connsiteX160" fmla="*/ 705368 w 757165"/>
              <a:gd name="connsiteY160" fmla="*/ 533650 h 707385"/>
              <a:gd name="connsiteX161" fmla="*/ 705368 w 757165"/>
              <a:gd name="connsiteY161" fmla="*/ 231431 h 707385"/>
              <a:gd name="connsiteX162" fmla="*/ 73454 w 757165"/>
              <a:gd name="connsiteY162" fmla="*/ 231431 h 707385"/>
              <a:gd name="connsiteX163" fmla="*/ 73454 w 757165"/>
              <a:gd name="connsiteY163" fmla="*/ 276119 h 707385"/>
              <a:gd name="connsiteX164" fmla="*/ 65374 w 757165"/>
              <a:gd name="connsiteY164" fmla="*/ 284200 h 707385"/>
              <a:gd name="connsiteX165" fmla="*/ 57293 w 757165"/>
              <a:gd name="connsiteY165" fmla="*/ 276119 h 707385"/>
              <a:gd name="connsiteX166" fmla="*/ 57293 w 757165"/>
              <a:gd name="connsiteY166" fmla="*/ 111030 h 707385"/>
              <a:gd name="connsiteX167" fmla="*/ 89616 w 757165"/>
              <a:gd name="connsiteY167" fmla="*/ 78707 h 707385"/>
              <a:gd name="connsiteX168" fmla="*/ 152646 w 757165"/>
              <a:gd name="connsiteY168" fmla="*/ 78707 h 707385"/>
              <a:gd name="connsiteX169" fmla="*/ 152646 w 757165"/>
              <a:gd name="connsiteY169" fmla="*/ 34262 h 707385"/>
              <a:gd name="connsiteX170" fmla="*/ 176888 w 757165"/>
              <a:gd name="connsiteY170" fmla="*/ 10020 h 707385"/>
              <a:gd name="connsiteX171" fmla="*/ 732033 w 757165"/>
              <a:gd name="connsiteY171" fmla="*/ 5657 h 707385"/>
              <a:gd name="connsiteX172" fmla="*/ 734861 w 757165"/>
              <a:gd name="connsiteY172" fmla="*/ 8485 h 707385"/>
              <a:gd name="connsiteX173" fmla="*/ 732033 w 757165"/>
              <a:gd name="connsiteY173" fmla="*/ 11314 h 707385"/>
              <a:gd name="connsiteX174" fmla="*/ 729205 w 757165"/>
              <a:gd name="connsiteY174" fmla="*/ 8485 h 707385"/>
              <a:gd name="connsiteX175" fmla="*/ 732033 w 757165"/>
              <a:gd name="connsiteY175" fmla="*/ 5657 h 707385"/>
              <a:gd name="connsiteX176" fmla="*/ 63353 w 757165"/>
              <a:gd name="connsiteY176" fmla="*/ 0 h 707385"/>
              <a:gd name="connsiteX177" fmla="*/ 66181 w 757165"/>
              <a:gd name="connsiteY177" fmla="*/ 2828 h 707385"/>
              <a:gd name="connsiteX178" fmla="*/ 63353 w 757165"/>
              <a:gd name="connsiteY178" fmla="*/ 5656 h 707385"/>
              <a:gd name="connsiteX179" fmla="*/ 60525 w 757165"/>
              <a:gd name="connsiteY179" fmla="*/ 2828 h 707385"/>
              <a:gd name="connsiteX180" fmla="*/ 63353 w 757165"/>
              <a:gd name="connsiteY180" fmla="*/ 0 h 7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757165" h="707385">
                <a:moveTo>
                  <a:pt x="311026" y="574053"/>
                </a:moveTo>
                <a:lnTo>
                  <a:pt x="612438" y="574053"/>
                </a:lnTo>
                <a:cubicBezTo>
                  <a:pt x="616882" y="574053"/>
                  <a:pt x="620519" y="577689"/>
                  <a:pt x="620519" y="582135"/>
                </a:cubicBezTo>
                <a:cubicBezTo>
                  <a:pt x="620519" y="586579"/>
                  <a:pt x="616882" y="590214"/>
                  <a:pt x="612438" y="590214"/>
                </a:cubicBezTo>
                <a:lnTo>
                  <a:pt x="311026" y="590214"/>
                </a:lnTo>
                <a:cubicBezTo>
                  <a:pt x="306582" y="590214"/>
                  <a:pt x="302946" y="586579"/>
                  <a:pt x="302946" y="582135"/>
                </a:cubicBezTo>
                <a:cubicBezTo>
                  <a:pt x="302946" y="577689"/>
                  <a:pt x="306582" y="574053"/>
                  <a:pt x="311026" y="574053"/>
                </a:cubicBezTo>
                <a:close/>
                <a:moveTo>
                  <a:pt x="711832" y="573246"/>
                </a:moveTo>
                <a:cubicBezTo>
                  <a:pt x="718973" y="573246"/>
                  <a:pt x="724761" y="579035"/>
                  <a:pt x="724761" y="586175"/>
                </a:cubicBezTo>
                <a:cubicBezTo>
                  <a:pt x="724761" y="593316"/>
                  <a:pt x="718973" y="599104"/>
                  <a:pt x="711832" y="599104"/>
                </a:cubicBezTo>
                <a:cubicBezTo>
                  <a:pt x="704691" y="599104"/>
                  <a:pt x="698903" y="593316"/>
                  <a:pt x="698903" y="586175"/>
                </a:cubicBezTo>
                <a:cubicBezTo>
                  <a:pt x="698903" y="579035"/>
                  <a:pt x="704691" y="573246"/>
                  <a:pt x="711832" y="573246"/>
                </a:cubicBezTo>
                <a:close/>
                <a:moveTo>
                  <a:pt x="243634" y="555144"/>
                </a:moveTo>
                <a:cubicBezTo>
                  <a:pt x="247431" y="552802"/>
                  <a:pt x="252441" y="553933"/>
                  <a:pt x="254785" y="557731"/>
                </a:cubicBezTo>
                <a:cubicBezTo>
                  <a:pt x="257128" y="561528"/>
                  <a:pt x="255997" y="566538"/>
                  <a:pt x="252199" y="568882"/>
                </a:cubicBezTo>
                <a:lnTo>
                  <a:pt x="185452" y="610255"/>
                </a:lnTo>
                <a:cubicBezTo>
                  <a:pt x="184078" y="611063"/>
                  <a:pt x="182624" y="611468"/>
                  <a:pt x="181170" y="611468"/>
                </a:cubicBezTo>
                <a:cubicBezTo>
                  <a:pt x="178421" y="611468"/>
                  <a:pt x="175836" y="610012"/>
                  <a:pt x="174301" y="607669"/>
                </a:cubicBezTo>
                <a:lnTo>
                  <a:pt x="157493" y="581164"/>
                </a:lnTo>
                <a:cubicBezTo>
                  <a:pt x="155069" y="577366"/>
                  <a:pt x="156200" y="572437"/>
                  <a:pt x="159998" y="570013"/>
                </a:cubicBezTo>
                <a:cubicBezTo>
                  <a:pt x="163795" y="567588"/>
                  <a:pt x="168725" y="568720"/>
                  <a:pt x="171149" y="572518"/>
                </a:cubicBezTo>
                <a:lnTo>
                  <a:pt x="183674" y="592316"/>
                </a:lnTo>
                <a:close/>
                <a:moveTo>
                  <a:pt x="311026" y="442337"/>
                </a:moveTo>
                <a:lnTo>
                  <a:pt x="612438" y="442337"/>
                </a:lnTo>
                <a:cubicBezTo>
                  <a:pt x="616882" y="442337"/>
                  <a:pt x="620519" y="445974"/>
                  <a:pt x="620519" y="450418"/>
                </a:cubicBezTo>
                <a:cubicBezTo>
                  <a:pt x="620519" y="454863"/>
                  <a:pt x="616882" y="458500"/>
                  <a:pt x="612438" y="458500"/>
                </a:cubicBezTo>
                <a:lnTo>
                  <a:pt x="311026" y="458500"/>
                </a:lnTo>
                <a:cubicBezTo>
                  <a:pt x="306582" y="458500"/>
                  <a:pt x="302946" y="454863"/>
                  <a:pt x="302946" y="450418"/>
                </a:cubicBezTo>
                <a:cubicBezTo>
                  <a:pt x="302946" y="445974"/>
                  <a:pt x="306582" y="442337"/>
                  <a:pt x="311026" y="442337"/>
                </a:cubicBezTo>
                <a:close/>
                <a:moveTo>
                  <a:pt x="243634" y="423429"/>
                </a:moveTo>
                <a:cubicBezTo>
                  <a:pt x="247431" y="421086"/>
                  <a:pt x="252441" y="422217"/>
                  <a:pt x="254785" y="426014"/>
                </a:cubicBezTo>
                <a:cubicBezTo>
                  <a:pt x="257128" y="429813"/>
                  <a:pt x="255997" y="434823"/>
                  <a:pt x="252199" y="437167"/>
                </a:cubicBezTo>
                <a:lnTo>
                  <a:pt x="185452" y="478539"/>
                </a:lnTo>
                <a:cubicBezTo>
                  <a:pt x="184078" y="479348"/>
                  <a:pt x="182624" y="479751"/>
                  <a:pt x="181170" y="479751"/>
                </a:cubicBezTo>
                <a:cubicBezTo>
                  <a:pt x="178421" y="479751"/>
                  <a:pt x="175836" y="478297"/>
                  <a:pt x="174301" y="475954"/>
                </a:cubicBezTo>
                <a:lnTo>
                  <a:pt x="157493" y="449449"/>
                </a:lnTo>
                <a:cubicBezTo>
                  <a:pt x="155069" y="445652"/>
                  <a:pt x="156200" y="440721"/>
                  <a:pt x="159998" y="438298"/>
                </a:cubicBezTo>
                <a:cubicBezTo>
                  <a:pt x="163795" y="435874"/>
                  <a:pt x="168725" y="437005"/>
                  <a:pt x="171149" y="440802"/>
                </a:cubicBezTo>
                <a:lnTo>
                  <a:pt x="183674" y="460600"/>
                </a:lnTo>
                <a:close/>
                <a:moveTo>
                  <a:pt x="65374" y="371471"/>
                </a:moveTo>
                <a:cubicBezTo>
                  <a:pt x="69818" y="371471"/>
                  <a:pt x="73454" y="375108"/>
                  <a:pt x="73454" y="379552"/>
                </a:cubicBezTo>
                <a:lnTo>
                  <a:pt x="73454" y="675063"/>
                </a:lnTo>
                <a:cubicBezTo>
                  <a:pt x="73454" y="683952"/>
                  <a:pt x="80727" y="691224"/>
                  <a:pt x="89616" y="691224"/>
                </a:cubicBezTo>
                <a:lnTo>
                  <a:pt x="689207" y="691224"/>
                </a:lnTo>
                <a:cubicBezTo>
                  <a:pt x="698095" y="691224"/>
                  <a:pt x="705368" y="683952"/>
                  <a:pt x="705368" y="675063"/>
                </a:cubicBezTo>
                <a:lnTo>
                  <a:pt x="705368" y="637892"/>
                </a:lnTo>
                <a:cubicBezTo>
                  <a:pt x="705368" y="633448"/>
                  <a:pt x="709005" y="629811"/>
                  <a:pt x="713449" y="629811"/>
                </a:cubicBezTo>
                <a:cubicBezTo>
                  <a:pt x="717893" y="629811"/>
                  <a:pt x="721529" y="633448"/>
                  <a:pt x="721529" y="637892"/>
                </a:cubicBezTo>
                <a:lnTo>
                  <a:pt x="721529" y="675063"/>
                </a:lnTo>
                <a:cubicBezTo>
                  <a:pt x="721529" y="692921"/>
                  <a:pt x="707065" y="707385"/>
                  <a:pt x="689207" y="707385"/>
                </a:cubicBezTo>
                <a:lnTo>
                  <a:pt x="89616" y="707385"/>
                </a:lnTo>
                <a:cubicBezTo>
                  <a:pt x="71757" y="707385"/>
                  <a:pt x="57293" y="692921"/>
                  <a:pt x="57293" y="675063"/>
                </a:cubicBezTo>
                <a:lnTo>
                  <a:pt x="57293" y="379552"/>
                </a:lnTo>
                <a:cubicBezTo>
                  <a:pt x="57293" y="375108"/>
                  <a:pt x="60930" y="371471"/>
                  <a:pt x="65374" y="371471"/>
                </a:cubicBezTo>
                <a:close/>
                <a:moveTo>
                  <a:pt x="65373" y="314662"/>
                </a:moveTo>
                <a:cubicBezTo>
                  <a:pt x="72514" y="314662"/>
                  <a:pt x="78302" y="320451"/>
                  <a:pt x="78302" y="327591"/>
                </a:cubicBezTo>
                <a:cubicBezTo>
                  <a:pt x="78302" y="334732"/>
                  <a:pt x="72514" y="340520"/>
                  <a:pt x="65373" y="340520"/>
                </a:cubicBezTo>
                <a:cubicBezTo>
                  <a:pt x="58232" y="340520"/>
                  <a:pt x="52444" y="334732"/>
                  <a:pt x="52444" y="327591"/>
                </a:cubicBezTo>
                <a:cubicBezTo>
                  <a:pt x="52444" y="320451"/>
                  <a:pt x="58232" y="314662"/>
                  <a:pt x="65373" y="314662"/>
                </a:cubicBezTo>
                <a:close/>
                <a:moveTo>
                  <a:pt x="311026" y="310623"/>
                </a:moveTo>
                <a:lnTo>
                  <a:pt x="614862" y="310623"/>
                </a:lnTo>
                <a:cubicBezTo>
                  <a:pt x="619307" y="310623"/>
                  <a:pt x="622942" y="314259"/>
                  <a:pt x="622942" y="318704"/>
                </a:cubicBezTo>
                <a:cubicBezTo>
                  <a:pt x="622942" y="323148"/>
                  <a:pt x="619307" y="326784"/>
                  <a:pt x="614862" y="326784"/>
                </a:cubicBezTo>
                <a:lnTo>
                  <a:pt x="311026" y="326784"/>
                </a:lnTo>
                <a:cubicBezTo>
                  <a:pt x="306582" y="326784"/>
                  <a:pt x="302946" y="323148"/>
                  <a:pt x="302946" y="318704"/>
                </a:cubicBezTo>
                <a:cubicBezTo>
                  <a:pt x="302946" y="314259"/>
                  <a:pt x="306582" y="310623"/>
                  <a:pt x="311026" y="310623"/>
                </a:cubicBezTo>
                <a:close/>
                <a:moveTo>
                  <a:pt x="243634" y="291713"/>
                </a:moveTo>
                <a:cubicBezTo>
                  <a:pt x="247431" y="289371"/>
                  <a:pt x="252441" y="290502"/>
                  <a:pt x="254785" y="294300"/>
                </a:cubicBezTo>
                <a:cubicBezTo>
                  <a:pt x="257128" y="298097"/>
                  <a:pt x="255997" y="303107"/>
                  <a:pt x="252199" y="305451"/>
                </a:cubicBezTo>
                <a:lnTo>
                  <a:pt x="185452" y="346824"/>
                </a:lnTo>
                <a:cubicBezTo>
                  <a:pt x="184078" y="347632"/>
                  <a:pt x="182624" y="348037"/>
                  <a:pt x="181170" y="348037"/>
                </a:cubicBezTo>
                <a:cubicBezTo>
                  <a:pt x="178421" y="348037"/>
                  <a:pt x="175836" y="346581"/>
                  <a:pt x="174301" y="344238"/>
                </a:cubicBezTo>
                <a:lnTo>
                  <a:pt x="157493" y="317733"/>
                </a:lnTo>
                <a:cubicBezTo>
                  <a:pt x="155069" y="313936"/>
                  <a:pt x="156200" y="309007"/>
                  <a:pt x="159998" y="306582"/>
                </a:cubicBezTo>
                <a:cubicBezTo>
                  <a:pt x="163795" y="304157"/>
                  <a:pt x="168725" y="305289"/>
                  <a:pt x="171149" y="309088"/>
                </a:cubicBezTo>
                <a:lnTo>
                  <a:pt x="183674" y="328885"/>
                </a:lnTo>
                <a:close/>
                <a:moveTo>
                  <a:pt x="21333" y="191027"/>
                </a:moveTo>
                <a:cubicBezTo>
                  <a:pt x="24680" y="191027"/>
                  <a:pt x="27394" y="193740"/>
                  <a:pt x="27394" y="197087"/>
                </a:cubicBezTo>
                <a:cubicBezTo>
                  <a:pt x="27394" y="200434"/>
                  <a:pt x="24680" y="203149"/>
                  <a:pt x="21333" y="203149"/>
                </a:cubicBezTo>
                <a:cubicBezTo>
                  <a:pt x="17986" y="203149"/>
                  <a:pt x="15273" y="200434"/>
                  <a:pt x="15273" y="197087"/>
                </a:cubicBezTo>
                <a:cubicBezTo>
                  <a:pt x="15273" y="193740"/>
                  <a:pt x="17986" y="191027"/>
                  <a:pt x="21333" y="191027"/>
                </a:cubicBezTo>
                <a:close/>
                <a:moveTo>
                  <a:pt x="747388" y="187795"/>
                </a:moveTo>
                <a:cubicBezTo>
                  <a:pt x="750957" y="187795"/>
                  <a:pt x="753852" y="190690"/>
                  <a:pt x="753852" y="194260"/>
                </a:cubicBezTo>
                <a:cubicBezTo>
                  <a:pt x="753852" y="197829"/>
                  <a:pt x="750957" y="200724"/>
                  <a:pt x="747388" y="200724"/>
                </a:cubicBezTo>
                <a:cubicBezTo>
                  <a:pt x="743818" y="200724"/>
                  <a:pt x="740923" y="197829"/>
                  <a:pt x="740923" y="194260"/>
                </a:cubicBezTo>
                <a:cubicBezTo>
                  <a:pt x="740923" y="190690"/>
                  <a:pt x="743818" y="187795"/>
                  <a:pt x="747388" y="187795"/>
                </a:cubicBezTo>
                <a:close/>
                <a:moveTo>
                  <a:pt x="43555" y="127595"/>
                </a:moveTo>
                <a:cubicBezTo>
                  <a:pt x="45117" y="127595"/>
                  <a:pt x="46383" y="128861"/>
                  <a:pt x="46383" y="130423"/>
                </a:cubicBezTo>
                <a:cubicBezTo>
                  <a:pt x="46383" y="131986"/>
                  <a:pt x="45117" y="133252"/>
                  <a:pt x="43555" y="133252"/>
                </a:cubicBezTo>
                <a:cubicBezTo>
                  <a:pt x="41993" y="133252"/>
                  <a:pt x="40727" y="131986"/>
                  <a:pt x="40727" y="130423"/>
                </a:cubicBezTo>
                <a:cubicBezTo>
                  <a:pt x="40727" y="128861"/>
                  <a:pt x="41993" y="127595"/>
                  <a:pt x="43555" y="127595"/>
                </a:cubicBezTo>
                <a:close/>
                <a:moveTo>
                  <a:pt x="752316" y="115069"/>
                </a:moveTo>
                <a:cubicBezTo>
                  <a:pt x="754994" y="115069"/>
                  <a:pt x="757165" y="117239"/>
                  <a:pt x="757165" y="119917"/>
                </a:cubicBezTo>
                <a:cubicBezTo>
                  <a:pt x="757165" y="122595"/>
                  <a:pt x="754994" y="124767"/>
                  <a:pt x="752316" y="124767"/>
                </a:cubicBezTo>
                <a:cubicBezTo>
                  <a:pt x="749638" y="124767"/>
                  <a:pt x="747468" y="122595"/>
                  <a:pt x="747468" y="119917"/>
                </a:cubicBezTo>
                <a:cubicBezTo>
                  <a:pt x="747468" y="117239"/>
                  <a:pt x="749638" y="115069"/>
                  <a:pt x="752316" y="115069"/>
                </a:cubicBezTo>
                <a:close/>
                <a:moveTo>
                  <a:pt x="89616" y="94868"/>
                </a:moveTo>
                <a:cubicBezTo>
                  <a:pt x="80727" y="94868"/>
                  <a:pt x="73454" y="102141"/>
                  <a:pt x="73454" y="111030"/>
                </a:cubicBezTo>
                <a:lnTo>
                  <a:pt x="73454" y="215270"/>
                </a:lnTo>
                <a:lnTo>
                  <a:pt x="705368" y="215270"/>
                </a:lnTo>
                <a:lnTo>
                  <a:pt x="705368" y="111030"/>
                </a:lnTo>
                <a:cubicBezTo>
                  <a:pt x="705368" y="102141"/>
                  <a:pt x="698095" y="94868"/>
                  <a:pt x="689207" y="94868"/>
                </a:cubicBezTo>
                <a:lnTo>
                  <a:pt x="633449" y="94868"/>
                </a:lnTo>
                <a:lnTo>
                  <a:pt x="633449" y="121533"/>
                </a:lnTo>
                <a:cubicBezTo>
                  <a:pt x="633449" y="134948"/>
                  <a:pt x="622621" y="145775"/>
                  <a:pt x="609207" y="145775"/>
                </a:cubicBezTo>
                <a:lnTo>
                  <a:pt x="547793" y="145775"/>
                </a:lnTo>
                <a:cubicBezTo>
                  <a:pt x="534379" y="145775"/>
                  <a:pt x="523551" y="134948"/>
                  <a:pt x="523551" y="121533"/>
                </a:cubicBezTo>
                <a:lnTo>
                  <a:pt x="523551" y="94868"/>
                </a:lnTo>
                <a:lnTo>
                  <a:pt x="452441" y="94868"/>
                </a:lnTo>
                <a:lnTo>
                  <a:pt x="452441" y="121533"/>
                </a:lnTo>
                <a:cubicBezTo>
                  <a:pt x="452441" y="134948"/>
                  <a:pt x="441613" y="145775"/>
                  <a:pt x="428199" y="145775"/>
                </a:cubicBezTo>
                <a:lnTo>
                  <a:pt x="366785" y="145775"/>
                </a:lnTo>
                <a:cubicBezTo>
                  <a:pt x="353371" y="145775"/>
                  <a:pt x="342543" y="134948"/>
                  <a:pt x="342543" y="121533"/>
                </a:cubicBezTo>
                <a:lnTo>
                  <a:pt x="342543" y="94868"/>
                </a:lnTo>
                <a:lnTo>
                  <a:pt x="262544" y="94868"/>
                </a:lnTo>
                <a:lnTo>
                  <a:pt x="262544" y="121533"/>
                </a:lnTo>
                <a:cubicBezTo>
                  <a:pt x="262544" y="134948"/>
                  <a:pt x="251716" y="145775"/>
                  <a:pt x="238302" y="145775"/>
                </a:cubicBezTo>
                <a:lnTo>
                  <a:pt x="176888" y="145775"/>
                </a:lnTo>
                <a:cubicBezTo>
                  <a:pt x="163474" y="145775"/>
                  <a:pt x="152646" y="134948"/>
                  <a:pt x="152646" y="121533"/>
                </a:cubicBezTo>
                <a:lnTo>
                  <a:pt x="152646" y="94868"/>
                </a:lnTo>
                <a:close/>
                <a:moveTo>
                  <a:pt x="4848" y="60363"/>
                </a:moveTo>
                <a:cubicBezTo>
                  <a:pt x="7526" y="60363"/>
                  <a:pt x="9697" y="62533"/>
                  <a:pt x="9697" y="65211"/>
                </a:cubicBezTo>
                <a:cubicBezTo>
                  <a:pt x="9697" y="67889"/>
                  <a:pt x="7526" y="70061"/>
                  <a:pt x="4848" y="70061"/>
                </a:cubicBezTo>
                <a:cubicBezTo>
                  <a:pt x="2171" y="70061"/>
                  <a:pt x="0" y="67889"/>
                  <a:pt x="0" y="65211"/>
                </a:cubicBezTo>
                <a:cubicBezTo>
                  <a:pt x="0" y="62533"/>
                  <a:pt x="2171" y="60363"/>
                  <a:pt x="4848" y="60363"/>
                </a:cubicBezTo>
                <a:close/>
                <a:moveTo>
                  <a:pt x="738093" y="52040"/>
                </a:moveTo>
                <a:cubicBezTo>
                  <a:pt x="741440" y="52040"/>
                  <a:pt x="744154" y="54753"/>
                  <a:pt x="744154" y="58100"/>
                </a:cubicBezTo>
                <a:cubicBezTo>
                  <a:pt x="744154" y="61447"/>
                  <a:pt x="741440" y="64162"/>
                  <a:pt x="738093" y="64162"/>
                </a:cubicBezTo>
                <a:cubicBezTo>
                  <a:pt x="734746" y="64162"/>
                  <a:pt x="732033" y="61447"/>
                  <a:pt x="732033" y="58100"/>
                </a:cubicBezTo>
                <a:cubicBezTo>
                  <a:pt x="732033" y="54753"/>
                  <a:pt x="734746" y="52040"/>
                  <a:pt x="738093" y="52040"/>
                </a:cubicBezTo>
                <a:close/>
                <a:moveTo>
                  <a:pt x="129211" y="31030"/>
                </a:moveTo>
                <a:cubicBezTo>
                  <a:pt x="130997" y="31030"/>
                  <a:pt x="132444" y="32478"/>
                  <a:pt x="132444" y="34262"/>
                </a:cubicBezTo>
                <a:cubicBezTo>
                  <a:pt x="132444" y="36048"/>
                  <a:pt x="130997" y="37496"/>
                  <a:pt x="129211" y="37496"/>
                </a:cubicBezTo>
                <a:cubicBezTo>
                  <a:pt x="127426" y="37496"/>
                  <a:pt x="125979" y="36048"/>
                  <a:pt x="125979" y="34262"/>
                </a:cubicBezTo>
                <a:cubicBezTo>
                  <a:pt x="125979" y="32478"/>
                  <a:pt x="127426" y="31030"/>
                  <a:pt x="129211" y="31030"/>
                </a:cubicBezTo>
                <a:close/>
                <a:moveTo>
                  <a:pt x="676519" y="24485"/>
                </a:moveTo>
                <a:cubicBezTo>
                  <a:pt x="680088" y="24485"/>
                  <a:pt x="682983" y="27380"/>
                  <a:pt x="682983" y="30950"/>
                </a:cubicBezTo>
                <a:cubicBezTo>
                  <a:pt x="682983" y="34519"/>
                  <a:pt x="680088" y="37414"/>
                  <a:pt x="676519" y="37414"/>
                </a:cubicBezTo>
                <a:cubicBezTo>
                  <a:pt x="672949" y="37414"/>
                  <a:pt x="670054" y="34519"/>
                  <a:pt x="670054" y="30950"/>
                </a:cubicBezTo>
                <a:cubicBezTo>
                  <a:pt x="670054" y="27380"/>
                  <a:pt x="672949" y="24485"/>
                  <a:pt x="676519" y="24485"/>
                </a:cubicBezTo>
                <a:close/>
                <a:moveTo>
                  <a:pt x="176888" y="10020"/>
                </a:moveTo>
                <a:lnTo>
                  <a:pt x="238302" y="10020"/>
                </a:lnTo>
                <a:cubicBezTo>
                  <a:pt x="251716" y="10020"/>
                  <a:pt x="262544" y="20849"/>
                  <a:pt x="262544" y="34262"/>
                </a:cubicBezTo>
                <a:lnTo>
                  <a:pt x="262544" y="78707"/>
                </a:lnTo>
                <a:lnTo>
                  <a:pt x="342543" y="78707"/>
                </a:lnTo>
                <a:lnTo>
                  <a:pt x="342543" y="34262"/>
                </a:lnTo>
                <a:cubicBezTo>
                  <a:pt x="342543" y="20849"/>
                  <a:pt x="353371" y="10020"/>
                  <a:pt x="366785" y="10020"/>
                </a:cubicBezTo>
                <a:lnTo>
                  <a:pt x="428199" y="10020"/>
                </a:lnTo>
                <a:cubicBezTo>
                  <a:pt x="441613" y="10020"/>
                  <a:pt x="452441" y="20849"/>
                  <a:pt x="452441" y="34262"/>
                </a:cubicBezTo>
                <a:lnTo>
                  <a:pt x="452441" y="78707"/>
                </a:lnTo>
                <a:lnTo>
                  <a:pt x="523551" y="78707"/>
                </a:lnTo>
                <a:lnTo>
                  <a:pt x="523551" y="34262"/>
                </a:lnTo>
                <a:cubicBezTo>
                  <a:pt x="523551" y="20849"/>
                  <a:pt x="534379" y="10020"/>
                  <a:pt x="547793" y="10020"/>
                </a:cubicBezTo>
                <a:lnTo>
                  <a:pt x="609207" y="10020"/>
                </a:lnTo>
                <a:cubicBezTo>
                  <a:pt x="622621" y="10020"/>
                  <a:pt x="633449" y="20849"/>
                  <a:pt x="633449" y="34262"/>
                </a:cubicBezTo>
                <a:lnTo>
                  <a:pt x="633449" y="78707"/>
                </a:lnTo>
                <a:lnTo>
                  <a:pt x="689207" y="78707"/>
                </a:lnTo>
                <a:cubicBezTo>
                  <a:pt x="707065" y="78707"/>
                  <a:pt x="721529" y="93171"/>
                  <a:pt x="721529" y="111030"/>
                </a:cubicBezTo>
                <a:lnTo>
                  <a:pt x="721529" y="533650"/>
                </a:lnTo>
                <a:cubicBezTo>
                  <a:pt x="721529" y="538096"/>
                  <a:pt x="717893" y="541731"/>
                  <a:pt x="713449" y="541731"/>
                </a:cubicBezTo>
                <a:cubicBezTo>
                  <a:pt x="709005" y="541731"/>
                  <a:pt x="705368" y="538096"/>
                  <a:pt x="705368" y="533650"/>
                </a:cubicBezTo>
                <a:lnTo>
                  <a:pt x="705368" y="231431"/>
                </a:lnTo>
                <a:lnTo>
                  <a:pt x="73454" y="231431"/>
                </a:lnTo>
                <a:lnTo>
                  <a:pt x="73454" y="276119"/>
                </a:lnTo>
                <a:cubicBezTo>
                  <a:pt x="73454" y="280563"/>
                  <a:pt x="69818" y="284200"/>
                  <a:pt x="65374" y="284200"/>
                </a:cubicBezTo>
                <a:cubicBezTo>
                  <a:pt x="60930" y="284200"/>
                  <a:pt x="57293" y="280563"/>
                  <a:pt x="57293" y="276119"/>
                </a:cubicBezTo>
                <a:lnTo>
                  <a:pt x="57293" y="111030"/>
                </a:lnTo>
                <a:cubicBezTo>
                  <a:pt x="57293" y="93171"/>
                  <a:pt x="71757" y="78707"/>
                  <a:pt x="89616" y="78707"/>
                </a:cubicBezTo>
                <a:lnTo>
                  <a:pt x="152646" y="78707"/>
                </a:lnTo>
                <a:lnTo>
                  <a:pt x="152646" y="34262"/>
                </a:lnTo>
                <a:cubicBezTo>
                  <a:pt x="152646" y="20849"/>
                  <a:pt x="163474" y="10020"/>
                  <a:pt x="176888" y="10020"/>
                </a:cubicBezTo>
                <a:close/>
                <a:moveTo>
                  <a:pt x="732033" y="5657"/>
                </a:moveTo>
                <a:cubicBezTo>
                  <a:pt x="733595" y="5657"/>
                  <a:pt x="734861" y="6923"/>
                  <a:pt x="734861" y="8485"/>
                </a:cubicBezTo>
                <a:cubicBezTo>
                  <a:pt x="734861" y="10048"/>
                  <a:pt x="733595" y="11314"/>
                  <a:pt x="732033" y="11314"/>
                </a:cubicBezTo>
                <a:cubicBezTo>
                  <a:pt x="730471" y="11314"/>
                  <a:pt x="729205" y="10048"/>
                  <a:pt x="729205" y="8485"/>
                </a:cubicBezTo>
                <a:cubicBezTo>
                  <a:pt x="729205" y="6923"/>
                  <a:pt x="730471" y="5657"/>
                  <a:pt x="732033" y="5657"/>
                </a:cubicBezTo>
                <a:close/>
                <a:moveTo>
                  <a:pt x="63353" y="0"/>
                </a:moveTo>
                <a:cubicBezTo>
                  <a:pt x="64915" y="0"/>
                  <a:pt x="66181" y="1266"/>
                  <a:pt x="66181" y="2828"/>
                </a:cubicBezTo>
                <a:cubicBezTo>
                  <a:pt x="66181" y="4390"/>
                  <a:pt x="64915" y="5656"/>
                  <a:pt x="63353" y="5656"/>
                </a:cubicBezTo>
                <a:cubicBezTo>
                  <a:pt x="61791" y="5656"/>
                  <a:pt x="60525" y="4390"/>
                  <a:pt x="60525" y="2828"/>
                </a:cubicBezTo>
                <a:cubicBezTo>
                  <a:pt x="60525" y="1266"/>
                  <a:pt x="61791" y="0"/>
                  <a:pt x="63353" y="0"/>
                </a:cubicBezTo>
                <a:close/>
              </a:path>
            </a:pathLst>
          </a:custGeom>
          <a:solidFill>
            <a:schemeClr val="bg1"/>
          </a:solidFill>
          <a:ln w="61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1" name="椭圆 200">
            <a:extLst>
              <a:ext uri="{FF2B5EF4-FFF2-40B4-BE49-F238E27FC236}">
                <a16:creationId xmlns="" xmlns:a16="http://schemas.microsoft.com/office/drawing/2014/main" id="{2547BFF2-1F90-40B7-A0EA-FE15C8B53C30}"/>
              </a:ext>
            </a:extLst>
          </p:cNvPr>
          <p:cNvSpPr/>
          <p:nvPr/>
        </p:nvSpPr>
        <p:spPr>
          <a:xfrm>
            <a:off x="9442026" y="2725072"/>
            <a:ext cx="1326612" cy="1326612"/>
          </a:xfrm>
          <a:prstGeom prst="ellipse">
            <a:avLst/>
          </a:prstGeom>
          <a:solidFill>
            <a:schemeClr val="accent2"/>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02" name="文本框 201">
            <a:extLst>
              <a:ext uri="{FF2B5EF4-FFF2-40B4-BE49-F238E27FC236}">
                <a16:creationId xmlns="" xmlns:a16="http://schemas.microsoft.com/office/drawing/2014/main" id="{76FDBB1F-1E9D-47AC-A732-E295EE754ACA}"/>
              </a:ext>
            </a:extLst>
          </p:cNvPr>
          <p:cNvSpPr txBox="1"/>
          <p:nvPr/>
        </p:nvSpPr>
        <p:spPr>
          <a:xfrm>
            <a:off x="9063416" y="4464364"/>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规划愿景</a:t>
            </a:r>
          </a:p>
        </p:txBody>
      </p:sp>
      <p:sp>
        <p:nvSpPr>
          <p:cNvPr id="203" name="文本框 202">
            <a:extLst>
              <a:ext uri="{FF2B5EF4-FFF2-40B4-BE49-F238E27FC236}">
                <a16:creationId xmlns="" xmlns:a16="http://schemas.microsoft.com/office/drawing/2014/main" id="{FB77A091-DB0C-424A-9251-DE1DD30B0ECC}"/>
              </a:ext>
            </a:extLst>
          </p:cNvPr>
          <p:cNvSpPr txBox="1"/>
          <p:nvPr/>
        </p:nvSpPr>
        <p:spPr>
          <a:xfrm>
            <a:off x="9148293" y="4922318"/>
            <a:ext cx="1928094" cy="276999"/>
          </a:xfrm>
          <a:prstGeom prst="rect">
            <a:avLst/>
          </a:prstGeom>
          <a:noFill/>
        </p:spPr>
        <p:txBody>
          <a:bodyPr wrap="square">
            <a:spAutoFit/>
          </a:bodyPr>
          <a:lstStyle/>
          <a:p>
            <a:pPr lvl="0" algn="ctr">
              <a:defRPr/>
            </a:pPr>
            <a:r>
              <a:rPr lang="en-US" altLang="zh-CN" sz="1200" dirty="0">
                <a:solidFill>
                  <a:schemeClr val="bg1"/>
                </a:solidFill>
                <a:cs typeface="+mn-ea"/>
                <a:sym typeface="+mn-lt"/>
              </a:rPr>
              <a:t>Planning Vision</a:t>
            </a:r>
            <a:endParaRPr lang="zh-CN" altLang="en-US" sz="1200" dirty="0">
              <a:solidFill>
                <a:schemeClr val="bg1"/>
              </a:solidFill>
              <a:cs typeface="+mn-ea"/>
              <a:sym typeface="+mn-lt"/>
            </a:endParaRPr>
          </a:p>
        </p:txBody>
      </p:sp>
      <p:grpSp>
        <p:nvGrpSpPr>
          <p:cNvPr id="204" name="组合 203">
            <a:extLst>
              <a:ext uri="{FF2B5EF4-FFF2-40B4-BE49-F238E27FC236}">
                <a16:creationId xmlns="" xmlns:a16="http://schemas.microsoft.com/office/drawing/2014/main" id="{A8537D4F-04B7-460C-B7D5-62E6C8FB19D8}"/>
              </a:ext>
            </a:extLst>
          </p:cNvPr>
          <p:cNvGrpSpPr/>
          <p:nvPr/>
        </p:nvGrpSpPr>
        <p:grpSpPr>
          <a:xfrm>
            <a:off x="9739309" y="3089635"/>
            <a:ext cx="732047" cy="597486"/>
            <a:chOff x="4816263" y="4372980"/>
            <a:chExt cx="478340" cy="390414"/>
          </a:xfrm>
          <a:solidFill>
            <a:schemeClr val="bg1"/>
          </a:solidFill>
        </p:grpSpPr>
        <p:sp>
          <p:nvSpPr>
            <p:cNvPr id="205" name="任意多边形: 形状 40">
              <a:extLst>
                <a:ext uri="{FF2B5EF4-FFF2-40B4-BE49-F238E27FC236}">
                  <a16:creationId xmlns="" xmlns:a16="http://schemas.microsoft.com/office/drawing/2014/main" id="{C0A7CADC-A40B-4274-8DBC-5F67B7D17FF1}"/>
                </a:ext>
              </a:extLst>
            </p:cNvPr>
            <p:cNvSpPr/>
            <p:nvPr/>
          </p:nvSpPr>
          <p:spPr>
            <a:xfrm>
              <a:off x="4816263" y="4372980"/>
              <a:ext cx="478340" cy="390414"/>
            </a:xfrm>
            <a:custGeom>
              <a:avLst/>
              <a:gdLst>
                <a:gd name="connsiteX0" fmla="*/ 469898 w 478340"/>
                <a:gd name="connsiteY0" fmla="*/ 34632 h 390414"/>
                <a:gd name="connsiteX1" fmla="*/ 437775 w 478340"/>
                <a:gd name="connsiteY1" fmla="*/ 34632 h 390414"/>
                <a:gd name="connsiteX2" fmla="*/ 437775 w 478340"/>
                <a:gd name="connsiteY2" fmla="*/ 10826 h 390414"/>
                <a:gd name="connsiteX3" fmla="*/ 429437 w 478340"/>
                <a:gd name="connsiteY3" fmla="*/ 1900 h 390414"/>
                <a:gd name="connsiteX4" fmla="*/ 239434 w 478340"/>
                <a:gd name="connsiteY4" fmla="*/ 33434 h 390414"/>
                <a:gd name="connsiteX5" fmla="*/ 48837 w 478340"/>
                <a:gd name="connsiteY5" fmla="*/ 1900 h 390414"/>
                <a:gd name="connsiteX6" fmla="*/ 41091 w 478340"/>
                <a:gd name="connsiteY6" fmla="*/ 10826 h 390414"/>
                <a:gd name="connsiteX7" fmla="*/ 41091 w 478340"/>
                <a:gd name="connsiteY7" fmla="*/ 34623 h 390414"/>
                <a:gd name="connsiteX8" fmla="*/ 8936 w 478340"/>
                <a:gd name="connsiteY8" fmla="*/ 34623 h 390414"/>
                <a:gd name="connsiteX9" fmla="*/ 0 w 478340"/>
                <a:gd name="connsiteY9" fmla="*/ 43550 h 390414"/>
                <a:gd name="connsiteX10" fmla="*/ 0 w 478340"/>
                <a:gd name="connsiteY10" fmla="*/ 381489 h 390414"/>
                <a:gd name="connsiteX11" fmla="*/ 8936 w 478340"/>
                <a:gd name="connsiteY11" fmla="*/ 390415 h 390414"/>
                <a:gd name="connsiteX12" fmla="*/ 469347 w 478340"/>
                <a:gd name="connsiteY12" fmla="*/ 390415 h 390414"/>
                <a:gd name="connsiteX13" fmla="*/ 478284 w 478340"/>
                <a:gd name="connsiteY13" fmla="*/ 381489 h 390414"/>
                <a:gd name="connsiteX14" fmla="*/ 478284 w 478340"/>
                <a:gd name="connsiteY14" fmla="*/ 43550 h 390414"/>
                <a:gd name="connsiteX15" fmla="*/ 471288 w 478340"/>
                <a:gd name="connsiteY15" fmla="*/ 34676 h 390414"/>
                <a:gd name="connsiteX16" fmla="*/ 469898 w 478340"/>
                <a:gd name="connsiteY16" fmla="*/ 34632 h 390414"/>
                <a:gd name="connsiteX17" fmla="*/ 419913 w 478340"/>
                <a:gd name="connsiteY17" fmla="*/ 329725 h 390414"/>
                <a:gd name="connsiteX18" fmla="*/ 248379 w 478340"/>
                <a:gd name="connsiteY18" fmla="*/ 366015 h 390414"/>
                <a:gd name="connsiteX19" fmla="*/ 248379 w 478340"/>
                <a:gd name="connsiteY19" fmla="*/ 48909 h 390414"/>
                <a:gd name="connsiteX20" fmla="*/ 419913 w 478340"/>
                <a:gd name="connsiteY20" fmla="*/ 19158 h 390414"/>
                <a:gd name="connsiteX21" fmla="*/ 230507 w 478340"/>
                <a:gd name="connsiteY21" fmla="*/ 48909 h 390414"/>
                <a:gd name="connsiteX22" fmla="*/ 230507 w 478340"/>
                <a:gd name="connsiteY22" fmla="*/ 367204 h 390414"/>
                <a:gd name="connsiteX23" fmla="*/ 67304 w 478340"/>
                <a:gd name="connsiteY23" fmla="*/ 330319 h 390414"/>
                <a:gd name="connsiteX24" fmla="*/ 58964 w 478340"/>
                <a:gd name="connsiteY24" fmla="*/ 330319 h 390414"/>
                <a:gd name="connsiteX25" fmla="*/ 58964 w 478340"/>
                <a:gd name="connsiteY25" fmla="*/ 18564 h 390414"/>
                <a:gd name="connsiteX26" fmla="*/ 230507 w 478340"/>
                <a:gd name="connsiteY26" fmla="*/ 48909 h 390414"/>
                <a:gd name="connsiteX27" fmla="*/ 17872 w 478340"/>
                <a:gd name="connsiteY27" fmla="*/ 52458 h 390414"/>
                <a:gd name="connsiteX28" fmla="*/ 41101 w 478340"/>
                <a:gd name="connsiteY28" fmla="*/ 52458 h 390414"/>
                <a:gd name="connsiteX29" fmla="*/ 41101 w 478340"/>
                <a:gd name="connsiteY29" fmla="*/ 339228 h 390414"/>
                <a:gd name="connsiteX30" fmla="*/ 44076 w 478340"/>
                <a:gd name="connsiteY30" fmla="*/ 345776 h 390414"/>
                <a:gd name="connsiteX31" fmla="*/ 50632 w 478340"/>
                <a:gd name="connsiteY31" fmla="*/ 348154 h 390414"/>
                <a:gd name="connsiteX32" fmla="*/ 198973 w 478340"/>
                <a:gd name="connsiteY32" fmla="*/ 372545 h 390414"/>
                <a:gd name="connsiteX33" fmla="*/ 17872 w 478340"/>
                <a:gd name="connsiteY33" fmla="*/ 372545 h 390414"/>
                <a:gd name="connsiteX34" fmla="*/ 461013 w 478340"/>
                <a:gd name="connsiteY34" fmla="*/ 372563 h 390414"/>
                <a:gd name="connsiteX35" fmla="*/ 276369 w 478340"/>
                <a:gd name="connsiteY35" fmla="*/ 372563 h 390414"/>
                <a:gd name="connsiteX36" fmla="*/ 428264 w 478340"/>
                <a:gd name="connsiteY36" fmla="*/ 348172 h 390414"/>
                <a:gd name="connsiteX37" fmla="*/ 434817 w 478340"/>
                <a:gd name="connsiteY37" fmla="*/ 345794 h 390414"/>
                <a:gd name="connsiteX38" fmla="*/ 437797 w 478340"/>
                <a:gd name="connsiteY38" fmla="*/ 339246 h 390414"/>
                <a:gd name="connsiteX39" fmla="*/ 437797 w 478340"/>
                <a:gd name="connsiteY39" fmla="*/ 52476 h 390414"/>
                <a:gd name="connsiteX40" fmla="*/ 461013 w 478340"/>
                <a:gd name="connsiteY40" fmla="*/ 52476 h 3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8340" h="390414">
                  <a:moveTo>
                    <a:pt x="469898" y="34632"/>
                  </a:moveTo>
                  <a:lnTo>
                    <a:pt x="437775" y="34632"/>
                  </a:lnTo>
                  <a:lnTo>
                    <a:pt x="437775" y="10826"/>
                  </a:lnTo>
                  <a:cubicBezTo>
                    <a:pt x="437731" y="6142"/>
                    <a:pt x="434110" y="2268"/>
                    <a:pt x="429437" y="1900"/>
                  </a:cubicBezTo>
                  <a:cubicBezTo>
                    <a:pt x="424673" y="1306"/>
                    <a:pt x="321067" y="-8215"/>
                    <a:pt x="239434" y="33434"/>
                  </a:cubicBezTo>
                  <a:cubicBezTo>
                    <a:pt x="156647" y="-10593"/>
                    <a:pt x="53599" y="1306"/>
                    <a:pt x="48837" y="1900"/>
                  </a:cubicBezTo>
                  <a:cubicBezTo>
                    <a:pt x="44278" y="2323"/>
                    <a:pt x="40863" y="6259"/>
                    <a:pt x="41091" y="10826"/>
                  </a:cubicBezTo>
                  <a:lnTo>
                    <a:pt x="41091" y="34623"/>
                  </a:lnTo>
                  <a:lnTo>
                    <a:pt x="8936" y="34623"/>
                  </a:lnTo>
                  <a:cubicBezTo>
                    <a:pt x="4050" y="34741"/>
                    <a:pt x="117" y="38669"/>
                    <a:pt x="0" y="43550"/>
                  </a:cubicBezTo>
                  <a:lnTo>
                    <a:pt x="0" y="381489"/>
                  </a:lnTo>
                  <a:cubicBezTo>
                    <a:pt x="117" y="386369"/>
                    <a:pt x="4050" y="390298"/>
                    <a:pt x="8936" y="390415"/>
                  </a:cubicBezTo>
                  <a:lnTo>
                    <a:pt x="469347" y="390415"/>
                  </a:lnTo>
                  <a:cubicBezTo>
                    <a:pt x="474232" y="390298"/>
                    <a:pt x="478167" y="386369"/>
                    <a:pt x="478284" y="381489"/>
                  </a:cubicBezTo>
                  <a:lnTo>
                    <a:pt x="478284" y="43550"/>
                  </a:lnTo>
                  <a:cubicBezTo>
                    <a:pt x="478805" y="39170"/>
                    <a:pt x="475674" y="35197"/>
                    <a:pt x="471288" y="34676"/>
                  </a:cubicBezTo>
                  <a:cubicBezTo>
                    <a:pt x="470827" y="34621"/>
                    <a:pt x="470363" y="34606"/>
                    <a:pt x="469898" y="34632"/>
                  </a:cubicBezTo>
                  <a:close/>
                  <a:moveTo>
                    <a:pt x="419913" y="329725"/>
                  </a:moveTo>
                  <a:cubicBezTo>
                    <a:pt x="332952" y="327950"/>
                    <a:pt x="273988" y="352333"/>
                    <a:pt x="248379" y="366015"/>
                  </a:cubicBezTo>
                  <a:lnTo>
                    <a:pt x="248379" y="48909"/>
                  </a:lnTo>
                  <a:cubicBezTo>
                    <a:pt x="312672" y="16780"/>
                    <a:pt x="394296" y="17969"/>
                    <a:pt x="419913" y="19158"/>
                  </a:cubicBezTo>
                  <a:close/>
                  <a:moveTo>
                    <a:pt x="230507" y="48909"/>
                  </a:moveTo>
                  <a:lnTo>
                    <a:pt x="230507" y="367204"/>
                  </a:lnTo>
                  <a:cubicBezTo>
                    <a:pt x="179481" y="343078"/>
                    <a:pt x="123758" y="330485"/>
                    <a:pt x="67304" y="330319"/>
                  </a:cubicBezTo>
                  <a:lnTo>
                    <a:pt x="58964" y="330319"/>
                  </a:lnTo>
                  <a:lnTo>
                    <a:pt x="58964" y="18564"/>
                  </a:lnTo>
                  <a:cubicBezTo>
                    <a:pt x="84581" y="17375"/>
                    <a:pt x="164988" y="14376"/>
                    <a:pt x="230507" y="48909"/>
                  </a:cubicBezTo>
                  <a:close/>
                  <a:moveTo>
                    <a:pt x="17872" y="52458"/>
                  </a:moveTo>
                  <a:lnTo>
                    <a:pt x="41101" y="52458"/>
                  </a:lnTo>
                  <a:lnTo>
                    <a:pt x="41101" y="339228"/>
                  </a:lnTo>
                  <a:cubicBezTo>
                    <a:pt x="41201" y="341714"/>
                    <a:pt x="42268" y="344063"/>
                    <a:pt x="44076" y="345776"/>
                  </a:cubicBezTo>
                  <a:cubicBezTo>
                    <a:pt x="45850" y="347421"/>
                    <a:pt x="48214" y="348279"/>
                    <a:pt x="50632" y="348154"/>
                  </a:cubicBezTo>
                  <a:cubicBezTo>
                    <a:pt x="101219" y="346215"/>
                    <a:pt x="151677" y="354511"/>
                    <a:pt x="198973" y="372545"/>
                  </a:cubicBezTo>
                  <a:lnTo>
                    <a:pt x="17872" y="372545"/>
                  </a:lnTo>
                  <a:close/>
                  <a:moveTo>
                    <a:pt x="461013" y="372563"/>
                  </a:moveTo>
                  <a:lnTo>
                    <a:pt x="276369" y="372563"/>
                  </a:lnTo>
                  <a:cubicBezTo>
                    <a:pt x="324562" y="353277"/>
                    <a:pt x="376447" y="344945"/>
                    <a:pt x="428264" y="348172"/>
                  </a:cubicBezTo>
                  <a:cubicBezTo>
                    <a:pt x="430679" y="348297"/>
                    <a:pt x="433046" y="347439"/>
                    <a:pt x="434817" y="345794"/>
                  </a:cubicBezTo>
                  <a:cubicBezTo>
                    <a:pt x="436628" y="344081"/>
                    <a:pt x="437692" y="341732"/>
                    <a:pt x="437797" y="339246"/>
                  </a:cubicBezTo>
                  <a:lnTo>
                    <a:pt x="437797" y="52476"/>
                  </a:lnTo>
                  <a:lnTo>
                    <a:pt x="461013" y="52476"/>
                  </a:ln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6" name="任意多边形: 形状 41">
              <a:extLst>
                <a:ext uri="{FF2B5EF4-FFF2-40B4-BE49-F238E27FC236}">
                  <a16:creationId xmlns="" xmlns:a16="http://schemas.microsoft.com/office/drawing/2014/main" id="{9A790CCC-D70B-4B87-8F44-DE29E0CD4782}"/>
                </a:ext>
              </a:extLst>
            </p:cNvPr>
            <p:cNvSpPr/>
            <p:nvPr/>
          </p:nvSpPr>
          <p:spPr>
            <a:xfrm>
              <a:off x="4905010" y="4443893"/>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6"/>
                    <a:pt x="107810" y="39271"/>
                  </a:cubicBezTo>
                  <a:lnTo>
                    <a:pt x="107810" y="19636"/>
                  </a:lnTo>
                  <a:cubicBezTo>
                    <a:pt x="64924" y="1774"/>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7" name="任意多边形: 形状 42">
              <a:extLst>
                <a:ext uri="{FF2B5EF4-FFF2-40B4-BE49-F238E27FC236}">
                  <a16:creationId xmlns="" xmlns:a16="http://schemas.microsoft.com/office/drawing/2014/main" id="{B14543E3-6FDE-410D-A6C9-C91045CABA95}"/>
                </a:ext>
              </a:extLst>
            </p:cNvPr>
            <p:cNvSpPr/>
            <p:nvPr/>
          </p:nvSpPr>
          <p:spPr>
            <a:xfrm>
              <a:off x="4905010" y="4503989"/>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7"/>
                    <a:pt x="107810" y="39271"/>
                  </a:cubicBezTo>
                  <a:lnTo>
                    <a:pt x="107810" y="19636"/>
                  </a:lnTo>
                  <a:cubicBezTo>
                    <a:pt x="64924" y="1775"/>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8" name="任意多边形: 形状 43">
              <a:extLst>
                <a:ext uri="{FF2B5EF4-FFF2-40B4-BE49-F238E27FC236}">
                  <a16:creationId xmlns="" xmlns:a16="http://schemas.microsoft.com/office/drawing/2014/main" id="{1E340D59-610F-4478-BCA5-E9E8A22455DE}"/>
                </a:ext>
              </a:extLst>
            </p:cNvPr>
            <p:cNvSpPr/>
            <p:nvPr/>
          </p:nvSpPr>
          <p:spPr>
            <a:xfrm>
              <a:off x="4905010" y="4564670"/>
              <a:ext cx="107809" cy="39271"/>
            </a:xfrm>
            <a:custGeom>
              <a:avLst/>
              <a:gdLst>
                <a:gd name="connsiteX0" fmla="*/ 0 w 107809"/>
                <a:gd name="connsiteY0" fmla="*/ 17852 h 39271"/>
                <a:gd name="connsiteX1" fmla="*/ 107810 w 107809"/>
                <a:gd name="connsiteY1" fmla="*/ 39271 h 39271"/>
                <a:gd name="connsiteX2" fmla="*/ 107810 w 107809"/>
                <a:gd name="connsiteY2" fmla="*/ 19636 h 39271"/>
                <a:gd name="connsiteX3" fmla="*/ 595 w 107809"/>
                <a:gd name="connsiteY3" fmla="*/ 0 h 39271"/>
              </a:gdLst>
              <a:ahLst/>
              <a:cxnLst>
                <a:cxn ang="0">
                  <a:pos x="connsiteX0" y="connsiteY0"/>
                </a:cxn>
                <a:cxn ang="0">
                  <a:pos x="connsiteX1" y="connsiteY1"/>
                </a:cxn>
                <a:cxn ang="0">
                  <a:pos x="connsiteX2" y="connsiteY2"/>
                </a:cxn>
                <a:cxn ang="0">
                  <a:pos x="connsiteX3" y="connsiteY3"/>
                </a:cxn>
              </a:cxnLst>
              <a:rect l="l" t="t" r="r" b="b"/>
              <a:pathLst>
                <a:path w="107809" h="39271">
                  <a:moveTo>
                    <a:pt x="0" y="17852"/>
                  </a:moveTo>
                  <a:cubicBezTo>
                    <a:pt x="595" y="17852"/>
                    <a:pt x="68495" y="19627"/>
                    <a:pt x="107810" y="39271"/>
                  </a:cubicBezTo>
                  <a:lnTo>
                    <a:pt x="107810" y="19636"/>
                  </a:lnTo>
                  <a:cubicBezTo>
                    <a:pt x="64924" y="1775"/>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9" name="任意多边形: 形状 44">
              <a:extLst>
                <a:ext uri="{FF2B5EF4-FFF2-40B4-BE49-F238E27FC236}">
                  <a16:creationId xmlns="" xmlns:a16="http://schemas.microsoft.com/office/drawing/2014/main" id="{26376127-5F28-4598-BFCD-D978146D042D}"/>
                </a:ext>
              </a:extLst>
            </p:cNvPr>
            <p:cNvSpPr/>
            <p:nvPr/>
          </p:nvSpPr>
          <p:spPr>
            <a:xfrm>
              <a:off x="4905010" y="4624766"/>
              <a:ext cx="107809" cy="39270"/>
            </a:xfrm>
            <a:custGeom>
              <a:avLst/>
              <a:gdLst>
                <a:gd name="connsiteX0" fmla="*/ 0 w 107809"/>
                <a:gd name="connsiteY0" fmla="*/ 17852 h 39270"/>
                <a:gd name="connsiteX1" fmla="*/ 107810 w 107809"/>
                <a:gd name="connsiteY1" fmla="*/ 39271 h 39270"/>
                <a:gd name="connsiteX2" fmla="*/ 107810 w 107809"/>
                <a:gd name="connsiteY2" fmla="*/ 19636 h 39270"/>
                <a:gd name="connsiteX3" fmla="*/ 595 w 107809"/>
                <a:gd name="connsiteY3" fmla="*/ 0 h 39270"/>
              </a:gdLst>
              <a:ahLst/>
              <a:cxnLst>
                <a:cxn ang="0">
                  <a:pos x="connsiteX0" y="connsiteY0"/>
                </a:cxn>
                <a:cxn ang="0">
                  <a:pos x="connsiteX1" y="connsiteY1"/>
                </a:cxn>
                <a:cxn ang="0">
                  <a:pos x="connsiteX2" y="connsiteY2"/>
                </a:cxn>
                <a:cxn ang="0">
                  <a:pos x="connsiteX3" y="connsiteY3"/>
                </a:cxn>
              </a:cxnLst>
              <a:rect l="l" t="t" r="r" b="b"/>
              <a:pathLst>
                <a:path w="107809" h="39270">
                  <a:moveTo>
                    <a:pt x="0" y="17852"/>
                  </a:moveTo>
                  <a:cubicBezTo>
                    <a:pt x="595" y="17852"/>
                    <a:pt x="68495" y="19626"/>
                    <a:pt x="107810" y="39271"/>
                  </a:cubicBezTo>
                  <a:lnTo>
                    <a:pt x="107810" y="19636"/>
                  </a:lnTo>
                  <a:cubicBezTo>
                    <a:pt x="64924" y="1774"/>
                    <a:pt x="2976" y="0"/>
                    <a:pt x="595" y="0"/>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0" name="任意多边形: 形状 45">
              <a:extLst>
                <a:ext uri="{FF2B5EF4-FFF2-40B4-BE49-F238E27FC236}">
                  <a16:creationId xmlns="" xmlns:a16="http://schemas.microsoft.com/office/drawing/2014/main" id="{8D0747DE-7E71-4B08-BF7C-B4A54531A644}"/>
                </a:ext>
              </a:extLst>
            </p:cNvPr>
            <p:cNvSpPr/>
            <p:nvPr/>
          </p:nvSpPr>
          <p:spPr>
            <a:xfrm>
              <a:off x="5098583" y="4443893"/>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0"/>
                    <a:pt x="42886" y="1774"/>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1" name="任意多边形: 形状 46">
              <a:extLst>
                <a:ext uri="{FF2B5EF4-FFF2-40B4-BE49-F238E27FC236}">
                  <a16:creationId xmlns="" xmlns:a16="http://schemas.microsoft.com/office/drawing/2014/main" id="{5042FD3C-5583-4671-AAD5-824DD16A94D9}"/>
                </a:ext>
              </a:extLst>
            </p:cNvPr>
            <p:cNvSpPr/>
            <p:nvPr/>
          </p:nvSpPr>
          <p:spPr>
            <a:xfrm>
              <a:off x="5098583" y="4503989"/>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0"/>
                    <a:pt x="42886" y="1775"/>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2" name="任意多边形: 形状 47">
              <a:extLst>
                <a:ext uri="{FF2B5EF4-FFF2-40B4-BE49-F238E27FC236}">
                  <a16:creationId xmlns="" xmlns:a16="http://schemas.microsoft.com/office/drawing/2014/main" id="{1573E2E6-036C-44E4-94BC-86392728B7EA}"/>
                </a:ext>
              </a:extLst>
            </p:cNvPr>
            <p:cNvSpPr/>
            <p:nvPr/>
          </p:nvSpPr>
          <p:spPr>
            <a:xfrm>
              <a:off x="5098583" y="4564075"/>
              <a:ext cx="107809" cy="39271"/>
            </a:xfrm>
            <a:custGeom>
              <a:avLst/>
              <a:gdLst>
                <a:gd name="connsiteX0" fmla="*/ 0 w 107809"/>
                <a:gd name="connsiteY0" fmla="*/ 19636 h 39271"/>
                <a:gd name="connsiteX1" fmla="*/ 0 w 107809"/>
                <a:gd name="connsiteY1" fmla="*/ 39271 h 39271"/>
                <a:gd name="connsiteX2" fmla="*/ 107810 w 107809"/>
                <a:gd name="connsiteY2" fmla="*/ 17852 h 39271"/>
                <a:gd name="connsiteX3" fmla="*/ 107215 w 107809"/>
                <a:gd name="connsiteY3" fmla="*/ 0 h 39271"/>
                <a:gd name="connsiteX4" fmla="*/ 0 w 107809"/>
                <a:gd name="connsiteY4" fmla="*/ 19636 h 3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1">
                  <a:moveTo>
                    <a:pt x="0" y="19636"/>
                  </a:moveTo>
                  <a:lnTo>
                    <a:pt x="0" y="39271"/>
                  </a:lnTo>
                  <a:cubicBezTo>
                    <a:pt x="39315" y="19636"/>
                    <a:pt x="107215" y="17852"/>
                    <a:pt x="107810" y="17852"/>
                  </a:cubicBezTo>
                  <a:lnTo>
                    <a:pt x="107215" y="0"/>
                  </a:lnTo>
                  <a:cubicBezTo>
                    <a:pt x="104816" y="594"/>
                    <a:pt x="42886" y="1775"/>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3" name="任意多边形: 形状 48">
              <a:extLst>
                <a:ext uri="{FF2B5EF4-FFF2-40B4-BE49-F238E27FC236}">
                  <a16:creationId xmlns="" xmlns:a16="http://schemas.microsoft.com/office/drawing/2014/main" id="{53F9BA2D-7C39-474F-A85E-4AF6D0C9CA29}"/>
                </a:ext>
              </a:extLst>
            </p:cNvPr>
            <p:cNvSpPr/>
            <p:nvPr/>
          </p:nvSpPr>
          <p:spPr>
            <a:xfrm>
              <a:off x="5098583" y="4624766"/>
              <a:ext cx="107809" cy="39270"/>
            </a:xfrm>
            <a:custGeom>
              <a:avLst/>
              <a:gdLst>
                <a:gd name="connsiteX0" fmla="*/ 0 w 107809"/>
                <a:gd name="connsiteY0" fmla="*/ 19636 h 39270"/>
                <a:gd name="connsiteX1" fmla="*/ 0 w 107809"/>
                <a:gd name="connsiteY1" fmla="*/ 39271 h 39270"/>
                <a:gd name="connsiteX2" fmla="*/ 107810 w 107809"/>
                <a:gd name="connsiteY2" fmla="*/ 17852 h 39270"/>
                <a:gd name="connsiteX3" fmla="*/ 107215 w 107809"/>
                <a:gd name="connsiteY3" fmla="*/ 0 h 39270"/>
                <a:gd name="connsiteX4" fmla="*/ 0 w 107809"/>
                <a:gd name="connsiteY4" fmla="*/ 19636 h 3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9" h="39270">
                  <a:moveTo>
                    <a:pt x="0" y="19636"/>
                  </a:moveTo>
                  <a:lnTo>
                    <a:pt x="0" y="39271"/>
                  </a:lnTo>
                  <a:cubicBezTo>
                    <a:pt x="39315" y="19636"/>
                    <a:pt x="107215" y="17852"/>
                    <a:pt x="107810" y="17852"/>
                  </a:cubicBezTo>
                  <a:lnTo>
                    <a:pt x="107215" y="0"/>
                  </a:lnTo>
                  <a:cubicBezTo>
                    <a:pt x="104816" y="0"/>
                    <a:pt x="42886" y="1189"/>
                    <a:pt x="0" y="19636"/>
                  </a:cubicBezTo>
                  <a:close/>
                </a:path>
              </a:pathLst>
            </a:custGeom>
            <a:grpFill/>
            <a:ln w="43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214" name="椭圆 213">
            <a:extLst>
              <a:ext uri="{FF2B5EF4-FFF2-40B4-BE49-F238E27FC236}">
                <a16:creationId xmlns="" xmlns:a16="http://schemas.microsoft.com/office/drawing/2014/main" id="{241449B4-E99F-404D-9A01-91F422EABBC3}"/>
              </a:ext>
            </a:extLst>
          </p:cNvPr>
          <p:cNvSpPr/>
          <p:nvPr/>
        </p:nvSpPr>
        <p:spPr>
          <a:xfrm>
            <a:off x="4039947" y="2725072"/>
            <a:ext cx="1326612" cy="1326612"/>
          </a:xfrm>
          <a:prstGeom prst="ellipse">
            <a:avLst/>
          </a:prstGeom>
          <a:solidFill>
            <a:schemeClr val="accent2"/>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15" name="文本框 214">
            <a:extLst>
              <a:ext uri="{FF2B5EF4-FFF2-40B4-BE49-F238E27FC236}">
                <a16:creationId xmlns="" xmlns:a16="http://schemas.microsoft.com/office/drawing/2014/main" id="{35700A68-C71F-4893-9432-4441CF157BC1}"/>
              </a:ext>
            </a:extLst>
          </p:cNvPr>
          <p:cNvSpPr txBox="1"/>
          <p:nvPr/>
        </p:nvSpPr>
        <p:spPr>
          <a:xfrm>
            <a:off x="3715690" y="4464365"/>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项目进展</a:t>
            </a:r>
          </a:p>
        </p:txBody>
      </p:sp>
      <p:sp>
        <p:nvSpPr>
          <p:cNvPr id="216" name="文本框 215">
            <a:extLst>
              <a:ext uri="{FF2B5EF4-FFF2-40B4-BE49-F238E27FC236}">
                <a16:creationId xmlns="" xmlns:a16="http://schemas.microsoft.com/office/drawing/2014/main" id="{1C869F0F-78B4-4BF7-93A4-CD08FF2452D9}"/>
              </a:ext>
            </a:extLst>
          </p:cNvPr>
          <p:cNvSpPr txBox="1"/>
          <p:nvPr/>
        </p:nvSpPr>
        <p:spPr>
          <a:xfrm>
            <a:off x="3800567" y="4922318"/>
            <a:ext cx="1928094" cy="276999"/>
          </a:xfrm>
          <a:prstGeom prst="rect">
            <a:avLst/>
          </a:prstGeom>
          <a:noFill/>
        </p:spPr>
        <p:txBody>
          <a:bodyPr wrap="square">
            <a:spAutoFit/>
          </a:bodyPr>
          <a:lstStyle/>
          <a:p>
            <a:pPr lvl="0" algn="ctr">
              <a:defRPr/>
            </a:pPr>
            <a:r>
              <a:rPr lang="en-US" altLang="zh-CN" sz="1200" dirty="0">
                <a:solidFill>
                  <a:schemeClr val="bg1"/>
                </a:solidFill>
                <a:cs typeface="+mn-ea"/>
                <a:sym typeface="+mn-lt"/>
              </a:rPr>
              <a:t>project debriefing</a:t>
            </a:r>
            <a:endParaRPr lang="zh-CN" altLang="en-US" sz="1200" dirty="0">
              <a:solidFill>
                <a:schemeClr val="bg1"/>
              </a:solidFill>
              <a:cs typeface="+mn-ea"/>
              <a:sym typeface="+mn-lt"/>
            </a:endParaRPr>
          </a:p>
        </p:txBody>
      </p:sp>
      <p:sp>
        <p:nvSpPr>
          <p:cNvPr id="217" name="图形 51">
            <a:extLst>
              <a:ext uri="{FF2B5EF4-FFF2-40B4-BE49-F238E27FC236}">
                <a16:creationId xmlns="" xmlns:a16="http://schemas.microsoft.com/office/drawing/2014/main" id="{6FAB44B8-69B5-4931-A2F1-7F7A78990432}"/>
              </a:ext>
            </a:extLst>
          </p:cNvPr>
          <p:cNvSpPr/>
          <p:nvPr/>
        </p:nvSpPr>
        <p:spPr>
          <a:xfrm>
            <a:off x="4389365" y="3074487"/>
            <a:ext cx="627777" cy="627782"/>
          </a:xfrm>
          <a:custGeom>
            <a:avLst/>
            <a:gdLst>
              <a:gd name="connsiteX0" fmla="*/ 25740 w 410207"/>
              <a:gd name="connsiteY0" fmla="*/ 128395 h 410210"/>
              <a:gd name="connsiteX1" fmla="*/ 359419 w 410207"/>
              <a:gd name="connsiteY1" fmla="*/ 128395 h 410210"/>
              <a:gd name="connsiteX2" fmla="*/ 359419 w 410207"/>
              <a:gd name="connsiteY2" fmla="*/ 202668 h 410210"/>
              <a:gd name="connsiteX3" fmla="*/ 372802 w 410207"/>
              <a:gd name="connsiteY3" fmla="*/ 217307 h 410210"/>
              <a:gd name="connsiteX4" fmla="*/ 384569 w 410207"/>
              <a:gd name="connsiteY4" fmla="*/ 202694 h 410210"/>
              <a:gd name="connsiteX5" fmla="*/ 384569 w 410207"/>
              <a:gd name="connsiteY5" fmla="*/ 29586 h 410210"/>
              <a:gd name="connsiteX6" fmla="*/ 354983 w 410207"/>
              <a:gd name="connsiteY6" fmla="*/ 0 h 410210"/>
              <a:gd name="connsiteX7" fmla="*/ 29586 w 410207"/>
              <a:gd name="connsiteY7" fmla="*/ 0 h 410210"/>
              <a:gd name="connsiteX8" fmla="*/ 0 w 410207"/>
              <a:gd name="connsiteY8" fmla="*/ 29612 h 410210"/>
              <a:gd name="connsiteX9" fmla="*/ 0 w 410207"/>
              <a:gd name="connsiteY9" fmla="*/ 380596 h 410210"/>
              <a:gd name="connsiteX10" fmla="*/ 29586 w 410207"/>
              <a:gd name="connsiteY10" fmla="*/ 410208 h 410210"/>
              <a:gd name="connsiteX11" fmla="*/ 160417 w 410207"/>
              <a:gd name="connsiteY11" fmla="*/ 410208 h 410210"/>
              <a:gd name="connsiteX12" fmla="*/ 174748 w 410207"/>
              <a:gd name="connsiteY12" fmla="*/ 397389 h 410210"/>
              <a:gd name="connsiteX13" fmla="*/ 160417 w 410207"/>
              <a:gd name="connsiteY13" fmla="*/ 384878 h 410210"/>
              <a:gd name="connsiteX14" fmla="*/ 25740 w 410207"/>
              <a:gd name="connsiteY14" fmla="*/ 384878 h 410210"/>
              <a:gd name="connsiteX15" fmla="*/ 25740 w 410207"/>
              <a:gd name="connsiteY15" fmla="*/ 128395 h 410210"/>
              <a:gd name="connsiteX16" fmla="*/ 24869 w 410207"/>
              <a:gd name="connsiteY16" fmla="*/ 26433 h 410210"/>
              <a:gd name="connsiteX17" fmla="*/ 359957 w 410207"/>
              <a:gd name="connsiteY17" fmla="*/ 26433 h 410210"/>
              <a:gd name="connsiteX18" fmla="*/ 359957 w 410207"/>
              <a:gd name="connsiteY18" fmla="*/ 103654 h 410210"/>
              <a:gd name="connsiteX19" fmla="*/ 24869 w 410207"/>
              <a:gd name="connsiteY19" fmla="*/ 103654 h 410210"/>
              <a:gd name="connsiteX20" fmla="*/ 24869 w 410207"/>
              <a:gd name="connsiteY20" fmla="*/ 26433 h 410210"/>
              <a:gd name="connsiteX21" fmla="*/ 282018 w 410207"/>
              <a:gd name="connsiteY21" fmla="*/ 51276 h 410210"/>
              <a:gd name="connsiteX22" fmla="*/ 307656 w 410207"/>
              <a:gd name="connsiteY22" fmla="*/ 51276 h 410210"/>
              <a:gd name="connsiteX23" fmla="*/ 307656 w 410207"/>
              <a:gd name="connsiteY23" fmla="*/ 76914 h 410210"/>
              <a:gd name="connsiteX24" fmla="*/ 282018 w 410207"/>
              <a:gd name="connsiteY24" fmla="*/ 76914 h 410210"/>
              <a:gd name="connsiteX25" fmla="*/ 282018 w 410207"/>
              <a:gd name="connsiteY25" fmla="*/ 51276 h 410210"/>
              <a:gd name="connsiteX26" fmla="*/ 381852 w 410207"/>
              <a:gd name="connsiteY26" fmla="*/ 261071 h 410210"/>
              <a:gd name="connsiteX27" fmla="*/ 405234 w 410207"/>
              <a:gd name="connsiteY27" fmla="*/ 260713 h 410210"/>
              <a:gd name="connsiteX28" fmla="*/ 406336 w 410207"/>
              <a:gd name="connsiteY28" fmla="*/ 281967 h 410210"/>
              <a:gd name="connsiteX29" fmla="*/ 405234 w 410207"/>
              <a:gd name="connsiteY29" fmla="*/ 283069 h 410210"/>
              <a:gd name="connsiteX30" fmla="*/ 301990 w 410207"/>
              <a:gd name="connsiteY30" fmla="*/ 403824 h 410210"/>
              <a:gd name="connsiteX31" fmla="*/ 300451 w 410207"/>
              <a:gd name="connsiteY31" fmla="*/ 405875 h 410210"/>
              <a:gd name="connsiteX32" fmla="*/ 288889 w 410207"/>
              <a:gd name="connsiteY32" fmla="*/ 410208 h 410210"/>
              <a:gd name="connsiteX33" fmla="*/ 288376 w 410207"/>
              <a:gd name="connsiteY33" fmla="*/ 410208 h 410210"/>
              <a:gd name="connsiteX34" fmla="*/ 276659 w 410207"/>
              <a:gd name="connsiteY34" fmla="*/ 405849 h 410210"/>
              <a:gd name="connsiteX35" fmla="*/ 275224 w 410207"/>
              <a:gd name="connsiteY35" fmla="*/ 404029 h 410210"/>
              <a:gd name="connsiteX36" fmla="*/ 210103 w 410207"/>
              <a:gd name="connsiteY36" fmla="*/ 344164 h 410210"/>
              <a:gd name="connsiteX37" fmla="*/ 209138 w 410207"/>
              <a:gd name="connsiteY37" fmla="*/ 322722 h 410210"/>
              <a:gd name="connsiteX38" fmla="*/ 210103 w 410207"/>
              <a:gd name="connsiteY38" fmla="*/ 321757 h 410210"/>
              <a:gd name="connsiteX39" fmla="*/ 233152 w 410207"/>
              <a:gd name="connsiteY39" fmla="*/ 321757 h 410210"/>
              <a:gd name="connsiteX40" fmla="*/ 288171 w 410207"/>
              <a:gd name="connsiteY40" fmla="*/ 372264 h 410210"/>
              <a:gd name="connsiteX41" fmla="*/ 218179 w 410207"/>
              <a:gd name="connsiteY41" fmla="*/ 166031 h 410210"/>
              <a:gd name="connsiteX42" fmla="*/ 221127 w 410207"/>
              <a:gd name="connsiteY42" fmla="*/ 168980 h 410210"/>
              <a:gd name="connsiteX43" fmla="*/ 221127 w 410207"/>
              <a:gd name="connsiteY43" fmla="*/ 291478 h 410210"/>
              <a:gd name="connsiteX44" fmla="*/ 218179 w 410207"/>
              <a:gd name="connsiteY44" fmla="*/ 294427 h 410210"/>
              <a:gd name="connsiteX45" fmla="*/ 194464 w 410207"/>
              <a:gd name="connsiteY45" fmla="*/ 294427 h 410210"/>
              <a:gd name="connsiteX46" fmla="*/ 191516 w 410207"/>
              <a:gd name="connsiteY46" fmla="*/ 291478 h 410210"/>
              <a:gd name="connsiteX47" fmla="*/ 191516 w 410207"/>
              <a:gd name="connsiteY47" fmla="*/ 204078 h 410210"/>
              <a:gd name="connsiteX48" fmla="*/ 188563 w 410207"/>
              <a:gd name="connsiteY48" fmla="*/ 201135 h 410210"/>
              <a:gd name="connsiteX49" fmla="*/ 186645 w 410207"/>
              <a:gd name="connsiteY49" fmla="*/ 201848 h 410210"/>
              <a:gd name="connsiteX50" fmla="*/ 174518 w 410207"/>
              <a:gd name="connsiteY50" fmla="*/ 212744 h 410210"/>
              <a:gd name="connsiteX51" fmla="*/ 170360 w 410207"/>
              <a:gd name="connsiteY51" fmla="*/ 212432 h 410210"/>
              <a:gd name="connsiteX52" fmla="*/ 169646 w 410207"/>
              <a:gd name="connsiteY52" fmla="*/ 210539 h 410210"/>
              <a:gd name="connsiteX53" fmla="*/ 169646 w 410207"/>
              <a:gd name="connsiteY53" fmla="*/ 186824 h 410210"/>
              <a:gd name="connsiteX54" fmla="*/ 190670 w 410207"/>
              <a:gd name="connsiteY54" fmla="*/ 166801 h 410210"/>
              <a:gd name="connsiteX55" fmla="*/ 192618 w 410207"/>
              <a:gd name="connsiteY55" fmla="*/ 166057 h 410210"/>
              <a:gd name="connsiteX56" fmla="*/ 218179 w 410207"/>
              <a:gd name="connsiteY56" fmla="*/ 166057 h 410210"/>
              <a:gd name="connsiteX57" fmla="*/ 256380 w 410207"/>
              <a:gd name="connsiteY57" fmla="*/ 51276 h 410210"/>
              <a:gd name="connsiteX58" fmla="*/ 256380 w 410207"/>
              <a:gd name="connsiteY58" fmla="*/ 76914 h 410210"/>
              <a:gd name="connsiteX59" fmla="*/ 230742 w 410207"/>
              <a:gd name="connsiteY59" fmla="*/ 76914 h 410210"/>
              <a:gd name="connsiteX60" fmla="*/ 230742 w 410207"/>
              <a:gd name="connsiteY60" fmla="*/ 51276 h 410210"/>
              <a:gd name="connsiteX61" fmla="*/ 256380 w 410207"/>
              <a:gd name="connsiteY61" fmla="*/ 51276 h 41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0207" h="410210">
                <a:moveTo>
                  <a:pt x="25740" y="128395"/>
                </a:moveTo>
                <a:lnTo>
                  <a:pt x="359419" y="128395"/>
                </a:lnTo>
                <a:lnTo>
                  <a:pt x="359419" y="202668"/>
                </a:lnTo>
                <a:cubicBezTo>
                  <a:pt x="359419" y="210873"/>
                  <a:pt x="364598" y="217307"/>
                  <a:pt x="372802" y="217307"/>
                </a:cubicBezTo>
                <a:cubicBezTo>
                  <a:pt x="380980" y="217307"/>
                  <a:pt x="384569" y="210873"/>
                  <a:pt x="384569" y="202694"/>
                </a:cubicBezTo>
                <a:lnTo>
                  <a:pt x="384569" y="29586"/>
                </a:lnTo>
                <a:cubicBezTo>
                  <a:pt x="384569" y="13280"/>
                  <a:pt x="371289" y="0"/>
                  <a:pt x="354983" y="0"/>
                </a:cubicBezTo>
                <a:lnTo>
                  <a:pt x="29586" y="0"/>
                </a:lnTo>
                <a:cubicBezTo>
                  <a:pt x="13280" y="0"/>
                  <a:pt x="0" y="13280"/>
                  <a:pt x="0" y="29612"/>
                </a:cubicBezTo>
                <a:lnTo>
                  <a:pt x="0" y="380596"/>
                </a:lnTo>
                <a:cubicBezTo>
                  <a:pt x="0" y="396927"/>
                  <a:pt x="13280" y="410208"/>
                  <a:pt x="29586" y="410208"/>
                </a:cubicBezTo>
                <a:lnTo>
                  <a:pt x="160417" y="410208"/>
                </a:lnTo>
                <a:cubicBezTo>
                  <a:pt x="168621" y="410208"/>
                  <a:pt x="174748" y="405568"/>
                  <a:pt x="174748" y="397389"/>
                </a:cubicBezTo>
                <a:cubicBezTo>
                  <a:pt x="174748" y="389185"/>
                  <a:pt x="168596" y="384878"/>
                  <a:pt x="160417" y="384878"/>
                </a:cubicBezTo>
                <a:lnTo>
                  <a:pt x="25740" y="384878"/>
                </a:lnTo>
                <a:lnTo>
                  <a:pt x="25740" y="128395"/>
                </a:lnTo>
                <a:close/>
                <a:moveTo>
                  <a:pt x="24869" y="26433"/>
                </a:moveTo>
                <a:lnTo>
                  <a:pt x="359957" y="26433"/>
                </a:lnTo>
                <a:lnTo>
                  <a:pt x="359957" y="103654"/>
                </a:lnTo>
                <a:lnTo>
                  <a:pt x="24869" y="103654"/>
                </a:lnTo>
                <a:lnTo>
                  <a:pt x="24869" y="26433"/>
                </a:lnTo>
                <a:close/>
                <a:moveTo>
                  <a:pt x="282018" y="51276"/>
                </a:moveTo>
                <a:lnTo>
                  <a:pt x="307656" y="51276"/>
                </a:lnTo>
                <a:lnTo>
                  <a:pt x="307656" y="76914"/>
                </a:lnTo>
                <a:lnTo>
                  <a:pt x="282018" y="76914"/>
                </a:lnTo>
                <a:lnTo>
                  <a:pt x="282018" y="51276"/>
                </a:lnTo>
                <a:close/>
                <a:moveTo>
                  <a:pt x="381852" y="261071"/>
                </a:moveTo>
                <a:cubicBezTo>
                  <a:pt x="388398" y="254968"/>
                  <a:pt x="398504" y="254812"/>
                  <a:pt x="405234" y="260713"/>
                </a:cubicBezTo>
                <a:cubicBezTo>
                  <a:pt x="411408" y="266278"/>
                  <a:pt x="411901" y="275794"/>
                  <a:pt x="406336" y="281967"/>
                </a:cubicBezTo>
                <a:cubicBezTo>
                  <a:pt x="405988" y="282353"/>
                  <a:pt x="405620" y="282721"/>
                  <a:pt x="405234" y="283069"/>
                </a:cubicBezTo>
                <a:lnTo>
                  <a:pt x="301990" y="403824"/>
                </a:lnTo>
                <a:cubicBezTo>
                  <a:pt x="301573" y="404575"/>
                  <a:pt x="301056" y="405265"/>
                  <a:pt x="300451" y="405875"/>
                </a:cubicBezTo>
                <a:cubicBezTo>
                  <a:pt x="297350" y="408669"/>
                  <a:pt x="293273" y="410208"/>
                  <a:pt x="288889" y="410208"/>
                </a:cubicBezTo>
                <a:lnTo>
                  <a:pt x="288376" y="410208"/>
                </a:lnTo>
                <a:cubicBezTo>
                  <a:pt x="284059" y="410293"/>
                  <a:pt x="279871" y="408735"/>
                  <a:pt x="276659" y="405849"/>
                </a:cubicBezTo>
                <a:cubicBezTo>
                  <a:pt x="275941" y="405157"/>
                  <a:pt x="275557" y="404465"/>
                  <a:pt x="275224" y="404029"/>
                </a:cubicBezTo>
                <a:lnTo>
                  <a:pt x="210103" y="344164"/>
                </a:lnTo>
                <a:cubicBezTo>
                  <a:pt x="203915" y="338510"/>
                  <a:pt x="203484" y="328909"/>
                  <a:pt x="209138" y="322722"/>
                </a:cubicBezTo>
                <a:cubicBezTo>
                  <a:pt x="209445" y="322386"/>
                  <a:pt x="209767" y="322064"/>
                  <a:pt x="210103" y="321757"/>
                </a:cubicBezTo>
                <a:cubicBezTo>
                  <a:pt x="216740" y="316087"/>
                  <a:pt x="226515" y="316087"/>
                  <a:pt x="233152" y="321757"/>
                </a:cubicBezTo>
                <a:lnTo>
                  <a:pt x="288171" y="372264"/>
                </a:lnTo>
                <a:close/>
                <a:moveTo>
                  <a:pt x="218179" y="166031"/>
                </a:moveTo>
                <a:cubicBezTo>
                  <a:pt x="219794" y="166031"/>
                  <a:pt x="221127" y="167365"/>
                  <a:pt x="221127" y="168980"/>
                </a:cubicBezTo>
                <a:lnTo>
                  <a:pt x="221127" y="291478"/>
                </a:lnTo>
                <a:cubicBezTo>
                  <a:pt x="221114" y="293101"/>
                  <a:pt x="219802" y="294412"/>
                  <a:pt x="218179" y="294427"/>
                </a:cubicBezTo>
                <a:lnTo>
                  <a:pt x="194464" y="294427"/>
                </a:lnTo>
                <a:cubicBezTo>
                  <a:pt x="192842" y="294412"/>
                  <a:pt x="191529" y="293101"/>
                  <a:pt x="191516" y="291478"/>
                </a:cubicBezTo>
                <a:lnTo>
                  <a:pt x="191516" y="204078"/>
                </a:lnTo>
                <a:cubicBezTo>
                  <a:pt x="191513" y="202450"/>
                  <a:pt x="190191" y="201132"/>
                  <a:pt x="188563" y="201135"/>
                </a:cubicBezTo>
                <a:cubicBezTo>
                  <a:pt x="187859" y="201136"/>
                  <a:pt x="187178" y="201388"/>
                  <a:pt x="186645" y="201848"/>
                </a:cubicBezTo>
                <a:lnTo>
                  <a:pt x="174518" y="212744"/>
                </a:lnTo>
                <a:cubicBezTo>
                  <a:pt x="173283" y="213806"/>
                  <a:pt x="171422" y="213666"/>
                  <a:pt x="170360" y="212432"/>
                </a:cubicBezTo>
                <a:cubicBezTo>
                  <a:pt x="169906" y="211905"/>
                  <a:pt x="169653" y="211234"/>
                  <a:pt x="169646" y="210539"/>
                </a:cubicBezTo>
                <a:lnTo>
                  <a:pt x="169646" y="186824"/>
                </a:lnTo>
                <a:lnTo>
                  <a:pt x="190670" y="166801"/>
                </a:lnTo>
                <a:cubicBezTo>
                  <a:pt x="191213" y="166333"/>
                  <a:pt x="191902" y="166071"/>
                  <a:pt x="192618" y="166057"/>
                </a:cubicBezTo>
                <a:lnTo>
                  <a:pt x="218179" y="166057"/>
                </a:lnTo>
                <a:close/>
                <a:moveTo>
                  <a:pt x="256380" y="51276"/>
                </a:moveTo>
                <a:lnTo>
                  <a:pt x="256380" y="76914"/>
                </a:lnTo>
                <a:lnTo>
                  <a:pt x="230742" y="76914"/>
                </a:lnTo>
                <a:lnTo>
                  <a:pt x="230742" y="51276"/>
                </a:lnTo>
                <a:lnTo>
                  <a:pt x="256380" y="51276"/>
                </a:lnTo>
                <a:close/>
              </a:path>
            </a:pathLst>
          </a:custGeom>
          <a:solidFill>
            <a:srgbClr val="F6FAFD"/>
          </a:solidFill>
          <a:ln w="5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8" name="平行四边形 217"/>
          <p:cNvSpPr/>
          <p:nvPr/>
        </p:nvSpPr>
        <p:spPr>
          <a:xfrm>
            <a:off x="8869687" y="6714106"/>
            <a:ext cx="3797901" cy="143894"/>
          </a:xfrm>
          <a:prstGeom prst="parallelogram">
            <a:avLst/>
          </a:prstGeom>
          <a:gradFill>
            <a:gsLst>
              <a:gs pos="0">
                <a:srgbClr val="BBA880"/>
              </a:gs>
              <a:gs pos="100000">
                <a:srgbClr val="E3D2B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cs typeface="+mn-ea"/>
              <a:sym typeface="+mn-lt"/>
            </a:endParaRPr>
          </a:p>
        </p:txBody>
      </p:sp>
      <p:sp>
        <p:nvSpPr>
          <p:cNvPr id="219" name="文本框 218">
            <a:extLst>
              <a:ext uri="{FF2B5EF4-FFF2-40B4-BE49-F238E27FC236}">
                <a16:creationId xmlns="" xmlns:a16="http://schemas.microsoft.com/office/drawing/2014/main" id="{35700A68-C71F-4893-9432-4441CF157BC1}"/>
              </a:ext>
            </a:extLst>
          </p:cNvPr>
          <p:cNvSpPr txBox="1"/>
          <p:nvPr/>
        </p:nvSpPr>
        <p:spPr>
          <a:xfrm>
            <a:off x="8731945" y="6396335"/>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宁静致远</a:t>
            </a:r>
          </a:p>
        </p:txBody>
      </p:sp>
      <p:sp>
        <p:nvSpPr>
          <p:cNvPr id="220" name="文本框 219">
            <a:extLst>
              <a:ext uri="{FF2B5EF4-FFF2-40B4-BE49-F238E27FC236}">
                <a16:creationId xmlns="" xmlns:a16="http://schemas.microsoft.com/office/drawing/2014/main" id="{35700A68-C71F-4893-9432-4441CF157BC1}"/>
              </a:ext>
            </a:extLst>
          </p:cNvPr>
          <p:cNvSpPr txBox="1"/>
          <p:nvPr/>
        </p:nvSpPr>
        <p:spPr>
          <a:xfrm>
            <a:off x="10311905" y="6396335"/>
            <a:ext cx="2097848" cy="461665"/>
          </a:xfrm>
          <a:prstGeom prst="rect">
            <a:avLst/>
          </a:prstGeom>
          <a:noFill/>
        </p:spPr>
        <p:txBody>
          <a:bodyPr wrap="square" rtlCol="0">
            <a:spAutoFit/>
          </a:bodyPr>
          <a:lstStyle/>
          <a:p>
            <a:pPr lvl="0" algn="ctr">
              <a:defRPr/>
            </a:pPr>
            <a:r>
              <a:rPr lang="zh-CN" altLang="en-US" sz="2400" spc="300" dirty="0">
                <a:solidFill>
                  <a:schemeClr val="bg1"/>
                </a:solidFill>
                <a:cs typeface="+mn-ea"/>
                <a:sym typeface="+mn-lt"/>
              </a:rPr>
              <a:t>厚德载物</a:t>
            </a:r>
          </a:p>
        </p:txBody>
      </p:sp>
    </p:spTree>
    <p:custDataLst>
      <p:tags r:id="rId1"/>
    </p:custDataLst>
    <p:extLst>
      <p:ext uri="{BB962C8B-B14F-4D97-AF65-F5344CB8AC3E}">
        <p14:creationId xmlns:p14="http://schemas.microsoft.com/office/powerpoint/2010/main" val="18010484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anim calcmode="lin" valueType="num">
                                      <p:cBhvr>
                                        <p:cTn id="8" dur="1000" fill="hold"/>
                                        <p:tgtEl>
                                          <p:spTgt spid="180"/>
                                        </p:tgtEl>
                                        <p:attrNameLst>
                                          <p:attrName>ppt_x</p:attrName>
                                        </p:attrNameLst>
                                      </p:cBhvr>
                                      <p:tavLst>
                                        <p:tav tm="0">
                                          <p:val>
                                            <p:strVal val="#ppt_x"/>
                                          </p:val>
                                        </p:tav>
                                        <p:tav tm="100000">
                                          <p:val>
                                            <p:strVal val="#ppt_x"/>
                                          </p:val>
                                        </p:tav>
                                      </p:tavLst>
                                    </p:anim>
                                    <p:anim calcmode="lin" valueType="num">
                                      <p:cBhvr>
                                        <p:cTn id="9" dur="1000" fill="hold"/>
                                        <p:tgtEl>
                                          <p:spTgt spid="1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anim calcmode="lin" valueType="num">
                                      <p:cBhvr>
                                        <p:cTn id="13" dur="1000" fill="hold"/>
                                        <p:tgtEl>
                                          <p:spTgt spid="181"/>
                                        </p:tgtEl>
                                        <p:attrNameLst>
                                          <p:attrName>ppt_x</p:attrName>
                                        </p:attrNameLst>
                                      </p:cBhvr>
                                      <p:tavLst>
                                        <p:tav tm="0">
                                          <p:val>
                                            <p:strVal val="#ppt_x"/>
                                          </p:val>
                                        </p:tav>
                                        <p:tav tm="100000">
                                          <p:val>
                                            <p:strVal val="#ppt_x"/>
                                          </p:val>
                                        </p:tav>
                                      </p:tavLst>
                                    </p:anim>
                                    <p:anim calcmode="lin" valueType="num">
                                      <p:cBhvr>
                                        <p:cTn id="14" dur="1000" fill="hold"/>
                                        <p:tgtEl>
                                          <p:spTgt spid="18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anim calcmode="lin" valueType="num">
                                      <p:cBhvr>
                                        <p:cTn id="18" dur="1000" fill="hold"/>
                                        <p:tgtEl>
                                          <p:spTgt spid="182"/>
                                        </p:tgtEl>
                                        <p:attrNameLst>
                                          <p:attrName>ppt_x</p:attrName>
                                        </p:attrNameLst>
                                      </p:cBhvr>
                                      <p:tavLst>
                                        <p:tav tm="0">
                                          <p:val>
                                            <p:strVal val="#ppt_x"/>
                                          </p:val>
                                        </p:tav>
                                        <p:tav tm="100000">
                                          <p:val>
                                            <p:strVal val="#ppt_x"/>
                                          </p:val>
                                        </p:tav>
                                      </p:tavLst>
                                    </p:anim>
                                    <p:anim calcmode="lin" valueType="num">
                                      <p:cBhvr>
                                        <p:cTn id="19" dur="1000" fill="hold"/>
                                        <p:tgtEl>
                                          <p:spTgt spid="18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1000"/>
                                        <p:tgtEl>
                                          <p:spTgt spid="183"/>
                                        </p:tgtEl>
                                      </p:cBhvr>
                                    </p:animEffect>
                                    <p:anim calcmode="lin" valueType="num">
                                      <p:cBhvr>
                                        <p:cTn id="23" dur="1000" fill="hold"/>
                                        <p:tgtEl>
                                          <p:spTgt spid="183"/>
                                        </p:tgtEl>
                                        <p:attrNameLst>
                                          <p:attrName>ppt_x</p:attrName>
                                        </p:attrNameLst>
                                      </p:cBhvr>
                                      <p:tavLst>
                                        <p:tav tm="0">
                                          <p:val>
                                            <p:strVal val="#ppt_x"/>
                                          </p:val>
                                        </p:tav>
                                        <p:tav tm="100000">
                                          <p:val>
                                            <p:strVal val="#ppt_x"/>
                                          </p:val>
                                        </p:tav>
                                      </p:tavLst>
                                    </p:anim>
                                    <p:anim calcmode="lin" valueType="num">
                                      <p:cBhvr>
                                        <p:cTn id="24"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4"/>
                                        </p:tgtEl>
                                        <p:attrNameLst>
                                          <p:attrName>style.visibility</p:attrName>
                                        </p:attrNameLst>
                                      </p:cBhvr>
                                      <p:to>
                                        <p:strVal val="visible"/>
                                      </p:to>
                                    </p:set>
                                    <p:animEffect transition="in" filter="fade">
                                      <p:cBhvr>
                                        <p:cTn id="29" dur="1000"/>
                                        <p:tgtEl>
                                          <p:spTgt spid="214"/>
                                        </p:tgtEl>
                                      </p:cBhvr>
                                    </p:animEffect>
                                    <p:anim calcmode="lin" valueType="num">
                                      <p:cBhvr>
                                        <p:cTn id="30" dur="1000" fill="hold"/>
                                        <p:tgtEl>
                                          <p:spTgt spid="214"/>
                                        </p:tgtEl>
                                        <p:attrNameLst>
                                          <p:attrName>ppt_x</p:attrName>
                                        </p:attrNameLst>
                                      </p:cBhvr>
                                      <p:tavLst>
                                        <p:tav tm="0">
                                          <p:val>
                                            <p:strVal val="#ppt_x"/>
                                          </p:val>
                                        </p:tav>
                                        <p:tav tm="100000">
                                          <p:val>
                                            <p:strVal val="#ppt_x"/>
                                          </p:val>
                                        </p:tav>
                                      </p:tavLst>
                                    </p:anim>
                                    <p:anim calcmode="lin" valueType="num">
                                      <p:cBhvr>
                                        <p:cTn id="31" dur="1000" fill="hold"/>
                                        <p:tgtEl>
                                          <p:spTgt spid="2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6"/>
                                        </p:tgtEl>
                                        <p:attrNameLst>
                                          <p:attrName>style.visibility</p:attrName>
                                        </p:attrNameLst>
                                      </p:cBhvr>
                                      <p:to>
                                        <p:strVal val="visible"/>
                                      </p:to>
                                    </p:set>
                                    <p:animEffect transition="in" filter="fade">
                                      <p:cBhvr>
                                        <p:cTn id="34" dur="1000"/>
                                        <p:tgtEl>
                                          <p:spTgt spid="216"/>
                                        </p:tgtEl>
                                      </p:cBhvr>
                                    </p:animEffect>
                                    <p:anim calcmode="lin" valueType="num">
                                      <p:cBhvr>
                                        <p:cTn id="35" dur="1000" fill="hold"/>
                                        <p:tgtEl>
                                          <p:spTgt spid="216"/>
                                        </p:tgtEl>
                                        <p:attrNameLst>
                                          <p:attrName>ppt_x</p:attrName>
                                        </p:attrNameLst>
                                      </p:cBhvr>
                                      <p:tavLst>
                                        <p:tav tm="0">
                                          <p:val>
                                            <p:strVal val="#ppt_x"/>
                                          </p:val>
                                        </p:tav>
                                        <p:tav tm="100000">
                                          <p:val>
                                            <p:strVal val="#ppt_x"/>
                                          </p:val>
                                        </p:tav>
                                      </p:tavLst>
                                    </p:anim>
                                    <p:anim calcmode="lin" valueType="num">
                                      <p:cBhvr>
                                        <p:cTn id="36" dur="1000" fill="hold"/>
                                        <p:tgtEl>
                                          <p:spTgt spid="2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7"/>
                                        </p:tgtEl>
                                        <p:attrNameLst>
                                          <p:attrName>style.visibility</p:attrName>
                                        </p:attrNameLst>
                                      </p:cBhvr>
                                      <p:to>
                                        <p:strVal val="visible"/>
                                      </p:to>
                                    </p:set>
                                    <p:animEffect transition="in" filter="fade">
                                      <p:cBhvr>
                                        <p:cTn id="39" dur="1000"/>
                                        <p:tgtEl>
                                          <p:spTgt spid="217"/>
                                        </p:tgtEl>
                                      </p:cBhvr>
                                    </p:animEffect>
                                    <p:anim calcmode="lin" valueType="num">
                                      <p:cBhvr>
                                        <p:cTn id="40" dur="1000" fill="hold"/>
                                        <p:tgtEl>
                                          <p:spTgt spid="217"/>
                                        </p:tgtEl>
                                        <p:attrNameLst>
                                          <p:attrName>ppt_x</p:attrName>
                                        </p:attrNameLst>
                                      </p:cBhvr>
                                      <p:tavLst>
                                        <p:tav tm="0">
                                          <p:val>
                                            <p:strVal val="#ppt_x"/>
                                          </p:val>
                                        </p:tav>
                                        <p:tav tm="100000">
                                          <p:val>
                                            <p:strVal val="#ppt_x"/>
                                          </p:val>
                                        </p:tav>
                                      </p:tavLst>
                                    </p:anim>
                                    <p:anim calcmode="lin" valueType="num">
                                      <p:cBhvr>
                                        <p:cTn id="41" dur="1000" fill="hold"/>
                                        <p:tgtEl>
                                          <p:spTgt spid="2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5"/>
                                        </p:tgtEl>
                                        <p:attrNameLst>
                                          <p:attrName>style.visibility</p:attrName>
                                        </p:attrNameLst>
                                      </p:cBhvr>
                                      <p:to>
                                        <p:strVal val="visible"/>
                                      </p:to>
                                    </p:set>
                                    <p:animEffect transition="in" filter="fade">
                                      <p:cBhvr>
                                        <p:cTn id="44" dur="1000"/>
                                        <p:tgtEl>
                                          <p:spTgt spid="215"/>
                                        </p:tgtEl>
                                      </p:cBhvr>
                                    </p:animEffect>
                                    <p:anim calcmode="lin" valueType="num">
                                      <p:cBhvr>
                                        <p:cTn id="45" dur="1000" fill="hold"/>
                                        <p:tgtEl>
                                          <p:spTgt spid="215"/>
                                        </p:tgtEl>
                                        <p:attrNameLst>
                                          <p:attrName>ppt_x</p:attrName>
                                        </p:attrNameLst>
                                      </p:cBhvr>
                                      <p:tavLst>
                                        <p:tav tm="0">
                                          <p:val>
                                            <p:strVal val="#ppt_x"/>
                                          </p:val>
                                        </p:tav>
                                        <p:tav tm="100000">
                                          <p:val>
                                            <p:strVal val="#ppt_x"/>
                                          </p:val>
                                        </p:tav>
                                      </p:tavLst>
                                    </p:anim>
                                    <p:anim calcmode="lin" valueType="num">
                                      <p:cBhvr>
                                        <p:cTn id="46"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fade">
                                      <p:cBhvr>
                                        <p:cTn id="51" dur="1000"/>
                                        <p:tgtEl>
                                          <p:spTgt spid="197"/>
                                        </p:tgtEl>
                                      </p:cBhvr>
                                    </p:animEffect>
                                    <p:anim calcmode="lin" valueType="num">
                                      <p:cBhvr>
                                        <p:cTn id="52" dur="1000" fill="hold"/>
                                        <p:tgtEl>
                                          <p:spTgt spid="197"/>
                                        </p:tgtEl>
                                        <p:attrNameLst>
                                          <p:attrName>ppt_x</p:attrName>
                                        </p:attrNameLst>
                                      </p:cBhvr>
                                      <p:tavLst>
                                        <p:tav tm="0">
                                          <p:val>
                                            <p:strVal val="#ppt_x"/>
                                          </p:val>
                                        </p:tav>
                                        <p:tav tm="100000">
                                          <p:val>
                                            <p:strVal val="#ppt_x"/>
                                          </p:val>
                                        </p:tav>
                                      </p:tavLst>
                                    </p:anim>
                                    <p:anim calcmode="lin" valueType="num">
                                      <p:cBhvr>
                                        <p:cTn id="53" dur="1000" fill="hold"/>
                                        <p:tgtEl>
                                          <p:spTgt spid="19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1000"/>
                                        <p:tgtEl>
                                          <p:spTgt spid="198"/>
                                        </p:tgtEl>
                                      </p:cBhvr>
                                    </p:animEffect>
                                    <p:anim calcmode="lin" valueType="num">
                                      <p:cBhvr>
                                        <p:cTn id="57" dur="1000" fill="hold"/>
                                        <p:tgtEl>
                                          <p:spTgt spid="198"/>
                                        </p:tgtEl>
                                        <p:attrNameLst>
                                          <p:attrName>ppt_x</p:attrName>
                                        </p:attrNameLst>
                                      </p:cBhvr>
                                      <p:tavLst>
                                        <p:tav tm="0">
                                          <p:val>
                                            <p:strVal val="#ppt_x"/>
                                          </p:val>
                                        </p:tav>
                                        <p:tav tm="100000">
                                          <p:val>
                                            <p:strVal val="#ppt_x"/>
                                          </p:val>
                                        </p:tav>
                                      </p:tavLst>
                                    </p:anim>
                                    <p:anim calcmode="lin" valueType="num">
                                      <p:cBhvr>
                                        <p:cTn id="58" dur="1000" fill="hold"/>
                                        <p:tgtEl>
                                          <p:spTgt spid="19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9"/>
                                        </p:tgtEl>
                                        <p:attrNameLst>
                                          <p:attrName>style.visibility</p:attrName>
                                        </p:attrNameLst>
                                      </p:cBhvr>
                                      <p:to>
                                        <p:strVal val="visible"/>
                                      </p:to>
                                    </p:set>
                                    <p:animEffect transition="in" filter="fade">
                                      <p:cBhvr>
                                        <p:cTn id="61" dur="1000"/>
                                        <p:tgtEl>
                                          <p:spTgt spid="199"/>
                                        </p:tgtEl>
                                      </p:cBhvr>
                                    </p:animEffect>
                                    <p:anim calcmode="lin" valueType="num">
                                      <p:cBhvr>
                                        <p:cTn id="62" dur="1000" fill="hold"/>
                                        <p:tgtEl>
                                          <p:spTgt spid="199"/>
                                        </p:tgtEl>
                                        <p:attrNameLst>
                                          <p:attrName>ppt_x</p:attrName>
                                        </p:attrNameLst>
                                      </p:cBhvr>
                                      <p:tavLst>
                                        <p:tav tm="0">
                                          <p:val>
                                            <p:strVal val="#ppt_x"/>
                                          </p:val>
                                        </p:tav>
                                        <p:tav tm="100000">
                                          <p:val>
                                            <p:strVal val="#ppt_x"/>
                                          </p:val>
                                        </p:tav>
                                      </p:tavLst>
                                    </p:anim>
                                    <p:anim calcmode="lin" valueType="num">
                                      <p:cBhvr>
                                        <p:cTn id="63" dur="1000" fill="hold"/>
                                        <p:tgtEl>
                                          <p:spTgt spid="19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0"/>
                                        </p:tgtEl>
                                        <p:attrNameLst>
                                          <p:attrName>style.visibility</p:attrName>
                                        </p:attrNameLst>
                                      </p:cBhvr>
                                      <p:to>
                                        <p:strVal val="visible"/>
                                      </p:to>
                                    </p:set>
                                    <p:animEffect transition="in" filter="fade">
                                      <p:cBhvr>
                                        <p:cTn id="66" dur="1000"/>
                                        <p:tgtEl>
                                          <p:spTgt spid="200"/>
                                        </p:tgtEl>
                                      </p:cBhvr>
                                    </p:animEffect>
                                    <p:anim calcmode="lin" valueType="num">
                                      <p:cBhvr>
                                        <p:cTn id="67" dur="1000" fill="hold"/>
                                        <p:tgtEl>
                                          <p:spTgt spid="200"/>
                                        </p:tgtEl>
                                        <p:attrNameLst>
                                          <p:attrName>ppt_x</p:attrName>
                                        </p:attrNameLst>
                                      </p:cBhvr>
                                      <p:tavLst>
                                        <p:tav tm="0">
                                          <p:val>
                                            <p:strVal val="#ppt_x"/>
                                          </p:val>
                                        </p:tav>
                                        <p:tav tm="100000">
                                          <p:val>
                                            <p:strVal val="#ppt_x"/>
                                          </p:val>
                                        </p:tav>
                                      </p:tavLst>
                                    </p:anim>
                                    <p:anim calcmode="lin" valueType="num">
                                      <p:cBhvr>
                                        <p:cTn id="68"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01"/>
                                        </p:tgtEl>
                                        <p:attrNameLst>
                                          <p:attrName>style.visibility</p:attrName>
                                        </p:attrNameLst>
                                      </p:cBhvr>
                                      <p:to>
                                        <p:strVal val="visible"/>
                                      </p:to>
                                    </p:set>
                                    <p:animEffect transition="in" filter="fade">
                                      <p:cBhvr>
                                        <p:cTn id="73" dur="1000"/>
                                        <p:tgtEl>
                                          <p:spTgt spid="201"/>
                                        </p:tgtEl>
                                      </p:cBhvr>
                                    </p:animEffect>
                                    <p:anim calcmode="lin" valueType="num">
                                      <p:cBhvr>
                                        <p:cTn id="74" dur="1000" fill="hold"/>
                                        <p:tgtEl>
                                          <p:spTgt spid="201"/>
                                        </p:tgtEl>
                                        <p:attrNameLst>
                                          <p:attrName>ppt_x</p:attrName>
                                        </p:attrNameLst>
                                      </p:cBhvr>
                                      <p:tavLst>
                                        <p:tav tm="0">
                                          <p:val>
                                            <p:strVal val="#ppt_x"/>
                                          </p:val>
                                        </p:tav>
                                        <p:tav tm="100000">
                                          <p:val>
                                            <p:strVal val="#ppt_x"/>
                                          </p:val>
                                        </p:tav>
                                      </p:tavLst>
                                    </p:anim>
                                    <p:anim calcmode="lin" valueType="num">
                                      <p:cBhvr>
                                        <p:cTn id="75" dur="1000" fill="hold"/>
                                        <p:tgtEl>
                                          <p:spTgt spid="20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02"/>
                                        </p:tgtEl>
                                        <p:attrNameLst>
                                          <p:attrName>style.visibility</p:attrName>
                                        </p:attrNameLst>
                                      </p:cBhvr>
                                      <p:to>
                                        <p:strVal val="visible"/>
                                      </p:to>
                                    </p:set>
                                    <p:animEffect transition="in" filter="fade">
                                      <p:cBhvr>
                                        <p:cTn id="78" dur="1000"/>
                                        <p:tgtEl>
                                          <p:spTgt spid="202"/>
                                        </p:tgtEl>
                                      </p:cBhvr>
                                    </p:animEffect>
                                    <p:anim calcmode="lin" valueType="num">
                                      <p:cBhvr>
                                        <p:cTn id="79" dur="1000" fill="hold"/>
                                        <p:tgtEl>
                                          <p:spTgt spid="202"/>
                                        </p:tgtEl>
                                        <p:attrNameLst>
                                          <p:attrName>ppt_x</p:attrName>
                                        </p:attrNameLst>
                                      </p:cBhvr>
                                      <p:tavLst>
                                        <p:tav tm="0">
                                          <p:val>
                                            <p:strVal val="#ppt_x"/>
                                          </p:val>
                                        </p:tav>
                                        <p:tav tm="100000">
                                          <p:val>
                                            <p:strVal val="#ppt_x"/>
                                          </p:val>
                                        </p:tav>
                                      </p:tavLst>
                                    </p:anim>
                                    <p:anim calcmode="lin" valueType="num">
                                      <p:cBhvr>
                                        <p:cTn id="80" dur="1000" fill="hold"/>
                                        <p:tgtEl>
                                          <p:spTgt spid="20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3"/>
                                        </p:tgtEl>
                                        <p:attrNameLst>
                                          <p:attrName>style.visibility</p:attrName>
                                        </p:attrNameLst>
                                      </p:cBhvr>
                                      <p:to>
                                        <p:strVal val="visible"/>
                                      </p:to>
                                    </p:set>
                                    <p:animEffect transition="in" filter="fade">
                                      <p:cBhvr>
                                        <p:cTn id="83" dur="1000"/>
                                        <p:tgtEl>
                                          <p:spTgt spid="203"/>
                                        </p:tgtEl>
                                      </p:cBhvr>
                                    </p:animEffect>
                                    <p:anim calcmode="lin" valueType="num">
                                      <p:cBhvr>
                                        <p:cTn id="84" dur="1000" fill="hold"/>
                                        <p:tgtEl>
                                          <p:spTgt spid="203"/>
                                        </p:tgtEl>
                                        <p:attrNameLst>
                                          <p:attrName>ppt_x</p:attrName>
                                        </p:attrNameLst>
                                      </p:cBhvr>
                                      <p:tavLst>
                                        <p:tav tm="0">
                                          <p:val>
                                            <p:strVal val="#ppt_x"/>
                                          </p:val>
                                        </p:tav>
                                        <p:tav tm="100000">
                                          <p:val>
                                            <p:strVal val="#ppt_x"/>
                                          </p:val>
                                        </p:tav>
                                      </p:tavLst>
                                    </p:anim>
                                    <p:anim calcmode="lin" valueType="num">
                                      <p:cBhvr>
                                        <p:cTn id="85" dur="1000" fill="hold"/>
                                        <p:tgtEl>
                                          <p:spTgt spid="20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04"/>
                                        </p:tgtEl>
                                        <p:attrNameLst>
                                          <p:attrName>style.visibility</p:attrName>
                                        </p:attrNameLst>
                                      </p:cBhvr>
                                      <p:to>
                                        <p:strVal val="visible"/>
                                      </p:to>
                                    </p:set>
                                    <p:animEffect transition="in" filter="fade">
                                      <p:cBhvr>
                                        <p:cTn id="88" dur="1000"/>
                                        <p:tgtEl>
                                          <p:spTgt spid="204"/>
                                        </p:tgtEl>
                                      </p:cBhvr>
                                    </p:animEffect>
                                    <p:anim calcmode="lin" valueType="num">
                                      <p:cBhvr>
                                        <p:cTn id="89" dur="1000" fill="hold"/>
                                        <p:tgtEl>
                                          <p:spTgt spid="204"/>
                                        </p:tgtEl>
                                        <p:attrNameLst>
                                          <p:attrName>ppt_x</p:attrName>
                                        </p:attrNameLst>
                                      </p:cBhvr>
                                      <p:tavLst>
                                        <p:tav tm="0">
                                          <p:val>
                                            <p:strVal val="#ppt_x"/>
                                          </p:val>
                                        </p:tav>
                                        <p:tav tm="100000">
                                          <p:val>
                                            <p:strVal val="#ppt_x"/>
                                          </p:val>
                                        </p:tav>
                                      </p:tavLst>
                                    </p:anim>
                                    <p:anim calcmode="lin" valueType="num">
                                      <p:cBhvr>
                                        <p:cTn id="90" dur="1000" fill="hold"/>
                                        <p:tgtEl>
                                          <p:spTgt spid="204"/>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53" presetClass="entr" presetSubtype="1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p:cTn id="94" dur="1000" fill="hold"/>
                                        <p:tgtEl>
                                          <p:spTgt spid="51"/>
                                        </p:tgtEl>
                                        <p:attrNameLst>
                                          <p:attrName>ppt_w</p:attrName>
                                        </p:attrNameLst>
                                      </p:cBhvr>
                                      <p:tavLst>
                                        <p:tav tm="0">
                                          <p:val>
                                            <p:fltVal val="0"/>
                                          </p:val>
                                        </p:tav>
                                        <p:tav tm="100000">
                                          <p:val>
                                            <p:strVal val="#ppt_w"/>
                                          </p:val>
                                        </p:tav>
                                      </p:tavLst>
                                    </p:anim>
                                    <p:anim calcmode="lin" valueType="num">
                                      <p:cBhvr>
                                        <p:cTn id="95" dur="1000" fill="hold"/>
                                        <p:tgtEl>
                                          <p:spTgt spid="51"/>
                                        </p:tgtEl>
                                        <p:attrNameLst>
                                          <p:attrName>ppt_h</p:attrName>
                                        </p:attrNameLst>
                                      </p:cBhvr>
                                      <p:tavLst>
                                        <p:tav tm="0">
                                          <p:val>
                                            <p:fltVal val="0"/>
                                          </p:val>
                                        </p:tav>
                                        <p:tav tm="100000">
                                          <p:val>
                                            <p:strVal val="#ppt_h"/>
                                          </p:val>
                                        </p:tav>
                                      </p:tavLst>
                                    </p:anim>
                                    <p:animEffect transition="in" filter="fade">
                                      <p:cBhvr>
                                        <p:cTn id="9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p:bldP spid="182" grpId="0"/>
      <p:bldP spid="197" grpId="0" animBg="1"/>
      <p:bldP spid="198" grpId="0"/>
      <p:bldP spid="199" grpId="0"/>
      <p:bldP spid="200" grpId="0" animBg="1"/>
      <p:bldP spid="201" grpId="0" animBg="1"/>
      <p:bldP spid="202" grpId="0"/>
      <p:bldP spid="203" grpId="0"/>
      <p:bldP spid="214" grpId="0" animBg="1"/>
      <p:bldP spid="215" grpId="0"/>
      <p:bldP spid="216" grpId="0"/>
      <p:bldP spid="2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规划愿景</a:t>
            </a:r>
          </a:p>
        </p:txBody>
      </p:sp>
      <p:grpSp>
        <p:nvGrpSpPr>
          <p:cNvPr id="25" name="组合 24">
            <a:extLst>
              <a:ext uri="{FF2B5EF4-FFF2-40B4-BE49-F238E27FC236}">
                <a16:creationId xmlns="" xmlns:a16="http://schemas.microsoft.com/office/drawing/2014/main" id="{CFA8B0A5-88A1-431C-B31C-FF95CF5CBE48}"/>
              </a:ext>
            </a:extLst>
          </p:cNvPr>
          <p:cNvGrpSpPr/>
          <p:nvPr/>
        </p:nvGrpSpPr>
        <p:grpSpPr>
          <a:xfrm>
            <a:off x="3459988" y="1880600"/>
            <a:ext cx="5329171" cy="3096799"/>
            <a:chOff x="2594991" y="1430002"/>
            <a:chExt cx="3996878" cy="2322599"/>
          </a:xfrm>
        </p:grpSpPr>
        <p:sp>
          <p:nvSpPr>
            <p:cNvPr id="26" name="椭圆 25">
              <a:extLst>
                <a:ext uri="{FF2B5EF4-FFF2-40B4-BE49-F238E27FC236}">
                  <a16:creationId xmlns="" xmlns:a16="http://schemas.microsoft.com/office/drawing/2014/main" id="{55C931AD-202B-495C-AE92-04EC3CE81B2E}"/>
                </a:ext>
              </a:extLst>
            </p:cNvPr>
            <p:cNvSpPr/>
            <p:nvPr/>
          </p:nvSpPr>
          <p:spPr>
            <a:xfrm>
              <a:off x="4258136" y="3085343"/>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grpSp>
          <p:nvGrpSpPr>
            <p:cNvPr id="27" name="组合 26">
              <a:extLst>
                <a:ext uri="{FF2B5EF4-FFF2-40B4-BE49-F238E27FC236}">
                  <a16:creationId xmlns="" xmlns:a16="http://schemas.microsoft.com/office/drawing/2014/main" id="{06B474CB-F876-41EA-A783-33DB88612C4C}"/>
                </a:ext>
              </a:extLst>
            </p:cNvPr>
            <p:cNvGrpSpPr/>
            <p:nvPr/>
          </p:nvGrpSpPr>
          <p:grpSpPr>
            <a:xfrm>
              <a:off x="2594991" y="1430002"/>
              <a:ext cx="3996878" cy="2158160"/>
              <a:chOff x="2594991" y="1430002"/>
              <a:chExt cx="3996878" cy="2158160"/>
            </a:xfrm>
          </p:grpSpPr>
          <p:cxnSp>
            <p:nvCxnSpPr>
              <p:cNvPr id="28" name="直接连接符 27">
                <a:extLst>
                  <a:ext uri="{FF2B5EF4-FFF2-40B4-BE49-F238E27FC236}">
                    <a16:creationId xmlns="" xmlns:a16="http://schemas.microsoft.com/office/drawing/2014/main" id="{D672E150-C41B-49FD-99A5-5440BEA5A271}"/>
                  </a:ext>
                </a:extLst>
              </p:cNvPr>
              <p:cNvCxnSpPr/>
              <p:nvPr/>
            </p:nvCxnSpPr>
            <p:spPr>
              <a:xfrm>
                <a:off x="3260580" y="2017189"/>
                <a:ext cx="266236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a:extLst>
                  <a:ext uri="{FF2B5EF4-FFF2-40B4-BE49-F238E27FC236}">
                    <a16:creationId xmlns="" xmlns:a16="http://schemas.microsoft.com/office/drawing/2014/main" id="{3CCBB3B5-1EF9-40FD-9436-A5F1CDBD4E85}"/>
                  </a:ext>
                </a:extLst>
              </p:cNvPr>
              <p:cNvCxnSpPr/>
              <p:nvPr/>
            </p:nvCxnSpPr>
            <p:spPr>
              <a:xfrm>
                <a:off x="4601770" y="2024402"/>
                <a:ext cx="766335" cy="72185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a:extLst>
                  <a:ext uri="{FF2B5EF4-FFF2-40B4-BE49-F238E27FC236}">
                    <a16:creationId xmlns="" xmlns:a16="http://schemas.microsoft.com/office/drawing/2014/main" id="{9FB20A80-3369-4082-A5EF-DDAEC3EE563C}"/>
                  </a:ext>
                </a:extLst>
              </p:cNvPr>
              <p:cNvCxnSpPr/>
              <p:nvPr/>
            </p:nvCxnSpPr>
            <p:spPr>
              <a:xfrm flipH="1">
                <a:off x="3827754" y="2024402"/>
                <a:ext cx="766335" cy="72185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a:extLst>
                  <a:ext uri="{FF2B5EF4-FFF2-40B4-BE49-F238E27FC236}">
                    <a16:creationId xmlns="" xmlns:a16="http://schemas.microsoft.com/office/drawing/2014/main" id="{7DDC90E6-E3A3-4FD3-A630-986FE2E78E5F}"/>
                  </a:ext>
                </a:extLst>
              </p:cNvPr>
              <p:cNvCxnSpPr/>
              <p:nvPr/>
            </p:nvCxnSpPr>
            <p:spPr>
              <a:xfrm>
                <a:off x="4591761" y="2014036"/>
                <a:ext cx="0" cy="107131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椭圆 31">
                <a:extLst>
                  <a:ext uri="{FF2B5EF4-FFF2-40B4-BE49-F238E27FC236}">
                    <a16:creationId xmlns="" xmlns:a16="http://schemas.microsoft.com/office/drawing/2014/main" id="{8C0707E7-890E-41F5-BB3B-CBC8C6E3BFDA}"/>
                  </a:ext>
                </a:extLst>
              </p:cNvPr>
              <p:cNvSpPr/>
              <p:nvPr/>
            </p:nvSpPr>
            <p:spPr>
              <a:xfrm>
                <a:off x="2594991" y="1718071"/>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3" name="椭圆 32">
                <a:extLst>
                  <a:ext uri="{FF2B5EF4-FFF2-40B4-BE49-F238E27FC236}">
                    <a16:creationId xmlns="" xmlns:a16="http://schemas.microsoft.com/office/drawing/2014/main" id="{1A2B76CC-5E3C-4028-A09C-06D0471EFD44}"/>
                  </a:ext>
                </a:extLst>
              </p:cNvPr>
              <p:cNvSpPr/>
              <p:nvPr/>
            </p:nvSpPr>
            <p:spPr>
              <a:xfrm>
                <a:off x="5924611" y="1718071"/>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4" name="椭圆 33">
                <a:extLst>
                  <a:ext uri="{FF2B5EF4-FFF2-40B4-BE49-F238E27FC236}">
                    <a16:creationId xmlns="" xmlns:a16="http://schemas.microsoft.com/office/drawing/2014/main" id="{12AAE332-3497-4888-A981-5D66446AA3BC}"/>
                  </a:ext>
                </a:extLst>
              </p:cNvPr>
              <p:cNvSpPr/>
              <p:nvPr/>
            </p:nvSpPr>
            <p:spPr>
              <a:xfrm>
                <a:off x="5278872" y="2638888"/>
                <a:ext cx="667258" cy="667258"/>
              </a:xfrm>
              <a:prstGeom prst="ellipse">
                <a:avLst/>
              </a:prstGeom>
              <a:solidFill>
                <a:schemeClr val="accent2"/>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5" name="椭圆 34">
                <a:extLst>
                  <a:ext uri="{FF2B5EF4-FFF2-40B4-BE49-F238E27FC236}">
                    <a16:creationId xmlns="" xmlns:a16="http://schemas.microsoft.com/office/drawing/2014/main" id="{15EF09C3-7118-4275-8EC2-303BC708AB17}"/>
                  </a:ext>
                </a:extLst>
              </p:cNvPr>
              <p:cNvSpPr/>
              <p:nvPr/>
            </p:nvSpPr>
            <p:spPr>
              <a:xfrm>
                <a:off x="3250407" y="2638888"/>
                <a:ext cx="667258" cy="667258"/>
              </a:xfrm>
              <a:prstGeom prst="ellipse">
                <a:avLst/>
              </a:prstGeom>
              <a:solidFill>
                <a:schemeClr val="accent2"/>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6" name="椭圆 35">
                <a:extLst>
                  <a:ext uri="{FF2B5EF4-FFF2-40B4-BE49-F238E27FC236}">
                    <a16:creationId xmlns="" xmlns:a16="http://schemas.microsoft.com/office/drawing/2014/main" id="{824E5AD2-40F0-40F0-B62B-37D25CECFF3E}"/>
                  </a:ext>
                </a:extLst>
              </p:cNvPr>
              <p:cNvSpPr/>
              <p:nvPr/>
            </p:nvSpPr>
            <p:spPr>
              <a:xfrm>
                <a:off x="4004573" y="1430002"/>
                <a:ext cx="1174375" cy="1174375"/>
              </a:xfrm>
              <a:prstGeom prst="ellipse">
                <a:avLst/>
              </a:prstGeom>
              <a:solidFill>
                <a:schemeClr val="accent2"/>
              </a:solidFill>
              <a:ln w="254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7" name="矩形 36">
                <a:extLst>
                  <a:ext uri="{FF2B5EF4-FFF2-40B4-BE49-F238E27FC236}">
                    <a16:creationId xmlns="" xmlns:a16="http://schemas.microsoft.com/office/drawing/2014/main" id="{A8B3D467-C70A-458C-975A-CBC67CE91C15}"/>
                  </a:ext>
                </a:extLst>
              </p:cNvPr>
              <p:cNvSpPr/>
              <p:nvPr/>
            </p:nvSpPr>
            <p:spPr>
              <a:xfrm>
                <a:off x="4241574" y="1726729"/>
                <a:ext cx="777935" cy="646234"/>
              </a:xfrm>
              <a:prstGeom prst="rect">
                <a:avLst/>
              </a:prstGeom>
            </p:spPr>
            <p:txBody>
              <a:bodyPr wrap="square" lIns="121791" tIns="60896" rIns="121791" bIns="60896">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bg1"/>
                    </a:solidFill>
                    <a:effectLst/>
                    <a:uLnTx/>
                    <a:uFillTx/>
                    <a:cs typeface="+mn-ea"/>
                    <a:sym typeface="+mn-lt"/>
                  </a:rPr>
                  <a:t>添加标题</a:t>
                </a:r>
              </a:p>
            </p:txBody>
          </p:sp>
          <p:sp>
            <p:nvSpPr>
              <p:cNvPr id="38" name="Freeform 338">
                <a:extLst>
                  <a:ext uri="{FF2B5EF4-FFF2-40B4-BE49-F238E27FC236}">
                    <a16:creationId xmlns="" xmlns:a16="http://schemas.microsoft.com/office/drawing/2014/main" id="{E4FA50B4-99B7-4DC7-976A-8F1DF7AD2774}"/>
                  </a:ext>
                </a:extLst>
              </p:cNvPr>
              <p:cNvSpPr>
                <a:spLocks noEditPoints="1"/>
              </p:cNvSpPr>
              <p:nvPr/>
            </p:nvSpPr>
            <p:spPr bwMode="auto">
              <a:xfrm>
                <a:off x="4425728" y="3301955"/>
                <a:ext cx="336713" cy="286207"/>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39" name="Freeform 373">
                <a:extLst>
                  <a:ext uri="{FF2B5EF4-FFF2-40B4-BE49-F238E27FC236}">
                    <a16:creationId xmlns="" xmlns:a16="http://schemas.microsoft.com/office/drawing/2014/main" id="{5A89D79B-060B-4E55-81F7-FB3E5513CCC9}"/>
                  </a:ext>
                </a:extLst>
              </p:cNvPr>
              <p:cNvSpPr>
                <a:spLocks noEditPoints="1"/>
              </p:cNvSpPr>
              <p:nvPr/>
            </p:nvSpPr>
            <p:spPr bwMode="auto">
              <a:xfrm>
                <a:off x="2778038" y="1898895"/>
                <a:ext cx="301173" cy="304915"/>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0" name="Freeform 447">
                <a:extLst>
                  <a:ext uri="{FF2B5EF4-FFF2-40B4-BE49-F238E27FC236}">
                    <a16:creationId xmlns="" xmlns:a16="http://schemas.microsoft.com/office/drawing/2014/main" id="{2315B0F5-52F9-4BA2-AA19-7B1CF8E42233}"/>
                  </a:ext>
                </a:extLst>
              </p:cNvPr>
              <p:cNvSpPr>
                <a:spLocks noEditPoints="1"/>
              </p:cNvSpPr>
              <p:nvPr/>
            </p:nvSpPr>
            <p:spPr bwMode="auto">
              <a:xfrm>
                <a:off x="5486235" y="2802290"/>
                <a:ext cx="252537" cy="340454"/>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1" name="Freeform 454">
                <a:extLst>
                  <a:ext uri="{FF2B5EF4-FFF2-40B4-BE49-F238E27FC236}">
                    <a16:creationId xmlns="" xmlns:a16="http://schemas.microsoft.com/office/drawing/2014/main" id="{CF01D12E-3DE3-42F5-B827-A018E94987EB}"/>
                  </a:ext>
                </a:extLst>
              </p:cNvPr>
              <p:cNvSpPr>
                <a:spLocks noEditPoints="1"/>
              </p:cNvSpPr>
              <p:nvPr/>
            </p:nvSpPr>
            <p:spPr bwMode="auto">
              <a:xfrm>
                <a:off x="6096429" y="1888020"/>
                <a:ext cx="323620" cy="327361"/>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2" name="Freeform 292">
                <a:extLst>
                  <a:ext uri="{FF2B5EF4-FFF2-40B4-BE49-F238E27FC236}">
                    <a16:creationId xmlns="" xmlns:a16="http://schemas.microsoft.com/office/drawing/2014/main" id="{5F663C6D-5788-454A-97F9-198D320CE3EF}"/>
                  </a:ext>
                </a:extLst>
              </p:cNvPr>
              <p:cNvSpPr>
                <a:spLocks noEditPoints="1"/>
              </p:cNvSpPr>
              <p:nvPr/>
            </p:nvSpPr>
            <p:spPr bwMode="auto">
              <a:xfrm>
                <a:off x="3378268" y="2773294"/>
                <a:ext cx="411539" cy="398447"/>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grpSp>
      </p:grpSp>
      <p:grpSp>
        <p:nvGrpSpPr>
          <p:cNvPr id="43" name="组合 42">
            <a:extLst>
              <a:ext uri="{FF2B5EF4-FFF2-40B4-BE49-F238E27FC236}">
                <a16:creationId xmlns="" xmlns:a16="http://schemas.microsoft.com/office/drawing/2014/main" id="{F1C04EFD-EF1E-4D2F-AE5E-2B3AF3A6F937}"/>
              </a:ext>
            </a:extLst>
          </p:cNvPr>
          <p:cNvGrpSpPr/>
          <p:nvPr/>
        </p:nvGrpSpPr>
        <p:grpSpPr>
          <a:xfrm>
            <a:off x="878918" y="2049918"/>
            <a:ext cx="2328860" cy="1114919"/>
            <a:chOff x="1079888" y="2404807"/>
            <a:chExt cx="2328860" cy="1114919"/>
          </a:xfrm>
        </p:grpSpPr>
        <p:sp>
          <p:nvSpPr>
            <p:cNvPr id="44" name="矩形 43">
              <a:extLst>
                <a:ext uri="{FF2B5EF4-FFF2-40B4-BE49-F238E27FC236}">
                  <a16:creationId xmlns="" xmlns:a16="http://schemas.microsoft.com/office/drawing/2014/main" id="{BEA83F0A-E7A3-4951-9B29-BCF518B7AB65}"/>
                </a:ext>
              </a:extLst>
            </p:cNvPr>
            <p:cNvSpPr/>
            <p:nvPr/>
          </p:nvSpPr>
          <p:spPr>
            <a:xfrm>
              <a:off x="1079888"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45" name="矩形 44">
              <a:extLst>
                <a:ext uri="{FF2B5EF4-FFF2-40B4-BE49-F238E27FC236}">
                  <a16:creationId xmlns="" xmlns:a16="http://schemas.microsoft.com/office/drawing/2014/main" id="{34E0AA18-9759-4042-B8A3-88B6648277B2}"/>
                </a:ext>
              </a:extLst>
            </p:cNvPr>
            <p:cNvSpPr/>
            <p:nvPr/>
          </p:nvSpPr>
          <p:spPr>
            <a:xfrm>
              <a:off x="1082465" y="2734896"/>
              <a:ext cx="2326283" cy="78483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46" name="组合 45">
            <a:extLst>
              <a:ext uri="{FF2B5EF4-FFF2-40B4-BE49-F238E27FC236}">
                <a16:creationId xmlns="" xmlns:a16="http://schemas.microsoft.com/office/drawing/2014/main" id="{47F9FA3C-88B9-4863-88AA-EBC73BD13A19}"/>
              </a:ext>
            </a:extLst>
          </p:cNvPr>
          <p:cNvGrpSpPr/>
          <p:nvPr/>
        </p:nvGrpSpPr>
        <p:grpSpPr>
          <a:xfrm>
            <a:off x="1701360" y="4038562"/>
            <a:ext cx="2328860" cy="1114919"/>
            <a:chOff x="1079888" y="2404807"/>
            <a:chExt cx="2328860" cy="1114919"/>
          </a:xfrm>
        </p:grpSpPr>
        <p:sp>
          <p:nvSpPr>
            <p:cNvPr id="47" name="矩形 46">
              <a:extLst>
                <a:ext uri="{FF2B5EF4-FFF2-40B4-BE49-F238E27FC236}">
                  <a16:creationId xmlns="" xmlns:a16="http://schemas.microsoft.com/office/drawing/2014/main" id="{1A759DC6-C64E-4A34-BE35-665AECDA828F}"/>
                </a:ext>
              </a:extLst>
            </p:cNvPr>
            <p:cNvSpPr/>
            <p:nvPr/>
          </p:nvSpPr>
          <p:spPr>
            <a:xfrm>
              <a:off x="1079888"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48" name="矩形 47">
              <a:extLst>
                <a:ext uri="{FF2B5EF4-FFF2-40B4-BE49-F238E27FC236}">
                  <a16:creationId xmlns="" xmlns:a16="http://schemas.microsoft.com/office/drawing/2014/main" id="{C0D88731-2E96-47C6-B09F-AFB6778125BD}"/>
                </a:ext>
              </a:extLst>
            </p:cNvPr>
            <p:cNvSpPr/>
            <p:nvPr/>
          </p:nvSpPr>
          <p:spPr>
            <a:xfrm>
              <a:off x="1082465" y="2734896"/>
              <a:ext cx="2326283" cy="78483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49" name="组合 48">
            <a:extLst>
              <a:ext uri="{FF2B5EF4-FFF2-40B4-BE49-F238E27FC236}">
                <a16:creationId xmlns="" xmlns:a16="http://schemas.microsoft.com/office/drawing/2014/main" id="{9F3087B9-EF15-44D4-88B8-B60B02C98D1F}"/>
              </a:ext>
            </a:extLst>
          </p:cNvPr>
          <p:cNvGrpSpPr/>
          <p:nvPr/>
        </p:nvGrpSpPr>
        <p:grpSpPr>
          <a:xfrm>
            <a:off x="9094639" y="2049918"/>
            <a:ext cx="2326283" cy="1114919"/>
            <a:chOff x="1082465" y="2404807"/>
            <a:chExt cx="2326283" cy="1114919"/>
          </a:xfrm>
        </p:grpSpPr>
        <p:sp>
          <p:nvSpPr>
            <p:cNvPr id="50" name="矩形 49">
              <a:extLst>
                <a:ext uri="{FF2B5EF4-FFF2-40B4-BE49-F238E27FC236}">
                  <a16:creationId xmlns="" xmlns:a16="http://schemas.microsoft.com/office/drawing/2014/main" id="{3297E1DD-83E6-4A4B-B3AE-FE04C1712249}"/>
                </a:ext>
              </a:extLst>
            </p:cNvPr>
            <p:cNvSpPr/>
            <p:nvPr/>
          </p:nvSpPr>
          <p:spPr>
            <a:xfrm>
              <a:off x="2275104"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1" name="矩形 50">
              <a:extLst>
                <a:ext uri="{FF2B5EF4-FFF2-40B4-BE49-F238E27FC236}">
                  <a16:creationId xmlns="" xmlns:a16="http://schemas.microsoft.com/office/drawing/2014/main" id="{C5BA7EA6-A665-4206-8970-9CF292E72EF1}"/>
                </a:ext>
              </a:extLst>
            </p:cNvPr>
            <p:cNvSpPr/>
            <p:nvPr/>
          </p:nvSpPr>
          <p:spPr>
            <a:xfrm>
              <a:off x="1082465" y="2734896"/>
              <a:ext cx="2326283" cy="78483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52" name="组合 51">
            <a:extLst>
              <a:ext uri="{FF2B5EF4-FFF2-40B4-BE49-F238E27FC236}">
                <a16:creationId xmlns="" xmlns:a16="http://schemas.microsoft.com/office/drawing/2014/main" id="{6211E6A0-D6CC-4BE8-AB74-E965D28E9F21}"/>
              </a:ext>
            </a:extLst>
          </p:cNvPr>
          <p:cNvGrpSpPr/>
          <p:nvPr/>
        </p:nvGrpSpPr>
        <p:grpSpPr>
          <a:xfrm>
            <a:off x="8467237" y="4038562"/>
            <a:ext cx="2357365" cy="1114919"/>
            <a:chOff x="1082465" y="2404807"/>
            <a:chExt cx="2357365" cy="1114919"/>
          </a:xfrm>
        </p:grpSpPr>
        <p:sp>
          <p:nvSpPr>
            <p:cNvPr id="53" name="矩形 52">
              <a:extLst>
                <a:ext uri="{FF2B5EF4-FFF2-40B4-BE49-F238E27FC236}">
                  <a16:creationId xmlns="" xmlns:a16="http://schemas.microsoft.com/office/drawing/2014/main" id="{CA5BA8D1-5B1C-45C4-B36D-D1561BB5A664}"/>
                </a:ext>
              </a:extLst>
            </p:cNvPr>
            <p:cNvSpPr/>
            <p:nvPr/>
          </p:nvSpPr>
          <p:spPr>
            <a:xfrm>
              <a:off x="2306186"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4" name="矩形 53">
              <a:extLst>
                <a:ext uri="{FF2B5EF4-FFF2-40B4-BE49-F238E27FC236}">
                  <a16:creationId xmlns="" xmlns:a16="http://schemas.microsoft.com/office/drawing/2014/main" id="{D88D7CE0-81A2-448C-9644-82A4E8B06746}"/>
                </a:ext>
              </a:extLst>
            </p:cNvPr>
            <p:cNvSpPr/>
            <p:nvPr/>
          </p:nvSpPr>
          <p:spPr>
            <a:xfrm>
              <a:off x="1082465" y="2734896"/>
              <a:ext cx="2326283" cy="78483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55" name="组合 54">
            <a:extLst>
              <a:ext uri="{FF2B5EF4-FFF2-40B4-BE49-F238E27FC236}">
                <a16:creationId xmlns="" xmlns:a16="http://schemas.microsoft.com/office/drawing/2014/main" id="{DBAE98DA-E3C6-4789-9DF3-B51E5B5342D5}"/>
              </a:ext>
            </a:extLst>
          </p:cNvPr>
          <p:cNvGrpSpPr/>
          <p:nvPr/>
        </p:nvGrpSpPr>
        <p:grpSpPr>
          <a:xfrm>
            <a:off x="4890708" y="5162826"/>
            <a:ext cx="2326283" cy="1114919"/>
            <a:chOff x="1082465" y="2404807"/>
            <a:chExt cx="2326283" cy="1114919"/>
          </a:xfrm>
        </p:grpSpPr>
        <p:sp>
          <p:nvSpPr>
            <p:cNvPr id="56" name="矩形 55">
              <a:extLst>
                <a:ext uri="{FF2B5EF4-FFF2-40B4-BE49-F238E27FC236}">
                  <a16:creationId xmlns="" xmlns:a16="http://schemas.microsoft.com/office/drawing/2014/main" id="{58EBE51F-EAF4-400C-97C1-7C20B02308D7}"/>
                </a:ext>
              </a:extLst>
            </p:cNvPr>
            <p:cNvSpPr/>
            <p:nvPr/>
          </p:nvSpPr>
          <p:spPr>
            <a:xfrm>
              <a:off x="1678784" y="2404807"/>
              <a:ext cx="1133645"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7" name="矩形 56">
              <a:extLst>
                <a:ext uri="{FF2B5EF4-FFF2-40B4-BE49-F238E27FC236}">
                  <a16:creationId xmlns="" xmlns:a16="http://schemas.microsoft.com/office/drawing/2014/main" id="{6E7B260D-21CB-4BE2-8026-8F7B27ABB6A7}"/>
                </a:ext>
              </a:extLst>
            </p:cNvPr>
            <p:cNvSpPr/>
            <p:nvPr/>
          </p:nvSpPr>
          <p:spPr>
            <a:xfrm>
              <a:off x="1082465" y="2734896"/>
              <a:ext cx="2326283" cy="784830"/>
            </a:xfrm>
            <a:prstGeom prst="rect">
              <a:avLst/>
            </a:prstGeom>
          </p:spPr>
          <p:txBody>
            <a:bodyPr wrap="square">
              <a:spAutoFit/>
            </a:bodyPr>
            <a:lstStyle/>
            <a:p>
              <a:pPr algn="ct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7032605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 presetClass="entr" presetSubtype="4"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75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规划愿景</a:t>
            </a:r>
          </a:p>
        </p:txBody>
      </p:sp>
      <p:grpSp>
        <p:nvGrpSpPr>
          <p:cNvPr id="39" name="组合 38">
            <a:extLst>
              <a:ext uri="{FF2B5EF4-FFF2-40B4-BE49-F238E27FC236}">
                <a16:creationId xmlns="" xmlns:a16="http://schemas.microsoft.com/office/drawing/2014/main" id="{E7528533-3501-4911-94AF-7B020C0F099D}"/>
              </a:ext>
            </a:extLst>
          </p:cNvPr>
          <p:cNvGrpSpPr/>
          <p:nvPr/>
        </p:nvGrpSpPr>
        <p:grpSpPr>
          <a:xfrm>
            <a:off x="1171485" y="1540272"/>
            <a:ext cx="9646981" cy="4266966"/>
            <a:chOff x="1221044" y="1109834"/>
            <a:chExt cx="6601978" cy="2920128"/>
          </a:xfrm>
        </p:grpSpPr>
        <p:grpSp>
          <p:nvGrpSpPr>
            <p:cNvPr id="40" name="Group 39984">
              <a:extLst>
                <a:ext uri="{FF2B5EF4-FFF2-40B4-BE49-F238E27FC236}">
                  <a16:creationId xmlns="" xmlns:a16="http://schemas.microsoft.com/office/drawing/2014/main" id="{B084FC97-4E33-470F-81F4-CB5407602D77}"/>
                </a:ext>
              </a:extLst>
            </p:cNvPr>
            <p:cNvGrpSpPr/>
            <p:nvPr/>
          </p:nvGrpSpPr>
          <p:grpSpPr>
            <a:xfrm>
              <a:off x="2099853" y="1911395"/>
              <a:ext cx="5077320" cy="698127"/>
              <a:chOff x="0" y="0"/>
              <a:chExt cx="9201606" cy="1265211"/>
            </a:xfrm>
            <a:effectLst>
              <a:outerShdw blurRad="177800" dist="38100" dir="2700000" algn="tl" rotWithShape="0">
                <a:prstClr val="black">
                  <a:alpha val="30000"/>
                </a:prstClr>
              </a:outerShdw>
            </a:effectLst>
          </p:grpSpPr>
          <p:sp>
            <p:nvSpPr>
              <p:cNvPr id="75" name="Shape 39980">
                <a:extLst>
                  <a:ext uri="{FF2B5EF4-FFF2-40B4-BE49-F238E27FC236}">
                    <a16:creationId xmlns="" xmlns:a16="http://schemas.microsoft.com/office/drawing/2014/main" id="{E2738DBF-D87C-4B2F-A115-4F3BFB363C4D}"/>
                  </a:ext>
                </a:extLst>
              </p:cNvPr>
              <p:cNvSpPr/>
              <p:nvPr/>
            </p:nvSpPr>
            <p:spPr>
              <a:xfrm>
                <a:off x="0" y="484502"/>
                <a:ext cx="9201607" cy="780710"/>
              </a:xfrm>
              <a:custGeom>
                <a:avLst/>
                <a:gdLst/>
                <a:ahLst/>
                <a:cxnLst>
                  <a:cxn ang="0">
                    <a:pos x="wd2" y="hd2"/>
                  </a:cxn>
                  <a:cxn ang="5400000">
                    <a:pos x="wd2" y="hd2"/>
                  </a:cxn>
                  <a:cxn ang="10800000">
                    <a:pos x="wd2" y="hd2"/>
                  </a:cxn>
                  <a:cxn ang="16200000">
                    <a:pos x="wd2" y="hd2"/>
                  </a:cxn>
                </a:cxnLst>
                <a:rect l="0" t="0" r="r" b="b"/>
                <a:pathLst>
                  <a:path w="21600" h="21600" extrusionOk="0">
                    <a:moveTo>
                      <a:pt x="0" y="21476"/>
                    </a:moveTo>
                    <a:lnTo>
                      <a:pt x="0" y="0"/>
                    </a:lnTo>
                    <a:lnTo>
                      <a:pt x="21600" y="0"/>
                    </a:lnTo>
                    <a:lnTo>
                      <a:pt x="21600" y="21600"/>
                    </a:lnTo>
                  </a:path>
                </a:pathLst>
              </a:cu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i="0" u="none" strike="noStrike" kern="0" cap="none" spc="0" normalizeH="0" baseline="0" noProof="0" dirty="0">
                  <a:ln>
                    <a:noFill/>
                  </a:ln>
                  <a:solidFill>
                    <a:srgbClr val="000000"/>
                  </a:solidFill>
                  <a:effectLst/>
                  <a:uLnTx/>
                  <a:uFillTx/>
                  <a:cs typeface="+mn-ea"/>
                  <a:sym typeface="+mn-lt"/>
                </a:endParaRPr>
              </a:p>
            </p:txBody>
          </p:sp>
          <p:sp>
            <p:nvSpPr>
              <p:cNvPr id="76" name="Shape 39981">
                <a:extLst>
                  <a:ext uri="{FF2B5EF4-FFF2-40B4-BE49-F238E27FC236}">
                    <a16:creationId xmlns="" xmlns:a16="http://schemas.microsoft.com/office/drawing/2014/main" id="{4E4E8E61-E13F-40A3-8D48-67D2C412287E}"/>
                  </a:ext>
                </a:extLst>
              </p:cNvPr>
              <p:cNvSpPr/>
              <p:nvPr/>
            </p:nvSpPr>
            <p:spPr>
              <a:xfrm>
                <a:off x="4594453" y="0"/>
                <a:ext cx="1" cy="12632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i="0" u="none" strike="noStrike" kern="0" cap="none" spc="0" normalizeH="0" baseline="0" noProof="0" dirty="0">
                  <a:ln>
                    <a:noFill/>
                  </a:ln>
                  <a:solidFill>
                    <a:srgbClr val="000000"/>
                  </a:solidFill>
                  <a:effectLst/>
                  <a:uLnTx/>
                  <a:uFillTx/>
                  <a:cs typeface="+mn-ea"/>
                  <a:sym typeface="+mn-lt"/>
                </a:endParaRPr>
              </a:p>
            </p:txBody>
          </p:sp>
          <p:sp>
            <p:nvSpPr>
              <p:cNvPr id="77" name="Shape 39982">
                <a:extLst>
                  <a:ext uri="{FF2B5EF4-FFF2-40B4-BE49-F238E27FC236}">
                    <a16:creationId xmlns="" xmlns:a16="http://schemas.microsoft.com/office/drawing/2014/main" id="{FAD7CB13-EEB9-44AB-8E63-BEB2DA77914C}"/>
                  </a:ext>
                </a:extLst>
              </p:cNvPr>
              <p:cNvSpPr/>
              <p:nvPr/>
            </p:nvSpPr>
            <p:spPr>
              <a:xfrm>
                <a:off x="2295753" y="482600"/>
                <a:ext cx="1" cy="7806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i="0" u="none" strike="noStrike" kern="0" cap="none" spc="0" normalizeH="0" baseline="0" noProof="0" dirty="0">
                  <a:ln>
                    <a:noFill/>
                  </a:ln>
                  <a:solidFill>
                    <a:srgbClr val="000000"/>
                  </a:solidFill>
                  <a:effectLst/>
                  <a:uLnTx/>
                  <a:uFillTx/>
                  <a:cs typeface="+mn-ea"/>
                  <a:sym typeface="+mn-lt"/>
                </a:endParaRPr>
              </a:p>
            </p:txBody>
          </p:sp>
          <p:sp>
            <p:nvSpPr>
              <p:cNvPr id="78" name="Shape 39983">
                <a:extLst>
                  <a:ext uri="{FF2B5EF4-FFF2-40B4-BE49-F238E27FC236}">
                    <a16:creationId xmlns="" xmlns:a16="http://schemas.microsoft.com/office/drawing/2014/main" id="{80E773FC-47C5-4BAE-90AE-65751F5186C7}"/>
                  </a:ext>
                </a:extLst>
              </p:cNvPr>
              <p:cNvSpPr/>
              <p:nvPr/>
            </p:nvSpPr>
            <p:spPr>
              <a:xfrm>
                <a:off x="6893152" y="482600"/>
                <a:ext cx="1" cy="7806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i="0" u="none" strike="noStrike" kern="0" cap="none" spc="0" normalizeH="0" baseline="0" noProof="0" dirty="0">
                  <a:ln>
                    <a:noFill/>
                  </a:ln>
                  <a:solidFill>
                    <a:srgbClr val="000000"/>
                  </a:solidFill>
                  <a:effectLst/>
                  <a:uLnTx/>
                  <a:uFillTx/>
                  <a:cs typeface="+mn-ea"/>
                  <a:sym typeface="+mn-lt"/>
                </a:endParaRPr>
              </a:p>
            </p:txBody>
          </p:sp>
        </p:grpSp>
        <p:grpSp>
          <p:nvGrpSpPr>
            <p:cNvPr id="41" name="Group 39961">
              <a:extLst>
                <a:ext uri="{FF2B5EF4-FFF2-40B4-BE49-F238E27FC236}">
                  <a16:creationId xmlns="" xmlns:a16="http://schemas.microsoft.com/office/drawing/2014/main" id="{245B80D2-8F7C-48BA-9192-ECD830D1A34C}"/>
                </a:ext>
              </a:extLst>
            </p:cNvPr>
            <p:cNvGrpSpPr/>
            <p:nvPr/>
          </p:nvGrpSpPr>
          <p:grpSpPr>
            <a:xfrm>
              <a:off x="4109433" y="1109834"/>
              <a:ext cx="1051153" cy="811591"/>
              <a:chOff x="0" y="0"/>
              <a:chExt cx="1905000" cy="1470841"/>
            </a:xfrm>
            <a:solidFill>
              <a:srgbClr val="1E74AE"/>
            </a:solidFill>
            <a:effectLst>
              <a:outerShdw blurRad="177800" dist="38100" dir="2700000" algn="tl" rotWithShape="0">
                <a:prstClr val="black">
                  <a:alpha val="30000"/>
                </a:prstClr>
              </a:outerShdw>
            </a:effectLst>
          </p:grpSpPr>
          <p:sp>
            <p:nvSpPr>
              <p:cNvPr id="73" name="Shape 39959">
                <a:extLst>
                  <a:ext uri="{FF2B5EF4-FFF2-40B4-BE49-F238E27FC236}">
                    <a16:creationId xmlns="" xmlns:a16="http://schemas.microsoft.com/office/drawing/2014/main" id="{53EA24AF-87C1-4A11-93E2-D927DABFEA28}"/>
                  </a:ext>
                </a:extLst>
              </p:cNvPr>
              <p:cNvSpPr/>
              <p:nvPr/>
            </p:nvSpPr>
            <p:spPr>
              <a:xfrm>
                <a:off x="139091" y="0"/>
                <a:ext cx="1626818" cy="274952"/>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74" name="Shape 39960">
                <a:extLst>
                  <a:ext uri="{FF2B5EF4-FFF2-40B4-BE49-F238E27FC236}">
                    <a16:creationId xmlns="" xmlns:a16="http://schemas.microsoft.com/office/drawing/2014/main" id="{6D36C46A-8D6F-4E64-9E38-AA8337227133}"/>
                  </a:ext>
                </a:extLst>
              </p:cNvPr>
              <p:cNvSpPr/>
              <p:nvPr/>
            </p:nvSpPr>
            <p:spPr>
              <a:xfrm>
                <a:off x="-1" y="265225"/>
                <a:ext cx="1905002" cy="1205617"/>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sp>
          <p:nvSpPr>
            <p:cNvPr id="42" name="标题 20">
              <a:extLst>
                <a:ext uri="{FF2B5EF4-FFF2-40B4-BE49-F238E27FC236}">
                  <a16:creationId xmlns="" xmlns:a16="http://schemas.microsoft.com/office/drawing/2014/main" id="{930B6F50-F463-48F4-AB6A-FA9B3C57D011}"/>
                </a:ext>
              </a:extLst>
            </p:cNvPr>
            <p:cNvSpPr txBox="1">
              <a:spLocks/>
            </p:cNvSpPr>
            <p:nvPr/>
          </p:nvSpPr>
          <p:spPr bwMode="auto">
            <a:xfrm>
              <a:off x="4433403" y="1397393"/>
              <a:ext cx="37704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pPr algn="ctr" fontAlgn="base">
                <a:spcBef>
                  <a:spcPct val="0"/>
                </a:spcBef>
                <a:spcAft>
                  <a:spcPct val="0"/>
                </a:spcAft>
              </a:pPr>
              <a:r>
                <a:rPr lang="zh-CN" altLang="en-US" sz="1600" dirty="0">
                  <a:solidFill>
                    <a:schemeClr val="bg1"/>
                  </a:solidFill>
                  <a:latin typeface="+mn-lt"/>
                  <a:ea typeface="+mn-ea"/>
                  <a:cs typeface="+mn-ea"/>
                  <a:sym typeface="+mn-lt"/>
                </a:rPr>
                <a:t>添加标题</a:t>
              </a:r>
              <a:endParaRPr lang="en-US" altLang="zh-CN" sz="1600" dirty="0">
                <a:solidFill>
                  <a:schemeClr val="bg1"/>
                </a:solidFill>
                <a:latin typeface="+mn-lt"/>
                <a:ea typeface="+mn-ea"/>
                <a:cs typeface="+mn-ea"/>
                <a:sym typeface="+mn-lt"/>
              </a:endParaRPr>
            </a:p>
          </p:txBody>
        </p:sp>
        <p:grpSp>
          <p:nvGrpSpPr>
            <p:cNvPr id="43" name="Group 39966">
              <a:extLst>
                <a:ext uri="{FF2B5EF4-FFF2-40B4-BE49-F238E27FC236}">
                  <a16:creationId xmlns="" xmlns:a16="http://schemas.microsoft.com/office/drawing/2014/main" id="{57E46743-E8B2-410C-8858-B4C5DA5CBC99}"/>
                </a:ext>
              </a:extLst>
            </p:cNvPr>
            <p:cNvGrpSpPr/>
            <p:nvPr/>
          </p:nvGrpSpPr>
          <p:grpSpPr>
            <a:xfrm>
              <a:off x="1747842"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71" name="Shape 39964">
                <a:extLst>
                  <a:ext uri="{FF2B5EF4-FFF2-40B4-BE49-F238E27FC236}">
                    <a16:creationId xmlns="" xmlns:a16="http://schemas.microsoft.com/office/drawing/2014/main" id="{116025DF-DDB2-4EB1-AA12-8C61CBB24145}"/>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72" name="Shape 39965">
                <a:extLst>
                  <a:ext uri="{FF2B5EF4-FFF2-40B4-BE49-F238E27FC236}">
                    <a16:creationId xmlns="" xmlns:a16="http://schemas.microsoft.com/office/drawing/2014/main" id="{5052F63A-8C50-4F6C-8D65-A3EC8E56B11A}"/>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44" name="Group 39969">
              <a:extLst>
                <a:ext uri="{FF2B5EF4-FFF2-40B4-BE49-F238E27FC236}">
                  <a16:creationId xmlns="" xmlns:a16="http://schemas.microsoft.com/office/drawing/2014/main" id="{BBF219A8-58B8-41DB-B2D1-9D88A4BF18A7}"/>
                </a:ext>
              </a:extLst>
            </p:cNvPr>
            <p:cNvGrpSpPr/>
            <p:nvPr/>
          </p:nvGrpSpPr>
          <p:grpSpPr>
            <a:xfrm>
              <a:off x="4284624"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69" name="Shape 39967">
                <a:extLst>
                  <a:ext uri="{FF2B5EF4-FFF2-40B4-BE49-F238E27FC236}">
                    <a16:creationId xmlns="" xmlns:a16="http://schemas.microsoft.com/office/drawing/2014/main" id="{6E645279-0126-4857-B2E4-746A843645F6}"/>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70" name="Shape 39968">
                <a:extLst>
                  <a:ext uri="{FF2B5EF4-FFF2-40B4-BE49-F238E27FC236}">
                    <a16:creationId xmlns="" xmlns:a16="http://schemas.microsoft.com/office/drawing/2014/main" id="{40CD2359-5510-4EDA-BA82-14110CD3D322}"/>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45" name="Group 39972">
              <a:extLst>
                <a:ext uri="{FF2B5EF4-FFF2-40B4-BE49-F238E27FC236}">
                  <a16:creationId xmlns="" xmlns:a16="http://schemas.microsoft.com/office/drawing/2014/main" id="{A708B7C0-C513-49EE-B9A0-33835FBA5EA9}"/>
                </a:ext>
              </a:extLst>
            </p:cNvPr>
            <p:cNvGrpSpPr/>
            <p:nvPr/>
          </p:nvGrpSpPr>
          <p:grpSpPr>
            <a:xfrm>
              <a:off x="3016233" y="2461734"/>
              <a:ext cx="700769" cy="541062"/>
              <a:chOff x="0" y="0"/>
              <a:chExt cx="1270000" cy="980561"/>
            </a:xfrm>
            <a:solidFill>
              <a:srgbClr val="FF9216"/>
            </a:solidFill>
            <a:effectLst>
              <a:outerShdw blurRad="177800" dist="38100" dir="2700000" algn="tl" rotWithShape="0">
                <a:prstClr val="black">
                  <a:alpha val="30000"/>
                </a:prstClr>
              </a:outerShdw>
            </a:effectLst>
          </p:grpSpPr>
          <p:sp>
            <p:nvSpPr>
              <p:cNvPr id="67" name="Shape 39970">
                <a:extLst>
                  <a:ext uri="{FF2B5EF4-FFF2-40B4-BE49-F238E27FC236}">
                    <a16:creationId xmlns="" xmlns:a16="http://schemas.microsoft.com/office/drawing/2014/main" id="{4373A491-625F-46D4-BAF5-4E98422C0A3C}"/>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68" name="Shape 39971">
                <a:extLst>
                  <a:ext uri="{FF2B5EF4-FFF2-40B4-BE49-F238E27FC236}">
                    <a16:creationId xmlns="" xmlns:a16="http://schemas.microsoft.com/office/drawing/2014/main" id="{FE118C17-28CC-40D4-8E77-FE6AB4B9EFA5}"/>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46" name="Group 39975">
              <a:extLst>
                <a:ext uri="{FF2B5EF4-FFF2-40B4-BE49-F238E27FC236}">
                  <a16:creationId xmlns="" xmlns:a16="http://schemas.microsoft.com/office/drawing/2014/main" id="{1A14CF43-FEC4-4AC4-A4CA-84B32A97D657}"/>
                </a:ext>
              </a:extLst>
            </p:cNvPr>
            <p:cNvGrpSpPr/>
            <p:nvPr/>
          </p:nvGrpSpPr>
          <p:grpSpPr>
            <a:xfrm>
              <a:off x="6821406"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65" name="Shape 39973">
                <a:extLst>
                  <a:ext uri="{FF2B5EF4-FFF2-40B4-BE49-F238E27FC236}">
                    <a16:creationId xmlns="" xmlns:a16="http://schemas.microsoft.com/office/drawing/2014/main" id="{F0046381-6429-4591-BA62-0C9A6439AB0A}"/>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66" name="Shape 39974">
                <a:extLst>
                  <a:ext uri="{FF2B5EF4-FFF2-40B4-BE49-F238E27FC236}">
                    <a16:creationId xmlns="" xmlns:a16="http://schemas.microsoft.com/office/drawing/2014/main" id="{52AF470F-F5B2-4EC1-97E2-06E36318ED03}"/>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47" name="Group 39978">
              <a:extLst>
                <a:ext uri="{FF2B5EF4-FFF2-40B4-BE49-F238E27FC236}">
                  <a16:creationId xmlns="" xmlns:a16="http://schemas.microsoft.com/office/drawing/2014/main" id="{F8982EE6-C233-48CF-93E7-4DA7D771B074}"/>
                </a:ext>
              </a:extLst>
            </p:cNvPr>
            <p:cNvGrpSpPr/>
            <p:nvPr/>
          </p:nvGrpSpPr>
          <p:grpSpPr>
            <a:xfrm>
              <a:off x="5553015" y="2461734"/>
              <a:ext cx="700769" cy="541062"/>
              <a:chOff x="0" y="0"/>
              <a:chExt cx="1270000" cy="980561"/>
            </a:xfrm>
            <a:solidFill>
              <a:srgbClr val="FF9216"/>
            </a:solidFill>
            <a:effectLst>
              <a:outerShdw blurRad="177800" dist="38100" dir="2700000" algn="tl" rotWithShape="0">
                <a:prstClr val="black">
                  <a:alpha val="30000"/>
                </a:prstClr>
              </a:outerShdw>
            </a:effectLst>
          </p:grpSpPr>
          <p:sp>
            <p:nvSpPr>
              <p:cNvPr id="63" name="Shape 39976">
                <a:extLst>
                  <a:ext uri="{FF2B5EF4-FFF2-40B4-BE49-F238E27FC236}">
                    <a16:creationId xmlns="" xmlns:a16="http://schemas.microsoft.com/office/drawing/2014/main" id="{1CF1E0CB-1E89-4352-95E7-DBB711324970}"/>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64" name="Shape 39977">
                <a:extLst>
                  <a:ext uri="{FF2B5EF4-FFF2-40B4-BE49-F238E27FC236}">
                    <a16:creationId xmlns="" xmlns:a16="http://schemas.microsoft.com/office/drawing/2014/main" id="{48AEAEAE-BCDA-419F-BCC7-569C3E8965EC}"/>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sp>
          <p:nvSpPr>
            <p:cNvPr id="48" name="文本框 25">
              <a:extLst>
                <a:ext uri="{FF2B5EF4-FFF2-40B4-BE49-F238E27FC236}">
                  <a16:creationId xmlns="" xmlns:a16="http://schemas.microsoft.com/office/drawing/2014/main" id="{5F4A0945-D0A9-4845-9364-553B5863DD4C}"/>
                </a:ext>
              </a:extLst>
            </p:cNvPr>
            <p:cNvSpPr txBox="1"/>
            <p:nvPr/>
          </p:nvSpPr>
          <p:spPr>
            <a:xfrm>
              <a:off x="1723117" y="2591111"/>
              <a:ext cx="750218" cy="268559"/>
            </a:xfrm>
            <a:prstGeom prst="rect">
              <a:avLst/>
            </a:prstGeom>
            <a:noFill/>
            <a:effectLst>
              <a:outerShdw blurRad="177800" dist="38100" dir="2700000" algn="tl" rotWithShape="0">
                <a:prstClr val="black">
                  <a:alpha val="30000"/>
                </a:prstClr>
              </a:outerShdw>
            </a:effectLst>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01</a:t>
              </a:r>
              <a:endParaRPr lang="zh-CN" altLang="en-US" sz="2100" kern="0" dirty="0">
                <a:solidFill>
                  <a:sysClr val="window" lastClr="FFFFFF"/>
                </a:solidFill>
                <a:cs typeface="+mn-ea"/>
                <a:sym typeface="+mn-lt"/>
              </a:endParaRPr>
            </a:p>
          </p:txBody>
        </p:sp>
        <p:sp>
          <p:nvSpPr>
            <p:cNvPr id="49" name="文本框 25">
              <a:extLst>
                <a:ext uri="{FF2B5EF4-FFF2-40B4-BE49-F238E27FC236}">
                  <a16:creationId xmlns="" xmlns:a16="http://schemas.microsoft.com/office/drawing/2014/main" id="{073B3C26-126E-401A-AD37-36338814B2C5}"/>
                </a:ext>
              </a:extLst>
            </p:cNvPr>
            <p:cNvSpPr txBox="1"/>
            <p:nvPr/>
          </p:nvSpPr>
          <p:spPr>
            <a:xfrm>
              <a:off x="2982175"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02</a:t>
              </a:r>
              <a:endParaRPr lang="zh-CN" altLang="en-US" sz="2100" kern="0" dirty="0">
                <a:solidFill>
                  <a:sysClr val="window" lastClr="FFFFFF"/>
                </a:solidFill>
                <a:cs typeface="+mn-ea"/>
                <a:sym typeface="+mn-lt"/>
              </a:endParaRPr>
            </a:p>
          </p:txBody>
        </p:sp>
        <p:sp>
          <p:nvSpPr>
            <p:cNvPr id="50" name="文本框 25">
              <a:extLst>
                <a:ext uri="{FF2B5EF4-FFF2-40B4-BE49-F238E27FC236}">
                  <a16:creationId xmlns="" xmlns:a16="http://schemas.microsoft.com/office/drawing/2014/main" id="{6501B886-922D-4977-A3C5-230AA3A55582}"/>
                </a:ext>
              </a:extLst>
            </p:cNvPr>
            <p:cNvSpPr txBox="1"/>
            <p:nvPr/>
          </p:nvSpPr>
          <p:spPr>
            <a:xfrm>
              <a:off x="4276403"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03</a:t>
              </a:r>
              <a:endParaRPr lang="zh-CN" altLang="en-US" sz="2100" kern="0" dirty="0">
                <a:solidFill>
                  <a:sysClr val="window" lastClr="FFFFFF"/>
                </a:solidFill>
                <a:cs typeface="+mn-ea"/>
                <a:sym typeface="+mn-lt"/>
              </a:endParaRPr>
            </a:p>
          </p:txBody>
        </p:sp>
        <p:sp>
          <p:nvSpPr>
            <p:cNvPr id="51" name="文本框 25">
              <a:extLst>
                <a:ext uri="{FF2B5EF4-FFF2-40B4-BE49-F238E27FC236}">
                  <a16:creationId xmlns="" xmlns:a16="http://schemas.microsoft.com/office/drawing/2014/main" id="{5ECA6329-FAC9-4294-B609-F2AA66687FC8}"/>
                </a:ext>
              </a:extLst>
            </p:cNvPr>
            <p:cNvSpPr txBox="1"/>
            <p:nvPr/>
          </p:nvSpPr>
          <p:spPr>
            <a:xfrm>
              <a:off x="5520524" y="2587369"/>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04</a:t>
              </a:r>
              <a:endParaRPr lang="zh-CN" altLang="en-US" sz="2100" kern="0" dirty="0">
                <a:solidFill>
                  <a:sysClr val="window" lastClr="FFFFFF"/>
                </a:solidFill>
                <a:cs typeface="+mn-ea"/>
                <a:sym typeface="+mn-lt"/>
              </a:endParaRPr>
            </a:p>
          </p:txBody>
        </p:sp>
        <p:sp>
          <p:nvSpPr>
            <p:cNvPr id="52" name="文本框 25">
              <a:extLst>
                <a:ext uri="{FF2B5EF4-FFF2-40B4-BE49-F238E27FC236}">
                  <a16:creationId xmlns="" xmlns:a16="http://schemas.microsoft.com/office/drawing/2014/main" id="{2BBF6F4E-65B8-4CAD-A963-4C135FF2F5A6}"/>
                </a:ext>
              </a:extLst>
            </p:cNvPr>
            <p:cNvSpPr txBox="1"/>
            <p:nvPr/>
          </p:nvSpPr>
          <p:spPr>
            <a:xfrm>
              <a:off x="6822656"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05</a:t>
              </a:r>
              <a:endParaRPr lang="zh-CN" altLang="en-US" sz="2100" kern="0" dirty="0">
                <a:solidFill>
                  <a:sysClr val="window" lastClr="FFFFFF"/>
                </a:solidFill>
                <a:cs typeface="+mn-ea"/>
                <a:sym typeface="+mn-lt"/>
              </a:endParaRPr>
            </a:p>
          </p:txBody>
        </p:sp>
        <p:sp>
          <p:nvSpPr>
            <p:cNvPr id="53" name="TextBox 30">
              <a:extLst>
                <a:ext uri="{FF2B5EF4-FFF2-40B4-BE49-F238E27FC236}">
                  <a16:creationId xmlns="" xmlns:a16="http://schemas.microsoft.com/office/drawing/2014/main" id="{A80CEEDF-A21B-4CD5-9236-3AF90C4E1D7A}"/>
                </a:ext>
              </a:extLst>
            </p:cNvPr>
            <p:cNvSpPr txBox="1"/>
            <p:nvPr/>
          </p:nvSpPr>
          <p:spPr>
            <a:xfrm>
              <a:off x="1221044" y="3116188"/>
              <a:ext cx="1565650" cy="147441"/>
            </a:xfrm>
            <a:prstGeom prst="rect">
              <a:avLst/>
            </a:prstGeom>
            <a:noFill/>
          </p:spPr>
          <p:txBody>
            <a:bodyPr wrap="square" lIns="0" tIns="0" rIns="0" bIns="0" rtlCol="0">
              <a:spAutoFit/>
            </a:bodyPr>
            <a:lstStyle/>
            <a:p>
              <a:pPr algn="ctr" fontAlgn="base">
                <a:spcBef>
                  <a:spcPct val="0"/>
                </a:spcBef>
                <a:spcAft>
                  <a:spcPct val="0"/>
                </a:spcAft>
              </a:pPr>
              <a:r>
                <a:rPr lang="zh-CN" altLang="en-US" sz="1400" dirty="0">
                  <a:solidFill>
                    <a:srgbClr val="000000">
                      <a:lumMod val="75000"/>
                      <a:lumOff val="25000"/>
                    </a:srgbClr>
                  </a:solidFill>
                  <a:cs typeface="+mn-ea"/>
                  <a:sym typeface="+mn-lt"/>
                </a:rPr>
                <a:t>添加标题</a:t>
              </a:r>
              <a:endParaRPr lang="en-US" altLang="zh-CN" sz="1400" dirty="0">
                <a:solidFill>
                  <a:srgbClr val="000000">
                    <a:lumMod val="75000"/>
                    <a:lumOff val="25000"/>
                  </a:srgbClr>
                </a:solidFill>
                <a:cs typeface="+mn-ea"/>
                <a:sym typeface="+mn-lt"/>
              </a:endParaRPr>
            </a:p>
          </p:txBody>
        </p:sp>
        <p:sp>
          <p:nvSpPr>
            <p:cNvPr id="54" name="TextBox 30">
              <a:extLst>
                <a:ext uri="{FF2B5EF4-FFF2-40B4-BE49-F238E27FC236}">
                  <a16:creationId xmlns="" xmlns:a16="http://schemas.microsoft.com/office/drawing/2014/main" id="{E3DCA2F4-0D0A-4A15-85B4-8E9CEE48756C}"/>
                </a:ext>
              </a:extLst>
            </p:cNvPr>
            <p:cNvSpPr txBox="1"/>
            <p:nvPr/>
          </p:nvSpPr>
          <p:spPr>
            <a:xfrm>
              <a:off x="2782868" y="3116188"/>
              <a:ext cx="1127814"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0" dirty="0">
                  <a:solidFill>
                    <a:srgbClr val="000000">
                      <a:lumMod val="75000"/>
                      <a:lumOff val="25000"/>
                    </a:srgbClr>
                  </a:solidFill>
                  <a:latin typeface="+mn-lt"/>
                  <a:ea typeface="+mn-ea"/>
                  <a:cs typeface="+mn-ea"/>
                  <a:sym typeface="+mn-lt"/>
                </a:rPr>
                <a:t>添加标题</a:t>
              </a:r>
              <a:endParaRPr lang="en-US" altLang="zh-CN" sz="1400" b="0" dirty="0">
                <a:solidFill>
                  <a:srgbClr val="000000">
                    <a:lumMod val="75000"/>
                    <a:lumOff val="25000"/>
                  </a:srgbClr>
                </a:solidFill>
                <a:latin typeface="+mn-lt"/>
                <a:ea typeface="+mn-ea"/>
                <a:cs typeface="+mn-ea"/>
                <a:sym typeface="+mn-lt"/>
              </a:endParaRPr>
            </a:p>
          </p:txBody>
        </p:sp>
        <p:sp>
          <p:nvSpPr>
            <p:cNvPr id="55" name="TextBox 30">
              <a:extLst>
                <a:ext uri="{FF2B5EF4-FFF2-40B4-BE49-F238E27FC236}">
                  <a16:creationId xmlns="" xmlns:a16="http://schemas.microsoft.com/office/drawing/2014/main" id="{9E1615E1-188C-4211-A6AA-1AF21A6DA925}"/>
                </a:ext>
              </a:extLst>
            </p:cNvPr>
            <p:cNvSpPr txBox="1"/>
            <p:nvPr/>
          </p:nvSpPr>
          <p:spPr>
            <a:xfrm>
              <a:off x="4024483" y="3116188"/>
              <a:ext cx="1134649"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0" dirty="0">
                  <a:solidFill>
                    <a:srgbClr val="000000">
                      <a:lumMod val="75000"/>
                      <a:lumOff val="25000"/>
                    </a:srgbClr>
                  </a:solidFill>
                  <a:latin typeface="+mn-lt"/>
                  <a:ea typeface="+mn-ea"/>
                  <a:cs typeface="+mn-ea"/>
                  <a:sym typeface="+mn-lt"/>
                </a:rPr>
                <a:t>添加标题</a:t>
              </a:r>
              <a:endParaRPr lang="en-US" altLang="zh-CN" sz="1400" b="0" dirty="0">
                <a:solidFill>
                  <a:srgbClr val="000000">
                    <a:lumMod val="75000"/>
                    <a:lumOff val="25000"/>
                  </a:srgbClr>
                </a:solidFill>
                <a:latin typeface="+mn-lt"/>
                <a:ea typeface="+mn-ea"/>
                <a:cs typeface="+mn-ea"/>
                <a:sym typeface="+mn-lt"/>
              </a:endParaRPr>
            </a:p>
          </p:txBody>
        </p:sp>
        <p:sp>
          <p:nvSpPr>
            <p:cNvPr id="56" name="TextBox 30">
              <a:extLst>
                <a:ext uri="{FF2B5EF4-FFF2-40B4-BE49-F238E27FC236}">
                  <a16:creationId xmlns="" xmlns:a16="http://schemas.microsoft.com/office/drawing/2014/main" id="{13678356-A956-4826-882E-7AE1DAE31CAF}"/>
                </a:ext>
              </a:extLst>
            </p:cNvPr>
            <p:cNvSpPr txBox="1"/>
            <p:nvPr/>
          </p:nvSpPr>
          <p:spPr>
            <a:xfrm>
              <a:off x="5303148" y="3116188"/>
              <a:ext cx="1248012"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0" dirty="0">
                  <a:solidFill>
                    <a:srgbClr val="000000">
                      <a:lumMod val="75000"/>
                      <a:lumOff val="25000"/>
                    </a:srgbClr>
                  </a:solidFill>
                  <a:latin typeface="+mn-lt"/>
                  <a:ea typeface="+mn-ea"/>
                  <a:cs typeface="+mn-ea"/>
                  <a:sym typeface="+mn-lt"/>
                </a:rPr>
                <a:t>添加标题</a:t>
              </a:r>
              <a:endParaRPr lang="en-US" altLang="zh-CN" sz="1400" b="0" dirty="0">
                <a:solidFill>
                  <a:srgbClr val="000000">
                    <a:lumMod val="75000"/>
                    <a:lumOff val="25000"/>
                  </a:srgbClr>
                </a:solidFill>
                <a:latin typeface="+mn-lt"/>
                <a:ea typeface="+mn-ea"/>
                <a:cs typeface="+mn-ea"/>
                <a:sym typeface="+mn-lt"/>
              </a:endParaRPr>
            </a:p>
          </p:txBody>
        </p:sp>
        <p:sp>
          <p:nvSpPr>
            <p:cNvPr id="57" name="TextBox 30">
              <a:extLst>
                <a:ext uri="{FF2B5EF4-FFF2-40B4-BE49-F238E27FC236}">
                  <a16:creationId xmlns="" xmlns:a16="http://schemas.microsoft.com/office/drawing/2014/main" id="{822FE96A-DD45-4066-B50F-15EAA9DC2EE7}"/>
                </a:ext>
              </a:extLst>
            </p:cNvPr>
            <p:cNvSpPr txBox="1"/>
            <p:nvPr/>
          </p:nvSpPr>
          <p:spPr>
            <a:xfrm>
              <a:off x="6664961" y="3116188"/>
              <a:ext cx="1110335"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0" dirty="0">
                  <a:solidFill>
                    <a:srgbClr val="000000">
                      <a:lumMod val="75000"/>
                      <a:lumOff val="25000"/>
                    </a:srgbClr>
                  </a:solidFill>
                  <a:latin typeface="+mn-lt"/>
                  <a:ea typeface="+mn-ea"/>
                  <a:cs typeface="+mn-ea"/>
                  <a:sym typeface="+mn-lt"/>
                </a:rPr>
                <a:t>添加标题</a:t>
              </a:r>
              <a:endParaRPr lang="en-US" altLang="zh-CN" sz="1400" b="0" dirty="0">
                <a:solidFill>
                  <a:srgbClr val="000000">
                    <a:lumMod val="75000"/>
                    <a:lumOff val="25000"/>
                  </a:srgbClr>
                </a:solidFill>
                <a:latin typeface="+mn-lt"/>
                <a:ea typeface="+mn-ea"/>
                <a:cs typeface="+mn-ea"/>
                <a:sym typeface="+mn-lt"/>
              </a:endParaRPr>
            </a:p>
          </p:txBody>
        </p:sp>
        <p:sp>
          <p:nvSpPr>
            <p:cNvPr id="58" name="矩形 27">
              <a:extLst>
                <a:ext uri="{FF2B5EF4-FFF2-40B4-BE49-F238E27FC236}">
                  <a16:creationId xmlns="" xmlns:a16="http://schemas.microsoft.com/office/drawing/2014/main" id="{BAF938AD-6EB7-41D2-8397-E30DDCD78FE6}"/>
                </a:ext>
              </a:extLst>
            </p:cNvPr>
            <p:cNvSpPr>
              <a:spLocks noChangeArrowheads="1"/>
            </p:cNvSpPr>
            <p:nvPr/>
          </p:nvSpPr>
          <p:spPr bwMode="auto">
            <a:xfrm>
              <a:off x="1435664"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此处添加详细文本描述，建议与标题相关简洁生动。此处添加详细文本描述</a:t>
              </a:r>
            </a:p>
          </p:txBody>
        </p:sp>
        <p:sp>
          <p:nvSpPr>
            <p:cNvPr id="59" name="矩形 27">
              <a:extLst>
                <a:ext uri="{FF2B5EF4-FFF2-40B4-BE49-F238E27FC236}">
                  <a16:creationId xmlns="" xmlns:a16="http://schemas.microsoft.com/office/drawing/2014/main" id="{D2B59383-2B1D-4441-B049-55D118F6F2E5}"/>
                </a:ext>
              </a:extLst>
            </p:cNvPr>
            <p:cNvSpPr>
              <a:spLocks noChangeArrowheads="1"/>
            </p:cNvSpPr>
            <p:nvPr/>
          </p:nvSpPr>
          <p:spPr bwMode="auto">
            <a:xfrm>
              <a:off x="2797739"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此处添加详细文本描述，建议与标题相关并符合整体语言添加详细文本描述</a:t>
              </a:r>
            </a:p>
          </p:txBody>
        </p:sp>
        <p:sp>
          <p:nvSpPr>
            <p:cNvPr id="60" name="矩形 27">
              <a:extLst>
                <a:ext uri="{FF2B5EF4-FFF2-40B4-BE49-F238E27FC236}">
                  <a16:creationId xmlns="" xmlns:a16="http://schemas.microsoft.com/office/drawing/2014/main" id="{B6506EA1-249B-470D-9139-9A8EB2667F86}"/>
                </a:ext>
              </a:extLst>
            </p:cNvPr>
            <p:cNvSpPr>
              <a:spLocks noChangeArrowheads="1"/>
            </p:cNvSpPr>
            <p:nvPr/>
          </p:nvSpPr>
          <p:spPr bwMode="auto">
            <a:xfrm>
              <a:off x="4069055"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此处添加详细文本描述，建议与标题相关简洁生动。此处添加详细文本描述</a:t>
              </a:r>
            </a:p>
          </p:txBody>
        </p:sp>
        <p:sp>
          <p:nvSpPr>
            <p:cNvPr id="61" name="矩形 27">
              <a:extLst>
                <a:ext uri="{FF2B5EF4-FFF2-40B4-BE49-F238E27FC236}">
                  <a16:creationId xmlns="" xmlns:a16="http://schemas.microsoft.com/office/drawing/2014/main" id="{E5AEBD4A-CFCA-489D-8F86-156D1CEA4015}"/>
                </a:ext>
              </a:extLst>
            </p:cNvPr>
            <p:cNvSpPr>
              <a:spLocks noChangeArrowheads="1"/>
            </p:cNvSpPr>
            <p:nvPr/>
          </p:nvSpPr>
          <p:spPr bwMode="auto">
            <a:xfrm>
              <a:off x="5387323" y="3508648"/>
              <a:ext cx="1163837"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此处添加详细文本描述，建议与标题相关并简洁生动。此处添加详细文本描述</a:t>
              </a:r>
            </a:p>
          </p:txBody>
        </p:sp>
        <p:sp>
          <p:nvSpPr>
            <p:cNvPr id="62" name="矩形 27">
              <a:extLst>
                <a:ext uri="{FF2B5EF4-FFF2-40B4-BE49-F238E27FC236}">
                  <a16:creationId xmlns="" xmlns:a16="http://schemas.microsoft.com/office/drawing/2014/main" id="{6C186AA0-65D4-4B11-8788-8A3F62FA6201}"/>
                </a:ext>
              </a:extLst>
            </p:cNvPr>
            <p:cNvSpPr>
              <a:spLocks noChangeArrowheads="1"/>
            </p:cNvSpPr>
            <p:nvPr/>
          </p:nvSpPr>
          <p:spPr bwMode="auto">
            <a:xfrm>
              <a:off x="6692248"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此处添加详细文本描述，语言描述尽量简洁生动。此处添加详细文本描述</a:t>
              </a:r>
            </a:p>
          </p:txBody>
        </p:sp>
      </p:grpSp>
    </p:spTree>
    <p:extLst>
      <p:ext uri="{BB962C8B-B14F-4D97-AF65-F5344CB8AC3E}">
        <p14:creationId xmlns:p14="http://schemas.microsoft.com/office/powerpoint/2010/main" val="20284300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规划愿景</a:t>
            </a:r>
          </a:p>
        </p:txBody>
      </p:sp>
      <p:grpSp>
        <p:nvGrpSpPr>
          <p:cNvPr id="39" name="组合 38">
            <a:extLst>
              <a:ext uri="{FF2B5EF4-FFF2-40B4-BE49-F238E27FC236}">
                <a16:creationId xmlns="" xmlns:a16="http://schemas.microsoft.com/office/drawing/2014/main" id="{F1513410-93AB-4FAB-9D44-5AD863FC6A65}"/>
              </a:ext>
            </a:extLst>
          </p:cNvPr>
          <p:cNvGrpSpPr/>
          <p:nvPr/>
        </p:nvGrpSpPr>
        <p:grpSpPr>
          <a:xfrm>
            <a:off x="10994103" y="1340768"/>
            <a:ext cx="502571" cy="4824537"/>
            <a:chOff x="10994103" y="1484783"/>
            <a:chExt cx="502571" cy="4824537"/>
          </a:xfrm>
        </p:grpSpPr>
        <p:sp>
          <p:nvSpPr>
            <p:cNvPr id="40" name="等腰三角形 6">
              <a:extLst>
                <a:ext uri="{FF2B5EF4-FFF2-40B4-BE49-F238E27FC236}">
                  <a16:creationId xmlns="" xmlns:a16="http://schemas.microsoft.com/office/drawing/2014/main" id="{ECF91DF4-C9EE-4711-87DB-8B4B97AB8B20}"/>
                </a:ext>
              </a:extLst>
            </p:cNvPr>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41" name="直接连接符 40">
              <a:extLst>
                <a:ext uri="{FF2B5EF4-FFF2-40B4-BE49-F238E27FC236}">
                  <a16:creationId xmlns="" xmlns:a16="http://schemas.microsoft.com/office/drawing/2014/main" id="{DDE9BFE9-07AC-4B64-B2AF-B29EAC1A9CAB}"/>
                </a:ext>
              </a:extLst>
            </p:cNvPr>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a:extLst>
              <a:ext uri="{FF2B5EF4-FFF2-40B4-BE49-F238E27FC236}">
                <a16:creationId xmlns="" xmlns:a16="http://schemas.microsoft.com/office/drawing/2014/main" id="{785B4EED-3D33-49ED-9C14-2C728D6A0BD2}"/>
              </a:ext>
            </a:extLst>
          </p:cNvPr>
          <p:cNvGrpSpPr/>
          <p:nvPr/>
        </p:nvGrpSpPr>
        <p:grpSpPr>
          <a:xfrm>
            <a:off x="695325" y="1340768"/>
            <a:ext cx="502571" cy="4824537"/>
            <a:chOff x="695325" y="1484783"/>
            <a:chExt cx="502571" cy="4824537"/>
          </a:xfrm>
          <a:effectLst>
            <a:outerShdw blurRad="254000" dist="63500" dir="2700000" algn="tl" rotWithShape="0">
              <a:prstClr val="black">
                <a:alpha val="30000"/>
              </a:prstClr>
            </a:outerShdw>
          </a:effectLst>
        </p:grpSpPr>
        <p:sp>
          <p:nvSpPr>
            <p:cNvPr id="43" name="等腰三角形 6">
              <a:extLst>
                <a:ext uri="{FF2B5EF4-FFF2-40B4-BE49-F238E27FC236}">
                  <a16:creationId xmlns="" xmlns:a16="http://schemas.microsoft.com/office/drawing/2014/main" id="{2E0DF24F-BB82-4E42-A6C4-F9A2B2946F7E}"/>
                </a:ext>
              </a:extLst>
            </p:cNvPr>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44" name="直接连接符 43">
              <a:extLst>
                <a:ext uri="{FF2B5EF4-FFF2-40B4-BE49-F238E27FC236}">
                  <a16:creationId xmlns="" xmlns:a16="http://schemas.microsoft.com/office/drawing/2014/main" id="{120C6290-9327-4BFB-9462-CBB254A74188}"/>
                </a:ext>
              </a:extLst>
            </p:cNvPr>
            <p:cNvCxnSpPr/>
            <p:nvPr/>
          </p:nvCxnSpPr>
          <p:spPr>
            <a:xfrm>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 xmlns:a16="http://schemas.microsoft.com/office/drawing/2014/main" id="{9AC5E44A-AB4D-49EA-80EE-CF2D6B9F6699}"/>
              </a:ext>
            </a:extLst>
          </p:cNvPr>
          <p:cNvGrpSpPr/>
          <p:nvPr/>
        </p:nvGrpSpPr>
        <p:grpSpPr>
          <a:xfrm>
            <a:off x="695325" y="1340769"/>
            <a:ext cx="5400675" cy="728790"/>
            <a:chOff x="695325" y="1484784"/>
            <a:chExt cx="5400675" cy="728790"/>
          </a:xfrm>
          <a:solidFill>
            <a:schemeClr val="accent2"/>
          </a:solidFill>
          <a:effectLst>
            <a:outerShdw blurRad="254000" dist="63500" dir="2700000" algn="tl" rotWithShape="0">
              <a:prstClr val="black">
                <a:alpha val="30000"/>
              </a:prstClr>
            </a:outerShdw>
          </a:effectLst>
        </p:grpSpPr>
        <p:sp>
          <p:nvSpPr>
            <p:cNvPr id="46" name="五边形 42">
              <a:extLst>
                <a:ext uri="{FF2B5EF4-FFF2-40B4-BE49-F238E27FC236}">
                  <a16:creationId xmlns="" xmlns:a16="http://schemas.microsoft.com/office/drawing/2014/main" id="{2FF82C2D-CA9E-4F97-9678-47392CDF66A7}"/>
                </a:ext>
              </a:extLst>
            </p:cNvPr>
            <p:cNvSpPr/>
            <p:nvPr/>
          </p:nvSpPr>
          <p:spPr>
            <a:xfrm>
              <a:off x="695325" y="1484784"/>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47" name="TextBox 19">
              <a:extLst>
                <a:ext uri="{FF2B5EF4-FFF2-40B4-BE49-F238E27FC236}">
                  <a16:creationId xmlns="" xmlns:a16="http://schemas.microsoft.com/office/drawing/2014/main" id="{DD35E379-BF93-4632-A3EB-361415E24D13}"/>
                </a:ext>
              </a:extLst>
            </p:cNvPr>
            <p:cNvSpPr txBox="1"/>
            <p:nvPr/>
          </p:nvSpPr>
          <p:spPr>
            <a:xfrm>
              <a:off x="1973999" y="1556792"/>
              <a:ext cx="2843328" cy="523220"/>
            </a:xfrm>
            <a:prstGeom prst="rect">
              <a:avLst/>
            </a:prstGeom>
            <a:grpFill/>
          </p:spPr>
          <p:txBody>
            <a:bodyPr wrap="square" rtlCol="0">
              <a:spAutoFit/>
            </a:bodyPr>
            <a:lstStyle/>
            <a:p>
              <a:pPr algn="ctr" fontAlgn="base">
                <a:spcBef>
                  <a:spcPct val="0"/>
                </a:spcBef>
                <a:spcAft>
                  <a:spcPct val="0"/>
                </a:spcAft>
              </a:pPr>
              <a:r>
                <a:rPr lang="zh-CN" altLang="en-US" sz="2800" b="1" dirty="0">
                  <a:solidFill>
                    <a:schemeClr val="bg1"/>
                  </a:solidFill>
                  <a:cs typeface="+mn-ea"/>
                  <a:sym typeface="+mn-lt"/>
                </a:rPr>
                <a:t>添加标题文字</a:t>
              </a:r>
              <a:endParaRPr lang="en-US" altLang="zh-CN" sz="2800" b="1" dirty="0">
                <a:solidFill>
                  <a:schemeClr val="bg1"/>
                </a:solidFill>
                <a:cs typeface="+mn-ea"/>
                <a:sym typeface="+mn-lt"/>
              </a:endParaRPr>
            </a:p>
          </p:txBody>
        </p:sp>
      </p:grpSp>
      <p:grpSp>
        <p:nvGrpSpPr>
          <p:cNvPr id="48" name="组合 47">
            <a:extLst>
              <a:ext uri="{FF2B5EF4-FFF2-40B4-BE49-F238E27FC236}">
                <a16:creationId xmlns="" xmlns:a16="http://schemas.microsoft.com/office/drawing/2014/main" id="{88C61E82-3AD8-440B-8923-7D2A59DE791C}"/>
              </a:ext>
            </a:extLst>
          </p:cNvPr>
          <p:cNvGrpSpPr/>
          <p:nvPr/>
        </p:nvGrpSpPr>
        <p:grpSpPr>
          <a:xfrm>
            <a:off x="6095999" y="1340769"/>
            <a:ext cx="5400675" cy="728790"/>
            <a:chOff x="6095999" y="1484784"/>
            <a:chExt cx="5400675" cy="728790"/>
          </a:xfrm>
          <a:effectLst>
            <a:outerShdw blurRad="254000" dist="63500" dir="2700000" algn="tl" rotWithShape="0">
              <a:prstClr val="black">
                <a:alpha val="30000"/>
              </a:prstClr>
            </a:outerShdw>
          </a:effectLst>
        </p:grpSpPr>
        <p:sp>
          <p:nvSpPr>
            <p:cNvPr id="49" name="五边形 45">
              <a:extLst>
                <a:ext uri="{FF2B5EF4-FFF2-40B4-BE49-F238E27FC236}">
                  <a16:creationId xmlns="" xmlns:a16="http://schemas.microsoft.com/office/drawing/2014/main" id="{D3F7BED1-006B-4574-9EDE-48A23CB9674A}"/>
                </a:ext>
              </a:extLst>
            </p:cNvPr>
            <p:cNvSpPr/>
            <p:nvPr/>
          </p:nvSpPr>
          <p:spPr>
            <a:xfrm flipH="1">
              <a:off x="6095999" y="1484784"/>
              <a:ext cx="5400675" cy="728790"/>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50" name="TextBox 19">
              <a:extLst>
                <a:ext uri="{FF2B5EF4-FFF2-40B4-BE49-F238E27FC236}">
                  <a16:creationId xmlns="" xmlns:a16="http://schemas.microsoft.com/office/drawing/2014/main" id="{36B8748C-8ACB-464C-88DC-37E7FC1DB5FC}"/>
                </a:ext>
              </a:extLst>
            </p:cNvPr>
            <p:cNvSpPr txBox="1"/>
            <p:nvPr/>
          </p:nvSpPr>
          <p:spPr>
            <a:xfrm>
              <a:off x="7333551" y="1556792"/>
              <a:ext cx="2925572" cy="523220"/>
            </a:xfrm>
            <a:prstGeom prst="rect">
              <a:avLst/>
            </a:prstGeom>
            <a:noFill/>
          </p:spPr>
          <p:txBody>
            <a:bodyPr wrap="square" rtlCol="0">
              <a:spAutoFit/>
            </a:bodyPr>
            <a:lstStyle/>
            <a:p>
              <a:pPr algn="ctr" fontAlgn="base">
                <a:spcBef>
                  <a:spcPct val="0"/>
                </a:spcBef>
                <a:spcAft>
                  <a:spcPct val="0"/>
                </a:spcAft>
              </a:pPr>
              <a:r>
                <a:rPr lang="zh-CN" altLang="en-US" sz="2800" b="1" dirty="0">
                  <a:solidFill>
                    <a:schemeClr val="bg1"/>
                  </a:solidFill>
                  <a:cs typeface="+mn-ea"/>
                  <a:sym typeface="+mn-lt"/>
                </a:rPr>
                <a:t>添加标题文字</a:t>
              </a:r>
              <a:endParaRPr lang="en-US" altLang="zh-CN" sz="2800" b="1" dirty="0">
                <a:solidFill>
                  <a:schemeClr val="bg1"/>
                </a:solidFill>
                <a:cs typeface="+mn-ea"/>
                <a:sym typeface="+mn-lt"/>
              </a:endParaRPr>
            </a:p>
          </p:txBody>
        </p:sp>
      </p:grpSp>
      <p:sp>
        <p:nvSpPr>
          <p:cNvPr id="51" name="TextBox 106">
            <a:extLst>
              <a:ext uri="{FF2B5EF4-FFF2-40B4-BE49-F238E27FC236}">
                <a16:creationId xmlns="" xmlns:a16="http://schemas.microsoft.com/office/drawing/2014/main" id="{2D79DC7B-DB34-46F7-9C7E-18AA24564B12}"/>
              </a:ext>
            </a:extLst>
          </p:cNvPr>
          <p:cNvSpPr txBox="1"/>
          <p:nvPr/>
        </p:nvSpPr>
        <p:spPr>
          <a:xfrm>
            <a:off x="1829507" y="2852936"/>
            <a:ext cx="3348410" cy="2800767"/>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50000"/>
                    <a:lumOff val="50000"/>
                  </a:schemeClr>
                </a:solidFill>
                <a:cs typeface="+mn-ea"/>
                <a:sym typeface="+mn-lt"/>
              </a:rPr>
              <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cs typeface="+mn-ea"/>
              <a:sym typeface="+mn-lt"/>
            </a:endParaRPr>
          </a:p>
          <a:p>
            <a:pPr algn="just">
              <a:lnSpc>
                <a:spcPct val="130000"/>
              </a:lnSpc>
            </a:pPr>
            <a:r>
              <a:rPr lang="zh-CN" altLang="en-US" sz="14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400" dirty="0">
              <a:solidFill>
                <a:schemeClr val="tx1">
                  <a:lumMod val="50000"/>
                  <a:lumOff val="50000"/>
                </a:schemeClr>
              </a:solidFill>
              <a:cs typeface="+mn-ea"/>
              <a:sym typeface="+mn-lt"/>
            </a:endParaRPr>
          </a:p>
          <a:p>
            <a:pPr algn="just">
              <a:lnSpc>
                <a:spcPct val="130000"/>
              </a:lnSpc>
            </a:pPr>
            <a:endParaRPr lang="en-US" altLang="zh-CN" sz="1400" dirty="0">
              <a:solidFill>
                <a:schemeClr val="tx1">
                  <a:lumMod val="50000"/>
                  <a:lumOff val="50000"/>
                </a:schemeClr>
              </a:solidFill>
              <a:cs typeface="+mn-ea"/>
              <a:sym typeface="+mn-lt"/>
            </a:endParaRPr>
          </a:p>
        </p:txBody>
      </p:sp>
      <p:grpSp>
        <p:nvGrpSpPr>
          <p:cNvPr id="52" name="组合 51">
            <a:extLst>
              <a:ext uri="{FF2B5EF4-FFF2-40B4-BE49-F238E27FC236}">
                <a16:creationId xmlns="" xmlns:a16="http://schemas.microsoft.com/office/drawing/2014/main" id="{983660A9-2EA5-4AF2-830C-B87AE27B2633}"/>
              </a:ext>
            </a:extLst>
          </p:cNvPr>
          <p:cNvGrpSpPr/>
          <p:nvPr/>
        </p:nvGrpSpPr>
        <p:grpSpPr>
          <a:xfrm>
            <a:off x="6671270" y="2811572"/>
            <a:ext cx="338286" cy="342403"/>
            <a:chOff x="2071540" y="3138835"/>
            <a:chExt cx="338286" cy="342403"/>
          </a:xfrm>
          <a:effectLst>
            <a:outerShdw blurRad="254000" dist="63500" dir="2700000" algn="tl" rotWithShape="0">
              <a:prstClr val="black">
                <a:alpha val="30000"/>
              </a:prstClr>
            </a:outerShdw>
          </a:effectLst>
        </p:grpSpPr>
        <p:sp>
          <p:nvSpPr>
            <p:cNvPr id="53" name="椭圆 52">
              <a:extLst>
                <a:ext uri="{FF2B5EF4-FFF2-40B4-BE49-F238E27FC236}">
                  <a16:creationId xmlns="" xmlns:a16="http://schemas.microsoft.com/office/drawing/2014/main" id="{3B000EBA-BFEB-4897-84AC-8E78D7540DFF}"/>
                </a:ext>
              </a:extLst>
            </p:cNvPr>
            <p:cNvSpPr/>
            <p:nvPr/>
          </p:nvSpPr>
          <p:spPr>
            <a:xfrm>
              <a:off x="2071540" y="3142952"/>
              <a:ext cx="338286" cy="3382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54" name="TextBox 14">
              <a:extLst>
                <a:ext uri="{FF2B5EF4-FFF2-40B4-BE49-F238E27FC236}">
                  <a16:creationId xmlns="" xmlns:a16="http://schemas.microsoft.com/office/drawing/2014/main" id="{06894DB2-104A-4E7D-8992-5B53CA7F8B9D}"/>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1</a:t>
              </a:r>
              <a:endParaRPr lang="zh-CN" altLang="en-US" dirty="0">
                <a:solidFill>
                  <a:schemeClr val="bg1"/>
                </a:solidFill>
                <a:latin typeface="+mn-lt"/>
                <a:cs typeface="+mn-ea"/>
                <a:sym typeface="+mn-lt"/>
              </a:endParaRPr>
            </a:p>
          </p:txBody>
        </p:sp>
      </p:grpSp>
      <p:grpSp>
        <p:nvGrpSpPr>
          <p:cNvPr id="55" name="组合 54">
            <a:extLst>
              <a:ext uri="{FF2B5EF4-FFF2-40B4-BE49-F238E27FC236}">
                <a16:creationId xmlns="" xmlns:a16="http://schemas.microsoft.com/office/drawing/2014/main" id="{655C10B1-D817-4787-99E7-88DDBF87B033}"/>
              </a:ext>
            </a:extLst>
          </p:cNvPr>
          <p:cNvGrpSpPr/>
          <p:nvPr/>
        </p:nvGrpSpPr>
        <p:grpSpPr>
          <a:xfrm>
            <a:off x="6671270" y="3601930"/>
            <a:ext cx="338286" cy="342403"/>
            <a:chOff x="2071540" y="3138835"/>
            <a:chExt cx="338286" cy="342403"/>
          </a:xfrm>
          <a:effectLst>
            <a:outerShdw blurRad="254000" dist="63500" dir="2700000" algn="tl" rotWithShape="0">
              <a:prstClr val="black">
                <a:alpha val="30000"/>
              </a:prstClr>
            </a:outerShdw>
          </a:effectLst>
        </p:grpSpPr>
        <p:sp>
          <p:nvSpPr>
            <p:cNvPr id="56" name="椭圆 55">
              <a:extLst>
                <a:ext uri="{FF2B5EF4-FFF2-40B4-BE49-F238E27FC236}">
                  <a16:creationId xmlns="" xmlns:a16="http://schemas.microsoft.com/office/drawing/2014/main" id="{2B909377-2407-4B3C-ABB6-1BA48835820F}"/>
                </a:ext>
              </a:extLst>
            </p:cNvPr>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57" name="TextBox 14">
              <a:extLst>
                <a:ext uri="{FF2B5EF4-FFF2-40B4-BE49-F238E27FC236}">
                  <a16:creationId xmlns="" xmlns:a16="http://schemas.microsoft.com/office/drawing/2014/main" id="{6097850D-2689-4FE4-BF5D-BEE84122EF89}"/>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2</a:t>
              </a:r>
              <a:endParaRPr lang="zh-CN" altLang="en-US" dirty="0">
                <a:solidFill>
                  <a:schemeClr val="bg1"/>
                </a:solidFill>
                <a:latin typeface="+mn-lt"/>
                <a:cs typeface="+mn-ea"/>
                <a:sym typeface="+mn-lt"/>
              </a:endParaRPr>
            </a:p>
          </p:txBody>
        </p:sp>
      </p:grpSp>
      <p:grpSp>
        <p:nvGrpSpPr>
          <p:cNvPr id="58" name="组合 57">
            <a:extLst>
              <a:ext uri="{FF2B5EF4-FFF2-40B4-BE49-F238E27FC236}">
                <a16:creationId xmlns="" xmlns:a16="http://schemas.microsoft.com/office/drawing/2014/main" id="{8D783A12-D87C-4DC5-A38D-43FB94041717}"/>
              </a:ext>
            </a:extLst>
          </p:cNvPr>
          <p:cNvGrpSpPr/>
          <p:nvPr/>
        </p:nvGrpSpPr>
        <p:grpSpPr>
          <a:xfrm>
            <a:off x="6671270" y="4392288"/>
            <a:ext cx="338286" cy="342403"/>
            <a:chOff x="2071540" y="3138835"/>
            <a:chExt cx="338286" cy="342403"/>
          </a:xfrm>
          <a:effectLst>
            <a:outerShdw blurRad="254000" dist="63500" dir="2700000" algn="tl" rotWithShape="0">
              <a:prstClr val="black">
                <a:alpha val="30000"/>
              </a:prstClr>
            </a:outerShdw>
          </a:effectLst>
        </p:grpSpPr>
        <p:sp>
          <p:nvSpPr>
            <p:cNvPr id="59" name="椭圆 58">
              <a:extLst>
                <a:ext uri="{FF2B5EF4-FFF2-40B4-BE49-F238E27FC236}">
                  <a16:creationId xmlns="" xmlns:a16="http://schemas.microsoft.com/office/drawing/2014/main" id="{8B3A98D2-9E0E-4128-873A-3B42201DF38D}"/>
                </a:ext>
              </a:extLst>
            </p:cNvPr>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60" name="TextBox 14">
              <a:extLst>
                <a:ext uri="{FF2B5EF4-FFF2-40B4-BE49-F238E27FC236}">
                  <a16:creationId xmlns="" xmlns:a16="http://schemas.microsoft.com/office/drawing/2014/main" id="{16C124FC-CE24-4EE7-9114-EE20E84343B7}"/>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3</a:t>
              </a:r>
              <a:endParaRPr lang="zh-CN" altLang="en-US" dirty="0">
                <a:solidFill>
                  <a:schemeClr val="bg1"/>
                </a:solidFill>
                <a:latin typeface="+mn-lt"/>
                <a:cs typeface="+mn-ea"/>
                <a:sym typeface="+mn-lt"/>
              </a:endParaRPr>
            </a:p>
          </p:txBody>
        </p:sp>
      </p:grpSp>
      <p:grpSp>
        <p:nvGrpSpPr>
          <p:cNvPr id="61" name="组合 60">
            <a:extLst>
              <a:ext uri="{FF2B5EF4-FFF2-40B4-BE49-F238E27FC236}">
                <a16:creationId xmlns="" xmlns:a16="http://schemas.microsoft.com/office/drawing/2014/main" id="{C2D12DC2-F4CB-4325-BEA0-55BE0C97EB71}"/>
              </a:ext>
            </a:extLst>
          </p:cNvPr>
          <p:cNvGrpSpPr/>
          <p:nvPr/>
        </p:nvGrpSpPr>
        <p:grpSpPr>
          <a:xfrm>
            <a:off x="6671270" y="5150316"/>
            <a:ext cx="338286" cy="338286"/>
            <a:chOff x="2071540" y="3106504"/>
            <a:chExt cx="338286" cy="338286"/>
          </a:xfrm>
          <a:effectLst>
            <a:outerShdw blurRad="254000" dist="63500" dir="2700000" algn="tl" rotWithShape="0">
              <a:prstClr val="black">
                <a:alpha val="30000"/>
              </a:prstClr>
            </a:outerShdw>
          </a:effectLst>
        </p:grpSpPr>
        <p:sp>
          <p:nvSpPr>
            <p:cNvPr id="62" name="椭圆 61">
              <a:extLst>
                <a:ext uri="{FF2B5EF4-FFF2-40B4-BE49-F238E27FC236}">
                  <a16:creationId xmlns="" xmlns:a16="http://schemas.microsoft.com/office/drawing/2014/main" id="{E369EB93-6922-449E-89A8-11D9429757FF}"/>
                </a:ext>
              </a:extLst>
            </p:cNvPr>
            <p:cNvSpPr/>
            <p:nvPr/>
          </p:nvSpPr>
          <p:spPr>
            <a:xfrm>
              <a:off x="2071540" y="3106504"/>
              <a:ext cx="338286" cy="338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63" name="TextBox 14">
              <a:extLst>
                <a:ext uri="{FF2B5EF4-FFF2-40B4-BE49-F238E27FC236}">
                  <a16:creationId xmlns="" xmlns:a16="http://schemas.microsoft.com/office/drawing/2014/main" id="{D6FC107A-1909-4F10-80E2-0C341DD7AB99}"/>
                </a:ext>
              </a:extLst>
            </p:cNvPr>
            <p:cNvSpPr txBox="1"/>
            <p:nvPr/>
          </p:nvSpPr>
          <p:spPr>
            <a:xfrm>
              <a:off x="2103321" y="3113380"/>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4</a:t>
              </a:r>
              <a:endParaRPr lang="zh-CN" altLang="en-US" dirty="0">
                <a:solidFill>
                  <a:schemeClr val="bg1"/>
                </a:solidFill>
                <a:latin typeface="+mn-lt"/>
                <a:cs typeface="+mn-ea"/>
                <a:sym typeface="+mn-lt"/>
              </a:endParaRPr>
            </a:p>
          </p:txBody>
        </p:sp>
      </p:grpSp>
      <p:sp>
        <p:nvSpPr>
          <p:cNvPr id="64" name="TextBox 23">
            <a:extLst>
              <a:ext uri="{FF2B5EF4-FFF2-40B4-BE49-F238E27FC236}">
                <a16:creationId xmlns="" xmlns:a16="http://schemas.microsoft.com/office/drawing/2014/main" id="{01D775C4-FF16-4CDE-8AA0-3273C8648F7F}"/>
              </a:ext>
            </a:extLst>
          </p:cNvPr>
          <p:cNvSpPr txBox="1"/>
          <p:nvPr/>
        </p:nvSpPr>
        <p:spPr>
          <a:xfrm>
            <a:off x="7275644" y="2720728"/>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65" name="TextBox 23">
            <a:extLst>
              <a:ext uri="{FF2B5EF4-FFF2-40B4-BE49-F238E27FC236}">
                <a16:creationId xmlns="" xmlns:a16="http://schemas.microsoft.com/office/drawing/2014/main" id="{CD2F3026-480E-4954-9517-72E0BB40E7F2}"/>
              </a:ext>
            </a:extLst>
          </p:cNvPr>
          <p:cNvSpPr txBox="1"/>
          <p:nvPr/>
        </p:nvSpPr>
        <p:spPr>
          <a:xfrm>
            <a:off x="7275644" y="3508880"/>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66" name="TextBox 23">
            <a:extLst>
              <a:ext uri="{FF2B5EF4-FFF2-40B4-BE49-F238E27FC236}">
                <a16:creationId xmlns="" xmlns:a16="http://schemas.microsoft.com/office/drawing/2014/main" id="{54B0C85A-D427-4047-BE4F-F569BBAC4220}"/>
              </a:ext>
            </a:extLst>
          </p:cNvPr>
          <p:cNvSpPr txBox="1"/>
          <p:nvPr/>
        </p:nvSpPr>
        <p:spPr>
          <a:xfrm>
            <a:off x="7275644" y="4297032"/>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67" name="TextBox 23">
            <a:extLst>
              <a:ext uri="{FF2B5EF4-FFF2-40B4-BE49-F238E27FC236}">
                <a16:creationId xmlns="" xmlns:a16="http://schemas.microsoft.com/office/drawing/2014/main" id="{1030C14A-A70E-4B69-ABF1-DD5AC6601453}"/>
              </a:ext>
            </a:extLst>
          </p:cNvPr>
          <p:cNvSpPr txBox="1"/>
          <p:nvPr/>
        </p:nvSpPr>
        <p:spPr>
          <a:xfrm>
            <a:off x="7275644" y="5085185"/>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cxnSp>
        <p:nvCxnSpPr>
          <p:cNvPr id="68" name="直接连接符 67">
            <a:extLst>
              <a:ext uri="{FF2B5EF4-FFF2-40B4-BE49-F238E27FC236}">
                <a16:creationId xmlns="" xmlns:a16="http://schemas.microsoft.com/office/drawing/2014/main" id="{38CE17AB-5440-43A1-89DA-94778F7553B1}"/>
              </a:ext>
            </a:extLst>
          </p:cNvPr>
          <p:cNvCxnSpPr/>
          <p:nvPr/>
        </p:nvCxnSpPr>
        <p:spPr>
          <a:xfrm>
            <a:off x="610358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 xmlns:a16="http://schemas.microsoft.com/office/drawing/2014/main" id="{8A03D7E3-AF82-432C-A6CA-2B4363FDC711}"/>
              </a:ext>
            </a:extLst>
          </p:cNvPr>
          <p:cNvCxnSpPr/>
          <p:nvPr/>
        </p:nvCxnSpPr>
        <p:spPr>
          <a:xfrm>
            <a:off x="119789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2468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par>
                                <p:cTn id="8" presetID="22" presetClass="entr" presetSubtype="8" fill="hold" nodeType="withEffect">
                                  <p:stCondLst>
                                    <p:cond delay="25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750"/>
                            </p:stCondLst>
                            <p:childTnLst>
                              <p:par>
                                <p:cTn id="12" presetID="22" presetClass="entr" presetSubtype="1"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1000"/>
                                        <p:tgtEl>
                                          <p:spTgt spid="42"/>
                                        </p:tgtEl>
                                      </p:cBhvr>
                                    </p:animEffect>
                                  </p:childTnLst>
                                </p:cTn>
                              </p:par>
                              <p:par>
                                <p:cTn id="15" presetID="22" presetClass="entr" presetSubtype="1"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000"/>
                                        <p:tgtEl>
                                          <p:spTgt spid="39"/>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par>
                                <p:cTn id="22" presetID="22" presetClass="entr" presetSubtype="2"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right)">
                                      <p:cBhvr>
                                        <p:cTn id="24" dur="500"/>
                                        <p:tgtEl>
                                          <p:spTgt spid="68"/>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nodeType="withEffect">
                                  <p:stCondLst>
                                    <p:cond delay="2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40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left)">
                                      <p:cBhvr>
                                        <p:cTn id="45" dur="300"/>
                                        <p:tgtEl>
                                          <p:spTgt spid="64"/>
                                        </p:tgtEl>
                                      </p:cBhvr>
                                    </p:animEffect>
                                  </p:childTnLst>
                                </p:cTn>
                              </p:par>
                            </p:childTnLst>
                          </p:cTn>
                        </p:par>
                        <p:par>
                          <p:cTn id="46" fill="hold">
                            <p:stCondLst>
                              <p:cond delay="4150"/>
                            </p:stCondLst>
                            <p:childTnLst>
                              <p:par>
                                <p:cTn id="47" presetID="22" presetClass="entr" presetSubtype="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300"/>
                                        <p:tgtEl>
                                          <p:spTgt spid="65"/>
                                        </p:tgtEl>
                                      </p:cBhvr>
                                    </p:animEffect>
                                  </p:childTnLst>
                                </p:cTn>
                              </p:par>
                            </p:childTnLst>
                          </p:cTn>
                        </p:par>
                        <p:par>
                          <p:cTn id="50" fill="hold">
                            <p:stCondLst>
                              <p:cond delay="4450"/>
                            </p:stCondLst>
                            <p:childTnLst>
                              <p:par>
                                <p:cTn id="51" presetID="22" presetClass="entr" presetSubtype="8"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300"/>
                                        <p:tgtEl>
                                          <p:spTgt spid="66"/>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规划愿景</a:t>
            </a:r>
          </a:p>
        </p:txBody>
      </p:sp>
      <p:grpSp>
        <p:nvGrpSpPr>
          <p:cNvPr id="41" name="组合 40">
            <a:extLst>
              <a:ext uri="{FF2B5EF4-FFF2-40B4-BE49-F238E27FC236}">
                <a16:creationId xmlns="" xmlns:a16="http://schemas.microsoft.com/office/drawing/2014/main" id="{A32DBA0A-F449-45D4-B5B5-EE20F47298E2}"/>
              </a:ext>
            </a:extLst>
          </p:cNvPr>
          <p:cNvGrpSpPr/>
          <p:nvPr/>
        </p:nvGrpSpPr>
        <p:grpSpPr>
          <a:xfrm>
            <a:off x="758917" y="1758111"/>
            <a:ext cx="10674166" cy="3991783"/>
            <a:chOff x="684362" y="1564434"/>
            <a:chExt cx="7693013" cy="2876931"/>
          </a:xfrm>
        </p:grpSpPr>
        <p:grpSp>
          <p:nvGrpSpPr>
            <p:cNvPr id="42" name="Group 1">
              <a:extLst>
                <a:ext uri="{FF2B5EF4-FFF2-40B4-BE49-F238E27FC236}">
                  <a16:creationId xmlns="" xmlns:a16="http://schemas.microsoft.com/office/drawing/2014/main" id="{92CF3518-6B6F-47C6-B2D9-2C4006B605CD}"/>
                </a:ext>
              </a:extLst>
            </p:cNvPr>
            <p:cNvGrpSpPr/>
            <p:nvPr/>
          </p:nvGrpSpPr>
          <p:grpSpPr>
            <a:xfrm>
              <a:off x="3840871" y="2409291"/>
              <a:ext cx="1300540" cy="1641006"/>
              <a:chOff x="4823608" y="2237050"/>
              <a:chExt cx="2653553" cy="3348228"/>
            </a:xfrm>
            <a:solidFill>
              <a:srgbClr val="1E74AE"/>
            </a:solidFill>
          </p:grpSpPr>
          <p:sp>
            <p:nvSpPr>
              <p:cNvPr id="73" name="Freeform: Shape 6">
                <a:extLst>
                  <a:ext uri="{FF2B5EF4-FFF2-40B4-BE49-F238E27FC236}">
                    <a16:creationId xmlns="" xmlns:a16="http://schemas.microsoft.com/office/drawing/2014/main" id="{761C2451-D93D-4A97-81DC-5D4B28651B36}"/>
                  </a:ext>
                </a:extLst>
              </p:cNvPr>
              <p:cNvSpPr>
                <a:spLocks/>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accent1"/>
              </a:solidFill>
              <a:ln>
                <a:noFill/>
              </a:ln>
            </p:spPr>
            <p:txBody>
              <a:bodyPr anchor="ctr"/>
              <a:lstStyle/>
              <a:p>
                <a:pPr algn="ctr"/>
                <a:endParaRPr sz="1013" dirty="0">
                  <a:cs typeface="+mn-ea"/>
                  <a:sym typeface="+mn-lt"/>
                </a:endParaRPr>
              </a:p>
            </p:txBody>
          </p:sp>
          <p:sp>
            <p:nvSpPr>
              <p:cNvPr id="74" name="Freeform: Shape 7">
                <a:extLst>
                  <a:ext uri="{FF2B5EF4-FFF2-40B4-BE49-F238E27FC236}">
                    <a16:creationId xmlns="" xmlns:a16="http://schemas.microsoft.com/office/drawing/2014/main" id="{060B20EB-328E-4CF3-9369-31DABF09CB81}"/>
                  </a:ext>
                </a:extLst>
              </p:cNvPr>
              <p:cNvSpPr>
                <a:spLocks/>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accent1"/>
              </a:solidFill>
              <a:ln>
                <a:noFill/>
              </a:ln>
            </p:spPr>
            <p:txBody>
              <a:bodyPr anchor="ctr"/>
              <a:lstStyle/>
              <a:p>
                <a:pPr algn="ctr"/>
                <a:endParaRPr sz="1013" dirty="0">
                  <a:cs typeface="+mn-ea"/>
                  <a:sym typeface="+mn-lt"/>
                </a:endParaRPr>
              </a:p>
            </p:txBody>
          </p:sp>
          <p:sp>
            <p:nvSpPr>
              <p:cNvPr id="75" name="Freeform: Shape 8">
                <a:extLst>
                  <a:ext uri="{FF2B5EF4-FFF2-40B4-BE49-F238E27FC236}">
                    <a16:creationId xmlns="" xmlns:a16="http://schemas.microsoft.com/office/drawing/2014/main" id="{0E1E6463-A6C0-42A0-A39A-CF683F1CAC36}"/>
                  </a:ext>
                </a:extLst>
              </p:cNvPr>
              <p:cNvSpPr>
                <a:spLocks/>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accent1"/>
              </a:solidFill>
              <a:ln>
                <a:noFill/>
              </a:ln>
            </p:spPr>
            <p:txBody>
              <a:bodyPr anchor="ctr"/>
              <a:lstStyle/>
              <a:p>
                <a:pPr algn="ctr"/>
                <a:endParaRPr sz="1013" dirty="0">
                  <a:cs typeface="+mn-ea"/>
                  <a:sym typeface="+mn-lt"/>
                </a:endParaRPr>
              </a:p>
            </p:txBody>
          </p:sp>
          <p:sp>
            <p:nvSpPr>
              <p:cNvPr id="76" name="Freeform: Shape 9">
                <a:extLst>
                  <a:ext uri="{FF2B5EF4-FFF2-40B4-BE49-F238E27FC236}">
                    <a16:creationId xmlns="" xmlns:a16="http://schemas.microsoft.com/office/drawing/2014/main" id="{7FAA2EE4-3918-4F36-83F5-E3DAE3B0BB31}"/>
                  </a:ext>
                </a:extLst>
              </p:cNvPr>
              <p:cNvSpPr>
                <a:spLocks/>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accent1"/>
              </a:solidFill>
              <a:ln>
                <a:noFill/>
              </a:ln>
            </p:spPr>
            <p:txBody>
              <a:bodyPr anchor="ctr"/>
              <a:lstStyle/>
              <a:p>
                <a:pPr algn="ctr"/>
                <a:endParaRPr sz="1013" dirty="0">
                  <a:cs typeface="+mn-ea"/>
                  <a:sym typeface="+mn-lt"/>
                </a:endParaRPr>
              </a:p>
            </p:txBody>
          </p:sp>
          <p:sp>
            <p:nvSpPr>
              <p:cNvPr id="77" name="Freeform: Shape 10">
                <a:extLst>
                  <a:ext uri="{FF2B5EF4-FFF2-40B4-BE49-F238E27FC236}">
                    <a16:creationId xmlns="" xmlns:a16="http://schemas.microsoft.com/office/drawing/2014/main" id="{EEABDF2D-0785-415B-9491-E3BDD324ADE2}"/>
                  </a:ext>
                </a:extLst>
              </p:cNvPr>
              <p:cNvSpPr>
                <a:spLocks/>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accent1"/>
              </a:solidFill>
              <a:ln>
                <a:noFill/>
              </a:ln>
            </p:spPr>
            <p:txBody>
              <a:bodyPr anchor="ctr"/>
              <a:lstStyle/>
              <a:p>
                <a:pPr algn="ctr"/>
                <a:endParaRPr sz="1013" dirty="0">
                  <a:cs typeface="+mn-ea"/>
                  <a:sym typeface="+mn-lt"/>
                </a:endParaRPr>
              </a:p>
            </p:txBody>
          </p:sp>
          <p:sp>
            <p:nvSpPr>
              <p:cNvPr id="78" name="Freeform: Shape 11">
                <a:extLst>
                  <a:ext uri="{FF2B5EF4-FFF2-40B4-BE49-F238E27FC236}">
                    <a16:creationId xmlns="" xmlns:a16="http://schemas.microsoft.com/office/drawing/2014/main" id="{6F8E35A9-AC21-45C0-A100-CF09D2A754BA}"/>
                  </a:ext>
                </a:extLst>
              </p:cNvPr>
              <p:cNvSpPr>
                <a:spLocks/>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accent1"/>
              </a:solidFill>
              <a:ln>
                <a:noFill/>
              </a:ln>
            </p:spPr>
            <p:txBody>
              <a:bodyPr anchor="ctr"/>
              <a:lstStyle/>
              <a:p>
                <a:pPr algn="ctr"/>
                <a:endParaRPr sz="1013" dirty="0">
                  <a:cs typeface="+mn-ea"/>
                  <a:sym typeface="+mn-lt"/>
                </a:endParaRPr>
              </a:p>
            </p:txBody>
          </p:sp>
          <p:grpSp>
            <p:nvGrpSpPr>
              <p:cNvPr id="79" name="Group 12">
                <a:extLst>
                  <a:ext uri="{FF2B5EF4-FFF2-40B4-BE49-F238E27FC236}">
                    <a16:creationId xmlns="" xmlns:a16="http://schemas.microsoft.com/office/drawing/2014/main" id="{57895B92-F8C7-437C-812D-B1B6BEFD654A}"/>
                  </a:ext>
                </a:extLst>
              </p:cNvPr>
              <p:cNvGrpSpPr/>
              <p:nvPr/>
            </p:nvGrpSpPr>
            <p:grpSpPr>
              <a:xfrm>
                <a:off x="4823608" y="2237050"/>
                <a:ext cx="2653553" cy="2000393"/>
                <a:chOff x="3525061" y="1210682"/>
                <a:chExt cx="2097079" cy="1580888"/>
              </a:xfrm>
              <a:grpFill/>
            </p:grpSpPr>
            <p:sp>
              <p:nvSpPr>
                <p:cNvPr id="81" name="Freeform: Shape 13">
                  <a:extLst>
                    <a:ext uri="{FF2B5EF4-FFF2-40B4-BE49-F238E27FC236}">
                      <a16:creationId xmlns="" xmlns:a16="http://schemas.microsoft.com/office/drawing/2014/main" id="{2710C8BB-595E-48CE-BC3B-1321FD851C9A}"/>
                    </a:ext>
                  </a:extLst>
                </p:cNvPr>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chemeClr val="accent1"/>
                </a:solidFill>
                <a:ln>
                  <a:noFill/>
                </a:ln>
              </p:spPr>
              <p:txBody>
                <a:bodyPr anchor="ctr"/>
                <a:lstStyle/>
                <a:p>
                  <a:pPr algn="ctr"/>
                  <a:endParaRPr sz="1013" dirty="0">
                    <a:cs typeface="+mn-ea"/>
                    <a:sym typeface="+mn-lt"/>
                  </a:endParaRPr>
                </a:p>
              </p:txBody>
            </p:sp>
            <p:sp>
              <p:nvSpPr>
                <p:cNvPr id="82" name="Freeform: Shape 14">
                  <a:extLst>
                    <a:ext uri="{FF2B5EF4-FFF2-40B4-BE49-F238E27FC236}">
                      <a16:creationId xmlns="" xmlns:a16="http://schemas.microsoft.com/office/drawing/2014/main" id="{8A3F2069-E480-477E-903B-A05694523ED0}"/>
                    </a:ext>
                  </a:extLst>
                </p:cNvPr>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chemeClr val="accent1"/>
                </a:solidFill>
                <a:ln>
                  <a:noFill/>
                </a:ln>
              </p:spPr>
              <p:txBody>
                <a:bodyPr anchor="ctr"/>
                <a:lstStyle/>
                <a:p>
                  <a:pPr algn="ctr"/>
                  <a:endParaRPr sz="1013" dirty="0">
                    <a:cs typeface="+mn-ea"/>
                    <a:sym typeface="+mn-lt"/>
                  </a:endParaRPr>
                </a:p>
              </p:txBody>
            </p:sp>
            <p:sp>
              <p:nvSpPr>
                <p:cNvPr id="83" name="Freeform: Shape 15">
                  <a:extLst>
                    <a:ext uri="{FF2B5EF4-FFF2-40B4-BE49-F238E27FC236}">
                      <a16:creationId xmlns="" xmlns:a16="http://schemas.microsoft.com/office/drawing/2014/main" id="{AC336FA3-435D-493A-85F2-8DB43E92B95A}"/>
                    </a:ext>
                  </a:extLst>
                </p:cNvPr>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chemeClr val="accent1"/>
                </a:solidFill>
                <a:ln>
                  <a:noFill/>
                </a:ln>
              </p:spPr>
              <p:txBody>
                <a:bodyPr anchor="ctr"/>
                <a:lstStyle/>
                <a:p>
                  <a:pPr algn="ctr"/>
                  <a:endParaRPr sz="1013" dirty="0">
                    <a:cs typeface="+mn-ea"/>
                    <a:sym typeface="+mn-lt"/>
                  </a:endParaRPr>
                </a:p>
              </p:txBody>
            </p:sp>
            <p:sp>
              <p:nvSpPr>
                <p:cNvPr id="84" name="Freeform: Shape 16">
                  <a:extLst>
                    <a:ext uri="{FF2B5EF4-FFF2-40B4-BE49-F238E27FC236}">
                      <a16:creationId xmlns="" xmlns:a16="http://schemas.microsoft.com/office/drawing/2014/main" id="{4430A63F-6EA7-472E-9570-442EA4610997}"/>
                    </a:ext>
                  </a:extLst>
                </p:cNvPr>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chemeClr val="accent1"/>
                </a:solidFill>
                <a:ln>
                  <a:noFill/>
                </a:ln>
              </p:spPr>
              <p:txBody>
                <a:bodyPr anchor="ctr"/>
                <a:lstStyle/>
                <a:p>
                  <a:pPr algn="ctr"/>
                  <a:endParaRPr sz="1013" dirty="0">
                    <a:cs typeface="+mn-ea"/>
                    <a:sym typeface="+mn-lt"/>
                  </a:endParaRPr>
                </a:p>
              </p:txBody>
            </p:sp>
            <p:sp>
              <p:nvSpPr>
                <p:cNvPr id="85" name="Freeform: Shape 17">
                  <a:extLst>
                    <a:ext uri="{FF2B5EF4-FFF2-40B4-BE49-F238E27FC236}">
                      <a16:creationId xmlns="" xmlns:a16="http://schemas.microsoft.com/office/drawing/2014/main" id="{F1302439-A2A2-43F5-BAB7-B2677B1A0F46}"/>
                    </a:ext>
                  </a:extLst>
                </p:cNvPr>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chemeClr val="accent1"/>
                </a:solidFill>
                <a:ln>
                  <a:noFill/>
                </a:ln>
              </p:spPr>
              <p:txBody>
                <a:bodyPr anchor="ctr"/>
                <a:lstStyle/>
                <a:p>
                  <a:pPr algn="ctr"/>
                  <a:endParaRPr sz="1013" dirty="0">
                    <a:cs typeface="+mn-ea"/>
                    <a:sym typeface="+mn-lt"/>
                  </a:endParaRPr>
                </a:p>
              </p:txBody>
            </p:sp>
            <p:sp>
              <p:nvSpPr>
                <p:cNvPr id="86" name="Freeform: Shape 18">
                  <a:extLst>
                    <a:ext uri="{FF2B5EF4-FFF2-40B4-BE49-F238E27FC236}">
                      <a16:creationId xmlns="" xmlns:a16="http://schemas.microsoft.com/office/drawing/2014/main" id="{5544EC0C-82ED-4BBE-B0A8-DFA10F69807C}"/>
                    </a:ext>
                  </a:extLst>
                </p:cNvPr>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chemeClr val="accent1"/>
                </a:solidFill>
                <a:ln>
                  <a:noFill/>
                </a:ln>
              </p:spPr>
              <p:txBody>
                <a:bodyPr anchor="ctr"/>
                <a:lstStyle/>
                <a:p>
                  <a:pPr algn="ctr"/>
                  <a:endParaRPr sz="1013" dirty="0">
                    <a:cs typeface="+mn-ea"/>
                    <a:sym typeface="+mn-lt"/>
                  </a:endParaRPr>
                </a:p>
              </p:txBody>
            </p:sp>
            <p:sp>
              <p:nvSpPr>
                <p:cNvPr id="87" name="Freeform: Shape 19">
                  <a:extLst>
                    <a:ext uri="{FF2B5EF4-FFF2-40B4-BE49-F238E27FC236}">
                      <a16:creationId xmlns="" xmlns:a16="http://schemas.microsoft.com/office/drawing/2014/main" id="{5400F070-7654-4B14-9CC6-C7652BE7E256}"/>
                    </a:ext>
                  </a:extLst>
                </p:cNvPr>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chemeClr val="accent1"/>
                </a:solidFill>
                <a:ln>
                  <a:noFill/>
                </a:ln>
              </p:spPr>
              <p:txBody>
                <a:bodyPr anchor="ctr"/>
                <a:lstStyle/>
                <a:p>
                  <a:pPr algn="ctr"/>
                  <a:endParaRPr sz="1013" dirty="0">
                    <a:cs typeface="+mn-ea"/>
                    <a:sym typeface="+mn-lt"/>
                  </a:endParaRPr>
                </a:p>
              </p:txBody>
            </p:sp>
            <p:sp>
              <p:nvSpPr>
                <p:cNvPr id="88" name="Freeform: Shape 20">
                  <a:extLst>
                    <a:ext uri="{FF2B5EF4-FFF2-40B4-BE49-F238E27FC236}">
                      <a16:creationId xmlns="" xmlns:a16="http://schemas.microsoft.com/office/drawing/2014/main" id="{46EB3467-9661-434B-ABD1-58FCE56C0A41}"/>
                    </a:ext>
                  </a:extLst>
                </p:cNvPr>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chemeClr val="accent1"/>
                </a:solidFill>
                <a:ln>
                  <a:noFill/>
                </a:ln>
              </p:spPr>
              <p:txBody>
                <a:bodyPr anchor="ctr"/>
                <a:lstStyle/>
                <a:p>
                  <a:pPr algn="ctr"/>
                  <a:endParaRPr sz="1013" dirty="0">
                    <a:cs typeface="+mn-ea"/>
                    <a:sym typeface="+mn-lt"/>
                  </a:endParaRPr>
                </a:p>
              </p:txBody>
            </p:sp>
            <p:sp>
              <p:nvSpPr>
                <p:cNvPr id="89" name="Freeform: Shape 21">
                  <a:extLst>
                    <a:ext uri="{FF2B5EF4-FFF2-40B4-BE49-F238E27FC236}">
                      <a16:creationId xmlns="" xmlns:a16="http://schemas.microsoft.com/office/drawing/2014/main" id="{B6E319B1-92FC-4258-9C84-93B8D282C67C}"/>
                    </a:ext>
                  </a:extLst>
                </p:cNvPr>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chemeClr val="accent1"/>
                </a:solidFill>
                <a:ln>
                  <a:noFill/>
                </a:ln>
              </p:spPr>
              <p:txBody>
                <a:bodyPr anchor="ctr"/>
                <a:lstStyle/>
                <a:p>
                  <a:pPr algn="ctr"/>
                  <a:endParaRPr sz="1013" dirty="0">
                    <a:cs typeface="+mn-ea"/>
                    <a:sym typeface="+mn-lt"/>
                  </a:endParaRPr>
                </a:p>
              </p:txBody>
            </p:sp>
          </p:grpSp>
          <p:sp>
            <p:nvSpPr>
              <p:cNvPr id="80" name="Freeform: Shape 22">
                <a:extLst>
                  <a:ext uri="{FF2B5EF4-FFF2-40B4-BE49-F238E27FC236}">
                    <a16:creationId xmlns="" xmlns:a16="http://schemas.microsoft.com/office/drawing/2014/main" id="{32F4579F-BD79-4EAA-92E9-B1AC4DD6BDF5}"/>
                  </a:ext>
                </a:extLst>
              </p:cNvPr>
              <p:cNvSpPr>
                <a:spLocks/>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accent1"/>
              </a:solidFill>
              <a:ln>
                <a:noFill/>
              </a:ln>
            </p:spPr>
            <p:txBody>
              <a:bodyPr anchor="ctr"/>
              <a:lstStyle/>
              <a:p>
                <a:pPr algn="ctr"/>
                <a:endParaRPr sz="1013" dirty="0">
                  <a:cs typeface="+mn-ea"/>
                  <a:sym typeface="+mn-lt"/>
                </a:endParaRPr>
              </a:p>
            </p:txBody>
          </p:sp>
        </p:grpSp>
        <p:sp>
          <p:nvSpPr>
            <p:cNvPr id="43" name="Oval 26">
              <a:extLst>
                <a:ext uri="{FF2B5EF4-FFF2-40B4-BE49-F238E27FC236}">
                  <a16:creationId xmlns="" xmlns:a16="http://schemas.microsoft.com/office/drawing/2014/main" id="{6E3A6966-6FFA-4B0E-9152-C2021A066F04}"/>
                </a:ext>
              </a:extLst>
            </p:cNvPr>
            <p:cNvSpPr>
              <a:spLocks noChangeAspect="1"/>
            </p:cNvSpPr>
            <p:nvPr/>
          </p:nvSpPr>
          <p:spPr>
            <a:xfrm>
              <a:off x="5209142" y="1823644"/>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44" name="Freeform: Shape 25">
              <a:extLst>
                <a:ext uri="{FF2B5EF4-FFF2-40B4-BE49-F238E27FC236}">
                  <a16:creationId xmlns="" xmlns:a16="http://schemas.microsoft.com/office/drawing/2014/main" id="{4F903CA0-BCFD-491C-ADD7-0EB4B5A28842}"/>
                </a:ext>
              </a:extLst>
            </p:cNvPr>
            <p:cNvSpPr>
              <a:spLocks/>
            </p:cNvSpPr>
            <p:nvPr/>
          </p:nvSpPr>
          <p:spPr bwMode="auto">
            <a:xfrm>
              <a:off x="5351793" y="1985935"/>
              <a:ext cx="228915" cy="185570"/>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013" dirty="0">
                <a:cs typeface="+mn-ea"/>
                <a:sym typeface="+mn-lt"/>
              </a:endParaRPr>
            </a:p>
          </p:txBody>
        </p:sp>
        <p:sp>
          <p:nvSpPr>
            <p:cNvPr id="45" name="Oval 28">
              <a:extLst>
                <a:ext uri="{FF2B5EF4-FFF2-40B4-BE49-F238E27FC236}">
                  <a16:creationId xmlns="" xmlns:a16="http://schemas.microsoft.com/office/drawing/2014/main" id="{901230E0-1D16-48E0-B941-55EF764A59D2}"/>
                </a:ext>
              </a:extLst>
            </p:cNvPr>
            <p:cNvSpPr>
              <a:spLocks noChangeAspect="1"/>
            </p:cNvSpPr>
            <p:nvPr/>
          </p:nvSpPr>
          <p:spPr>
            <a:xfrm>
              <a:off x="5642679" y="2841690"/>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46" name="Freeform: Shape 27">
              <a:extLst>
                <a:ext uri="{FF2B5EF4-FFF2-40B4-BE49-F238E27FC236}">
                  <a16:creationId xmlns="" xmlns:a16="http://schemas.microsoft.com/office/drawing/2014/main" id="{E397402F-63CE-4914-9A2B-A976E62E2C63}"/>
                </a:ext>
              </a:extLst>
            </p:cNvPr>
            <p:cNvSpPr>
              <a:spLocks/>
            </p:cNvSpPr>
            <p:nvPr/>
          </p:nvSpPr>
          <p:spPr bwMode="auto">
            <a:xfrm>
              <a:off x="5785331" y="3024300"/>
              <a:ext cx="229592" cy="144935"/>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013" dirty="0">
                <a:cs typeface="+mn-ea"/>
                <a:sym typeface="+mn-lt"/>
              </a:endParaRPr>
            </a:p>
          </p:txBody>
        </p:sp>
        <p:sp>
          <p:nvSpPr>
            <p:cNvPr id="47" name="Oval 32">
              <a:extLst>
                <a:ext uri="{FF2B5EF4-FFF2-40B4-BE49-F238E27FC236}">
                  <a16:creationId xmlns="" xmlns:a16="http://schemas.microsoft.com/office/drawing/2014/main" id="{D83A4EDE-8AE6-4D54-958D-9D6D5A922546}"/>
                </a:ext>
              </a:extLst>
            </p:cNvPr>
            <p:cNvSpPr>
              <a:spLocks noChangeAspect="1"/>
            </p:cNvSpPr>
            <p:nvPr/>
          </p:nvSpPr>
          <p:spPr>
            <a:xfrm>
              <a:off x="2908913" y="2849286"/>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48" name="Freeform: Shape 33">
              <a:extLst>
                <a:ext uri="{FF2B5EF4-FFF2-40B4-BE49-F238E27FC236}">
                  <a16:creationId xmlns="" xmlns:a16="http://schemas.microsoft.com/office/drawing/2014/main" id="{B2C1FF59-3153-45DD-825C-0BAF44EE41B9}"/>
                </a:ext>
              </a:extLst>
            </p:cNvPr>
            <p:cNvSpPr>
              <a:spLocks/>
            </p:cNvSpPr>
            <p:nvPr/>
          </p:nvSpPr>
          <p:spPr bwMode="auto">
            <a:xfrm>
              <a:off x="3050156" y="3013396"/>
              <a:ext cx="225621" cy="185451"/>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013" dirty="0">
                <a:cs typeface="+mn-ea"/>
                <a:sym typeface="+mn-lt"/>
              </a:endParaRPr>
            </a:p>
          </p:txBody>
        </p:sp>
        <p:sp>
          <p:nvSpPr>
            <p:cNvPr id="49" name="Oval 31">
              <a:extLst>
                <a:ext uri="{FF2B5EF4-FFF2-40B4-BE49-F238E27FC236}">
                  <a16:creationId xmlns="" xmlns:a16="http://schemas.microsoft.com/office/drawing/2014/main" id="{91888A71-1879-4851-A503-EA7C5781A052}"/>
                </a:ext>
              </a:extLst>
            </p:cNvPr>
            <p:cNvSpPr>
              <a:spLocks noChangeAspect="1"/>
            </p:cNvSpPr>
            <p:nvPr/>
          </p:nvSpPr>
          <p:spPr>
            <a:xfrm>
              <a:off x="3330838" y="1823644"/>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50" name="Freeform: Shape 34">
              <a:extLst>
                <a:ext uri="{FF2B5EF4-FFF2-40B4-BE49-F238E27FC236}">
                  <a16:creationId xmlns="" xmlns:a16="http://schemas.microsoft.com/office/drawing/2014/main" id="{198DA11D-D3CD-47FE-A8FC-C5DD2C926BF3}"/>
                </a:ext>
              </a:extLst>
            </p:cNvPr>
            <p:cNvSpPr>
              <a:spLocks/>
            </p:cNvSpPr>
            <p:nvPr/>
          </p:nvSpPr>
          <p:spPr bwMode="auto">
            <a:xfrm>
              <a:off x="3472434" y="1976279"/>
              <a:ext cx="226960" cy="225621"/>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013" dirty="0">
                <a:cs typeface="+mn-ea"/>
                <a:sym typeface="+mn-lt"/>
              </a:endParaRPr>
            </a:p>
          </p:txBody>
        </p:sp>
        <p:sp>
          <p:nvSpPr>
            <p:cNvPr id="51" name="Oval 37">
              <a:extLst>
                <a:ext uri="{FF2B5EF4-FFF2-40B4-BE49-F238E27FC236}">
                  <a16:creationId xmlns="" xmlns:a16="http://schemas.microsoft.com/office/drawing/2014/main" id="{88DE28EA-4A7B-44C3-B308-183DDAAB6501}"/>
                </a:ext>
              </a:extLst>
            </p:cNvPr>
            <p:cNvSpPr>
              <a:spLocks noChangeAspect="1"/>
            </p:cNvSpPr>
            <p:nvPr/>
          </p:nvSpPr>
          <p:spPr>
            <a:xfrm>
              <a:off x="5209142" y="3857481"/>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52" name="Freeform: Shape 36">
              <a:extLst>
                <a:ext uri="{FF2B5EF4-FFF2-40B4-BE49-F238E27FC236}">
                  <a16:creationId xmlns="" xmlns:a16="http://schemas.microsoft.com/office/drawing/2014/main" id="{A562CDBA-51D5-4145-AA6B-5DC6329368B6}"/>
                </a:ext>
              </a:extLst>
            </p:cNvPr>
            <p:cNvSpPr>
              <a:spLocks/>
            </p:cNvSpPr>
            <p:nvPr/>
          </p:nvSpPr>
          <p:spPr bwMode="auto">
            <a:xfrm>
              <a:off x="5347730" y="3995392"/>
              <a:ext cx="232979" cy="234332"/>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013" dirty="0">
                <a:cs typeface="+mn-ea"/>
                <a:sym typeface="+mn-lt"/>
              </a:endParaRPr>
            </a:p>
          </p:txBody>
        </p:sp>
        <p:sp>
          <p:nvSpPr>
            <p:cNvPr id="53" name="Oval 39">
              <a:extLst>
                <a:ext uri="{FF2B5EF4-FFF2-40B4-BE49-F238E27FC236}">
                  <a16:creationId xmlns="" xmlns:a16="http://schemas.microsoft.com/office/drawing/2014/main" id="{3AD07E8A-ABB9-4962-992E-2B2189713628}"/>
                </a:ext>
              </a:extLst>
            </p:cNvPr>
            <p:cNvSpPr>
              <a:spLocks noChangeAspect="1"/>
            </p:cNvSpPr>
            <p:nvPr/>
          </p:nvSpPr>
          <p:spPr>
            <a:xfrm>
              <a:off x="3330838" y="3857481"/>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54" name="Freeform: Shape 40">
              <a:extLst>
                <a:ext uri="{FF2B5EF4-FFF2-40B4-BE49-F238E27FC236}">
                  <a16:creationId xmlns="" xmlns:a16="http://schemas.microsoft.com/office/drawing/2014/main" id="{756DD7E9-35D3-4CE4-BFA0-54EE1A032599}"/>
                </a:ext>
              </a:extLst>
            </p:cNvPr>
            <p:cNvSpPr>
              <a:spLocks/>
            </p:cNvSpPr>
            <p:nvPr/>
          </p:nvSpPr>
          <p:spPr bwMode="auto">
            <a:xfrm>
              <a:off x="3513943" y="4000219"/>
              <a:ext cx="143942" cy="224951"/>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013" dirty="0">
                <a:cs typeface="+mn-ea"/>
                <a:sym typeface="+mn-lt"/>
              </a:endParaRPr>
            </a:p>
          </p:txBody>
        </p:sp>
        <p:grpSp>
          <p:nvGrpSpPr>
            <p:cNvPr id="55" name="组合 54">
              <a:extLst>
                <a:ext uri="{FF2B5EF4-FFF2-40B4-BE49-F238E27FC236}">
                  <a16:creationId xmlns="" xmlns:a16="http://schemas.microsoft.com/office/drawing/2014/main" id="{2440DDB3-645F-4C31-8953-79064647A861}"/>
                </a:ext>
              </a:extLst>
            </p:cNvPr>
            <p:cNvGrpSpPr/>
            <p:nvPr/>
          </p:nvGrpSpPr>
          <p:grpSpPr>
            <a:xfrm>
              <a:off x="5861945" y="1591304"/>
              <a:ext cx="2081893" cy="689821"/>
              <a:chOff x="8539843" y="2037897"/>
              <a:chExt cx="2775857" cy="919761"/>
            </a:xfrm>
          </p:grpSpPr>
          <p:sp>
            <p:nvSpPr>
              <p:cNvPr id="71" name="矩形 70">
                <a:extLst>
                  <a:ext uri="{FF2B5EF4-FFF2-40B4-BE49-F238E27FC236}">
                    <a16:creationId xmlns="" xmlns:a16="http://schemas.microsoft.com/office/drawing/2014/main" id="{78987B1B-4C06-4DEF-AFF1-67C70B132BE3}"/>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72" name="矩形 71">
                <a:extLst>
                  <a:ext uri="{FF2B5EF4-FFF2-40B4-BE49-F238E27FC236}">
                    <a16:creationId xmlns="" xmlns:a16="http://schemas.microsoft.com/office/drawing/2014/main" id="{68D53D3E-AA07-4AA2-987C-4E081B0C1BD9}"/>
                  </a:ext>
                </a:extLst>
              </p:cNvPr>
              <p:cNvSpPr/>
              <p:nvPr/>
            </p:nvSpPr>
            <p:spPr>
              <a:xfrm>
                <a:off x="8539843" y="2037897"/>
                <a:ext cx="2164600" cy="31609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56" name="组合 55">
              <a:extLst>
                <a:ext uri="{FF2B5EF4-FFF2-40B4-BE49-F238E27FC236}">
                  <a16:creationId xmlns="" xmlns:a16="http://schemas.microsoft.com/office/drawing/2014/main" id="{04A2F9D7-816B-4F06-ADDF-A405478A52F9}"/>
                </a:ext>
              </a:extLst>
            </p:cNvPr>
            <p:cNvGrpSpPr/>
            <p:nvPr/>
          </p:nvGrpSpPr>
          <p:grpSpPr>
            <a:xfrm>
              <a:off x="6295482" y="2670996"/>
              <a:ext cx="2081893" cy="690249"/>
              <a:chOff x="8539843" y="2037326"/>
              <a:chExt cx="2775857" cy="920332"/>
            </a:xfrm>
          </p:grpSpPr>
          <p:sp>
            <p:nvSpPr>
              <p:cNvPr id="69" name="矩形 68">
                <a:extLst>
                  <a:ext uri="{FF2B5EF4-FFF2-40B4-BE49-F238E27FC236}">
                    <a16:creationId xmlns="" xmlns:a16="http://schemas.microsoft.com/office/drawing/2014/main" id="{8A57981B-FCE0-4E17-8AD5-ECA2F6B9512A}"/>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70" name="矩形 69">
                <a:extLst>
                  <a:ext uri="{FF2B5EF4-FFF2-40B4-BE49-F238E27FC236}">
                    <a16:creationId xmlns="" xmlns:a16="http://schemas.microsoft.com/office/drawing/2014/main" id="{2FAA4F6F-94B4-449D-A63C-EA819A4EFE47}"/>
                  </a:ext>
                </a:extLst>
              </p:cNvPr>
              <p:cNvSpPr/>
              <p:nvPr/>
            </p:nvSpPr>
            <p:spPr>
              <a:xfrm>
                <a:off x="8539843" y="2037326"/>
                <a:ext cx="2164600" cy="316092"/>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57" name="组合 56">
              <a:extLst>
                <a:ext uri="{FF2B5EF4-FFF2-40B4-BE49-F238E27FC236}">
                  <a16:creationId xmlns="" xmlns:a16="http://schemas.microsoft.com/office/drawing/2014/main" id="{4360CAF6-F222-4C0A-AF22-A031400B73AA}"/>
                </a:ext>
              </a:extLst>
            </p:cNvPr>
            <p:cNvGrpSpPr/>
            <p:nvPr/>
          </p:nvGrpSpPr>
          <p:grpSpPr>
            <a:xfrm>
              <a:off x="5861945" y="3751859"/>
              <a:ext cx="2081893" cy="655091"/>
              <a:chOff x="8539843" y="2084204"/>
              <a:chExt cx="2775857" cy="873454"/>
            </a:xfrm>
          </p:grpSpPr>
          <p:sp>
            <p:nvSpPr>
              <p:cNvPr id="67" name="矩形 66">
                <a:extLst>
                  <a:ext uri="{FF2B5EF4-FFF2-40B4-BE49-F238E27FC236}">
                    <a16:creationId xmlns="" xmlns:a16="http://schemas.microsoft.com/office/drawing/2014/main" id="{FE1A79A0-49A0-4523-B7CA-B40F8C198405}"/>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68" name="矩形 67">
                <a:extLst>
                  <a:ext uri="{FF2B5EF4-FFF2-40B4-BE49-F238E27FC236}">
                    <a16:creationId xmlns="" xmlns:a16="http://schemas.microsoft.com/office/drawing/2014/main" id="{7D3A3BC3-BCD7-46E5-948E-4F52E9327A41}"/>
                  </a:ext>
                </a:extLst>
              </p:cNvPr>
              <p:cNvSpPr/>
              <p:nvPr/>
            </p:nvSpPr>
            <p:spPr>
              <a:xfrm>
                <a:off x="8539843" y="2084204"/>
                <a:ext cx="2164600" cy="31609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58" name="组合 57">
              <a:extLst>
                <a:ext uri="{FF2B5EF4-FFF2-40B4-BE49-F238E27FC236}">
                  <a16:creationId xmlns="" xmlns:a16="http://schemas.microsoft.com/office/drawing/2014/main" id="{22F8C3F7-0712-4D30-994B-CCA0F73541BA}"/>
                </a:ext>
              </a:extLst>
            </p:cNvPr>
            <p:cNvGrpSpPr/>
            <p:nvPr/>
          </p:nvGrpSpPr>
          <p:grpSpPr>
            <a:xfrm>
              <a:off x="1106294" y="1564434"/>
              <a:ext cx="2081892" cy="708617"/>
              <a:chOff x="8539844" y="2012837"/>
              <a:chExt cx="2775856" cy="944822"/>
            </a:xfrm>
          </p:grpSpPr>
          <p:sp>
            <p:nvSpPr>
              <p:cNvPr id="65" name="矩形 64">
                <a:extLst>
                  <a:ext uri="{FF2B5EF4-FFF2-40B4-BE49-F238E27FC236}">
                    <a16:creationId xmlns="" xmlns:a16="http://schemas.microsoft.com/office/drawing/2014/main" id="{0286A67A-B6C9-48D8-A649-AE71B9705D77}"/>
                  </a:ext>
                </a:extLst>
              </p:cNvPr>
              <p:cNvSpPr/>
              <p:nvPr/>
            </p:nvSpPr>
            <p:spPr>
              <a:xfrm>
                <a:off x="8539844" y="2514021"/>
                <a:ext cx="2775856" cy="44363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66" name="矩形 65">
                <a:extLst>
                  <a:ext uri="{FF2B5EF4-FFF2-40B4-BE49-F238E27FC236}">
                    <a16:creationId xmlns="" xmlns:a16="http://schemas.microsoft.com/office/drawing/2014/main" id="{92123C86-EDC4-4CB6-B961-6C8001F76A23}"/>
                  </a:ext>
                </a:extLst>
              </p:cNvPr>
              <p:cNvSpPr/>
              <p:nvPr/>
            </p:nvSpPr>
            <p:spPr>
              <a:xfrm>
                <a:off x="9151100" y="2012837"/>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59" name="组合 58">
              <a:extLst>
                <a:ext uri="{FF2B5EF4-FFF2-40B4-BE49-F238E27FC236}">
                  <a16:creationId xmlns="" xmlns:a16="http://schemas.microsoft.com/office/drawing/2014/main" id="{27BD8289-61A8-4B8F-8E5D-187E57212288}"/>
                </a:ext>
              </a:extLst>
            </p:cNvPr>
            <p:cNvGrpSpPr/>
            <p:nvPr/>
          </p:nvGrpSpPr>
          <p:grpSpPr>
            <a:xfrm>
              <a:off x="1106294" y="3786274"/>
              <a:ext cx="2081892" cy="655091"/>
              <a:chOff x="8539844" y="2084204"/>
              <a:chExt cx="2775856" cy="873454"/>
            </a:xfrm>
          </p:grpSpPr>
          <p:sp>
            <p:nvSpPr>
              <p:cNvPr id="63" name="矩形 62">
                <a:extLst>
                  <a:ext uri="{FF2B5EF4-FFF2-40B4-BE49-F238E27FC236}">
                    <a16:creationId xmlns="" xmlns:a16="http://schemas.microsoft.com/office/drawing/2014/main" id="{0ECB7EB6-AF34-4659-B650-0C5CE81B9C8D}"/>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64" name="矩形 63">
                <a:extLst>
                  <a:ext uri="{FF2B5EF4-FFF2-40B4-BE49-F238E27FC236}">
                    <a16:creationId xmlns="" xmlns:a16="http://schemas.microsoft.com/office/drawing/2014/main" id="{2DD3A1EC-6FAD-4C69-9474-46CC1C8C5B22}"/>
                  </a:ext>
                </a:extLst>
              </p:cNvPr>
              <p:cNvSpPr/>
              <p:nvPr/>
            </p:nvSpPr>
            <p:spPr>
              <a:xfrm>
                <a:off x="9151100" y="2084204"/>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60" name="组合 59">
              <a:extLst>
                <a:ext uri="{FF2B5EF4-FFF2-40B4-BE49-F238E27FC236}">
                  <a16:creationId xmlns="" xmlns:a16="http://schemas.microsoft.com/office/drawing/2014/main" id="{B72BD167-C521-4258-912C-8457E972D2E8}"/>
                </a:ext>
              </a:extLst>
            </p:cNvPr>
            <p:cNvGrpSpPr/>
            <p:nvPr/>
          </p:nvGrpSpPr>
          <p:grpSpPr>
            <a:xfrm>
              <a:off x="684362" y="2680385"/>
              <a:ext cx="2081892" cy="680860"/>
              <a:chOff x="8539844" y="2049845"/>
              <a:chExt cx="2775856" cy="907813"/>
            </a:xfrm>
          </p:grpSpPr>
          <p:sp>
            <p:nvSpPr>
              <p:cNvPr id="61" name="矩形 60">
                <a:extLst>
                  <a:ext uri="{FF2B5EF4-FFF2-40B4-BE49-F238E27FC236}">
                    <a16:creationId xmlns="" xmlns:a16="http://schemas.microsoft.com/office/drawing/2014/main" id="{10906A5A-630F-4B75-8856-D1631231FD9B}"/>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62" name="矩形 61">
                <a:extLst>
                  <a:ext uri="{FF2B5EF4-FFF2-40B4-BE49-F238E27FC236}">
                    <a16:creationId xmlns="" xmlns:a16="http://schemas.microsoft.com/office/drawing/2014/main" id="{1C9D6AC2-2FB4-4335-8BA5-A0D8D8876C11}"/>
                  </a:ext>
                </a:extLst>
              </p:cNvPr>
              <p:cNvSpPr/>
              <p:nvPr/>
            </p:nvSpPr>
            <p:spPr>
              <a:xfrm>
                <a:off x="9151100" y="2049845"/>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spTree>
    <p:extLst>
      <p:ext uri="{BB962C8B-B14F-4D97-AF65-F5344CB8AC3E}">
        <p14:creationId xmlns:p14="http://schemas.microsoft.com/office/powerpoint/2010/main" val="24529270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707A26B-4486-42BB-BF0F-A0220F70C4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5" name="矩形 4">
            <a:extLst>
              <a:ext uri="{FF2B5EF4-FFF2-40B4-BE49-F238E27FC236}">
                <a16:creationId xmlns="" xmlns:a16="http://schemas.microsoft.com/office/drawing/2014/main" id="{9BD6D43F-3930-4493-A38F-BE37F29BDCED}"/>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 name="组合 1"/>
          <p:cNvGrpSpPr/>
          <p:nvPr/>
        </p:nvGrpSpPr>
        <p:grpSpPr>
          <a:xfrm>
            <a:off x="9039401" y="310370"/>
            <a:ext cx="2888343" cy="600892"/>
            <a:chOff x="-2020485" y="200655"/>
            <a:chExt cx="2888343" cy="600892"/>
          </a:xfrm>
        </p:grpSpPr>
        <p:sp>
          <p:nvSpPr>
            <p:cNvPr id="12" name="椭圆 11"/>
            <p:cNvSpPr/>
            <p:nvPr/>
          </p:nvSpPr>
          <p:spPr>
            <a:xfrm>
              <a:off x="266966"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3" name="文本框 12"/>
            <p:cNvSpPr txBox="1"/>
            <p:nvPr/>
          </p:nvSpPr>
          <p:spPr>
            <a:xfrm>
              <a:off x="-1390315" y="250417"/>
              <a:ext cx="1560158" cy="369332"/>
            </a:xfrm>
            <a:prstGeom prst="rect">
              <a:avLst/>
            </a:prstGeom>
            <a:noFill/>
          </p:spPr>
          <p:txBody>
            <a:bodyPr wrap="square" rtlCol="0">
              <a:spAutoFit/>
            </a:bodyPr>
            <a:lstStyle/>
            <a:p>
              <a:pPr algn="dist"/>
              <a:r>
                <a:rPr lang="zh-CN" altLang="en-US" dirty="0">
                  <a:solidFill>
                    <a:srgbClr val="2071CA"/>
                  </a:solidFill>
                  <a:cs typeface="+mn-ea"/>
                  <a:sym typeface="+mn-lt"/>
                </a:rPr>
                <a:t>某某</a:t>
              </a:r>
              <a:r>
                <a:rPr lang="zh-CN" altLang="en-US" dirty="0" smtClean="0">
                  <a:solidFill>
                    <a:srgbClr val="2071CA"/>
                  </a:solidFill>
                  <a:cs typeface="+mn-ea"/>
                  <a:sym typeface="+mn-lt"/>
                </a:rPr>
                <a:t>师</a:t>
              </a:r>
              <a:r>
                <a:rPr lang="zh-CN" altLang="en-US" dirty="0">
                  <a:solidFill>
                    <a:srgbClr val="2071CA"/>
                  </a:solidFill>
                  <a:cs typeface="+mn-ea"/>
                  <a:sym typeface="+mn-lt"/>
                </a:rPr>
                <a:t>范大学</a:t>
              </a:r>
            </a:p>
          </p:txBody>
        </p:sp>
        <p:sp>
          <p:nvSpPr>
            <p:cNvPr id="14" name="文本框 13"/>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rgbClr val="E7E6E6">
                      <a:lumMod val="75000"/>
                    </a:srgbClr>
                  </a:solidFill>
                  <a:cs typeface="+mn-ea"/>
                  <a:sym typeface="+mn-lt"/>
                </a:rPr>
                <a:t>Enter the school name here</a:t>
              </a:r>
              <a:endParaRPr lang="zh-CN" altLang="en-US" sz="1100" dirty="0">
                <a:solidFill>
                  <a:srgbClr val="E7E6E6">
                    <a:lumMod val="75000"/>
                  </a:srgbClr>
                </a:solidFill>
                <a:cs typeface="+mn-ea"/>
                <a:sym typeface="+mn-lt"/>
              </a:endParaRPr>
            </a:p>
          </p:txBody>
        </p:sp>
        <p:sp>
          <p:nvSpPr>
            <p:cNvPr id="16" name="iconfont-11253-5327384">
              <a:extLst>
                <a:ext uri="{FF2B5EF4-FFF2-40B4-BE49-F238E27FC236}">
                  <a16:creationId xmlns="" xmlns:a16="http://schemas.microsoft.com/office/drawing/2014/main" id="{54405246-CCE2-4201-BBB1-D3F3EB6E740D}"/>
                </a:ext>
              </a:extLst>
            </p:cNvPr>
            <p:cNvSpPr/>
            <p:nvPr/>
          </p:nvSpPr>
          <p:spPr>
            <a:xfrm>
              <a:off x="36997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grpSp>
        <p:nvGrpSpPr>
          <p:cNvPr id="10" name="组合 9">
            <a:extLst>
              <a:ext uri="{FF2B5EF4-FFF2-40B4-BE49-F238E27FC236}">
                <a16:creationId xmlns="" xmlns:a16="http://schemas.microsoft.com/office/drawing/2014/main" id="{C8F3F583-0BC0-4FF8-8912-8EEEBC3068A2}"/>
              </a:ext>
            </a:extLst>
          </p:cNvPr>
          <p:cNvGrpSpPr/>
          <p:nvPr/>
        </p:nvGrpSpPr>
        <p:grpSpPr>
          <a:xfrm rot="10800000" flipV="1">
            <a:off x="259176" y="350422"/>
            <a:ext cx="516029" cy="167740"/>
            <a:chOff x="11295839" y="-518060"/>
            <a:chExt cx="516029" cy="159676"/>
          </a:xfrm>
          <a:solidFill>
            <a:schemeClr val="accent1"/>
          </a:solidFill>
        </p:grpSpPr>
        <p:sp>
          <p:nvSpPr>
            <p:cNvPr id="34" name="圆角矩形 33"/>
            <p:cNvSpPr/>
            <p:nvPr/>
          </p:nvSpPr>
          <p:spPr>
            <a:xfrm flipV="1">
              <a:off x="11295839" y="-518060"/>
              <a:ext cx="516029" cy="4571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圆角矩形 34"/>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3" name="矩形 32">
            <a:extLst>
              <a:ext uri="{FF2B5EF4-FFF2-40B4-BE49-F238E27FC236}">
                <a16:creationId xmlns="" xmlns:a16="http://schemas.microsoft.com/office/drawing/2014/main" id="{BC70F8D1-5E83-45C3-AD43-48987F5CBA99}"/>
              </a:ext>
            </a:extLst>
          </p:cNvPr>
          <p:cNvSpPr/>
          <p:nvPr/>
        </p:nvSpPr>
        <p:spPr>
          <a:xfrm>
            <a:off x="0" y="4750935"/>
            <a:ext cx="12192000" cy="2107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6" name="文本框 35">
            <a:extLst>
              <a:ext uri="{FF2B5EF4-FFF2-40B4-BE49-F238E27FC236}">
                <a16:creationId xmlns="" xmlns:a16="http://schemas.microsoft.com/office/drawing/2014/main" id="{D227C2F9-A494-471B-BCB0-01028AF2740B}"/>
              </a:ext>
            </a:extLst>
          </p:cNvPr>
          <p:cNvSpPr txBox="1"/>
          <p:nvPr/>
        </p:nvSpPr>
        <p:spPr>
          <a:xfrm>
            <a:off x="1551457" y="1506188"/>
            <a:ext cx="9089086" cy="1323439"/>
          </a:xfrm>
          <a:prstGeom prst="rect">
            <a:avLst/>
          </a:prstGeom>
          <a:noFill/>
        </p:spPr>
        <p:txBody>
          <a:bodyPr wrap="square" rtlCol="0">
            <a:spAutoFit/>
          </a:bodyPr>
          <a:lstStyle>
            <a:defPPr>
              <a:defRPr lang="zh-CN"/>
            </a:defPPr>
            <a:lvl1pPr algn="dist">
              <a:defRPr sz="7200">
                <a:solidFill>
                  <a:srgbClr val="364C7D"/>
                </a:solidFill>
                <a:effectLst>
                  <a:outerShdw blurRad="50800" dist="38100" dir="2700000" algn="tl" rotWithShape="0">
                    <a:prstClr val="black">
                      <a:alpha val="13000"/>
                    </a:prstClr>
                  </a:outerShdw>
                </a:effectLst>
                <a:latin typeface="思源黑体 CN Bold" panose="020B0800000000000000" pitchFamily="34" charset="-122"/>
                <a:ea typeface="思源黑体 CN Bold" panose="020B0800000000000000" pitchFamily="34" charset="-122"/>
                <a:cs typeface="字魂143号-狂傲行书" panose="00000500000000000000" pitchFamily="2" charset="-122"/>
              </a:defRPr>
            </a:lvl1pPr>
          </a:lstStyle>
          <a:p>
            <a:r>
              <a:rPr lang="zh-CN" altLang="en-US" sz="8000" dirty="0" smtClean="0">
                <a:solidFill>
                  <a:srgbClr val="2071CA"/>
                </a:solidFill>
                <a:effectLst/>
                <a:latin typeface="方正正黑简体" panose="02000000000000000000" pitchFamily="2" charset="-122"/>
                <a:ea typeface="方正正黑简体" panose="02000000000000000000" pitchFamily="2" charset="-122"/>
                <a:cs typeface="+mn-ea"/>
                <a:sym typeface="+mn-lt"/>
              </a:rPr>
              <a:t>演示完毕</a:t>
            </a:r>
            <a:r>
              <a:rPr lang="zh-CN" altLang="en-US" sz="8000" dirty="0" smtClean="0">
                <a:solidFill>
                  <a:srgbClr val="DDBA61"/>
                </a:solidFill>
                <a:effectLst/>
                <a:latin typeface="方正正黑简体" panose="02000000000000000000" pitchFamily="2" charset="-122"/>
                <a:ea typeface="方正正黑简体" panose="02000000000000000000" pitchFamily="2" charset="-122"/>
                <a:cs typeface="+mn-ea"/>
                <a:sym typeface="+mn-lt"/>
              </a:rPr>
              <a:t>谢谢观看</a:t>
            </a:r>
            <a:endParaRPr lang="zh-CN" altLang="en-US" sz="8000" dirty="0">
              <a:ln w="22225">
                <a:solidFill>
                  <a:srgbClr val="BBA880"/>
                </a:solidFill>
              </a:ln>
              <a:solidFill>
                <a:srgbClr val="DDBA61"/>
              </a:solidFill>
              <a:effectLst/>
              <a:latin typeface="方正正黑简体" panose="02000000000000000000" pitchFamily="2" charset="-122"/>
              <a:ea typeface="方正正黑简体" panose="02000000000000000000" pitchFamily="2" charset="-122"/>
              <a:cs typeface="+mn-ea"/>
              <a:sym typeface="+mn-lt"/>
            </a:endParaRPr>
          </a:p>
        </p:txBody>
      </p:sp>
      <p:sp>
        <p:nvSpPr>
          <p:cNvPr id="50" name="文本框 49">
            <a:extLst>
              <a:ext uri="{FF2B5EF4-FFF2-40B4-BE49-F238E27FC236}">
                <a16:creationId xmlns="" xmlns:a16="http://schemas.microsoft.com/office/drawing/2014/main" id="{5932F451-2C9F-4651-B19E-36E077A5EA03}"/>
              </a:ext>
            </a:extLst>
          </p:cNvPr>
          <p:cNvSpPr txBox="1"/>
          <p:nvPr/>
        </p:nvSpPr>
        <p:spPr>
          <a:xfrm>
            <a:off x="2247900" y="3490490"/>
            <a:ext cx="7696200" cy="540661"/>
          </a:xfrm>
          <a:prstGeom prst="rect">
            <a:avLst/>
          </a:prstGeom>
          <a:noFill/>
        </p:spPr>
        <p:txBody>
          <a:bodyPr wrap="square" rtlCol="0">
            <a:spAutoFit/>
          </a:bodyPr>
          <a:lstStyle/>
          <a:p>
            <a:pPr algn="ctr">
              <a:lnSpc>
                <a:spcPct val="140000"/>
              </a:lnSpc>
            </a:pPr>
            <a:r>
              <a:rPr lang="en-US" altLang="zh-CN" sz="1100" dirty="0">
                <a:solidFill>
                  <a:prstClr val="black">
                    <a:lumMod val="65000"/>
                    <a:lumOff val="35000"/>
                  </a:prstClr>
                </a:solidFill>
                <a:cs typeface="+mn-ea"/>
                <a:sym typeface="+mn-lt"/>
              </a:rPr>
              <a:t>Morality is the standard to establish an image, dedication is the premise to be competent, introspection is the good medicine to improve life, and seriousness is the shortcut to improve efficiency</a:t>
            </a:r>
            <a:endParaRPr lang="zh-CN" altLang="en-US" sz="1100" dirty="0">
              <a:solidFill>
                <a:prstClr val="black">
                  <a:lumMod val="65000"/>
                  <a:lumOff val="35000"/>
                </a:prstClr>
              </a:solidFill>
              <a:cs typeface="+mn-ea"/>
              <a:sym typeface="+mn-lt"/>
            </a:endParaRPr>
          </a:p>
        </p:txBody>
      </p:sp>
      <p:sp>
        <p:nvSpPr>
          <p:cNvPr id="51" name="文本框 50">
            <a:extLst>
              <a:ext uri="{FF2B5EF4-FFF2-40B4-BE49-F238E27FC236}">
                <a16:creationId xmlns="" xmlns:a16="http://schemas.microsoft.com/office/drawing/2014/main" id="{3E587CBD-7619-4071-A1F4-E99C9C7EDF31}"/>
              </a:ext>
            </a:extLst>
          </p:cNvPr>
          <p:cNvSpPr txBox="1"/>
          <p:nvPr/>
        </p:nvSpPr>
        <p:spPr>
          <a:xfrm>
            <a:off x="2095500" y="2774356"/>
            <a:ext cx="7962900" cy="461665"/>
          </a:xfrm>
          <a:prstGeom prst="rect">
            <a:avLst/>
          </a:prstGeom>
          <a:noFill/>
        </p:spPr>
        <p:txBody>
          <a:bodyPr wrap="square" rtlCol="0">
            <a:spAutoFit/>
          </a:bodyPr>
          <a:lstStyle>
            <a:defPPr>
              <a:defRPr lang="zh-CN"/>
            </a:defPPr>
            <a:lvl1pPr algn="dist">
              <a:defRPr sz="2400">
                <a:ln w="12700">
                  <a:noFill/>
                </a:ln>
                <a:solidFill>
                  <a:schemeClr val="bg2">
                    <a:lumMod val="25000"/>
                  </a:schemeClr>
                </a:solidFill>
                <a:effectLst>
                  <a:outerShdw blurRad="50800" dist="38100" dir="5400000" algn="t" rotWithShape="0">
                    <a:prstClr val="black">
                      <a:alpha val="10000"/>
                    </a:prstClr>
                  </a:outerShdw>
                </a:effectLst>
                <a:latin typeface="思源黑体 CN Normal" panose="020B0400000000000000" pitchFamily="34" charset="-122"/>
                <a:ea typeface="思源黑体 CN Normal" panose="020B0400000000000000" pitchFamily="34" charset="-122"/>
                <a:cs typeface="字魂143号-狂傲行书" panose="00000500000000000000" pitchFamily="2" charset="-122"/>
              </a:defRPr>
            </a:lvl1pPr>
          </a:lstStyle>
          <a:p>
            <a:r>
              <a:rPr lang="en-US" altLang="zh-CN" dirty="0">
                <a:solidFill>
                  <a:srgbClr val="2071CA"/>
                </a:solidFill>
                <a:effectLst/>
                <a:latin typeface="微软雅黑" panose="020F0502020204030204"/>
                <a:ea typeface="微软雅黑"/>
                <a:cs typeface="+mn-ea"/>
                <a:sym typeface="+mn-lt"/>
              </a:rPr>
              <a:t>GENERAL TEMPLATE FOR ACADEMIC DEFENSE</a:t>
            </a:r>
            <a:endParaRPr lang="zh-CN" altLang="en-US" dirty="0">
              <a:solidFill>
                <a:srgbClr val="2071CA"/>
              </a:solidFill>
              <a:effectLst/>
              <a:latin typeface="微软雅黑" panose="020F0502020204030204"/>
              <a:ea typeface="微软雅黑"/>
              <a:cs typeface="+mn-ea"/>
              <a:sym typeface="+mn-lt"/>
            </a:endParaRPr>
          </a:p>
        </p:txBody>
      </p:sp>
      <p:sp>
        <p:nvSpPr>
          <p:cNvPr id="52" name="矩形 51">
            <a:extLst>
              <a:ext uri="{FF2B5EF4-FFF2-40B4-BE49-F238E27FC236}">
                <a16:creationId xmlns="" xmlns:a16="http://schemas.microsoft.com/office/drawing/2014/main" id="{607E1FA6-880B-49BA-A2B2-210A8B2E7FC4}"/>
              </a:ext>
            </a:extLst>
          </p:cNvPr>
          <p:cNvSpPr/>
          <p:nvPr/>
        </p:nvSpPr>
        <p:spPr>
          <a:xfrm>
            <a:off x="0" y="4872251"/>
            <a:ext cx="12192000" cy="1985749"/>
          </a:xfrm>
          <a:prstGeom prst="rect">
            <a:avLst/>
          </a:prstGeom>
          <a:gradFill flip="none" rotWithShape="1">
            <a:gsLst>
              <a:gs pos="14000">
                <a:schemeClr val="accent1">
                  <a:lumMod val="7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文本框 55">
            <a:extLst>
              <a:ext uri="{FF2B5EF4-FFF2-40B4-BE49-F238E27FC236}">
                <a16:creationId xmlns="" xmlns:a16="http://schemas.microsoft.com/office/drawing/2014/main" id="{173BC090-B611-4FF6-921C-EE8866F89168}"/>
              </a:ext>
            </a:extLst>
          </p:cNvPr>
          <p:cNvSpPr txBox="1"/>
          <p:nvPr/>
        </p:nvSpPr>
        <p:spPr>
          <a:xfrm>
            <a:off x="4988467" y="5552893"/>
            <a:ext cx="2215067" cy="369332"/>
          </a:xfrm>
          <a:prstGeom prst="rect">
            <a:avLst/>
          </a:prstGeom>
          <a:noFill/>
        </p:spPr>
        <p:txBody>
          <a:bodyPr wrap="square" rtlCol="0">
            <a:spAutoFit/>
          </a:bodyPr>
          <a:lstStyle/>
          <a:p>
            <a:pPr algn="dist"/>
            <a:r>
              <a:rPr lang="zh-CN" altLang="en-US" dirty="0">
                <a:ln w="12700">
                  <a:noFill/>
                </a:ln>
                <a:solidFill>
                  <a:srgbClr val="DDBA61"/>
                </a:solidFill>
                <a:cs typeface="+mn-ea"/>
                <a:sym typeface="+mn-lt"/>
              </a:rPr>
              <a:t>指导老师</a:t>
            </a:r>
            <a:r>
              <a:rPr lang="zh-CN" altLang="en-US" dirty="0" smtClean="0">
                <a:ln w="12700">
                  <a:noFill/>
                </a:ln>
                <a:solidFill>
                  <a:srgbClr val="DDBA61"/>
                </a:solidFill>
                <a:cs typeface="+mn-ea"/>
                <a:sym typeface="+mn-lt"/>
              </a:rPr>
              <a:t>：优品</a:t>
            </a:r>
            <a:r>
              <a:rPr lang="en-US" altLang="zh-CN" dirty="0" smtClean="0">
                <a:ln w="12700">
                  <a:noFill/>
                </a:ln>
                <a:solidFill>
                  <a:srgbClr val="DDBA61"/>
                </a:solidFill>
                <a:cs typeface="+mn-ea"/>
                <a:sym typeface="+mn-lt"/>
              </a:rPr>
              <a:t>PPT</a:t>
            </a:r>
            <a:endParaRPr lang="zh-CN" altLang="en-US" dirty="0">
              <a:ln w="12700">
                <a:noFill/>
              </a:ln>
              <a:solidFill>
                <a:srgbClr val="DDBA61"/>
              </a:solidFill>
              <a:cs typeface="+mn-ea"/>
              <a:sym typeface="+mn-lt"/>
            </a:endParaRPr>
          </a:p>
        </p:txBody>
      </p:sp>
      <p:sp>
        <p:nvSpPr>
          <p:cNvPr id="59" name="文本框 58">
            <a:extLst>
              <a:ext uri="{FF2B5EF4-FFF2-40B4-BE49-F238E27FC236}">
                <a16:creationId xmlns="" xmlns:a16="http://schemas.microsoft.com/office/drawing/2014/main" id="{6B123146-386A-40E4-8CE7-95293D6ECC32}"/>
              </a:ext>
            </a:extLst>
          </p:cNvPr>
          <p:cNvSpPr txBox="1"/>
          <p:nvPr/>
        </p:nvSpPr>
        <p:spPr>
          <a:xfrm>
            <a:off x="1770647" y="5552893"/>
            <a:ext cx="2215067" cy="369332"/>
          </a:xfrm>
          <a:prstGeom prst="rect">
            <a:avLst/>
          </a:prstGeom>
          <a:noFill/>
        </p:spPr>
        <p:txBody>
          <a:bodyPr wrap="square" rtlCol="0">
            <a:spAutoFit/>
          </a:bodyPr>
          <a:lstStyle/>
          <a:p>
            <a:pPr algn="dist"/>
            <a:r>
              <a:rPr lang="zh-CN" altLang="en-US" dirty="0">
                <a:ln w="12700">
                  <a:noFill/>
                </a:ln>
                <a:solidFill>
                  <a:srgbClr val="DDBA61"/>
                </a:solidFill>
                <a:cs typeface="+mn-ea"/>
                <a:sym typeface="+mn-lt"/>
              </a:rPr>
              <a:t>答辩学生</a:t>
            </a:r>
            <a:r>
              <a:rPr lang="zh-CN" altLang="en-US" dirty="0" smtClean="0">
                <a:ln w="12700">
                  <a:noFill/>
                </a:ln>
                <a:solidFill>
                  <a:srgbClr val="DDBA61"/>
                </a:solidFill>
                <a:cs typeface="+mn-ea"/>
                <a:sym typeface="+mn-lt"/>
              </a:rPr>
              <a:t>：优品</a:t>
            </a:r>
            <a:r>
              <a:rPr lang="en-US" altLang="zh-CN" dirty="0" smtClean="0">
                <a:ln w="12700">
                  <a:noFill/>
                </a:ln>
                <a:solidFill>
                  <a:srgbClr val="DDBA61"/>
                </a:solidFill>
                <a:cs typeface="+mn-ea"/>
                <a:sym typeface="+mn-lt"/>
              </a:rPr>
              <a:t>PPT</a:t>
            </a:r>
            <a:endParaRPr lang="zh-CN" altLang="en-US" dirty="0">
              <a:ln w="12700">
                <a:noFill/>
              </a:ln>
              <a:solidFill>
                <a:srgbClr val="DDBA61"/>
              </a:solidFill>
              <a:cs typeface="+mn-ea"/>
              <a:sym typeface="+mn-lt"/>
            </a:endParaRPr>
          </a:p>
        </p:txBody>
      </p:sp>
      <p:sp>
        <p:nvSpPr>
          <p:cNvPr id="62" name="文本框 61">
            <a:extLst>
              <a:ext uri="{FF2B5EF4-FFF2-40B4-BE49-F238E27FC236}">
                <a16:creationId xmlns="" xmlns:a16="http://schemas.microsoft.com/office/drawing/2014/main" id="{30CD44CB-3AAA-4BFF-AD51-C59DF4DF0120}"/>
              </a:ext>
            </a:extLst>
          </p:cNvPr>
          <p:cNvSpPr txBox="1"/>
          <p:nvPr/>
        </p:nvSpPr>
        <p:spPr>
          <a:xfrm>
            <a:off x="8206287" y="5552893"/>
            <a:ext cx="2215067" cy="369332"/>
          </a:xfrm>
          <a:prstGeom prst="rect">
            <a:avLst/>
          </a:prstGeom>
          <a:noFill/>
        </p:spPr>
        <p:txBody>
          <a:bodyPr wrap="square" rtlCol="0">
            <a:spAutoFit/>
          </a:bodyPr>
          <a:lstStyle/>
          <a:p>
            <a:pPr algn="dist"/>
            <a:r>
              <a:rPr lang="zh-CN" altLang="en-US" dirty="0">
                <a:ln w="12700">
                  <a:noFill/>
                </a:ln>
                <a:solidFill>
                  <a:srgbClr val="DDBA61"/>
                </a:solidFill>
                <a:cs typeface="+mn-ea"/>
                <a:sym typeface="+mn-lt"/>
              </a:rPr>
              <a:t>时间：</a:t>
            </a:r>
            <a:r>
              <a:rPr lang="en-US" altLang="zh-CN" dirty="0" smtClean="0">
                <a:ln w="12700">
                  <a:noFill/>
                </a:ln>
                <a:solidFill>
                  <a:srgbClr val="DDBA61"/>
                </a:solidFill>
                <a:cs typeface="+mn-ea"/>
                <a:sym typeface="+mn-lt"/>
              </a:rPr>
              <a:t>20XX.6.6</a:t>
            </a:r>
            <a:endParaRPr lang="zh-CN" altLang="en-US" dirty="0">
              <a:ln w="12700">
                <a:noFill/>
              </a:ln>
              <a:solidFill>
                <a:srgbClr val="DDBA61"/>
              </a:solidFill>
              <a:cs typeface="+mn-ea"/>
              <a:sym typeface="+mn-lt"/>
            </a:endParaRPr>
          </a:p>
        </p:txBody>
      </p:sp>
      <p:cxnSp>
        <p:nvCxnSpPr>
          <p:cNvPr id="64" name="直接连接符 63">
            <a:extLst>
              <a:ext uri="{FF2B5EF4-FFF2-40B4-BE49-F238E27FC236}">
                <a16:creationId xmlns="" xmlns:a16="http://schemas.microsoft.com/office/drawing/2014/main" id="{3C8DD798-FDA9-438D-8E9A-C7C0C76C5C27}"/>
              </a:ext>
            </a:extLst>
          </p:cNvPr>
          <p:cNvCxnSpPr>
            <a:cxnSpLocks/>
          </p:cNvCxnSpPr>
          <p:nvPr/>
        </p:nvCxnSpPr>
        <p:spPr>
          <a:xfrm>
            <a:off x="1382071" y="3289762"/>
            <a:ext cx="9427859" cy="0"/>
          </a:xfrm>
          <a:prstGeom prst="line">
            <a:avLst/>
          </a:prstGeom>
          <a:ln w="28575">
            <a:gradFill flip="none" rotWithShape="1">
              <a:gsLst>
                <a:gs pos="75000">
                  <a:schemeClr val="accent2"/>
                </a:gs>
                <a:gs pos="25000">
                  <a:schemeClr val="accent2"/>
                </a:gs>
                <a:gs pos="0">
                  <a:schemeClr val="bg1">
                    <a:alpha val="0"/>
                  </a:schemeClr>
                </a:gs>
                <a:gs pos="50000">
                  <a:schemeClr val="accent2"/>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796184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ppt_w</p:attrName>
                                        </p:attrNameLst>
                                      </p:cBhvr>
                                      <p:tavLst>
                                        <p:tav tm="0">
                                          <p:val>
                                            <p:fltVal val="0"/>
                                          </p:val>
                                        </p:tav>
                                        <p:tav tm="100000">
                                          <p:val>
                                            <p:strVal val="#ppt_w"/>
                                          </p:val>
                                        </p:tav>
                                      </p:tavLst>
                                    </p:anim>
                                    <p:anim calcmode="lin" valueType="num">
                                      <p:cBhvr>
                                        <p:cTn id="22" dur="1000" fill="hold"/>
                                        <p:tgtEl>
                                          <p:spTgt spid="36"/>
                                        </p:tgtEl>
                                        <p:attrNameLst>
                                          <p:attrName>ppt_h</p:attrName>
                                        </p:attrNameLst>
                                      </p:cBhvr>
                                      <p:tavLst>
                                        <p:tav tm="0">
                                          <p:val>
                                            <p:fltVal val="0"/>
                                          </p:val>
                                        </p:tav>
                                        <p:tav tm="100000">
                                          <p:val>
                                            <p:strVal val="#ppt_h"/>
                                          </p:val>
                                        </p:tav>
                                      </p:tavLst>
                                    </p:anim>
                                    <p:anim calcmode="lin" valueType="num">
                                      <p:cBhvr>
                                        <p:cTn id="23" dur="1000" fill="hold"/>
                                        <p:tgtEl>
                                          <p:spTgt spid="36"/>
                                        </p:tgtEl>
                                        <p:attrNameLst>
                                          <p:attrName>style.rotation</p:attrName>
                                        </p:attrNameLst>
                                      </p:cBhvr>
                                      <p:tavLst>
                                        <p:tav tm="0">
                                          <p:val>
                                            <p:fltVal val="90"/>
                                          </p:val>
                                        </p:tav>
                                        <p:tav tm="100000">
                                          <p:val>
                                            <p:fltVal val="0"/>
                                          </p:val>
                                        </p:tav>
                                      </p:tavLst>
                                    </p:anim>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178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EB247130-FEA7-4D7E-80E6-F756DB5EB4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24" name="矩形 23">
            <a:extLst>
              <a:ext uri="{FF2B5EF4-FFF2-40B4-BE49-F238E27FC236}">
                <a16:creationId xmlns="" xmlns:a16="http://schemas.microsoft.com/office/drawing/2014/main" id="{AF95632C-8A6F-4165-8E5C-23BF8B28B6DB}"/>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8459371" y="0"/>
            <a:ext cx="3738623" cy="6858000"/>
          </a:xfrm>
          <a:prstGeom prst="rect">
            <a:avLst/>
          </a:prstGeom>
          <a:gradFill flip="none" rotWithShape="1">
            <a:gsLst>
              <a:gs pos="14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6983599" y="1953228"/>
            <a:ext cx="2951544" cy="2951544"/>
          </a:xfrm>
          <a:prstGeom prst="ellipse">
            <a:avLst/>
          </a:prstGeom>
          <a:solidFill>
            <a:schemeClr val="accent2"/>
          </a:solidFill>
          <a:ln>
            <a:solidFill>
              <a:schemeClr val="accent2"/>
            </a:solid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105133" y="2074762"/>
            <a:ext cx="2708476" cy="2708476"/>
          </a:xfrm>
          <a:prstGeom prst="ellipse">
            <a:avLst/>
          </a:prstGeom>
          <a:gradFill flip="none" rotWithShape="1">
            <a:gsLst>
              <a:gs pos="14000">
                <a:schemeClr val="accent1"/>
              </a:gs>
              <a:gs pos="100000">
                <a:schemeClr val="accent1">
                  <a:lumMod val="75000"/>
                </a:schemeClr>
              </a:gs>
            </a:gsLst>
            <a:lin ang="0" scaled="1"/>
            <a:tileRect/>
          </a:gradFill>
          <a:ln>
            <a:no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 xmlns:a16="http://schemas.microsoft.com/office/drawing/2014/main" id="{337E0235-71B2-454E-B93E-0C1C156FB9CF}"/>
              </a:ext>
            </a:extLst>
          </p:cNvPr>
          <p:cNvSpPr txBox="1"/>
          <p:nvPr/>
        </p:nvSpPr>
        <p:spPr>
          <a:xfrm>
            <a:off x="7482181" y="2497976"/>
            <a:ext cx="1954381"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rPr>
              <a:t>01</a:t>
            </a:r>
            <a:endParaRPr kumimoji="0" lang="zh-CN" altLang="en-US" sz="60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endParaRPr>
          </a:p>
        </p:txBody>
      </p:sp>
      <p:sp>
        <p:nvSpPr>
          <p:cNvPr id="20" name="文本框 19"/>
          <p:cNvSpPr txBox="1"/>
          <p:nvPr/>
        </p:nvSpPr>
        <p:spPr>
          <a:xfrm>
            <a:off x="1798478" y="2410234"/>
            <a:ext cx="4593613" cy="1107996"/>
          </a:xfrm>
          <a:prstGeom prst="rect">
            <a:avLst/>
          </a:prstGeom>
          <a:noFill/>
          <a:ln>
            <a:noFill/>
          </a:ln>
        </p:spPr>
        <p:txBody>
          <a:bodyPr wrap="square" rtlCol="0">
            <a:spAutoFit/>
          </a:bodyPr>
          <a:lstStyle/>
          <a:p>
            <a:pPr algn="dist"/>
            <a:r>
              <a:rPr lang="zh-CN" altLang="en-US" sz="6600" dirty="0">
                <a:ln w="15875">
                  <a:noFill/>
                </a:ln>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rPr>
              <a:t>背景与意义</a:t>
            </a:r>
            <a:endParaRPr lang="zh-CN" altLang="en-US" sz="6600" dirty="0">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endParaRPr>
          </a:p>
        </p:txBody>
      </p:sp>
      <p:sp>
        <p:nvSpPr>
          <p:cNvPr id="21" name="矩形 20"/>
          <p:cNvSpPr>
            <a:spLocks noChangeArrowheads="1"/>
          </p:cNvSpPr>
          <p:nvPr/>
        </p:nvSpPr>
        <p:spPr bwMode="auto">
          <a:xfrm>
            <a:off x="474368" y="3400961"/>
            <a:ext cx="5953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2">
                    <a:lumMod val="25000"/>
                  </a:schemeClr>
                </a:solidFill>
                <a:cs typeface="+mn-ea"/>
                <a:sym typeface="+mn-lt"/>
              </a:rPr>
              <a:t>Background and significance</a:t>
            </a:r>
            <a:endParaRPr lang="zh-CN" altLang="en-US" sz="3200" dirty="0">
              <a:solidFill>
                <a:schemeClr val="bg2">
                  <a:lumMod val="25000"/>
                </a:schemeClr>
              </a:solidFill>
              <a:cs typeface="+mn-ea"/>
              <a:sym typeface="+mn-lt"/>
            </a:endParaRPr>
          </a:p>
        </p:txBody>
      </p:sp>
      <p:sp>
        <p:nvSpPr>
          <p:cNvPr id="22" name="文本框 21">
            <a:extLst>
              <a:ext uri="{FF2B5EF4-FFF2-40B4-BE49-F238E27FC236}">
                <a16:creationId xmlns="" xmlns:a16="http://schemas.microsoft.com/office/drawing/2014/main" id="{97F253AA-6E2C-4D7D-B685-124D99318DDB}"/>
              </a:ext>
            </a:extLst>
          </p:cNvPr>
          <p:cNvSpPr txBox="1"/>
          <p:nvPr/>
        </p:nvSpPr>
        <p:spPr>
          <a:xfrm>
            <a:off x="751998" y="3985736"/>
            <a:ext cx="5640093" cy="700576"/>
          </a:xfrm>
          <a:prstGeom prst="rect">
            <a:avLst/>
          </a:prstGeom>
          <a:noFill/>
        </p:spPr>
        <p:txBody>
          <a:bodyPr wrap="square" rtlCol="0">
            <a:spAutoFit/>
          </a:bodyPr>
          <a:lstStyle/>
          <a:p>
            <a:pPr algn="r">
              <a:lnSpc>
                <a:spcPct val="150000"/>
              </a:lnSpc>
            </a:pPr>
            <a:r>
              <a:rPr lang="zh-CN" altLang="en-US" sz="1400" kern="1400" spc="100" dirty="0">
                <a:solidFill>
                  <a:schemeClr val="tx1">
                    <a:lumMod val="65000"/>
                    <a:lumOff val="35000"/>
                  </a:schemeClr>
                </a:solidFill>
                <a:cs typeface="+mn-ea"/>
                <a:sym typeface="+mn-lt"/>
              </a:rPr>
              <a:t>此处添加详细文本描述，建议与标题相关并符合整体语言风格此处添加详细文本此处添加详细文本描述</a:t>
            </a:r>
            <a:endParaRPr lang="en-US" altLang="zh-CN" sz="1400" kern="1400" spc="100" dirty="0">
              <a:solidFill>
                <a:schemeClr val="tx1">
                  <a:lumMod val="65000"/>
                  <a:lumOff val="35000"/>
                </a:schemeClr>
              </a:solidFill>
              <a:cs typeface="+mn-ea"/>
              <a:sym typeface="+mn-lt"/>
            </a:endParaRPr>
          </a:p>
        </p:txBody>
      </p:sp>
      <p:sp>
        <p:nvSpPr>
          <p:cNvPr id="23" name="PA-矩形 18">
            <a:extLst>
              <a:ext uri="{FF2B5EF4-FFF2-40B4-BE49-F238E27FC236}">
                <a16:creationId xmlns="" xmlns:a16="http://schemas.microsoft.com/office/drawing/2014/main" id="{95645651-7679-43A7-AAA5-5B6594A8DA52}"/>
              </a:ext>
            </a:extLst>
          </p:cNvPr>
          <p:cNvSpPr/>
          <p:nvPr>
            <p:custDataLst>
              <p:tags r:id="rId1"/>
            </p:custDataLst>
          </p:nvPr>
        </p:nvSpPr>
        <p:spPr>
          <a:xfrm>
            <a:off x="10460283" y="1215344"/>
            <a:ext cx="1107996" cy="4185488"/>
          </a:xfrm>
          <a:prstGeom prst="rect">
            <a:avLst/>
          </a:prstGeom>
        </p:spPr>
        <p:txBody>
          <a:bodyPr vert="eaVert" wrap="square" lIns="0" tIns="0" rIns="0" bIns="0">
            <a:spAutoFit/>
          </a:bodyPr>
          <a:lstStyle/>
          <a:p>
            <a:pPr algn="dist">
              <a:lnSpc>
                <a:spcPct val="120000"/>
              </a:lnSpc>
            </a:pPr>
            <a:r>
              <a:rPr lang="en-US" altLang="zh-CN" sz="6000" dirty="0">
                <a:ln w="15875">
                  <a:solidFill>
                    <a:srgbClr val="CAB894">
                      <a:alpha val="71000"/>
                    </a:srgbClr>
                  </a:solidFill>
                </a:ln>
                <a:noFill/>
                <a:cs typeface="+mn-ea"/>
                <a:sym typeface="+mn-lt"/>
              </a:rPr>
              <a:t>PART ONE</a:t>
            </a:r>
          </a:p>
        </p:txBody>
      </p:sp>
      <p:grpSp>
        <p:nvGrpSpPr>
          <p:cNvPr id="32" name="组合 31">
            <a:extLst>
              <a:ext uri="{FF2B5EF4-FFF2-40B4-BE49-F238E27FC236}">
                <a16:creationId xmlns="" xmlns:a16="http://schemas.microsoft.com/office/drawing/2014/main" id="{79FB9232-B90C-466F-950D-9A15C477DBE3}"/>
              </a:ext>
            </a:extLst>
          </p:cNvPr>
          <p:cNvGrpSpPr/>
          <p:nvPr/>
        </p:nvGrpSpPr>
        <p:grpSpPr>
          <a:xfrm>
            <a:off x="323276" y="310370"/>
            <a:ext cx="2863791" cy="600892"/>
            <a:chOff x="-2693948" y="200655"/>
            <a:chExt cx="2863791" cy="600892"/>
          </a:xfrm>
        </p:grpSpPr>
        <p:sp>
          <p:nvSpPr>
            <p:cNvPr id="33" name="椭圆 32">
              <a:extLst>
                <a:ext uri="{FF2B5EF4-FFF2-40B4-BE49-F238E27FC236}">
                  <a16:creationId xmlns="" xmlns:a16="http://schemas.microsoft.com/office/drawing/2014/main" id="{E84B2184-07DA-4D63-9D0C-9FAEB004CF83}"/>
                </a:ext>
              </a:extLst>
            </p:cNvPr>
            <p:cNvSpPr/>
            <p:nvPr/>
          </p:nvSpPr>
          <p:spPr>
            <a:xfrm>
              <a:off x="-2693948"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34" name="文本框 33">
              <a:extLst>
                <a:ext uri="{FF2B5EF4-FFF2-40B4-BE49-F238E27FC236}">
                  <a16:creationId xmlns="" xmlns:a16="http://schemas.microsoft.com/office/drawing/2014/main" id="{E1F1077C-8B7C-4BB3-9BB2-46888DEC5694}"/>
                </a:ext>
              </a:extLst>
            </p:cNvPr>
            <p:cNvSpPr txBox="1"/>
            <p:nvPr/>
          </p:nvSpPr>
          <p:spPr>
            <a:xfrm>
              <a:off x="-2043458" y="250417"/>
              <a:ext cx="1560158" cy="369332"/>
            </a:xfrm>
            <a:prstGeom prst="rect">
              <a:avLst/>
            </a:prstGeom>
            <a:noFill/>
          </p:spPr>
          <p:txBody>
            <a:bodyPr wrap="square" rtlCol="0">
              <a:spAutoFit/>
            </a:bodyPr>
            <a:lstStyle/>
            <a:p>
              <a:pPr algn="dist"/>
              <a:r>
                <a:rPr lang="zh-CN" altLang="en-US" dirty="0" smtClean="0">
                  <a:solidFill>
                    <a:schemeClr val="accent1"/>
                  </a:solidFill>
                  <a:cs typeface="+mn-ea"/>
                  <a:sym typeface="+mn-lt"/>
                </a:rPr>
                <a:t>某某师</a:t>
              </a:r>
              <a:r>
                <a:rPr lang="zh-CN" altLang="en-US" dirty="0">
                  <a:solidFill>
                    <a:schemeClr val="accent1"/>
                  </a:solidFill>
                  <a:cs typeface="+mn-ea"/>
                  <a:sym typeface="+mn-lt"/>
                </a:rPr>
                <a:t>范大学</a:t>
              </a:r>
            </a:p>
          </p:txBody>
        </p:sp>
        <p:sp>
          <p:nvSpPr>
            <p:cNvPr id="35" name="文本框 34">
              <a:extLst>
                <a:ext uri="{FF2B5EF4-FFF2-40B4-BE49-F238E27FC236}">
                  <a16:creationId xmlns="" xmlns:a16="http://schemas.microsoft.com/office/drawing/2014/main" id="{FB84FF67-C275-48B5-90FD-B924C840C88F}"/>
                </a:ext>
              </a:extLst>
            </p:cNvPr>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36" name="iconfont-11253-5327384">
              <a:extLst>
                <a:ext uri="{FF2B5EF4-FFF2-40B4-BE49-F238E27FC236}">
                  <a16:creationId xmlns="" xmlns:a16="http://schemas.microsoft.com/office/drawing/2014/main" id="{9AC7DF03-520C-400A-8A9D-56A1986EE7F0}"/>
                </a:ext>
              </a:extLst>
            </p:cNvPr>
            <p:cNvSpPr/>
            <p:nvPr/>
          </p:nvSpPr>
          <p:spPr>
            <a:xfrm>
              <a:off x="-259094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37" name="组合 36">
            <a:extLst>
              <a:ext uri="{FF2B5EF4-FFF2-40B4-BE49-F238E27FC236}">
                <a16:creationId xmlns="" xmlns:a16="http://schemas.microsoft.com/office/drawing/2014/main" id="{BE4F3F91-D5DA-42A2-8840-0BAD1B6D079F}"/>
              </a:ext>
            </a:extLst>
          </p:cNvPr>
          <p:cNvGrpSpPr/>
          <p:nvPr/>
        </p:nvGrpSpPr>
        <p:grpSpPr>
          <a:xfrm rot="10800000" flipH="1" flipV="1">
            <a:off x="11267833" y="350422"/>
            <a:ext cx="600891" cy="167740"/>
            <a:chOff x="11295839" y="-518060"/>
            <a:chExt cx="516029" cy="159676"/>
          </a:xfrm>
          <a:solidFill>
            <a:schemeClr val="bg1"/>
          </a:solidFill>
        </p:grpSpPr>
        <p:sp>
          <p:nvSpPr>
            <p:cNvPr id="38" name="圆角矩形 33">
              <a:extLst>
                <a:ext uri="{FF2B5EF4-FFF2-40B4-BE49-F238E27FC236}">
                  <a16:creationId xmlns="" xmlns:a16="http://schemas.microsoft.com/office/drawing/2014/main" id="{1B88E146-4573-4722-8120-219A9FE51B4F}"/>
                </a:ext>
              </a:extLst>
            </p:cNvPr>
            <p:cNvSpPr/>
            <p:nvPr/>
          </p:nvSpPr>
          <p:spPr>
            <a:xfrm flipV="1">
              <a:off x="11295839" y="-518060"/>
              <a:ext cx="516029"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圆角矩形 34">
              <a:extLst>
                <a:ext uri="{FF2B5EF4-FFF2-40B4-BE49-F238E27FC236}">
                  <a16:creationId xmlns="" xmlns:a16="http://schemas.microsoft.com/office/drawing/2014/main" id="{E96F0FFB-E55D-435E-B588-3E68C3F41240}"/>
                </a:ext>
              </a:extLst>
            </p:cNvPr>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2782349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4" y="501247"/>
            <a:ext cx="1708193"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背景与意义</a:t>
            </a:r>
          </a:p>
        </p:txBody>
      </p:sp>
      <p:sp>
        <p:nvSpPr>
          <p:cNvPr id="64" name="圆角矩形 6">
            <a:extLst>
              <a:ext uri="{FF2B5EF4-FFF2-40B4-BE49-F238E27FC236}">
                <a16:creationId xmlns="" xmlns:a16="http://schemas.microsoft.com/office/drawing/2014/main" id="{23981EE1-DD78-41A1-BD8A-3A3995104E21}"/>
              </a:ext>
            </a:extLst>
          </p:cNvPr>
          <p:cNvSpPr/>
          <p:nvPr/>
        </p:nvSpPr>
        <p:spPr>
          <a:xfrm>
            <a:off x="6081486" y="2089396"/>
            <a:ext cx="4608512" cy="1488165"/>
          </a:xfrm>
          <a:prstGeom prst="roundRect">
            <a:avLst>
              <a:gd name="adj" fmla="val 3888"/>
            </a:avLst>
          </a:prstGeom>
          <a:solidFill>
            <a:schemeClr val="bg1"/>
          </a:solidFill>
          <a:ln w="127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65" name="圆角矩形 4">
            <a:extLst>
              <a:ext uri="{FF2B5EF4-FFF2-40B4-BE49-F238E27FC236}">
                <a16:creationId xmlns="" xmlns:a16="http://schemas.microsoft.com/office/drawing/2014/main" id="{1700CCEF-AC71-465D-BA14-9F3311CC7F00}"/>
              </a:ext>
            </a:extLst>
          </p:cNvPr>
          <p:cNvSpPr/>
          <p:nvPr/>
        </p:nvSpPr>
        <p:spPr>
          <a:xfrm>
            <a:off x="6753561" y="1849368"/>
            <a:ext cx="3264363" cy="480053"/>
          </a:xfrm>
          <a:prstGeom prst="round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b="1" dirty="0">
                <a:cs typeface="+mn-ea"/>
                <a:sym typeface="+mn-lt"/>
              </a:rPr>
              <a:t>单击此处添加标题</a:t>
            </a:r>
          </a:p>
        </p:txBody>
      </p:sp>
      <p:sp>
        <p:nvSpPr>
          <p:cNvPr id="66" name="圆角矩形 7">
            <a:extLst>
              <a:ext uri="{FF2B5EF4-FFF2-40B4-BE49-F238E27FC236}">
                <a16:creationId xmlns="" xmlns:a16="http://schemas.microsoft.com/office/drawing/2014/main" id="{BC7BADA0-5C7B-4683-94A5-A1E26686C3D3}"/>
              </a:ext>
            </a:extLst>
          </p:cNvPr>
          <p:cNvSpPr/>
          <p:nvPr/>
        </p:nvSpPr>
        <p:spPr>
          <a:xfrm>
            <a:off x="6081486" y="4300436"/>
            <a:ext cx="4608512" cy="1488165"/>
          </a:xfrm>
          <a:prstGeom prst="roundRect">
            <a:avLst>
              <a:gd name="adj" fmla="val 6016"/>
            </a:avLst>
          </a:prstGeom>
          <a:solidFill>
            <a:schemeClr val="bg1"/>
          </a:solidFill>
          <a:ln w="127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67" name="圆角矩形 5">
            <a:extLst>
              <a:ext uri="{FF2B5EF4-FFF2-40B4-BE49-F238E27FC236}">
                <a16:creationId xmlns="" xmlns:a16="http://schemas.microsoft.com/office/drawing/2014/main" id="{F2E49CF1-5B36-4130-8633-EC60CDDC6CDC}"/>
              </a:ext>
            </a:extLst>
          </p:cNvPr>
          <p:cNvSpPr/>
          <p:nvPr/>
        </p:nvSpPr>
        <p:spPr>
          <a:xfrm>
            <a:off x="6753561" y="4057612"/>
            <a:ext cx="3264363" cy="480053"/>
          </a:xfrm>
          <a:prstGeom prst="round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b="1" dirty="0">
                <a:cs typeface="+mn-ea"/>
                <a:sym typeface="+mn-lt"/>
              </a:rPr>
              <a:t>单击此处添加标题</a:t>
            </a:r>
          </a:p>
        </p:txBody>
      </p:sp>
      <p:pic>
        <p:nvPicPr>
          <p:cNvPr id="68" name="Picture 2">
            <a:extLst>
              <a:ext uri="{FF2B5EF4-FFF2-40B4-BE49-F238E27FC236}">
                <a16:creationId xmlns="" xmlns:a16="http://schemas.microsoft.com/office/drawing/2014/main" id="{FFACD3FC-7274-4A51-BFB7-8C0335C553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2475" r="22475"/>
          <a:stretch/>
        </p:blipFill>
        <p:spPr bwMode="auto">
          <a:xfrm flipH="1">
            <a:off x="1761006" y="1849368"/>
            <a:ext cx="3505201" cy="3965504"/>
          </a:xfrm>
          <a:prstGeom prst="rect">
            <a:avLst/>
          </a:prstGeom>
          <a:noFill/>
          <a:ln w="12700">
            <a:solidFill>
              <a:schemeClr val="bg1">
                <a:lumMod val="75000"/>
              </a:schemeClr>
            </a:solidFill>
            <a:miter lim="800000"/>
            <a:headEnd/>
            <a:tailEnd/>
          </a:ln>
          <a:effectLst>
            <a:outerShdw blurRad="254000" dist="63500" dir="2700000" algn="tl" rotWithShape="0">
              <a:prstClr val="black">
                <a:alpha val="30000"/>
              </a:prstClr>
            </a:outerShdw>
          </a:effectLst>
          <a:extLst>
            <a:ext uri="{909E8E84-426E-40DD-AFC4-6F175D3DCCD1}">
              <a14:hiddenFill xmlns:a14="http://schemas.microsoft.com/office/drawing/2010/main">
                <a:solidFill>
                  <a:schemeClr val="accent1"/>
                </a:solidFill>
              </a14:hiddenFill>
            </a:ext>
          </a:extLst>
        </p:spPr>
      </p:pic>
      <p:sp>
        <p:nvSpPr>
          <p:cNvPr id="69" name="Rectangle 12">
            <a:extLst>
              <a:ext uri="{FF2B5EF4-FFF2-40B4-BE49-F238E27FC236}">
                <a16:creationId xmlns="" xmlns:a16="http://schemas.microsoft.com/office/drawing/2014/main" id="{95316D74-BC51-4641-A1FA-56D9A7D407F0}"/>
              </a:ext>
            </a:extLst>
          </p:cNvPr>
          <p:cNvSpPr/>
          <p:nvPr/>
        </p:nvSpPr>
        <p:spPr>
          <a:xfrm>
            <a:off x="6258294" y="2438164"/>
            <a:ext cx="4143672" cy="1246495"/>
          </a:xfrm>
          <a:prstGeom prst="rect">
            <a:avLst/>
          </a:prstGeom>
        </p:spPr>
        <p:txBody>
          <a:bodyPr wrap="square">
            <a:spAutoFit/>
          </a:bodyPr>
          <a:lstStyle/>
          <a:p>
            <a:pPr>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p>
          <a:p>
            <a:pPr>
              <a:lnSpc>
                <a:spcPct val="150000"/>
              </a:lnSpc>
            </a:pPr>
            <a:endParaRPr lang="zh-CN" altLang="en-US" sz="1000" dirty="0">
              <a:solidFill>
                <a:schemeClr val="tx1">
                  <a:lumMod val="65000"/>
                  <a:lumOff val="35000"/>
                </a:schemeClr>
              </a:solidFill>
              <a:cs typeface="+mn-ea"/>
              <a:sym typeface="+mn-lt"/>
            </a:endParaRPr>
          </a:p>
        </p:txBody>
      </p:sp>
      <p:sp>
        <p:nvSpPr>
          <p:cNvPr id="70" name="Rectangle 12">
            <a:extLst>
              <a:ext uri="{FF2B5EF4-FFF2-40B4-BE49-F238E27FC236}">
                <a16:creationId xmlns="" xmlns:a16="http://schemas.microsoft.com/office/drawing/2014/main" id="{0643CEAE-7FC2-44CA-B3E4-57552A136430}"/>
              </a:ext>
            </a:extLst>
          </p:cNvPr>
          <p:cNvSpPr/>
          <p:nvPr/>
        </p:nvSpPr>
        <p:spPr>
          <a:xfrm>
            <a:off x="6258294" y="4666288"/>
            <a:ext cx="4143672" cy="1246495"/>
          </a:xfrm>
          <a:prstGeom prst="rect">
            <a:avLst/>
          </a:prstGeom>
        </p:spPr>
        <p:txBody>
          <a:bodyPr wrap="square">
            <a:spAutoFit/>
          </a:bodyPr>
          <a:lstStyle/>
          <a:p>
            <a:pPr>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p>
          <a:p>
            <a:pPr>
              <a:lnSpc>
                <a:spcPct val="150000"/>
              </a:lnSpc>
            </a:pPr>
            <a:endParaRPr lang="zh-CN" altLang="en-US" sz="1000" dirty="0">
              <a:solidFill>
                <a:schemeClr val="tx1">
                  <a:lumMod val="65000"/>
                  <a:lumOff val="35000"/>
                </a:schemeClr>
              </a:solidFill>
              <a:cs typeface="+mn-ea"/>
              <a:sym typeface="+mn-lt"/>
            </a:endParaRPr>
          </a:p>
        </p:txBody>
      </p:sp>
      <p:sp>
        <p:nvSpPr>
          <p:cNvPr id="2" name="文本框 1"/>
          <p:cNvSpPr txBox="1"/>
          <p:nvPr/>
        </p:nvSpPr>
        <p:spPr>
          <a:xfrm>
            <a:off x="4660777" y="319596"/>
            <a:ext cx="194420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5385540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7" dur="1000" fill="hold"/>
                                        <p:tgtEl>
                                          <p:spTgt spid="6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5"/>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heel(1)">
                                      <p:cBhvr>
                                        <p:cTn id="25" dur="500"/>
                                        <p:tgtEl>
                                          <p:spTgt spid="6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Effect transition="in" filter="fade">
                                      <p:cBhvr>
                                        <p:cTn id="31" dur="500"/>
                                        <p:tgtEl>
                                          <p:spTgt spid="69"/>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38" dur="1000" fill="hold"/>
                                        <p:tgtEl>
                                          <p:spTgt spid="6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7"/>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heel(1)">
                                      <p:cBhvr>
                                        <p:cTn id="46" dur="500"/>
                                        <p:tgtEl>
                                          <p:spTgt spid="66"/>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4" y="501247"/>
            <a:ext cx="1708193"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背景与意义</a:t>
            </a:r>
          </a:p>
        </p:txBody>
      </p:sp>
      <p:pic>
        <p:nvPicPr>
          <p:cNvPr id="45" name="图片 44">
            <a:extLst>
              <a:ext uri="{FF2B5EF4-FFF2-40B4-BE49-F238E27FC236}">
                <a16:creationId xmlns="" xmlns:a16="http://schemas.microsoft.com/office/drawing/2014/main" id="{6FFB4A0D-B7FB-4F04-A26E-5CA345B1925C}"/>
              </a:ext>
            </a:extLst>
          </p:cNvPr>
          <p:cNvPicPr>
            <a:picLocks noChangeAspect="1"/>
          </p:cNvPicPr>
          <p:nvPr/>
        </p:nvPicPr>
        <p:blipFill>
          <a:blip r:embed="rId2" cstate="print">
            <a:extLst>
              <a:ext uri="{28A0092B-C50C-407E-A947-70E740481C1C}">
                <a14:useLocalDpi xmlns:a14="http://schemas.microsoft.com/office/drawing/2010/main" val="0"/>
              </a:ext>
            </a:extLst>
          </a:blip>
          <a:srcRect l="28803" r="28803"/>
          <a:stretch/>
        </p:blipFill>
        <p:spPr>
          <a:xfrm>
            <a:off x="1199640" y="1941875"/>
            <a:ext cx="2324610" cy="3657600"/>
          </a:xfrm>
          <a:prstGeom prst="rect">
            <a:avLst/>
          </a:prstGeom>
          <a:effectLst>
            <a:outerShdw blurRad="177800" dist="38100" dir="2700000" algn="tl" rotWithShape="0">
              <a:prstClr val="black">
                <a:alpha val="40000"/>
              </a:prstClr>
            </a:outerShdw>
          </a:effectLst>
        </p:spPr>
      </p:pic>
      <p:sp>
        <p:nvSpPr>
          <p:cNvPr id="46" name="矩形 45">
            <a:extLst>
              <a:ext uri="{FF2B5EF4-FFF2-40B4-BE49-F238E27FC236}">
                <a16:creationId xmlns="" xmlns:a16="http://schemas.microsoft.com/office/drawing/2014/main" id="{23AE6203-5C84-4B63-AE99-9CD84EEFE709}"/>
              </a:ext>
            </a:extLst>
          </p:cNvPr>
          <p:cNvSpPr/>
          <p:nvPr/>
        </p:nvSpPr>
        <p:spPr>
          <a:xfrm>
            <a:off x="3722821" y="1941877"/>
            <a:ext cx="2286001" cy="3657599"/>
          </a:xfrm>
          <a:prstGeom prst="rect">
            <a:avLst/>
          </a:prstGeom>
          <a:solidFill>
            <a:schemeClr val="accent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prstTxWarp prst="textNoShape">
              <a:avLst/>
            </a:prstTxWarp>
            <a:noAutofit/>
          </a:bodyPr>
          <a:lstStyle/>
          <a:p>
            <a:pPr algn="just" defTabSz="914377">
              <a:lnSpc>
                <a:spcPct val="150000"/>
              </a:lnSpc>
              <a:spcBef>
                <a:spcPts val="1200"/>
              </a:spcBef>
            </a:pPr>
            <a:r>
              <a:rPr lang="zh-CN" altLang="en-US" sz="1351" dirty="0">
                <a:solidFill>
                  <a:prstClr val="white"/>
                </a:solidFill>
                <a:cs typeface="+mn-ea"/>
                <a:sym typeface="+mn-lt"/>
              </a:rPr>
              <a:t>填写段落标题</a:t>
            </a:r>
            <a:endParaRPr lang="en-US" altLang="zh-CN" sz="1351" dirty="0">
              <a:solidFill>
                <a:prstClr val="white"/>
              </a:solidFill>
              <a:cs typeface="+mn-ea"/>
              <a:sym typeface="+mn-lt"/>
            </a:endParaRPr>
          </a:p>
          <a:p>
            <a:pPr algn="just" defTabSz="914377">
              <a:lnSpc>
                <a:spcPct val="150000"/>
              </a:lnSpc>
              <a:spcBef>
                <a:spcPts val="1200"/>
              </a:spcBef>
            </a:pPr>
            <a:r>
              <a:rPr lang="zh-CN" altLang="en-US" sz="1100" dirty="0">
                <a:solidFill>
                  <a:prstClr val="white"/>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white"/>
              </a:solidFill>
              <a:cs typeface="+mn-ea"/>
              <a:sym typeface="+mn-lt"/>
            </a:endParaRPr>
          </a:p>
          <a:p>
            <a:pPr algn="just" defTabSz="914377">
              <a:lnSpc>
                <a:spcPct val="150000"/>
              </a:lnSpc>
              <a:spcBef>
                <a:spcPts val="1200"/>
              </a:spcBef>
            </a:pPr>
            <a:r>
              <a:rPr lang="en-US" altLang="zh-CN" sz="4000" b="1" dirty="0">
                <a:solidFill>
                  <a:prstClr val="white"/>
                </a:solidFill>
                <a:cs typeface="+mn-ea"/>
                <a:sym typeface="+mn-lt"/>
              </a:rPr>
              <a:t>9800</a:t>
            </a:r>
            <a:r>
              <a:rPr lang="zh-CN" altLang="en-US" sz="2000" b="1" dirty="0">
                <a:solidFill>
                  <a:prstClr val="white"/>
                </a:solidFill>
                <a:cs typeface="+mn-ea"/>
                <a:sym typeface="+mn-lt"/>
              </a:rPr>
              <a:t>万</a:t>
            </a:r>
            <a:endParaRPr lang="en-US" altLang="zh-CN" sz="4000" b="1" dirty="0">
              <a:solidFill>
                <a:prstClr val="white"/>
              </a:solidFill>
              <a:cs typeface="+mn-ea"/>
              <a:sym typeface="+mn-lt"/>
            </a:endParaRPr>
          </a:p>
        </p:txBody>
      </p:sp>
      <p:sp>
        <p:nvSpPr>
          <p:cNvPr id="47" name="矩形 46">
            <a:extLst>
              <a:ext uri="{FF2B5EF4-FFF2-40B4-BE49-F238E27FC236}">
                <a16:creationId xmlns="" xmlns:a16="http://schemas.microsoft.com/office/drawing/2014/main" id="{1E6B7E97-635A-4849-93B3-4B035D2796BE}"/>
              </a:ext>
            </a:extLst>
          </p:cNvPr>
          <p:cNvSpPr/>
          <p:nvPr/>
        </p:nvSpPr>
        <p:spPr>
          <a:xfrm>
            <a:off x="8730573" y="1941877"/>
            <a:ext cx="2286001" cy="3657599"/>
          </a:xfrm>
          <a:prstGeom prst="rect">
            <a:avLst/>
          </a:prstGeom>
          <a:solidFill>
            <a:schemeClr val="accent2"/>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t" anchorCtr="0" forceAA="0" compatLnSpc="1">
            <a:prstTxWarp prst="textNoShape">
              <a:avLst/>
            </a:prstTxWarp>
            <a:noAutofit/>
          </a:bodyPr>
          <a:lstStyle/>
          <a:p>
            <a:pPr algn="just" defTabSz="914377">
              <a:lnSpc>
                <a:spcPct val="150000"/>
              </a:lnSpc>
              <a:spcBef>
                <a:spcPts val="1200"/>
              </a:spcBef>
            </a:pPr>
            <a:r>
              <a:rPr lang="zh-CN" altLang="en-US" sz="1351" dirty="0">
                <a:solidFill>
                  <a:prstClr val="white"/>
                </a:solidFill>
                <a:cs typeface="+mn-ea"/>
                <a:sym typeface="+mn-lt"/>
              </a:rPr>
              <a:t>填写段落标题</a:t>
            </a:r>
            <a:endParaRPr lang="en-US" altLang="zh-CN" sz="1351" dirty="0">
              <a:solidFill>
                <a:prstClr val="white"/>
              </a:solidFill>
              <a:cs typeface="+mn-ea"/>
              <a:sym typeface="+mn-lt"/>
            </a:endParaRPr>
          </a:p>
          <a:p>
            <a:pPr algn="just" defTabSz="914377">
              <a:lnSpc>
                <a:spcPct val="150000"/>
              </a:lnSpc>
              <a:spcBef>
                <a:spcPts val="1200"/>
              </a:spcBef>
            </a:pPr>
            <a:r>
              <a:rPr lang="zh-CN" altLang="en-US" sz="1100" dirty="0">
                <a:solidFill>
                  <a:prstClr val="white"/>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white"/>
              </a:solidFill>
              <a:cs typeface="+mn-ea"/>
              <a:sym typeface="+mn-lt"/>
            </a:endParaRPr>
          </a:p>
          <a:p>
            <a:pPr algn="just" defTabSz="914377">
              <a:lnSpc>
                <a:spcPct val="150000"/>
              </a:lnSpc>
              <a:spcBef>
                <a:spcPts val="1200"/>
              </a:spcBef>
            </a:pPr>
            <a:r>
              <a:rPr lang="en-US" altLang="zh-CN" sz="4000" b="1" dirty="0">
                <a:solidFill>
                  <a:prstClr val="white"/>
                </a:solidFill>
                <a:cs typeface="+mn-ea"/>
                <a:sym typeface="+mn-lt"/>
              </a:rPr>
              <a:t>8500</a:t>
            </a:r>
            <a:r>
              <a:rPr lang="zh-CN" altLang="en-US" sz="2000" b="1" dirty="0">
                <a:solidFill>
                  <a:prstClr val="white"/>
                </a:solidFill>
                <a:cs typeface="+mn-ea"/>
                <a:sym typeface="+mn-lt"/>
              </a:rPr>
              <a:t>万</a:t>
            </a:r>
            <a:endParaRPr lang="en-US" altLang="zh-CN" sz="4000" b="1" dirty="0">
              <a:solidFill>
                <a:prstClr val="white"/>
              </a:solidFill>
              <a:cs typeface="+mn-ea"/>
              <a:sym typeface="+mn-lt"/>
            </a:endParaRPr>
          </a:p>
        </p:txBody>
      </p:sp>
      <p:pic>
        <p:nvPicPr>
          <p:cNvPr id="48" name="图片 47">
            <a:extLst>
              <a:ext uri="{FF2B5EF4-FFF2-40B4-BE49-F238E27FC236}">
                <a16:creationId xmlns="" xmlns:a16="http://schemas.microsoft.com/office/drawing/2014/main" id="{44D38486-2968-4332-BF7F-0DF024C05FDD}"/>
              </a:ext>
            </a:extLst>
          </p:cNvPr>
          <p:cNvPicPr>
            <a:picLocks noChangeAspect="1"/>
          </p:cNvPicPr>
          <p:nvPr/>
        </p:nvPicPr>
        <p:blipFill>
          <a:blip r:embed="rId3" cstate="print">
            <a:extLst>
              <a:ext uri="{28A0092B-C50C-407E-A947-70E740481C1C}">
                <a14:useLocalDpi xmlns:a14="http://schemas.microsoft.com/office/drawing/2010/main" val="0"/>
              </a:ext>
            </a:extLst>
          </a:blip>
          <a:srcRect l="28786" r="28786"/>
          <a:stretch/>
        </p:blipFill>
        <p:spPr>
          <a:xfrm>
            <a:off x="6190740" y="1941875"/>
            <a:ext cx="2324610" cy="3657600"/>
          </a:xfrm>
          <a:prstGeom prst="rect">
            <a:avLst/>
          </a:prstGeom>
          <a:effectLst>
            <a:outerShdw blurRad="177800" dist="38100" dir="2700000" algn="tl" rotWithShape="0">
              <a:prstClr val="black">
                <a:alpha val="40000"/>
              </a:prstClr>
            </a:outerShdw>
          </a:effectLst>
        </p:spPr>
      </p:pic>
    </p:spTree>
    <p:extLst>
      <p:ext uri="{BB962C8B-B14F-4D97-AF65-F5344CB8AC3E}">
        <p14:creationId xmlns:p14="http://schemas.microsoft.com/office/powerpoint/2010/main" val="7738823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300"/>
                                        <p:tgtEl>
                                          <p:spTgt spid="45"/>
                                        </p:tgtEl>
                                      </p:cBhvr>
                                    </p:animEffect>
                                  </p:childTnLst>
                                </p:cTn>
                              </p:par>
                            </p:childTnLst>
                          </p:cTn>
                        </p:par>
                        <p:par>
                          <p:cTn id="8" fill="hold">
                            <p:stCondLst>
                              <p:cond delay="300"/>
                            </p:stCondLst>
                            <p:childTnLst>
                              <p:par>
                                <p:cTn id="9" presetID="41"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3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6"/>
                                        </p:tgtEl>
                                        <p:attrNameLst>
                                          <p:attrName>ppt_y</p:attrName>
                                        </p:attrNameLst>
                                      </p:cBhvr>
                                      <p:tavLst>
                                        <p:tav tm="0">
                                          <p:val>
                                            <p:strVal val="#ppt_y"/>
                                          </p:val>
                                        </p:tav>
                                        <p:tav tm="100000">
                                          <p:val>
                                            <p:strVal val="#ppt_y"/>
                                          </p:val>
                                        </p:tav>
                                      </p:tavLst>
                                    </p:anim>
                                    <p:anim calcmode="lin" valueType="num">
                                      <p:cBhvr>
                                        <p:cTn id="13" dur="3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6"/>
                                        </p:tgtEl>
                                      </p:cBhvr>
                                    </p:animEffect>
                                  </p:childTnLst>
                                </p:cTn>
                              </p:par>
                            </p:childTnLst>
                          </p:cTn>
                        </p:par>
                        <p:par>
                          <p:cTn id="16" fill="hold">
                            <p:stCondLst>
                              <p:cond delay="600"/>
                            </p:stCondLst>
                            <p:childTnLst>
                              <p:par>
                                <p:cTn id="17" presetID="41"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3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7"/>
                                        </p:tgtEl>
                                        <p:attrNameLst>
                                          <p:attrName>ppt_y</p:attrName>
                                        </p:attrNameLst>
                                      </p:cBhvr>
                                      <p:tavLst>
                                        <p:tav tm="0">
                                          <p:val>
                                            <p:strVal val="#ppt_y"/>
                                          </p:val>
                                        </p:tav>
                                        <p:tav tm="100000">
                                          <p:val>
                                            <p:strVal val="#ppt_y"/>
                                          </p:val>
                                        </p:tav>
                                      </p:tavLst>
                                    </p:anim>
                                    <p:anim calcmode="lin" valueType="num">
                                      <p:cBhvr>
                                        <p:cTn id="21" dur="3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7"/>
                                        </p:tgtEl>
                                      </p:cBhvr>
                                    </p:animEffect>
                                  </p:childTnLst>
                                </p:cTn>
                              </p:par>
                            </p:childTnLst>
                          </p:cTn>
                        </p:par>
                        <p:par>
                          <p:cTn id="24" fill="hold">
                            <p:stCondLst>
                              <p:cond delay="9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4" y="501247"/>
            <a:ext cx="1708193"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背景与意义</a:t>
            </a:r>
          </a:p>
        </p:txBody>
      </p:sp>
      <p:sp>
        <p:nvSpPr>
          <p:cNvPr id="49" name="右箭头 10">
            <a:extLst>
              <a:ext uri="{FF2B5EF4-FFF2-40B4-BE49-F238E27FC236}">
                <a16:creationId xmlns="" xmlns:a16="http://schemas.microsoft.com/office/drawing/2014/main" id="{C3E5E2DC-9C11-4C68-8CCC-AE812370FF1D}"/>
              </a:ext>
            </a:extLst>
          </p:cNvPr>
          <p:cNvSpPr/>
          <p:nvPr/>
        </p:nvSpPr>
        <p:spPr>
          <a:xfrm>
            <a:off x="1312888" y="171041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左箭头 11">
            <a:extLst>
              <a:ext uri="{FF2B5EF4-FFF2-40B4-BE49-F238E27FC236}">
                <a16:creationId xmlns="" xmlns:a16="http://schemas.microsoft.com/office/drawing/2014/main" id="{606DD56B-C9DA-4DE5-9D7F-9C764F43A442}"/>
              </a:ext>
            </a:extLst>
          </p:cNvPr>
          <p:cNvSpPr/>
          <p:nvPr/>
        </p:nvSpPr>
        <p:spPr>
          <a:xfrm>
            <a:off x="6209002" y="3029801"/>
            <a:ext cx="4593600" cy="1774800"/>
          </a:xfrm>
          <a:prstGeom prst="leftArrow">
            <a:avLst>
              <a:gd name="adj1" fmla="val 81485"/>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右箭头 12">
            <a:extLst>
              <a:ext uri="{FF2B5EF4-FFF2-40B4-BE49-F238E27FC236}">
                <a16:creationId xmlns="" xmlns:a16="http://schemas.microsoft.com/office/drawing/2014/main" id="{AAE67A0D-FBE2-495C-93AC-8EC94C0934B7}"/>
              </a:ext>
            </a:extLst>
          </p:cNvPr>
          <p:cNvSpPr/>
          <p:nvPr/>
        </p:nvSpPr>
        <p:spPr>
          <a:xfrm>
            <a:off x="1312888" y="4348978"/>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 xmlns:a16="http://schemas.microsoft.com/office/drawing/2014/main" id="{283BA2F2-DDC5-4273-92C9-E782A9660768}"/>
              </a:ext>
            </a:extLst>
          </p:cNvPr>
          <p:cNvSpPr/>
          <p:nvPr/>
        </p:nvSpPr>
        <p:spPr>
          <a:xfrm>
            <a:off x="5547095" y="2022622"/>
            <a:ext cx="1150592" cy="1150592"/>
          </a:xfrm>
          <a:prstGeom prst="ellipse">
            <a:avLst/>
          </a:prstGeom>
          <a:solidFill>
            <a:schemeClr val="accent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53" name="椭圆 52">
            <a:extLst>
              <a:ext uri="{FF2B5EF4-FFF2-40B4-BE49-F238E27FC236}">
                <a16:creationId xmlns="" xmlns:a16="http://schemas.microsoft.com/office/drawing/2014/main" id="{EACD1AAA-A018-43B5-ADF7-86877D8CE066}"/>
              </a:ext>
            </a:extLst>
          </p:cNvPr>
          <p:cNvSpPr/>
          <p:nvPr/>
        </p:nvSpPr>
        <p:spPr>
          <a:xfrm>
            <a:off x="5547095" y="3341905"/>
            <a:ext cx="1150592" cy="1150592"/>
          </a:xfrm>
          <a:prstGeom prst="ellipse">
            <a:avLst/>
          </a:prstGeom>
          <a:solidFill>
            <a:schemeClr val="accent2"/>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54" name="椭圆 53">
            <a:extLst>
              <a:ext uri="{FF2B5EF4-FFF2-40B4-BE49-F238E27FC236}">
                <a16:creationId xmlns="" xmlns:a16="http://schemas.microsoft.com/office/drawing/2014/main" id="{C9CD9E5E-A1E3-47F4-AC49-EB41DCC17FA1}"/>
              </a:ext>
            </a:extLst>
          </p:cNvPr>
          <p:cNvSpPr/>
          <p:nvPr/>
        </p:nvSpPr>
        <p:spPr>
          <a:xfrm>
            <a:off x="5547095" y="4661188"/>
            <a:ext cx="1150592" cy="1150592"/>
          </a:xfrm>
          <a:prstGeom prst="ellipse">
            <a:avLst/>
          </a:prstGeom>
          <a:solidFill>
            <a:schemeClr val="accent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55" name="Freeform 5">
            <a:extLst>
              <a:ext uri="{FF2B5EF4-FFF2-40B4-BE49-F238E27FC236}">
                <a16:creationId xmlns="" xmlns:a16="http://schemas.microsoft.com/office/drawing/2014/main" id="{2CE82D59-3BCD-413D-9D4E-CC0F103D6EF7}"/>
              </a:ext>
            </a:extLst>
          </p:cNvPr>
          <p:cNvSpPr>
            <a:spLocks noEditPoints="1"/>
          </p:cNvSpPr>
          <p:nvPr/>
        </p:nvSpPr>
        <p:spPr bwMode="auto">
          <a:xfrm>
            <a:off x="5938596" y="4992161"/>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6" name="Freeform 6">
            <a:extLst>
              <a:ext uri="{FF2B5EF4-FFF2-40B4-BE49-F238E27FC236}">
                <a16:creationId xmlns="" xmlns:a16="http://schemas.microsoft.com/office/drawing/2014/main" id="{1C87B354-9C40-4570-8532-247A65F48CC3}"/>
              </a:ext>
            </a:extLst>
          </p:cNvPr>
          <p:cNvSpPr>
            <a:spLocks noEditPoints="1"/>
          </p:cNvSpPr>
          <p:nvPr/>
        </p:nvSpPr>
        <p:spPr bwMode="auto">
          <a:xfrm>
            <a:off x="5890986" y="3672509"/>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7" name="Freeform 7">
            <a:extLst>
              <a:ext uri="{FF2B5EF4-FFF2-40B4-BE49-F238E27FC236}">
                <a16:creationId xmlns="" xmlns:a16="http://schemas.microsoft.com/office/drawing/2014/main" id="{E9257A04-C064-489C-88BB-A3861D86DDB9}"/>
              </a:ext>
            </a:extLst>
          </p:cNvPr>
          <p:cNvSpPr>
            <a:spLocks noEditPoints="1"/>
          </p:cNvSpPr>
          <p:nvPr/>
        </p:nvSpPr>
        <p:spPr bwMode="auto">
          <a:xfrm>
            <a:off x="5937488" y="2353596"/>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8" name="文本框 57">
            <a:extLst>
              <a:ext uri="{FF2B5EF4-FFF2-40B4-BE49-F238E27FC236}">
                <a16:creationId xmlns="" xmlns:a16="http://schemas.microsoft.com/office/drawing/2014/main" id="{1F01064D-F0C2-4F2F-907B-79CA81B39149}"/>
              </a:ext>
            </a:extLst>
          </p:cNvPr>
          <p:cNvSpPr txBox="1"/>
          <p:nvPr/>
        </p:nvSpPr>
        <p:spPr>
          <a:xfrm>
            <a:off x="1533371" y="2019883"/>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b="0" dirty="0">
                <a:solidFill>
                  <a:schemeClr val="tx1">
                    <a:lumMod val="85000"/>
                    <a:lumOff val="15000"/>
                  </a:schemeClr>
                </a:solidFill>
                <a:effectLst/>
                <a:latin typeface="+mn-lt"/>
                <a:ea typeface="+mn-ea"/>
                <a:cs typeface="+mn-ea"/>
                <a:sym typeface="+mn-lt"/>
              </a:rPr>
              <a:t>标题文字添加</a:t>
            </a:r>
          </a:p>
        </p:txBody>
      </p:sp>
      <p:sp>
        <p:nvSpPr>
          <p:cNvPr id="59" name="TextBox 11">
            <a:extLst>
              <a:ext uri="{FF2B5EF4-FFF2-40B4-BE49-F238E27FC236}">
                <a16:creationId xmlns="" xmlns:a16="http://schemas.microsoft.com/office/drawing/2014/main" id="{9BE13FAC-5A1F-428B-980F-5A79526442F3}"/>
              </a:ext>
            </a:extLst>
          </p:cNvPr>
          <p:cNvSpPr txBox="1"/>
          <p:nvPr/>
        </p:nvSpPr>
        <p:spPr>
          <a:xfrm>
            <a:off x="1533371" y="2407564"/>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
        <p:nvSpPr>
          <p:cNvPr id="60" name="文本框 59">
            <a:extLst>
              <a:ext uri="{FF2B5EF4-FFF2-40B4-BE49-F238E27FC236}">
                <a16:creationId xmlns="" xmlns:a16="http://schemas.microsoft.com/office/drawing/2014/main" id="{3D8C0B73-629D-4B45-8805-15F1CE5CE4BD}"/>
              </a:ext>
            </a:extLst>
          </p:cNvPr>
          <p:cNvSpPr txBox="1"/>
          <p:nvPr/>
        </p:nvSpPr>
        <p:spPr>
          <a:xfrm>
            <a:off x="7213676" y="3350232"/>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b="0" dirty="0">
                <a:solidFill>
                  <a:schemeClr val="tx1">
                    <a:lumMod val="85000"/>
                    <a:lumOff val="15000"/>
                  </a:schemeClr>
                </a:solidFill>
                <a:effectLst/>
                <a:latin typeface="+mn-lt"/>
                <a:ea typeface="+mn-ea"/>
                <a:cs typeface="+mn-ea"/>
                <a:sym typeface="+mn-lt"/>
              </a:rPr>
              <a:t>标题文字添加</a:t>
            </a:r>
          </a:p>
        </p:txBody>
      </p:sp>
      <p:sp>
        <p:nvSpPr>
          <p:cNvPr id="61" name="TextBox 11">
            <a:extLst>
              <a:ext uri="{FF2B5EF4-FFF2-40B4-BE49-F238E27FC236}">
                <a16:creationId xmlns="" xmlns:a16="http://schemas.microsoft.com/office/drawing/2014/main" id="{D01C6C6A-C4E4-4253-9A38-1AC3BD2FD8D1}"/>
              </a:ext>
            </a:extLst>
          </p:cNvPr>
          <p:cNvSpPr txBox="1"/>
          <p:nvPr/>
        </p:nvSpPr>
        <p:spPr>
          <a:xfrm>
            <a:off x="7213676" y="3737913"/>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
        <p:nvSpPr>
          <p:cNvPr id="62" name="文本框 61">
            <a:extLst>
              <a:ext uri="{FF2B5EF4-FFF2-40B4-BE49-F238E27FC236}">
                <a16:creationId xmlns="" xmlns:a16="http://schemas.microsoft.com/office/drawing/2014/main" id="{5094A441-E27C-48C2-951B-3FC8D8E6C5BE}"/>
              </a:ext>
            </a:extLst>
          </p:cNvPr>
          <p:cNvSpPr txBox="1"/>
          <p:nvPr/>
        </p:nvSpPr>
        <p:spPr>
          <a:xfrm>
            <a:off x="1533371" y="4676577"/>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b="0" dirty="0">
                <a:solidFill>
                  <a:schemeClr val="tx1">
                    <a:lumMod val="85000"/>
                    <a:lumOff val="15000"/>
                  </a:schemeClr>
                </a:solidFill>
                <a:effectLst/>
                <a:latin typeface="+mn-lt"/>
                <a:ea typeface="+mn-ea"/>
                <a:cs typeface="+mn-ea"/>
                <a:sym typeface="+mn-lt"/>
              </a:rPr>
              <a:t>标题文字添加</a:t>
            </a:r>
          </a:p>
        </p:txBody>
      </p:sp>
      <p:sp>
        <p:nvSpPr>
          <p:cNvPr id="63" name="TextBox 11">
            <a:extLst>
              <a:ext uri="{FF2B5EF4-FFF2-40B4-BE49-F238E27FC236}">
                <a16:creationId xmlns="" xmlns:a16="http://schemas.microsoft.com/office/drawing/2014/main" id="{E5D21173-15C5-4366-8963-4D48D5037AEE}"/>
              </a:ext>
            </a:extLst>
          </p:cNvPr>
          <p:cNvSpPr txBox="1"/>
          <p:nvPr/>
        </p:nvSpPr>
        <p:spPr>
          <a:xfrm>
            <a:off x="1533371" y="5064258"/>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3798527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Effect transition="in" filter="fade">
                                      <p:cBhvr>
                                        <p:cTn id="13" dur="10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1000" fill="hold"/>
                                        <p:tgtEl>
                                          <p:spTgt spid="57"/>
                                        </p:tgtEl>
                                        <p:attrNameLst>
                                          <p:attrName>ppt_w</p:attrName>
                                        </p:attrNameLst>
                                      </p:cBhvr>
                                      <p:tavLst>
                                        <p:tav tm="0">
                                          <p:val>
                                            <p:fltVal val="0"/>
                                          </p:val>
                                        </p:tav>
                                        <p:tav tm="100000">
                                          <p:val>
                                            <p:strVal val="#ppt_w"/>
                                          </p:val>
                                        </p:tav>
                                      </p:tavLst>
                                    </p:anim>
                                    <p:anim calcmode="lin" valueType="num">
                                      <p:cBhvr>
                                        <p:cTn id="17" dur="1000" fill="hold"/>
                                        <p:tgtEl>
                                          <p:spTgt spid="57"/>
                                        </p:tgtEl>
                                        <p:attrNameLst>
                                          <p:attrName>ppt_h</p:attrName>
                                        </p:attrNameLst>
                                      </p:cBhvr>
                                      <p:tavLst>
                                        <p:tav tm="0">
                                          <p:val>
                                            <p:fltVal val="0"/>
                                          </p:val>
                                        </p:tav>
                                        <p:tav tm="100000">
                                          <p:val>
                                            <p:strVal val="#ppt_h"/>
                                          </p:val>
                                        </p:tav>
                                      </p:tavLst>
                                    </p:anim>
                                    <p:animEffect transition="in" filter="fade">
                                      <p:cBhvr>
                                        <p:cTn id="18" dur="1000"/>
                                        <p:tgtEl>
                                          <p:spTgt spid="57"/>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9"/>
                                        </p:tgtEl>
                                        <p:attrNameLst>
                                          <p:attrName>style.visibility</p:attrName>
                                        </p:attrNameLst>
                                      </p:cBhvr>
                                      <p:to>
                                        <p:strVal val="visible"/>
                                      </p:to>
                                    </p:set>
                                    <p:anim calcmode="lin" valueType="num">
                                      <p:cBhvr>
                                        <p:cTn id="26" dur="300" fill="hold"/>
                                        <p:tgtEl>
                                          <p:spTgt spid="59"/>
                                        </p:tgtEl>
                                        <p:attrNameLst>
                                          <p:attrName>ppt_w</p:attrName>
                                        </p:attrNameLst>
                                      </p:cBhvr>
                                      <p:tavLst>
                                        <p:tav tm="0">
                                          <p:val>
                                            <p:fltVal val="0"/>
                                          </p:val>
                                        </p:tav>
                                        <p:tav tm="100000">
                                          <p:val>
                                            <p:strVal val="#ppt_w"/>
                                          </p:val>
                                        </p:tav>
                                      </p:tavLst>
                                    </p:anim>
                                    <p:anim calcmode="lin" valueType="num">
                                      <p:cBhvr>
                                        <p:cTn id="27" dur="300" fill="hold"/>
                                        <p:tgtEl>
                                          <p:spTgt spid="59"/>
                                        </p:tgtEl>
                                        <p:attrNameLst>
                                          <p:attrName>ppt_h</p:attrName>
                                        </p:attrNameLst>
                                      </p:cBhvr>
                                      <p:tavLst>
                                        <p:tav tm="0">
                                          <p:val>
                                            <p:fltVal val="0"/>
                                          </p:val>
                                        </p:tav>
                                        <p:tav tm="100000">
                                          <p:val>
                                            <p:strVal val="#ppt_h"/>
                                          </p:val>
                                        </p:tav>
                                      </p:tavLst>
                                    </p:anim>
                                    <p:animEffect transition="in" filter="fade">
                                      <p:cBhvr>
                                        <p:cTn id="28" dur="300"/>
                                        <p:tgtEl>
                                          <p:spTgt spid="59"/>
                                        </p:tgtEl>
                                      </p:cBhvr>
                                    </p:animEffect>
                                  </p:childTnLst>
                                </p:cTn>
                              </p:par>
                            </p:childTnLst>
                          </p:cTn>
                        </p:par>
                        <p:par>
                          <p:cTn id="29" fill="hold">
                            <p:stCondLst>
                              <p:cond delay="3070"/>
                            </p:stCondLst>
                            <p:childTnLst>
                              <p:par>
                                <p:cTn id="30" presetID="2" presetClass="entr" presetSubtype="2" decel="10000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1000" fill="hold"/>
                                        <p:tgtEl>
                                          <p:spTgt spid="50"/>
                                        </p:tgtEl>
                                        <p:attrNameLst>
                                          <p:attrName>ppt_x</p:attrName>
                                        </p:attrNameLst>
                                      </p:cBhvr>
                                      <p:tavLst>
                                        <p:tav tm="0">
                                          <p:val>
                                            <p:strVal val="1+#ppt_w/2"/>
                                          </p:val>
                                        </p:tav>
                                        <p:tav tm="100000">
                                          <p:val>
                                            <p:strVal val="#ppt_x"/>
                                          </p:val>
                                        </p:tav>
                                      </p:tavLst>
                                    </p:anim>
                                    <p:anim calcmode="lin" valueType="num">
                                      <p:cBhvr additive="base">
                                        <p:cTn id="33" dur="1000" fill="hold"/>
                                        <p:tgtEl>
                                          <p:spTgt spid="50"/>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1000" fill="hold"/>
                                        <p:tgtEl>
                                          <p:spTgt spid="53"/>
                                        </p:tgtEl>
                                        <p:attrNameLst>
                                          <p:attrName>ppt_w</p:attrName>
                                        </p:attrNameLst>
                                      </p:cBhvr>
                                      <p:tavLst>
                                        <p:tav tm="0">
                                          <p:val>
                                            <p:fltVal val="0"/>
                                          </p:val>
                                        </p:tav>
                                        <p:tav tm="100000">
                                          <p:val>
                                            <p:strVal val="#ppt_w"/>
                                          </p:val>
                                        </p:tav>
                                      </p:tavLst>
                                    </p:anim>
                                    <p:anim calcmode="lin" valueType="num">
                                      <p:cBhvr>
                                        <p:cTn id="37" dur="1000" fill="hold"/>
                                        <p:tgtEl>
                                          <p:spTgt spid="53"/>
                                        </p:tgtEl>
                                        <p:attrNameLst>
                                          <p:attrName>ppt_h</p:attrName>
                                        </p:attrNameLst>
                                      </p:cBhvr>
                                      <p:tavLst>
                                        <p:tav tm="0">
                                          <p:val>
                                            <p:fltVal val="0"/>
                                          </p:val>
                                        </p:tav>
                                        <p:tav tm="100000">
                                          <p:val>
                                            <p:strVal val="#ppt_h"/>
                                          </p:val>
                                        </p:tav>
                                      </p:tavLst>
                                    </p:anim>
                                    <p:animEffect transition="in" filter="fade">
                                      <p:cBhvr>
                                        <p:cTn id="38" dur="1000"/>
                                        <p:tgtEl>
                                          <p:spTgt spid="5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1000" fill="hold"/>
                                        <p:tgtEl>
                                          <p:spTgt spid="56"/>
                                        </p:tgtEl>
                                        <p:attrNameLst>
                                          <p:attrName>ppt_w</p:attrName>
                                        </p:attrNameLst>
                                      </p:cBhvr>
                                      <p:tavLst>
                                        <p:tav tm="0">
                                          <p:val>
                                            <p:fltVal val="0"/>
                                          </p:val>
                                        </p:tav>
                                        <p:tav tm="100000">
                                          <p:val>
                                            <p:strVal val="#ppt_w"/>
                                          </p:val>
                                        </p:tav>
                                      </p:tavLst>
                                    </p:anim>
                                    <p:anim calcmode="lin" valueType="num">
                                      <p:cBhvr>
                                        <p:cTn id="42" dur="1000" fill="hold"/>
                                        <p:tgtEl>
                                          <p:spTgt spid="56"/>
                                        </p:tgtEl>
                                        <p:attrNameLst>
                                          <p:attrName>ppt_h</p:attrName>
                                        </p:attrNameLst>
                                      </p:cBhvr>
                                      <p:tavLst>
                                        <p:tav tm="0">
                                          <p:val>
                                            <p:fltVal val="0"/>
                                          </p:val>
                                        </p:tav>
                                        <p:tav tm="100000">
                                          <p:val>
                                            <p:strVal val="#ppt_h"/>
                                          </p:val>
                                        </p:tav>
                                      </p:tavLst>
                                    </p:anim>
                                    <p:animEffect transition="in" filter="fade">
                                      <p:cBhvr>
                                        <p:cTn id="43" dur="1000"/>
                                        <p:tgtEl>
                                          <p:spTgt spid="56"/>
                                        </p:tgtEl>
                                      </p:cBhvr>
                                    </p:animEffect>
                                  </p:childTnLst>
                                </p:cTn>
                              </p:par>
                            </p:childTnLst>
                          </p:cTn>
                        </p:par>
                        <p:par>
                          <p:cTn id="44" fill="hold">
                            <p:stCondLst>
                              <p:cond delay="4070"/>
                            </p:stCondLst>
                            <p:childTnLst>
                              <p:par>
                                <p:cTn id="45" presetID="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61"/>
                                        </p:tgtEl>
                                        <p:attrNameLst>
                                          <p:attrName>style.visibility</p:attrName>
                                        </p:attrNameLst>
                                      </p:cBhvr>
                                      <p:to>
                                        <p:strVal val="visible"/>
                                      </p:to>
                                    </p:set>
                                    <p:anim calcmode="lin" valueType="num">
                                      <p:cBhvr>
                                        <p:cTn id="51" dur="300" fill="hold"/>
                                        <p:tgtEl>
                                          <p:spTgt spid="61"/>
                                        </p:tgtEl>
                                        <p:attrNameLst>
                                          <p:attrName>ppt_w</p:attrName>
                                        </p:attrNameLst>
                                      </p:cBhvr>
                                      <p:tavLst>
                                        <p:tav tm="0">
                                          <p:val>
                                            <p:fltVal val="0"/>
                                          </p:val>
                                        </p:tav>
                                        <p:tav tm="100000">
                                          <p:val>
                                            <p:strVal val="#ppt_w"/>
                                          </p:val>
                                        </p:tav>
                                      </p:tavLst>
                                    </p:anim>
                                    <p:anim calcmode="lin" valueType="num">
                                      <p:cBhvr>
                                        <p:cTn id="52" dur="300" fill="hold"/>
                                        <p:tgtEl>
                                          <p:spTgt spid="61"/>
                                        </p:tgtEl>
                                        <p:attrNameLst>
                                          <p:attrName>ppt_h</p:attrName>
                                        </p:attrNameLst>
                                      </p:cBhvr>
                                      <p:tavLst>
                                        <p:tav tm="0">
                                          <p:val>
                                            <p:fltVal val="0"/>
                                          </p:val>
                                        </p:tav>
                                        <p:tav tm="100000">
                                          <p:val>
                                            <p:strVal val="#ppt_h"/>
                                          </p:val>
                                        </p:tav>
                                      </p:tavLst>
                                    </p:anim>
                                    <p:animEffect transition="in" filter="fade">
                                      <p:cBhvr>
                                        <p:cTn id="53" dur="300"/>
                                        <p:tgtEl>
                                          <p:spTgt spid="61"/>
                                        </p:tgtEl>
                                      </p:cBhvr>
                                    </p:animEffect>
                                  </p:childTnLst>
                                </p:cTn>
                              </p:par>
                            </p:childTnLst>
                          </p:cTn>
                        </p:par>
                        <p:par>
                          <p:cTn id="54" fill="hold">
                            <p:stCondLst>
                              <p:cond delay="6140"/>
                            </p:stCondLst>
                            <p:childTnLst>
                              <p:par>
                                <p:cTn id="55" presetID="2" presetClass="entr" presetSubtype="8" decel="10000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1000" fill="hold"/>
                                        <p:tgtEl>
                                          <p:spTgt spid="51"/>
                                        </p:tgtEl>
                                        <p:attrNameLst>
                                          <p:attrName>ppt_x</p:attrName>
                                        </p:attrNameLst>
                                      </p:cBhvr>
                                      <p:tavLst>
                                        <p:tav tm="0">
                                          <p:val>
                                            <p:strVal val="0-#ppt_w/2"/>
                                          </p:val>
                                        </p:tav>
                                        <p:tav tm="100000">
                                          <p:val>
                                            <p:strVal val="#ppt_x"/>
                                          </p:val>
                                        </p:tav>
                                      </p:tavLst>
                                    </p:anim>
                                    <p:anim calcmode="lin" valueType="num">
                                      <p:cBhvr additive="base">
                                        <p:cTn id="58" dur="1000" fill="hold"/>
                                        <p:tgtEl>
                                          <p:spTgt spid="51"/>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fltVal val="0"/>
                                          </p:val>
                                        </p:tav>
                                        <p:tav tm="100000">
                                          <p:val>
                                            <p:strVal val="#ppt_w"/>
                                          </p:val>
                                        </p:tav>
                                      </p:tavLst>
                                    </p:anim>
                                    <p:anim calcmode="lin" valueType="num">
                                      <p:cBhvr>
                                        <p:cTn id="62" dur="1000" fill="hold"/>
                                        <p:tgtEl>
                                          <p:spTgt spid="54"/>
                                        </p:tgtEl>
                                        <p:attrNameLst>
                                          <p:attrName>ppt_h</p:attrName>
                                        </p:attrNameLst>
                                      </p:cBhvr>
                                      <p:tavLst>
                                        <p:tav tm="0">
                                          <p:val>
                                            <p:fltVal val="0"/>
                                          </p:val>
                                        </p:tav>
                                        <p:tav tm="100000">
                                          <p:val>
                                            <p:strVal val="#ppt_h"/>
                                          </p:val>
                                        </p:tav>
                                      </p:tavLst>
                                    </p:anim>
                                    <p:animEffect transition="in" filter="fade">
                                      <p:cBhvr>
                                        <p:cTn id="63" dur="1000"/>
                                        <p:tgtEl>
                                          <p:spTgt spid="5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ppt_w</p:attrName>
                                        </p:attrNameLst>
                                      </p:cBhvr>
                                      <p:tavLst>
                                        <p:tav tm="0">
                                          <p:val>
                                            <p:fltVal val="0"/>
                                          </p:val>
                                        </p:tav>
                                        <p:tav tm="100000">
                                          <p:val>
                                            <p:strVal val="#ppt_w"/>
                                          </p:val>
                                        </p:tav>
                                      </p:tavLst>
                                    </p:anim>
                                    <p:anim calcmode="lin" valueType="num">
                                      <p:cBhvr>
                                        <p:cTn id="67" dur="1000" fill="hold"/>
                                        <p:tgtEl>
                                          <p:spTgt spid="55"/>
                                        </p:tgtEl>
                                        <p:attrNameLst>
                                          <p:attrName>ppt_h</p:attrName>
                                        </p:attrNameLst>
                                      </p:cBhvr>
                                      <p:tavLst>
                                        <p:tav tm="0">
                                          <p:val>
                                            <p:fltVal val="0"/>
                                          </p:val>
                                        </p:tav>
                                        <p:tav tm="100000">
                                          <p:val>
                                            <p:strVal val="#ppt_h"/>
                                          </p:val>
                                        </p:tav>
                                      </p:tavLst>
                                    </p:anim>
                                    <p:animEffect transition="in" filter="fade">
                                      <p:cBhvr>
                                        <p:cTn id="68" dur="1000"/>
                                        <p:tgtEl>
                                          <p:spTgt spid="55"/>
                                        </p:tgtEl>
                                      </p:cBhvr>
                                    </p:animEffect>
                                  </p:childTnLst>
                                </p:cTn>
                              </p:par>
                            </p:childTnLst>
                          </p:cTn>
                        </p:par>
                        <p:par>
                          <p:cTn id="69" fill="hold">
                            <p:stCondLst>
                              <p:cond delay="7140"/>
                            </p:stCondLst>
                            <p:childTnLst>
                              <p:par>
                                <p:cTn id="70" presetID="2" presetClass="entr" presetSubtype="4"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fill="hold"/>
                                        <p:tgtEl>
                                          <p:spTgt spid="62"/>
                                        </p:tgtEl>
                                        <p:attrNameLst>
                                          <p:attrName>ppt_x</p:attrName>
                                        </p:attrNameLst>
                                      </p:cBhvr>
                                      <p:tavLst>
                                        <p:tav tm="0">
                                          <p:val>
                                            <p:strVal val="#ppt_x"/>
                                          </p:val>
                                        </p:tav>
                                        <p:tav tm="100000">
                                          <p:val>
                                            <p:strVal val="#ppt_x"/>
                                          </p:val>
                                        </p:tav>
                                      </p:tavLst>
                                    </p:anim>
                                    <p:anim calcmode="lin" valueType="num">
                                      <p:cBhvr additive="base">
                                        <p:cTn id="73" dur="500" fill="hold"/>
                                        <p:tgtEl>
                                          <p:spTgt spid="62"/>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63"/>
                                        </p:tgtEl>
                                        <p:attrNameLst>
                                          <p:attrName>style.visibility</p:attrName>
                                        </p:attrNameLst>
                                      </p:cBhvr>
                                      <p:to>
                                        <p:strVal val="visible"/>
                                      </p:to>
                                    </p:set>
                                    <p:anim calcmode="lin" valueType="num">
                                      <p:cBhvr>
                                        <p:cTn id="76" dur="300" fill="hold"/>
                                        <p:tgtEl>
                                          <p:spTgt spid="63"/>
                                        </p:tgtEl>
                                        <p:attrNameLst>
                                          <p:attrName>ppt_w</p:attrName>
                                        </p:attrNameLst>
                                      </p:cBhvr>
                                      <p:tavLst>
                                        <p:tav tm="0">
                                          <p:val>
                                            <p:fltVal val="0"/>
                                          </p:val>
                                        </p:tav>
                                        <p:tav tm="100000">
                                          <p:val>
                                            <p:strVal val="#ppt_w"/>
                                          </p:val>
                                        </p:tav>
                                      </p:tavLst>
                                    </p:anim>
                                    <p:anim calcmode="lin" valueType="num">
                                      <p:cBhvr>
                                        <p:cTn id="77" dur="300" fill="hold"/>
                                        <p:tgtEl>
                                          <p:spTgt spid="63"/>
                                        </p:tgtEl>
                                        <p:attrNameLst>
                                          <p:attrName>ppt_h</p:attrName>
                                        </p:attrNameLst>
                                      </p:cBhvr>
                                      <p:tavLst>
                                        <p:tav tm="0">
                                          <p:val>
                                            <p:fltVal val="0"/>
                                          </p:val>
                                        </p:tav>
                                        <p:tav tm="100000">
                                          <p:val>
                                            <p:strVal val="#ppt_h"/>
                                          </p:val>
                                        </p:tav>
                                      </p:tavLst>
                                    </p:anim>
                                    <p:animEffect transition="in" filter="fade">
                                      <p:cBhvr>
                                        <p:cTn id="78" dur="3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4" y="501247"/>
            <a:ext cx="1708193"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背景与意义</a:t>
            </a:r>
          </a:p>
        </p:txBody>
      </p:sp>
      <p:sp>
        <p:nvSpPr>
          <p:cNvPr id="33" name="Freeform 5">
            <a:extLst>
              <a:ext uri="{FF2B5EF4-FFF2-40B4-BE49-F238E27FC236}">
                <a16:creationId xmlns="" xmlns:a16="http://schemas.microsoft.com/office/drawing/2014/main" id="{86E79A1A-C839-44E8-B0A0-35C0413D2335}"/>
              </a:ext>
            </a:extLst>
          </p:cNvPr>
          <p:cNvSpPr>
            <a:spLocks noChangeArrowheads="1"/>
          </p:cNvSpPr>
          <p:nvPr/>
        </p:nvSpPr>
        <p:spPr bwMode="auto">
          <a:xfrm>
            <a:off x="3373580" y="2484580"/>
            <a:ext cx="133350" cy="801688"/>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11303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nvGrpSpPr>
          <p:cNvPr id="34" name="组合 42">
            <a:extLst>
              <a:ext uri="{FF2B5EF4-FFF2-40B4-BE49-F238E27FC236}">
                <a16:creationId xmlns="" xmlns:a16="http://schemas.microsoft.com/office/drawing/2014/main" id="{F856FEEF-C8D9-48B4-868C-4123E0D4B44D}"/>
              </a:ext>
            </a:extLst>
          </p:cNvPr>
          <p:cNvGrpSpPr>
            <a:grpSpLocks/>
          </p:cNvGrpSpPr>
          <p:nvPr/>
        </p:nvGrpSpPr>
        <p:grpSpPr bwMode="auto">
          <a:xfrm>
            <a:off x="960580" y="1684480"/>
            <a:ext cx="2773363" cy="965200"/>
            <a:chOff x="0" y="0"/>
            <a:chExt cx="3177519" cy="1103966"/>
          </a:xfrm>
          <a:solidFill>
            <a:schemeClr val="bg1">
              <a:lumMod val="75000"/>
            </a:schemeClr>
          </a:solidFill>
        </p:grpSpPr>
        <p:sp>
          <p:nvSpPr>
            <p:cNvPr id="35" name="Freeform 6">
              <a:extLst>
                <a:ext uri="{FF2B5EF4-FFF2-40B4-BE49-F238E27FC236}">
                  <a16:creationId xmlns="" xmlns:a16="http://schemas.microsoft.com/office/drawing/2014/main" id="{060CFB60-7424-498F-BFCC-6D485457C8E7}"/>
                </a:ext>
              </a:extLst>
            </p:cNvPr>
            <p:cNvSpPr>
              <a:spLocks noChangeArrowheads="1"/>
            </p:cNvSpPr>
            <p:nvPr/>
          </p:nvSpPr>
          <p:spPr bwMode="auto">
            <a:xfrm>
              <a:off x="237964" y="223033"/>
              <a:ext cx="181039" cy="271559"/>
            </a:xfrm>
            <a:custGeom>
              <a:avLst/>
              <a:gdLst>
                <a:gd name="T0" fmla="*/ 0 w 82"/>
                <a:gd name="T1" fmla="*/ 116 h 123"/>
                <a:gd name="T2" fmla="*/ 0 w 82"/>
                <a:gd name="T3" fmla="*/ 90 h 123"/>
                <a:gd name="T4" fmla="*/ 16 w 82"/>
                <a:gd name="T5" fmla="*/ 99 h 123"/>
                <a:gd name="T6" fmla="*/ 33 w 82"/>
                <a:gd name="T7" fmla="*/ 102 h 123"/>
                <a:gd name="T8" fmla="*/ 42 w 82"/>
                <a:gd name="T9" fmla="*/ 101 h 123"/>
                <a:gd name="T10" fmla="*/ 48 w 82"/>
                <a:gd name="T11" fmla="*/ 98 h 123"/>
                <a:gd name="T12" fmla="*/ 52 w 82"/>
                <a:gd name="T13" fmla="*/ 94 h 123"/>
                <a:gd name="T14" fmla="*/ 53 w 82"/>
                <a:gd name="T15" fmla="*/ 90 h 123"/>
                <a:gd name="T16" fmla="*/ 51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6 w 82"/>
                <a:gd name="T39" fmla="*/ 4 h 123"/>
                <a:gd name="T40" fmla="*/ 76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1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4 w 82"/>
                <a:gd name="T81" fmla="*/ 123 h 123"/>
                <a:gd name="T82" fmla="*/ 16 w 82"/>
                <a:gd name="T83" fmla="*/ 121 h 123"/>
                <a:gd name="T84" fmla="*/ 0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0" y="116"/>
                  </a:moveTo>
                  <a:cubicBezTo>
                    <a:pt x="0" y="90"/>
                    <a:pt x="0" y="90"/>
                    <a:pt x="0" y="90"/>
                  </a:cubicBezTo>
                  <a:cubicBezTo>
                    <a:pt x="5" y="94"/>
                    <a:pt x="11" y="97"/>
                    <a:pt x="16" y="99"/>
                  </a:cubicBezTo>
                  <a:cubicBezTo>
                    <a:pt x="22" y="101"/>
                    <a:pt x="28" y="102"/>
                    <a:pt x="33" y="102"/>
                  </a:cubicBezTo>
                  <a:cubicBezTo>
                    <a:pt x="37" y="102"/>
                    <a:pt x="40" y="101"/>
                    <a:pt x="42" y="101"/>
                  </a:cubicBezTo>
                  <a:cubicBezTo>
                    <a:pt x="45" y="100"/>
                    <a:pt x="47" y="99"/>
                    <a:pt x="48" y="98"/>
                  </a:cubicBezTo>
                  <a:cubicBezTo>
                    <a:pt x="50" y="97"/>
                    <a:pt x="51" y="96"/>
                    <a:pt x="52" y="94"/>
                  </a:cubicBezTo>
                  <a:cubicBezTo>
                    <a:pt x="53" y="93"/>
                    <a:pt x="53" y="91"/>
                    <a:pt x="53" y="90"/>
                  </a:cubicBezTo>
                  <a:cubicBezTo>
                    <a:pt x="53" y="87"/>
                    <a:pt x="53" y="85"/>
                    <a:pt x="51" y="83"/>
                  </a:cubicBezTo>
                  <a:cubicBezTo>
                    <a:pt x="50" y="82"/>
                    <a:pt x="48" y="80"/>
                    <a:pt x="46" y="78"/>
                  </a:cubicBezTo>
                  <a:cubicBezTo>
                    <a:pt x="44" y="77"/>
                    <a:pt x="41" y="75"/>
                    <a:pt x="38" y="74"/>
                  </a:cubicBezTo>
                  <a:cubicBezTo>
                    <a:pt x="35" y="72"/>
                    <a:pt x="31" y="71"/>
                    <a:pt x="28" y="69"/>
                  </a:cubicBezTo>
                  <a:cubicBezTo>
                    <a:pt x="18" y="66"/>
                    <a:pt x="11" y="61"/>
                    <a:pt x="7" y="55"/>
                  </a:cubicBezTo>
                  <a:cubicBezTo>
                    <a:pt x="2" y="50"/>
                    <a:pt x="0" y="43"/>
                    <a:pt x="0" y="35"/>
                  </a:cubicBezTo>
                  <a:cubicBezTo>
                    <a:pt x="0" y="29"/>
                    <a:pt x="1" y="23"/>
                    <a:pt x="4" y="19"/>
                  </a:cubicBezTo>
                  <a:cubicBezTo>
                    <a:pt x="6" y="15"/>
                    <a:pt x="10" y="11"/>
                    <a:pt x="14" y="8"/>
                  </a:cubicBezTo>
                  <a:cubicBezTo>
                    <a:pt x="18" y="5"/>
                    <a:pt x="23" y="3"/>
                    <a:pt x="29" y="2"/>
                  </a:cubicBezTo>
                  <a:cubicBezTo>
                    <a:pt x="34" y="0"/>
                    <a:pt x="40" y="0"/>
                    <a:pt x="47" y="0"/>
                  </a:cubicBezTo>
                  <a:cubicBezTo>
                    <a:pt x="53" y="0"/>
                    <a:pt x="58" y="0"/>
                    <a:pt x="63" y="1"/>
                  </a:cubicBezTo>
                  <a:cubicBezTo>
                    <a:pt x="68" y="1"/>
                    <a:pt x="72" y="3"/>
                    <a:pt x="76" y="4"/>
                  </a:cubicBezTo>
                  <a:cubicBezTo>
                    <a:pt x="76" y="29"/>
                    <a:pt x="76" y="29"/>
                    <a:pt x="76" y="29"/>
                  </a:cubicBezTo>
                  <a:cubicBezTo>
                    <a:pt x="74" y="28"/>
                    <a:pt x="72" y="26"/>
                    <a:pt x="70" y="25"/>
                  </a:cubicBezTo>
                  <a:cubicBezTo>
                    <a:pt x="68" y="24"/>
                    <a:pt x="65" y="23"/>
                    <a:pt x="63" y="23"/>
                  </a:cubicBezTo>
                  <a:cubicBezTo>
                    <a:pt x="60" y="22"/>
                    <a:pt x="58" y="22"/>
                    <a:pt x="55" y="21"/>
                  </a:cubicBezTo>
                  <a:cubicBezTo>
                    <a:pt x="53" y="21"/>
                    <a:pt x="50" y="21"/>
                    <a:pt x="48" y="21"/>
                  </a:cubicBezTo>
                  <a:cubicBezTo>
                    <a:pt x="45" y="21"/>
                    <a:pt x="42" y="21"/>
                    <a:pt x="40" y="22"/>
                  </a:cubicBezTo>
                  <a:cubicBezTo>
                    <a:pt x="37" y="22"/>
                    <a:pt x="35" y="23"/>
                    <a:pt x="34" y="24"/>
                  </a:cubicBezTo>
                  <a:cubicBezTo>
                    <a:pt x="32" y="25"/>
                    <a:pt x="31" y="26"/>
                    <a:pt x="30" y="28"/>
                  </a:cubicBezTo>
                  <a:cubicBezTo>
                    <a:pt x="29" y="29"/>
                    <a:pt x="28" y="31"/>
                    <a:pt x="28" y="33"/>
                  </a:cubicBezTo>
                  <a:cubicBezTo>
                    <a:pt x="28" y="35"/>
                    <a:pt x="29" y="37"/>
                    <a:pt x="30" y="38"/>
                  </a:cubicBezTo>
                  <a:cubicBezTo>
                    <a:pt x="31" y="40"/>
                    <a:pt x="32" y="41"/>
                    <a:pt x="34" y="43"/>
                  </a:cubicBezTo>
                  <a:cubicBezTo>
                    <a:pt x="36" y="44"/>
                    <a:pt x="39" y="45"/>
                    <a:pt x="41" y="47"/>
                  </a:cubicBezTo>
                  <a:cubicBezTo>
                    <a:pt x="44" y="48"/>
                    <a:pt x="47" y="49"/>
                    <a:pt x="51" y="51"/>
                  </a:cubicBezTo>
                  <a:cubicBezTo>
                    <a:pt x="55" y="53"/>
                    <a:pt x="60" y="55"/>
                    <a:pt x="64" y="57"/>
                  </a:cubicBezTo>
                  <a:cubicBezTo>
                    <a:pt x="67" y="60"/>
                    <a:pt x="71" y="62"/>
                    <a:pt x="73" y="65"/>
                  </a:cubicBezTo>
                  <a:cubicBezTo>
                    <a:pt x="76" y="68"/>
                    <a:pt x="78" y="71"/>
                    <a:pt x="80" y="75"/>
                  </a:cubicBezTo>
                  <a:cubicBezTo>
                    <a:pt x="81" y="78"/>
                    <a:pt x="82" y="82"/>
                    <a:pt x="82" y="87"/>
                  </a:cubicBezTo>
                  <a:cubicBezTo>
                    <a:pt x="82" y="94"/>
                    <a:pt x="80" y="99"/>
                    <a:pt x="78" y="104"/>
                  </a:cubicBezTo>
                  <a:cubicBezTo>
                    <a:pt x="75" y="108"/>
                    <a:pt x="72" y="112"/>
                    <a:pt x="68" y="115"/>
                  </a:cubicBezTo>
                  <a:cubicBezTo>
                    <a:pt x="63" y="118"/>
                    <a:pt x="58" y="120"/>
                    <a:pt x="53" y="121"/>
                  </a:cubicBezTo>
                  <a:cubicBezTo>
                    <a:pt x="47" y="122"/>
                    <a:pt x="41" y="123"/>
                    <a:pt x="34" y="123"/>
                  </a:cubicBezTo>
                  <a:cubicBezTo>
                    <a:pt x="28" y="123"/>
                    <a:pt x="22" y="122"/>
                    <a:pt x="16" y="121"/>
                  </a:cubicBezTo>
                  <a:cubicBezTo>
                    <a:pt x="10" y="120"/>
                    <a:pt x="5" y="118"/>
                    <a:pt x="0"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6" name="Freeform 7">
              <a:extLst>
                <a:ext uri="{FF2B5EF4-FFF2-40B4-BE49-F238E27FC236}">
                  <a16:creationId xmlns="" xmlns:a16="http://schemas.microsoft.com/office/drawing/2014/main" id="{053E8441-6ED1-42C4-9BB9-FDEF33575FFF}"/>
                </a:ext>
              </a:extLst>
            </p:cNvPr>
            <p:cNvSpPr>
              <a:spLocks noChangeArrowheads="1"/>
            </p:cNvSpPr>
            <p:nvPr/>
          </p:nvSpPr>
          <p:spPr bwMode="auto">
            <a:xfrm>
              <a:off x="459131" y="227699"/>
              <a:ext cx="215567" cy="266893"/>
            </a:xfrm>
            <a:custGeom>
              <a:avLst/>
              <a:gdLst>
                <a:gd name="T0" fmla="*/ 98 w 98"/>
                <a:gd name="T1" fmla="*/ 67 h 121"/>
                <a:gd name="T2" fmla="*/ 48 w 98"/>
                <a:gd name="T3" fmla="*/ 121 h 121"/>
                <a:gd name="T4" fmla="*/ 0 w 98"/>
                <a:gd name="T5" fmla="*/ 68 h 121"/>
                <a:gd name="T6" fmla="*/ 0 w 98"/>
                <a:gd name="T7" fmla="*/ 0 h 121"/>
                <a:gd name="T8" fmla="*/ 27 w 98"/>
                <a:gd name="T9" fmla="*/ 0 h 121"/>
                <a:gd name="T10" fmla="*/ 27 w 98"/>
                <a:gd name="T11" fmla="*/ 69 h 121"/>
                <a:gd name="T12" fmla="*/ 49 w 98"/>
                <a:gd name="T13" fmla="*/ 98 h 121"/>
                <a:gd name="T14" fmla="*/ 71 w 98"/>
                <a:gd name="T15" fmla="*/ 70 h 121"/>
                <a:gd name="T16" fmla="*/ 71 w 98"/>
                <a:gd name="T17" fmla="*/ 0 h 121"/>
                <a:gd name="T18" fmla="*/ 98 w 98"/>
                <a:gd name="T19" fmla="*/ 0 h 121"/>
                <a:gd name="T20" fmla="*/ 98 w 98"/>
                <a:gd name="T21" fmla="*/ 6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21"/>
                <a:gd name="T35" fmla="*/ 98 w 98"/>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21">
                  <a:moveTo>
                    <a:pt x="98" y="67"/>
                  </a:moveTo>
                  <a:cubicBezTo>
                    <a:pt x="98" y="103"/>
                    <a:pt x="82" y="121"/>
                    <a:pt x="48" y="121"/>
                  </a:cubicBezTo>
                  <a:cubicBezTo>
                    <a:pt x="16" y="121"/>
                    <a:pt x="0" y="103"/>
                    <a:pt x="0" y="68"/>
                  </a:cubicBezTo>
                  <a:cubicBezTo>
                    <a:pt x="0" y="0"/>
                    <a:pt x="0" y="0"/>
                    <a:pt x="0" y="0"/>
                  </a:cubicBezTo>
                  <a:cubicBezTo>
                    <a:pt x="27" y="0"/>
                    <a:pt x="27" y="0"/>
                    <a:pt x="27" y="0"/>
                  </a:cubicBezTo>
                  <a:cubicBezTo>
                    <a:pt x="27" y="69"/>
                    <a:pt x="27" y="69"/>
                    <a:pt x="27" y="69"/>
                  </a:cubicBezTo>
                  <a:cubicBezTo>
                    <a:pt x="27" y="88"/>
                    <a:pt x="34" y="98"/>
                    <a:pt x="49" y="98"/>
                  </a:cubicBezTo>
                  <a:cubicBezTo>
                    <a:pt x="64" y="98"/>
                    <a:pt x="71" y="88"/>
                    <a:pt x="71" y="70"/>
                  </a:cubicBezTo>
                  <a:cubicBezTo>
                    <a:pt x="71" y="0"/>
                    <a:pt x="71" y="0"/>
                    <a:pt x="71" y="0"/>
                  </a:cubicBezTo>
                  <a:cubicBezTo>
                    <a:pt x="98" y="0"/>
                    <a:pt x="98" y="0"/>
                    <a:pt x="98" y="0"/>
                  </a:cubicBezTo>
                  <a:lnTo>
                    <a:pt x="98" y="67"/>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7" name="Freeform 8">
              <a:extLst>
                <a:ext uri="{FF2B5EF4-FFF2-40B4-BE49-F238E27FC236}">
                  <a16:creationId xmlns="" xmlns:a16="http://schemas.microsoft.com/office/drawing/2014/main" id="{1105F945-4824-4D59-A970-50BE942A3611}"/>
                </a:ext>
              </a:extLst>
            </p:cNvPr>
            <p:cNvSpPr>
              <a:spLocks noChangeArrowheads="1"/>
            </p:cNvSpPr>
            <p:nvPr/>
          </p:nvSpPr>
          <p:spPr bwMode="auto">
            <a:xfrm>
              <a:off x="716692" y="223033"/>
              <a:ext cx="203436" cy="271559"/>
            </a:xfrm>
            <a:custGeom>
              <a:avLst/>
              <a:gdLst>
                <a:gd name="T0" fmla="*/ 92 w 92"/>
                <a:gd name="T1" fmla="*/ 116 h 123"/>
                <a:gd name="T2" fmla="*/ 58 w 92"/>
                <a:gd name="T3" fmla="*/ 123 h 123"/>
                <a:gd name="T4" fmla="*/ 15 w 92"/>
                <a:gd name="T5" fmla="*/ 107 h 123"/>
                <a:gd name="T6" fmla="*/ 0 w 92"/>
                <a:gd name="T7" fmla="*/ 64 h 123"/>
                <a:gd name="T8" fmla="*/ 17 w 92"/>
                <a:gd name="T9" fmla="*/ 17 h 123"/>
                <a:gd name="T10" fmla="*/ 63 w 92"/>
                <a:gd name="T11" fmla="*/ 0 h 123"/>
                <a:gd name="T12" fmla="*/ 92 w 92"/>
                <a:gd name="T13" fmla="*/ 4 h 123"/>
                <a:gd name="T14" fmla="*/ 92 w 92"/>
                <a:gd name="T15" fmla="*/ 30 h 123"/>
                <a:gd name="T16" fmla="*/ 65 w 92"/>
                <a:gd name="T17" fmla="*/ 23 h 123"/>
                <a:gd name="T18" fmla="*/ 38 w 92"/>
                <a:gd name="T19" fmla="*/ 33 h 123"/>
                <a:gd name="T20" fmla="*/ 28 w 92"/>
                <a:gd name="T21" fmla="*/ 62 h 123"/>
                <a:gd name="T22" fmla="*/ 38 w 92"/>
                <a:gd name="T23" fmla="*/ 89 h 123"/>
                <a:gd name="T24" fmla="*/ 64 w 92"/>
                <a:gd name="T25" fmla="*/ 100 h 123"/>
                <a:gd name="T26" fmla="*/ 92 w 92"/>
                <a:gd name="T27" fmla="*/ 92 h 123"/>
                <a:gd name="T28" fmla="*/ 92 w 92"/>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23"/>
                <a:gd name="T47" fmla="*/ 92 w 92"/>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23">
                  <a:moveTo>
                    <a:pt x="92" y="116"/>
                  </a:moveTo>
                  <a:cubicBezTo>
                    <a:pt x="84" y="121"/>
                    <a:pt x="72" y="123"/>
                    <a:pt x="58" y="123"/>
                  </a:cubicBezTo>
                  <a:cubicBezTo>
                    <a:pt x="40" y="123"/>
                    <a:pt x="26" y="117"/>
                    <a:pt x="15" y="107"/>
                  </a:cubicBezTo>
                  <a:cubicBezTo>
                    <a:pt x="5" y="96"/>
                    <a:pt x="0" y="82"/>
                    <a:pt x="0" y="64"/>
                  </a:cubicBezTo>
                  <a:cubicBezTo>
                    <a:pt x="0" y="45"/>
                    <a:pt x="6" y="29"/>
                    <a:pt x="17" y="17"/>
                  </a:cubicBezTo>
                  <a:cubicBezTo>
                    <a:pt x="29" y="6"/>
                    <a:pt x="44" y="0"/>
                    <a:pt x="63" y="0"/>
                  </a:cubicBezTo>
                  <a:cubicBezTo>
                    <a:pt x="75" y="0"/>
                    <a:pt x="85" y="1"/>
                    <a:pt x="92" y="4"/>
                  </a:cubicBezTo>
                  <a:cubicBezTo>
                    <a:pt x="92" y="30"/>
                    <a:pt x="92" y="30"/>
                    <a:pt x="92" y="30"/>
                  </a:cubicBezTo>
                  <a:cubicBezTo>
                    <a:pt x="85" y="25"/>
                    <a:pt x="75" y="23"/>
                    <a:pt x="65" y="23"/>
                  </a:cubicBezTo>
                  <a:cubicBezTo>
                    <a:pt x="54" y="23"/>
                    <a:pt x="45" y="26"/>
                    <a:pt x="38" y="33"/>
                  </a:cubicBezTo>
                  <a:cubicBezTo>
                    <a:pt x="31" y="40"/>
                    <a:pt x="28" y="50"/>
                    <a:pt x="28" y="62"/>
                  </a:cubicBezTo>
                  <a:cubicBezTo>
                    <a:pt x="28" y="73"/>
                    <a:pt x="31" y="82"/>
                    <a:pt x="38" y="89"/>
                  </a:cubicBezTo>
                  <a:cubicBezTo>
                    <a:pt x="44" y="96"/>
                    <a:pt x="53" y="100"/>
                    <a:pt x="64" y="100"/>
                  </a:cubicBezTo>
                  <a:cubicBezTo>
                    <a:pt x="74" y="100"/>
                    <a:pt x="84" y="97"/>
                    <a:pt x="92" y="92"/>
                  </a:cubicBezTo>
                  <a:lnTo>
                    <a:pt x="92" y="116"/>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8" name="Freeform 9">
              <a:extLst>
                <a:ext uri="{FF2B5EF4-FFF2-40B4-BE49-F238E27FC236}">
                  <a16:creationId xmlns="" xmlns:a16="http://schemas.microsoft.com/office/drawing/2014/main" id="{823C4B30-6E94-4B7D-93AB-0D04DC7BE62A}"/>
                </a:ext>
              </a:extLst>
            </p:cNvPr>
            <p:cNvSpPr>
              <a:spLocks noChangeArrowheads="1"/>
            </p:cNvSpPr>
            <p:nvPr/>
          </p:nvSpPr>
          <p:spPr bwMode="auto">
            <a:xfrm>
              <a:off x="939724" y="223033"/>
              <a:ext cx="205302" cy="271559"/>
            </a:xfrm>
            <a:custGeom>
              <a:avLst/>
              <a:gdLst>
                <a:gd name="T0" fmla="*/ 93 w 93"/>
                <a:gd name="T1" fmla="*/ 116 h 123"/>
                <a:gd name="T2" fmla="*/ 59 w 93"/>
                <a:gd name="T3" fmla="*/ 123 h 123"/>
                <a:gd name="T4" fmla="*/ 16 w 93"/>
                <a:gd name="T5" fmla="*/ 107 h 123"/>
                <a:gd name="T6" fmla="*/ 0 w 93"/>
                <a:gd name="T7" fmla="*/ 64 h 123"/>
                <a:gd name="T8" fmla="*/ 18 w 93"/>
                <a:gd name="T9" fmla="*/ 17 h 123"/>
                <a:gd name="T10" fmla="*/ 64 w 93"/>
                <a:gd name="T11" fmla="*/ 0 h 123"/>
                <a:gd name="T12" fmla="*/ 93 w 93"/>
                <a:gd name="T13" fmla="*/ 4 h 123"/>
                <a:gd name="T14" fmla="*/ 93 w 93"/>
                <a:gd name="T15" fmla="*/ 30 h 123"/>
                <a:gd name="T16" fmla="*/ 66 w 93"/>
                <a:gd name="T17" fmla="*/ 23 h 123"/>
                <a:gd name="T18" fmla="*/ 39 w 93"/>
                <a:gd name="T19" fmla="*/ 33 h 123"/>
                <a:gd name="T20" fmla="*/ 28 w 93"/>
                <a:gd name="T21" fmla="*/ 62 h 123"/>
                <a:gd name="T22" fmla="*/ 38 w 93"/>
                <a:gd name="T23" fmla="*/ 89 h 123"/>
                <a:gd name="T24" fmla="*/ 64 w 93"/>
                <a:gd name="T25" fmla="*/ 100 h 123"/>
                <a:gd name="T26" fmla="*/ 93 w 93"/>
                <a:gd name="T27" fmla="*/ 92 h 123"/>
                <a:gd name="T28" fmla="*/ 93 w 93"/>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23"/>
                <a:gd name="T47" fmla="*/ 93 w 93"/>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23">
                  <a:moveTo>
                    <a:pt x="93" y="116"/>
                  </a:moveTo>
                  <a:cubicBezTo>
                    <a:pt x="84" y="121"/>
                    <a:pt x="73" y="123"/>
                    <a:pt x="59" y="123"/>
                  </a:cubicBezTo>
                  <a:cubicBezTo>
                    <a:pt x="41" y="123"/>
                    <a:pt x="26" y="117"/>
                    <a:pt x="16" y="107"/>
                  </a:cubicBezTo>
                  <a:cubicBezTo>
                    <a:pt x="5" y="96"/>
                    <a:pt x="0" y="82"/>
                    <a:pt x="0" y="64"/>
                  </a:cubicBezTo>
                  <a:cubicBezTo>
                    <a:pt x="0" y="45"/>
                    <a:pt x="6" y="29"/>
                    <a:pt x="18" y="17"/>
                  </a:cubicBezTo>
                  <a:cubicBezTo>
                    <a:pt x="30" y="6"/>
                    <a:pt x="45" y="0"/>
                    <a:pt x="64" y="0"/>
                  </a:cubicBezTo>
                  <a:cubicBezTo>
                    <a:pt x="75" y="0"/>
                    <a:pt x="85" y="1"/>
                    <a:pt x="93" y="4"/>
                  </a:cubicBezTo>
                  <a:cubicBezTo>
                    <a:pt x="93" y="30"/>
                    <a:pt x="93" y="30"/>
                    <a:pt x="93" y="30"/>
                  </a:cubicBezTo>
                  <a:cubicBezTo>
                    <a:pt x="85" y="25"/>
                    <a:pt x="76" y="23"/>
                    <a:pt x="66" y="23"/>
                  </a:cubicBezTo>
                  <a:cubicBezTo>
                    <a:pt x="55" y="23"/>
                    <a:pt x="46" y="26"/>
                    <a:pt x="39" y="33"/>
                  </a:cubicBezTo>
                  <a:cubicBezTo>
                    <a:pt x="32" y="40"/>
                    <a:pt x="28" y="50"/>
                    <a:pt x="28" y="62"/>
                  </a:cubicBezTo>
                  <a:cubicBezTo>
                    <a:pt x="28" y="73"/>
                    <a:pt x="32" y="82"/>
                    <a:pt x="38" y="89"/>
                  </a:cubicBezTo>
                  <a:cubicBezTo>
                    <a:pt x="45" y="96"/>
                    <a:pt x="53" y="100"/>
                    <a:pt x="64" y="100"/>
                  </a:cubicBezTo>
                  <a:cubicBezTo>
                    <a:pt x="75" y="100"/>
                    <a:pt x="84" y="97"/>
                    <a:pt x="93" y="92"/>
                  </a:cubicBezTo>
                  <a:lnTo>
                    <a:pt x="93" y="116"/>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9" name="Freeform 10">
              <a:extLst>
                <a:ext uri="{FF2B5EF4-FFF2-40B4-BE49-F238E27FC236}">
                  <a16:creationId xmlns="" xmlns:a16="http://schemas.microsoft.com/office/drawing/2014/main" id="{37B9484E-3499-4E22-A29F-DFFBD184A418}"/>
                </a:ext>
              </a:extLst>
            </p:cNvPr>
            <p:cNvSpPr>
              <a:spLocks noChangeArrowheads="1"/>
            </p:cNvSpPr>
            <p:nvPr/>
          </p:nvSpPr>
          <p:spPr bwMode="auto">
            <a:xfrm>
              <a:off x="1191686" y="227699"/>
              <a:ext cx="156776" cy="262227"/>
            </a:xfrm>
            <a:custGeom>
              <a:avLst/>
              <a:gdLst>
                <a:gd name="T0" fmla="*/ 168 w 168"/>
                <a:gd name="T1" fmla="*/ 281 h 281"/>
                <a:gd name="T2" fmla="*/ 0 w 168"/>
                <a:gd name="T3" fmla="*/ 281 h 281"/>
                <a:gd name="T4" fmla="*/ 0 w 168"/>
                <a:gd name="T5" fmla="*/ 0 h 281"/>
                <a:gd name="T6" fmla="*/ 161 w 168"/>
                <a:gd name="T7" fmla="*/ 0 h 281"/>
                <a:gd name="T8" fmla="*/ 161 w 168"/>
                <a:gd name="T9" fmla="*/ 50 h 281"/>
                <a:gd name="T10" fmla="*/ 64 w 168"/>
                <a:gd name="T11" fmla="*/ 50 h 281"/>
                <a:gd name="T12" fmla="*/ 64 w 168"/>
                <a:gd name="T13" fmla="*/ 113 h 281"/>
                <a:gd name="T14" fmla="*/ 153 w 168"/>
                <a:gd name="T15" fmla="*/ 113 h 281"/>
                <a:gd name="T16" fmla="*/ 153 w 168"/>
                <a:gd name="T17" fmla="*/ 165 h 281"/>
                <a:gd name="T18" fmla="*/ 64 w 168"/>
                <a:gd name="T19" fmla="*/ 165 h 281"/>
                <a:gd name="T20" fmla="*/ 64 w 168"/>
                <a:gd name="T21" fmla="*/ 229 h 281"/>
                <a:gd name="T22" fmla="*/ 168 w 168"/>
                <a:gd name="T23" fmla="*/ 229 h 281"/>
                <a:gd name="T24" fmla="*/ 168 w 168"/>
                <a:gd name="T25" fmla="*/ 281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81"/>
                <a:gd name="T41" fmla="*/ 168 w 168"/>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81">
                  <a:moveTo>
                    <a:pt x="168" y="281"/>
                  </a:moveTo>
                  <a:lnTo>
                    <a:pt x="0" y="281"/>
                  </a:lnTo>
                  <a:lnTo>
                    <a:pt x="0" y="0"/>
                  </a:lnTo>
                  <a:lnTo>
                    <a:pt x="161" y="0"/>
                  </a:lnTo>
                  <a:lnTo>
                    <a:pt x="161" y="50"/>
                  </a:lnTo>
                  <a:lnTo>
                    <a:pt x="64" y="50"/>
                  </a:lnTo>
                  <a:lnTo>
                    <a:pt x="64" y="113"/>
                  </a:lnTo>
                  <a:lnTo>
                    <a:pt x="153" y="113"/>
                  </a:lnTo>
                  <a:lnTo>
                    <a:pt x="153" y="165"/>
                  </a:lnTo>
                  <a:lnTo>
                    <a:pt x="64" y="165"/>
                  </a:lnTo>
                  <a:lnTo>
                    <a:pt x="64" y="229"/>
                  </a:lnTo>
                  <a:lnTo>
                    <a:pt x="168" y="229"/>
                  </a:lnTo>
                  <a:lnTo>
                    <a:pt x="168" y="281"/>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0" name="Freeform 11">
              <a:extLst>
                <a:ext uri="{FF2B5EF4-FFF2-40B4-BE49-F238E27FC236}">
                  <a16:creationId xmlns="" xmlns:a16="http://schemas.microsoft.com/office/drawing/2014/main" id="{2BE4CCEE-9E44-46F2-A230-076DB18EDD1C}"/>
                </a:ext>
              </a:extLst>
            </p:cNvPr>
            <p:cNvSpPr>
              <a:spLocks noChangeArrowheads="1"/>
            </p:cNvSpPr>
            <p:nvPr/>
          </p:nvSpPr>
          <p:spPr bwMode="auto">
            <a:xfrm>
              <a:off x="1376458" y="223033"/>
              <a:ext cx="181039" cy="271559"/>
            </a:xfrm>
            <a:custGeom>
              <a:avLst/>
              <a:gdLst>
                <a:gd name="T0" fmla="*/ 1 w 82"/>
                <a:gd name="T1" fmla="*/ 116 h 123"/>
                <a:gd name="T2" fmla="*/ 1 w 82"/>
                <a:gd name="T3" fmla="*/ 90 h 123"/>
                <a:gd name="T4" fmla="*/ 16 w 82"/>
                <a:gd name="T5" fmla="*/ 99 h 123"/>
                <a:gd name="T6" fmla="*/ 33 w 82"/>
                <a:gd name="T7" fmla="*/ 102 h 123"/>
                <a:gd name="T8" fmla="*/ 42 w 82"/>
                <a:gd name="T9" fmla="*/ 101 h 123"/>
                <a:gd name="T10" fmla="*/ 49 w 82"/>
                <a:gd name="T11" fmla="*/ 98 h 123"/>
                <a:gd name="T12" fmla="*/ 52 w 82"/>
                <a:gd name="T13" fmla="*/ 94 h 123"/>
                <a:gd name="T14" fmla="*/ 54 w 82"/>
                <a:gd name="T15" fmla="*/ 90 h 123"/>
                <a:gd name="T16" fmla="*/ 52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7 w 82"/>
                <a:gd name="T39" fmla="*/ 4 h 123"/>
                <a:gd name="T40" fmla="*/ 77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2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6" y="99"/>
                  </a:cubicBezTo>
                  <a:cubicBezTo>
                    <a:pt x="22" y="101"/>
                    <a:pt x="28" y="102"/>
                    <a:pt x="33" y="102"/>
                  </a:cubicBezTo>
                  <a:cubicBezTo>
                    <a:pt x="37" y="102"/>
                    <a:pt x="40" y="101"/>
                    <a:pt x="42" y="101"/>
                  </a:cubicBezTo>
                  <a:cubicBezTo>
                    <a:pt x="45" y="100"/>
                    <a:pt x="47" y="99"/>
                    <a:pt x="49" y="98"/>
                  </a:cubicBezTo>
                  <a:cubicBezTo>
                    <a:pt x="50" y="97"/>
                    <a:pt x="52" y="96"/>
                    <a:pt x="52" y="94"/>
                  </a:cubicBezTo>
                  <a:cubicBezTo>
                    <a:pt x="53" y="93"/>
                    <a:pt x="54" y="91"/>
                    <a:pt x="54" y="90"/>
                  </a:cubicBezTo>
                  <a:cubicBezTo>
                    <a:pt x="54" y="87"/>
                    <a:pt x="53" y="85"/>
                    <a:pt x="52" y="83"/>
                  </a:cubicBezTo>
                  <a:cubicBezTo>
                    <a:pt x="50" y="82"/>
                    <a:pt x="49" y="80"/>
                    <a:pt x="46" y="78"/>
                  </a:cubicBezTo>
                  <a:cubicBezTo>
                    <a:pt x="44" y="77"/>
                    <a:pt x="41" y="75"/>
                    <a:pt x="38" y="74"/>
                  </a:cubicBezTo>
                  <a:cubicBezTo>
                    <a:pt x="35" y="72"/>
                    <a:pt x="32" y="71"/>
                    <a:pt x="28" y="69"/>
                  </a:cubicBezTo>
                  <a:cubicBezTo>
                    <a:pt x="19" y="66"/>
                    <a:pt x="12" y="61"/>
                    <a:pt x="7" y="55"/>
                  </a:cubicBezTo>
                  <a:cubicBezTo>
                    <a:pt x="2" y="50"/>
                    <a:pt x="0" y="43"/>
                    <a:pt x="0" y="35"/>
                  </a:cubicBezTo>
                  <a:cubicBezTo>
                    <a:pt x="0" y="29"/>
                    <a:pt x="1" y="23"/>
                    <a:pt x="4" y="19"/>
                  </a:cubicBezTo>
                  <a:cubicBezTo>
                    <a:pt x="6" y="15"/>
                    <a:pt x="10" y="11"/>
                    <a:pt x="14" y="8"/>
                  </a:cubicBezTo>
                  <a:cubicBezTo>
                    <a:pt x="18" y="5"/>
                    <a:pt x="23" y="3"/>
                    <a:pt x="29" y="2"/>
                  </a:cubicBezTo>
                  <a:cubicBezTo>
                    <a:pt x="35" y="0"/>
                    <a:pt x="41" y="0"/>
                    <a:pt x="47" y="0"/>
                  </a:cubicBezTo>
                  <a:cubicBezTo>
                    <a:pt x="53" y="0"/>
                    <a:pt x="59" y="0"/>
                    <a:pt x="63" y="1"/>
                  </a:cubicBezTo>
                  <a:cubicBezTo>
                    <a:pt x="68" y="1"/>
                    <a:pt x="73" y="3"/>
                    <a:pt x="77" y="4"/>
                  </a:cubicBezTo>
                  <a:cubicBezTo>
                    <a:pt x="77" y="29"/>
                    <a:pt x="77" y="29"/>
                    <a:pt x="77" y="29"/>
                  </a:cubicBezTo>
                  <a:cubicBezTo>
                    <a:pt x="75" y="28"/>
                    <a:pt x="72" y="26"/>
                    <a:pt x="70" y="25"/>
                  </a:cubicBezTo>
                  <a:cubicBezTo>
                    <a:pt x="68" y="24"/>
                    <a:pt x="65" y="23"/>
                    <a:pt x="63" y="23"/>
                  </a:cubicBezTo>
                  <a:cubicBezTo>
                    <a:pt x="60" y="22"/>
                    <a:pt x="58" y="22"/>
                    <a:pt x="55" y="21"/>
                  </a:cubicBezTo>
                  <a:cubicBezTo>
                    <a:pt x="53" y="21"/>
                    <a:pt x="51" y="21"/>
                    <a:pt x="48" y="21"/>
                  </a:cubicBezTo>
                  <a:cubicBezTo>
                    <a:pt x="45" y="21"/>
                    <a:pt x="43" y="21"/>
                    <a:pt x="40" y="22"/>
                  </a:cubicBezTo>
                  <a:cubicBezTo>
                    <a:pt x="38" y="22"/>
                    <a:pt x="36" y="23"/>
                    <a:pt x="34" y="24"/>
                  </a:cubicBezTo>
                  <a:cubicBezTo>
                    <a:pt x="32" y="25"/>
                    <a:pt x="31" y="26"/>
                    <a:pt x="30" y="28"/>
                  </a:cubicBezTo>
                  <a:cubicBezTo>
                    <a:pt x="29" y="29"/>
                    <a:pt x="28" y="31"/>
                    <a:pt x="28" y="33"/>
                  </a:cubicBezTo>
                  <a:cubicBezTo>
                    <a:pt x="28" y="35"/>
                    <a:pt x="29" y="37"/>
                    <a:pt x="30" y="38"/>
                  </a:cubicBezTo>
                  <a:cubicBezTo>
                    <a:pt x="31" y="40"/>
                    <a:pt x="33" y="41"/>
                    <a:pt x="34" y="43"/>
                  </a:cubicBezTo>
                  <a:cubicBezTo>
                    <a:pt x="36" y="44"/>
                    <a:pt x="39" y="45"/>
                    <a:pt x="42" y="47"/>
                  </a:cubicBezTo>
                  <a:cubicBezTo>
                    <a:pt x="44" y="48"/>
                    <a:pt x="47" y="49"/>
                    <a:pt x="51" y="51"/>
                  </a:cubicBezTo>
                  <a:cubicBezTo>
                    <a:pt x="56" y="53"/>
                    <a:pt x="60" y="55"/>
                    <a:pt x="64" y="57"/>
                  </a:cubicBezTo>
                  <a:cubicBezTo>
                    <a:pt x="68" y="60"/>
                    <a:pt x="71" y="62"/>
                    <a:pt x="73" y="65"/>
                  </a:cubicBezTo>
                  <a:cubicBezTo>
                    <a:pt x="76" y="68"/>
                    <a:pt x="78"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1" name="Freeform 12">
              <a:extLst>
                <a:ext uri="{FF2B5EF4-FFF2-40B4-BE49-F238E27FC236}">
                  <a16:creationId xmlns="" xmlns:a16="http://schemas.microsoft.com/office/drawing/2014/main" id="{234770FA-6BD1-4565-A783-EBB1D8761044}"/>
                </a:ext>
              </a:extLst>
            </p:cNvPr>
            <p:cNvSpPr>
              <a:spLocks noChangeArrowheads="1"/>
            </p:cNvSpPr>
            <p:nvPr/>
          </p:nvSpPr>
          <p:spPr bwMode="auto">
            <a:xfrm>
              <a:off x="1586427" y="223033"/>
              <a:ext cx="181039" cy="271559"/>
            </a:xfrm>
            <a:custGeom>
              <a:avLst/>
              <a:gdLst>
                <a:gd name="T0" fmla="*/ 1 w 82"/>
                <a:gd name="T1" fmla="*/ 116 h 123"/>
                <a:gd name="T2" fmla="*/ 1 w 82"/>
                <a:gd name="T3" fmla="*/ 90 h 123"/>
                <a:gd name="T4" fmla="*/ 17 w 82"/>
                <a:gd name="T5" fmla="*/ 99 h 123"/>
                <a:gd name="T6" fmla="*/ 34 w 82"/>
                <a:gd name="T7" fmla="*/ 102 h 123"/>
                <a:gd name="T8" fmla="*/ 43 w 82"/>
                <a:gd name="T9" fmla="*/ 101 h 123"/>
                <a:gd name="T10" fmla="*/ 49 w 82"/>
                <a:gd name="T11" fmla="*/ 98 h 123"/>
                <a:gd name="T12" fmla="*/ 53 w 82"/>
                <a:gd name="T13" fmla="*/ 94 h 123"/>
                <a:gd name="T14" fmla="*/ 54 w 82"/>
                <a:gd name="T15" fmla="*/ 90 h 123"/>
                <a:gd name="T16" fmla="*/ 52 w 82"/>
                <a:gd name="T17" fmla="*/ 83 h 123"/>
                <a:gd name="T18" fmla="*/ 47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4 w 82"/>
                <a:gd name="T37" fmla="*/ 1 h 123"/>
                <a:gd name="T38" fmla="*/ 77 w 82"/>
                <a:gd name="T39" fmla="*/ 4 h 123"/>
                <a:gd name="T40" fmla="*/ 77 w 82"/>
                <a:gd name="T41" fmla="*/ 29 h 123"/>
                <a:gd name="T42" fmla="*/ 70 w 82"/>
                <a:gd name="T43" fmla="*/ 25 h 123"/>
                <a:gd name="T44" fmla="*/ 63 w 82"/>
                <a:gd name="T45" fmla="*/ 23 h 123"/>
                <a:gd name="T46" fmla="*/ 56 w 82"/>
                <a:gd name="T47" fmla="*/ 21 h 123"/>
                <a:gd name="T48" fmla="*/ 49 w 82"/>
                <a:gd name="T49" fmla="*/ 21 h 123"/>
                <a:gd name="T50" fmla="*/ 40 w 82"/>
                <a:gd name="T51" fmla="*/ 22 h 123"/>
                <a:gd name="T52" fmla="*/ 34 w 82"/>
                <a:gd name="T53" fmla="*/ 24 h 123"/>
                <a:gd name="T54" fmla="*/ 30 w 82"/>
                <a:gd name="T55" fmla="*/ 28 h 123"/>
                <a:gd name="T56" fmla="*/ 29 w 82"/>
                <a:gd name="T57" fmla="*/ 33 h 123"/>
                <a:gd name="T58" fmla="*/ 30 w 82"/>
                <a:gd name="T59" fmla="*/ 38 h 123"/>
                <a:gd name="T60" fmla="*/ 35 w 82"/>
                <a:gd name="T61" fmla="*/ 43 h 123"/>
                <a:gd name="T62" fmla="*/ 42 w 82"/>
                <a:gd name="T63" fmla="*/ 47 h 123"/>
                <a:gd name="T64" fmla="*/ 51 w 82"/>
                <a:gd name="T65" fmla="*/ 51 h 123"/>
                <a:gd name="T66" fmla="*/ 64 w 82"/>
                <a:gd name="T67" fmla="*/ 57 h 123"/>
                <a:gd name="T68" fmla="*/ 74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7" y="99"/>
                  </a:cubicBezTo>
                  <a:cubicBezTo>
                    <a:pt x="22" y="101"/>
                    <a:pt x="28" y="102"/>
                    <a:pt x="34" y="102"/>
                  </a:cubicBezTo>
                  <a:cubicBezTo>
                    <a:pt x="37" y="102"/>
                    <a:pt x="40" y="101"/>
                    <a:pt x="43" y="101"/>
                  </a:cubicBezTo>
                  <a:cubicBezTo>
                    <a:pt x="45" y="100"/>
                    <a:pt x="47" y="99"/>
                    <a:pt x="49" y="98"/>
                  </a:cubicBezTo>
                  <a:cubicBezTo>
                    <a:pt x="51" y="97"/>
                    <a:pt x="52" y="96"/>
                    <a:pt x="53" y="94"/>
                  </a:cubicBezTo>
                  <a:cubicBezTo>
                    <a:pt x="54" y="93"/>
                    <a:pt x="54" y="91"/>
                    <a:pt x="54" y="90"/>
                  </a:cubicBezTo>
                  <a:cubicBezTo>
                    <a:pt x="54" y="87"/>
                    <a:pt x="53" y="85"/>
                    <a:pt x="52" y="83"/>
                  </a:cubicBezTo>
                  <a:cubicBezTo>
                    <a:pt x="51" y="82"/>
                    <a:pt x="49" y="80"/>
                    <a:pt x="47" y="78"/>
                  </a:cubicBezTo>
                  <a:cubicBezTo>
                    <a:pt x="44" y="77"/>
                    <a:pt x="41" y="75"/>
                    <a:pt x="38" y="74"/>
                  </a:cubicBezTo>
                  <a:cubicBezTo>
                    <a:pt x="35" y="72"/>
                    <a:pt x="32" y="71"/>
                    <a:pt x="28" y="69"/>
                  </a:cubicBezTo>
                  <a:cubicBezTo>
                    <a:pt x="19" y="66"/>
                    <a:pt x="12" y="61"/>
                    <a:pt x="7" y="55"/>
                  </a:cubicBezTo>
                  <a:cubicBezTo>
                    <a:pt x="3" y="50"/>
                    <a:pt x="0" y="43"/>
                    <a:pt x="0" y="35"/>
                  </a:cubicBezTo>
                  <a:cubicBezTo>
                    <a:pt x="0" y="29"/>
                    <a:pt x="2" y="23"/>
                    <a:pt x="4" y="19"/>
                  </a:cubicBezTo>
                  <a:cubicBezTo>
                    <a:pt x="7" y="15"/>
                    <a:pt x="10" y="11"/>
                    <a:pt x="14" y="8"/>
                  </a:cubicBezTo>
                  <a:cubicBezTo>
                    <a:pt x="19" y="5"/>
                    <a:pt x="24" y="3"/>
                    <a:pt x="29" y="2"/>
                  </a:cubicBezTo>
                  <a:cubicBezTo>
                    <a:pt x="35" y="0"/>
                    <a:pt x="41" y="0"/>
                    <a:pt x="47" y="0"/>
                  </a:cubicBezTo>
                  <a:cubicBezTo>
                    <a:pt x="53" y="0"/>
                    <a:pt x="59" y="0"/>
                    <a:pt x="64" y="1"/>
                  </a:cubicBezTo>
                  <a:cubicBezTo>
                    <a:pt x="68" y="1"/>
                    <a:pt x="73" y="3"/>
                    <a:pt x="77" y="4"/>
                  </a:cubicBezTo>
                  <a:cubicBezTo>
                    <a:pt x="77" y="29"/>
                    <a:pt x="77" y="29"/>
                    <a:pt x="77" y="29"/>
                  </a:cubicBezTo>
                  <a:cubicBezTo>
                    <a:pt x="75" y="28"/>
                    <a:pt x="73" y="26"/>
                    <a:pt x="70" y="25"/>
                  </a:cubicBezTo>
                  <a:cubicBezTo>
                    <a:pt x="68" y="24"/>
                    <a:pt x="66" y="23"/>
                    <a:pt x="63" y="23"/>
                  </a:cubicBezTo>
                  <a:cubicBezTo>
                    <a:pt x="61" y="22"/>
                    <a:pt x="58" y="22"/>
                    <a:pt x="56" y="21"/>
                  </a:cubicBezTo>
                  <a:cubicBezTo>
                    <a:pt x="53" y="21"/>
                    <a:pt x="51" y="21"/>
                    <a:pt x="49" y="21"/>
                  </a:cubicBezTo>
                  <a:cubicBezTo>
                    <a:pt x="46" y="21"/>
                    <a:pt x="43" y="21"/>
                    <a:pt x="40" y="22"/>
                  </a:cubicBezTo>
                  <a:cubicBezTo>
                    <a:pt x="38" y="22"/>
                    <a:pt x="36" y="23"/>
                    <a:pt x="34" y="24"/>
                  </a:cubicBezTo>
                  <a:cubicBezTo>
                    <a:pt x="32" y="25"/>
                    <a:pt x="31" y="26"/>
                    <a:pt x="30" y="28"/>
                  </a:cubicBezTo>
                  <a:cubicBezTo>
                    <a:pt x="29" y="29"/>
                    <a:pt x="29" y="31"/>
                    <a:pt x="29" y="33"/>
                  </a:cubicBezTo>
                  <a:cubicBezTo>
                    <a:pt x="29" y="35"/>
                    <a:pt x="29" y="37"/>
                    <a:pt x="30" y="38"/>
                  </a:cubicBezTo>
                  <a:cubicBezTo>
                    <a:pt x="31" y="40"/>
                    <a:pt x="33" y="41"/>
                    <a:pt x="35" y="43"/>
                  </a:cubicBezTo>
                  <a:cubicBezTo>
                    <a:pt x="37" y="44"/>
                    <a:pt x="39" y="45"/>
                    <a:pt x="42" y="47"/>
                  </a:cubicBezTo>
                  <a:cubicBezTo>
                    <a:pt x="45" y="48"/>
                    <a:pt x="48" y="49"/>
                    <a:pt x="51" y="51"/>
                  </a:cubicBezTo>
                  <a:cubicBezTo>
                    <a:pt x="56" y="53"/>
                    <a:pt x="60" y="55"/>
                    <a:pt x="64" y="57"/>
                  </a:cubicBezTo>
                  <a:cubicBezTo>
                    <a:pt x="68" y="60"/>
                    <a:pt x="71" y="62"/>
                    <a:pt x="74" y="65"/>
                  </a:cubicBezTo>
                  <a:cubicBezTo>
                    <a:pt x="76" y="68"/>
                    <a:pt x="79"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2" name="Freeform 13">
              <a:extLst>
                <a:ext uri="{FF2B5EF4-FFF2-40B4-BE49-F238E27FC236}">
                  <a16:creationId xmlns="" xmlns:a16="http://schemas.microsoft.com/office/drawing/2014/main" id="{1DF227A7-71F1-44CC-B9BF-53077C4A3D0F}"/>
                </a:ext>
              </a:extLst>
            </p:cNvPr>
            <p:cNvSpPr>
              <a:spLocks noEditPoints="1" noChangeArrowheads="1"/>
            </p:cNvSpPr>
            <p:nvPr/>
          </p:nvSpPr>
          <p:spPr bwMode="auto">
            <a:xfrm>
              <a:off x="2168738" y="0"/>
              <a:ext cx="1008781" cy="1103966"/>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
                <a:gd name="T31" fmla="*/ 0 h 500"/>
                <a:gd name="T32" fmla="*/ 457 w 457"/>
                <a:gd name="T33" fmla="*/ 500 h 5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3" name="Freeform 14">
              <a:extLst>
                <a:ext uri="{FF2B5EF4-FFF2-40B4-BE49-F238E27FC236}">
                  <a16:creationId xmlns="" xmlns:a16="http://schemas.microsoft.com/office/drawing/2014/main" id="{A353A7F8-B749-4FE4-AE7F-F9BC7305466B}"/>
                </a:ext>
              </a:extLst>
            </p:cNvPr>
            <p:cNvSpPr>
              <a:spLocks noChangeArrowheads="1"/>
            </p:cNvSpPr>
            <p:nvPr/>
          </p:nvSpPr>
          <p:spPr bwMode="auto">
            <a:xfrm>
              <a:off x="1853320" y="311686"/>
              <a:ext cx="423669" cy="485260"/>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20"/>
                <a:gd name="T29" fmla="*/ 192 w 19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4" name="Freeform 15">
              <a:extLst>
                <a:ext uri="{FF2B5EF4-FFF2-40B4-BE49-F238E27FC236}">
                  <a16:creationId xmlns="" xmlns:a16="http://schemas.microsoft.com/office/drawing/2014/main" id="{85346FF2-C133-4FAC-A64D-64E81F55752B}"/>
                </a:ext>
              </a:extLst>
            </p:cNvPr>
            <p:cNvSpPr>
              <a:spLocks noChangeArrowheads="1"/>
            </p:cNvSpPr>
            <p:nvPr/>
          </p:nvSpPr>
          <p:spPr bwMode="auto">
            <a:xfrm>
              <a:off x="0" y="479661"/>
              <a:ext cx="2011962" cy="167041"/>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76"/>
                <a:gd name="T29" fmla="*/ 912 w 91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5" name="Freeform 16">
              <a:extLst>
                <a:ext uri="{FF2B5EF4-FFF2-40B4-BE49-F238E27FC236}">
                  <a16:creationId xmlns="" xmlns:a16="http://schemas.microsoft.com/office/drawing/2014/main" id="{6EB39F04-2AF2-4466-99EE-C1F60E0C9F6A}"/>
                </a:ext>
              </a:extLst>
            </p:cNvPr>
            <p:cNvSpPr>
              <a:spLocks noChangeArrowheads="1"/>
            </p:cNvSpPr>
            <p:nvPr/>
          </p:nvSpPr>
          <p:spPr bwMode="auto">
            <a:xfrm>
              <a:off x="661633" y="426469"/>
              <a:ext cx="106384" cy="299555"/>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36"/>
                <a:gd name="T29" fmla="*/ 48 w 48"/>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6" name="Freeform 17">
              <a:extLst>
                <a:ext uri="{FF2B5EF4-FFF2-40B4-BE49-F238E27FC236}">
                  <a16:creationId xmlns="" xmlns:a16="http://schemas.microsoft.com/office/drawing/2014/main" id="{80B9B1F6-B926-466B-8FF1-041F3ED471BA}"/>
                </a:ext>
              </a:extLst>
            </p:cNvPr>
            <p:cNvSpPr>
              <a:spLocks noChangeArrowheads="1"/>
            </p:cNvSpPr>
            <p:nvPr/>
          </p:nvSpPr>
          <p:spPr bwMode="auto">
            <a:xfrm>
              <a:off x="132513" y="611241"/>
              <a:ext cx="379809" cy="371410"/>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68"/>
                <a:gd name="T59" fmla="*/ 172 w 17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grpSp>
      <p:sp>
        <p:nvSpPr>
          <p:cNvPr id="47" name="Freeform 18">
            <a:extLst>
              <a:ext uri="{FF2B5EF4-FFF2-40B4-BE49-F238E27FC236}">
                <a16:creationId xmlns="" xmlns:a16="http://schemas.microsoft.com/office/drawing/2014/main" id="{65B98C20-0EEC-42E5-A975-22D3792ADC19}"/>
              </a:ext>
            </a:extLst>
          </p:cNvPr>
          <p:cNvSpPr>
            <a:spLocks noChangeArrowheads="1"/>
          </p:cNvSpPr>
          <p:nvPr/>
        </p:nvSpPr>
        <p:spPr bwMode="auto">
          <a:xfrm>
            <a:off x="2624280" y="3051318"/>
            <a:ext cx="1189038" cy="2936875"/>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7"/>
              <a:gd name="T28" fmla="*/ 0 h 1524"/>
              <a:gd name="T29" fmla="*/ 617 w 617"/>
              <a:gd name="T30" fmla="*/ 1524 h 1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chemeClr val="accent1"/>
          </a:solidFill>
          <a:ln>
            <a:noFill/>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48" name="Freeform 19">
            <a:extLst>
              <a:ext uri="{FF2B5EF4-FFF2-40B4-BE49-F238E27FC236}">
                <a16:creationId xmlns="" xmlns:a16="http://schemas.microsoft.com/office/drawing/2014/main" id="{26ED393F-76E2-4F62-8F1A-E15C64B7D9D1}"/>
              </a:ext>
            </a:extLst>
          </p:cNvPr>
          <p:cNvSpPr>
            <a:spLocks noChangeArrowheads="1"/>
          </p:cNvSpPr>
          <p:nvPr/>
        </p:nvSpPr>
        <p:spPr bwMode="auto">
          <a:xfrm>
            <a:off x="3200543" y="3194193"/>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49" name="Freeform 20">
            <a:extLst>
              <a:ext uri="{FF2B5EF4-FFF2-40B4-BE49-F238E27FC236}">
                <a16:creationId xmlns="" xmlns:a16="http://schemas.microsoft.com/office/drawing/2014/main" id="{115CEFDA-E6D3-49AF-B022-67A4E4123ED1}"/>
              </a:ext>
            </a:extLst>
          </p:cNvPr>
          <p:cNvSpPr>
            <a:spLocks noChangeArrowheads="1"/>
          </p:cNvSpPr>
          <p:nvPr/>
        </p:nvSpPr>
        <p:spPr bwMode="auto">
          <a:xfrm>
            <a:off x="3200543" y="3202130"/>
            <a:ext cx="188912" cy="225425"/>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 name="T14" fmla="*/ 0 60000 65536"/>
              <a:gd name="T15" fmla="*/ 0 60000 65536"/>
              <a:gd name="T16" fmla="*/ 0 60000 65536"/>
              <a:gd name="T17" fmla="*/ 0 60000 65536"/>
              <a:gd name="T18" fmla="*/ 0 60000 65536"/>
              <a:gd name="T19" fmla="*/ 0 60000 65536"/>
              <a:gd name="T20" fmla="*/ 0 60000 65536"/>
              <a:gd name="T21" fmla="*/ 0 w 98"/>
              <a:gd name="T22" fmla="*/ 0 h 117"/>
              <a:gd name="T23" fmla="*/ 98 w 9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0" name="Freeform 21">
            <a:extLst>
              <a:ext uri="{FF2B5EF4-FFF2-40B4-BE49-F238E27FC236}">
                <a16:creationId xmlns="" xmlns:a16="http://schemas.microsoft.com/office/drawing/2014/main" id="{6AB6213E-7F07-4455-A959-698CE93BCBDA}"/>
              </a:ext>
            </a:extLst>
          </p:cNvPr>
          <p:cNvSpPr>
            <a:spLocks noChangeArrowheads="1"/>
          </p:cNvSpPr>
          <p:nvPr/>
        </p:nvSpPr>
        <p:spPr bwMode="auto">
          <a:xfrm>
            <a:off x="3479943" y="2962418"/>
            <a:ext cx="1465262" cy="2946400"/>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1529"/>
              <a:gd name="T29" fmla="*/ 761 w 761"/>
              <a:gd name="T30" fmla="*/ 1529 h 1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chemeClr val="accent2"/>
          </a:solidFill>
          <a:ln w="19050" cap="flat" cmpd="sng">
            <a:solidFill>
              <a:schemeClr val="bg1"/>
            </a:solidFill>
            <a:bevel/>
            <a:headEnd/>
            <a:tailEnd/>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1" name="Freeform 22">
            <a:extLst>
              <a:ext uri="{FF2B5EF4-FFF2-40B4-BE49-F238E27FC236}">
                <a16:creationId xmlns="" xmlns:a16="http://schemas.microsoft.com/office/drawing/2014/main" id="{EC74632B-9EB7-418F-8207-CCDB2EB68E65}"/>
              </a:ext>
            </a:extLst>
          </p:cNvPr>
          <p:cNvSpPr>
            <a:spLocks noChangeArrowheads="1"/>
          </p:cNvSpPr>
          <p:nvPr/>
        </p:nvSpPr>
        <p:spPr bwMode="auto">
          <a:xfrm>
            <a:off x="3733943" y="3162443"/>
            <a:ext cx="242887" cy="24288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2" name="Freeform 23">
            <a:extLst>
              <a:ext uri="{FF2B5EF4-FFF2-40B4-BE49-F238E27FC236}">
                <a16:creationId xmlns="" xmlns:a16="http://schemas.microsoft.com/office/drawing/2014/main" id="{078B38AF-3B55-4761-9EAF-0FACA781967C}"/>
              </a:ext>
            </a:extLst>
          </p:cNvPr>
          <p:cNvSpPr>
            <a:spLocks noChangeArrowheads="1"/>
          </p:cNvSpPr>
          <p:nvPr/>
        </p:nvSpPr>
        <p:spPr bwMode="auto">
          <a:xfrm>
            <a:off x="3733943" y="3170380"/>
            <a:ext cx="146050" cy="23018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 name="T14" fmla="*/ 0 60000 65536"/>
              <a:gd name="T15" fmla="*/ 0 60000 65536"/>
              <a:gd name="T16" fmla="*/ 0 60000 65536"/>
              <a:gd name="T17" fmla="*/ 0 60000 65536"/>
              <a:gd name="T18" fmla="*/ 0 60000 65536"/>
              <a:gd name="T19" fmla="*/ 0 60000 65536"/>
              <a:gd name="T20" fmla="*/ 0 60000 65536"/>
              <a:gd name="T21" fmla="*/ 0 w 76"/>
              <a:gd name="T22" fmla="*/ 0 h 120"/>
              <a:gd name="T23" fmla="*/ 76 w 7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3" name="Freeform 24">
            <a:extLst>
              <a:ext uri="{FF2B5EF4-FFF2-40B4-BE49-F238E27FC236}">
                <a16:creationId xmlns="" xmlns:a16="http://schemas.microsoft.com/office/drawing/2014/main" id="{46CA7CA3-2EB9-4429-B25A-8103F8234B49}"/>
              </a:ext>
            </a:extLst>
          </p:cNvPr>
          <p:cNvSpPr>
            <a:spLocks noChangeArrowheads="1"/>
          </p:cNvSpPr>
          <p:nvPr/>
        </p:nvSpPr>
        <p:spPr bwMode="auto">
          <a:xfrm>
            <a:off x="3957780" y="2629043"/>
            <a:ext cx="2286000" cy="2698750"/>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7"/>
              <a:gd name="T28" fmla="*/ 0 h 1400"/>
              <a:gd name="T29" fmla="*/ 1187 w 1187"/>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chemeClr val="accent1"/>
          </a:solidFill>
          <a:ln w="19050" cap="flat" cmpd="sng">
            <a:solidFill>
              <a:schemeClr val="bg1"/>
            </a:solidFill>
            <a:bevel/>
            <a:headEnd/>
            <a:tailEnd/>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4" name="Freeform 25">
            <a:extLst>
              <a:ext uri="{FF2B5EF4-FFF2-40B4-BE49-F238E27FC236}">
                <a16:creationId xmlns="" xmlns:a16="http://schemas.microsoft.com/office/drawing/2014/main" id="{6787EA4B-B413-4A30-9B3E-5342C7FC127D}"/>
              </a:ext>
            </a:extLst>
          </p:cNvPr>
          <p:cNvSpPr>
            <a:spLocks noChangeArrowheads="1"/>
          </p:cNvSpPr>
          <p:nvPr/>
        </p:nvSpPr>
        <p:spPr bwMode="auto">
          <a:xfrm>
            <a:off x="4207018" y="2925905"/>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5" name="Freeform 26">
            <a:extLst>
              <a:ext uri="{FF2B5EF4-FFF2-40B4-BE49-F238E27FC236}">
                <a16:creationId xmlns="" xmlns:a16="http://schemas.microsoft.com/office/drawing/2014/main" id="{44D50D32-3B6C-4C2B-952D-A02CF1AAC418}"/>
              </a:ext>
            </a:extLst>
          </p:cNvPr>
          <p:cNvSpPr>
            <a:spLocks noChangeArrowheads="1"/>
          </p:cNvSpPr>
          <p:nvPr/>
        </p:nvSpPr>
        <p:spPr bwMode="auto">
          <a:xfrm>
            <a:off x="4207018" y="2941780"/>
            <a:ext cx="187325" cy="225425"/>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 name="T14" fmla="*/ 0 60000 65536"/>
              <a:gd name="T15" fmla="*/ 0 60000 65536"/>
              <a:gd name="T16" fmla="*/ 0 60000 65536"/>
              <a:gd name="T17" fmla="*/ 0 60000 65536"/>
              <a:gd name="T18" fmla="*/ 0 60000 65536"/>
              <a:gd name="T19" fmla="*/ 0 60000 65536"/>
              <a:gd name="T20" fmla="*/ 0 60000 65536"/>
              <a:gd name="T21" fmla="*/ 0 w 97"/>
              <a:gd name="T22" fmla="*/ 0 h 117"/>
              <a:gd name="T23" fmla="*/ 97 w 9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6" name="Freeform 27">
            <a:extLst>
              <a:ext uri="{FF2B5EF4-FFF2-40B4-BE49-F238E27FC236}">
                <a16:creationId xmlns="" xmlns:a16="http://schemas.microsoft.com/office/drawing/2014/main" id="{A58ACF84-A19A-43D8-B30A-E35FA8B654A6}"/>
              </a:ext>
            </a:extLst>
          </p:cNvPr>
          <p:cNvSpPr>
            <a:spLocks noChangeArrowheads="1"/>
          </p:cNvSpPr>
          <p:nvPr/>
        </p:nvSpPr>
        <p:spPr bwMode="auto">
          <a:xfrm>
            <a:off x="3249755" y="2438543"/>
            <a:ext cx="133350" cy="8016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7" name="Freeform 28">
            <a:extLst>
              <a:ext uri="{FF2B5EF4-FFF2-40B4-BE49-F238E27FC236}">
                <a16:creationId xmlns="" xmlns:a16="http://schemas.microsoft.com/office/drawing/2014/main" id="{850A4E7E-82AF-467E-B7F9-D6EB95E32E68}"/>
              </a:ext>
            </a:extLst>
          </p:cNvPr>
          <p:cNvSpPr>
            <a:spLocks noChangeArrowheads="1"/>
          </p:cNvSpPr>
          <p:nvPr/>
        </p:nvSpPr>
        <p:spPr bwMode="auto">
          <a:xfrm>
            <a:off x="3371993" y="2635393"/>
            <a:ext cx="53975" cy="469900"/>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4"/>
              <a:gd name="T26" fmla="*/ 28 w 28"/>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8" name="Freeform 29">
            <a:extLst>
              <a:ext uri="{FF2B5EF4-FFF2-40B4-BE49-F238E27FC236}">
                <a16:creationId xmlns="" xmlns:a16="http://schemas.microsoft.com/office/drawing/2014/main" id="{08A1F981-8243-41DE-80C1-FBA3F8266CAD}"/>
              </a:ext>
            </a:extLst>
          </p:cNvPr>
          <p:cNvSpPr>
            <a:spLocks noChangeArrowheads="1"/>
          </p:cNvSpPr>
          <p:nvPr/>
        </p:nvSpPr>
        <p:spPr bwMode="auto">
          <a:xfrm>
            <a:off x="3364055" y="2384568"/>
            <a:ext cx="468313" cy="836612"/>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434"/>
              <a:gd name="T62" fmla="*/ 243 w 243"/>
              <a:gd name="T63" fmla="*/ 434 h 4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9" name="Freeform 30">
            <a:extLst>
              <a:ext uri="{FF2B5EF4-FFF2-40B4-BE49-F238E27FC236}">
                <a16:creationId xmlns="" xmlns:a16="http://schemas.microsoft.com/office/drawing/2014/main" id="{67A0E1C8-FE5F-4402-AA9C-44FB8A1BCAA5}"/>
              </a:ext>
            </a:extLst>
          </p:cNvPr>
          <p:cNvSpPr>
            <a:spLocks noChangeArrowheads="1"/>
          </p:cNvSpPr>
          <p:nvPr/>
        </p:nvSpPr>
        <p:spPr bwMode="auto">
          <a:xfrm>
            <a:off x="3449780" y="2271855"/>
            <a:ext cx="857250" cy="746125"/>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387"/>
              <a:gd name="T62" fmla="*/ 445 w 445"/>
              <a:gd name="T63" fmla="*/ 387 h 3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60" name="Freeform 31">
            <a:extLst>
              <a:ext uri="{FF2B5EF4-FFF2-40B4-BE49-F238E27FC236}">
                <a16:creationId xmlns="" xmlns:a16="http://schemas.microsoft.com/office/drawing/2014/main" id="{33BC823A-0E91-4DFC-98DA-164CD826FAB4}"/>
              </a:ext>
            </a:extLst>
          </p:cNvPr>
          <p:cNvSpPr>
            <a:spLocks noChangeArrowheads="1"/>
          </p:cNvSpPr>
          <p:nvPr/>
        </p:nvSpPr>
        <p:spPr bwMode="auto">
          <a:xfrm>
            <a:off x="3670443" y="2392505"/>
            <a:ext cx="547687" cy="468313"/>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43"/>
              <a:gd name="T26" fmla="*/ 284 w 284"/>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61" name="矩形 72">
            <a:extLst>
              <a:ext uri="{FF2B5EF4-FFF2-40B4-BE49-F238E27FC236}">
                <a16:creationId xmlns="" xmlns:a16="http://schemas.microsoft.com/office/drawing/2014/main" id="{42E83F0A-A7A9-4026-9ADD-E24774C15D3E}"/>
              </a:ext>
            </a:extLst>
          </p:cNvPr>
          <p:cNvSpPr>
            <a:spLocks noChangeArrowheads="1"/>
          </p:cNvSpPr>
          <p:nvPr/>
        </p:nvSpPr>
        <p:spPr bwMode="auto">
          <a:xfrm rot="3206556">
            <a:off x="4448302" y="3827754"/>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dirty="0">
                <a:solidFill>
                  <a:schemeClr val="bg1"/>
                </a:solidFill>
                <a:cs typeface="+mn-ea"/>
                <a:sym typeface="+mn-lt"/>
              </a:rPr>
              <a:t>添加标题</a:t>
            </a:r>
          </a:p>
        </p:txBody>
      </p:sp>
      <p:sp>
        <p:nvSpPr>
          <p:cNvPr id="62" name="矩形 73">
            <a:extLst>
              <a:ext uri="{FF2B5EF4-FFF2-40B4-BE49-F238E27FC236}">
                <a16:creationId xmlns="" xmlns:a16="http://schemas.microsoft.com/office/drawing/2014/main" id="{CAD39D22-32ED-4BFD-AF50-BCA396C4AE19}"/>
              </a:ext>
            </a:extLst>
          </p:cNvPr>
          <p:cNvSpPr>
            <a:spLocks noChangeArrowheads="1"/>
          </p:cNvSpPr>
          <p:nvPr/>
        </p:nvSpPr>
        <p:spPr bwMode="auto">
          <a:xfrm rot="16687707">
            <a:off x="2426621" y="4639760"/>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dirty="0">
                <a:solidFill>
                  <a:schemeClr val="bg1"/>
                </a:solidFill>
                <a:cs typeface="+mn-ea"/>
                <a:sym typeface="+mn-lt"/>
              </a:rPr>
              <a:t>添加标题</a:t>
            </a:r>
          </a:p>
        </p:txBody>
      </p:sp>
      <p:sp>
        <p:nvSpPr>
          <p:cNvPr id="63" name="矩形 74">
            <a:extLst>
              <a:ext uri="{FF2B5EF4-FFF2-40B4-BE49-F238E27FC236}">
                <a16:creationId xmlns="" xmlns:a16="http://schemas.microsoft.com/office/drawing/2014/main" id="{FF6FE62E-E7E6-4010-9935-E71A07C4DEE6}"/>
              </a:ext>
            </a:extLst>
          </p:cNvPr>
          <p:cNvSpPr>
            <a:spLocks noChangeArrowheads="1"/>
          </p:cNvSpPr>
          <p:nvPr/>
        </p:nvSpPr>
        <p:spPr bwMode="auto">
          <a:xfrm rot="15391505">
            <a:off x="3526759" y="433734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dirty="0">
                <a:solidFill>
                  <a:schemeClr val="bg1"/>
                </a:solidFill>
                <a:cs typeface="+mn-ea"/>
                <a:sym typeface="+mn-lt"/>
              </a:rPr>
              <a:t>添加标题</a:t>
            </a:r>
          </a:p>
        </p:txBody>
      </p:sp>
      <p:grpSp>
        <p:nvGrpSpPr>
          <p:cNvPr id="64" name="组合 63">
            <a:extLst>
              <a:ext uri="{FF2B5EF4-FFF2-40B4-BE49-F238E27FC236}">
                <a16:creationId xmlns="" xmlns:a16="http://schemas.microsoft.com/office/drawing/2014/main" id="{BBF9FD68-286D-48C8-B861-1B9795935FDE}"/>
              </a:ext>
            </a:extLst>
          </p:cNvPr>
          <p:cNvGrpSpPr/>
          <p:nvPr/>
        </p:nvGrpSpPr>
        <p:grpSpPr>
          <a:xfrm>
            <a:off x="7066105" y="2287730"/>
            <a:ext cx="538163" cy="538163"/>
            <a:chOff x="7121525" y="2647950"/>
            <a:chExt cx="538163" cy="538163"/>
          </a:xfrm>
          <a:effectLst>
            <a:outerShdw blurRad="190500" dist="63500" dir="2700000" algn="tl" rotWithShape="0">
              <a:prstClr val="black">
                <a:alpha val="25000"/>
              </a:prstClr>
            </a:outerShdw>
          </a:effectLst>
        </p:grpSpPr>
        <p:sp>
          <p:nvSpPr>
            <p:cNvPr id="65" name="矩形 69">
              <a:extLst>
                <a:ext uri="{FF2B5EF4-FFF2-40B4-BE49-F238E27FC236}">
                  <a16:creationId xmlns="" xmlns:a16="http://schemas.microsoft.com/office/drawing/2014/main" id="{D509C07E-FD14-4A17-A909-127C669582B3}"/>
                </a:ext>
              </a:extLst>
            </p:cNvPr>
            <p:cNvSpPr>
              <a:spLocks noChangeArrowheads="1"/>
            </p:cNvSpPr>
            <p:nvPr/>
          </p:nvSpPr>
          <p:spPr bwMode="auto">
            <a:xfrm>
              <a:off x="7121525" y="2647950"/>
              <a:ext cx="538163" cy="538163"/>
            </a:xfrm>
            <a:prstGeom prst="rect">
              <a:avLst/>
            </a:prstGeom>
            <a:solidFill>
              <a:schemeClr val="accent1"/>
            </a:solidFill>
            <a:ln>
              <a:noFill/>
            </a:ln>
          </p:spPr>
          <p:txBody>
            <a:bodyPr anchor="ctr"/>
            <a:lstStyle/>
            <a:p>
              <a:pPr algn="ctr"/>
              <a:endParaRPr lang="zh-CN" altLang="zh-CN" dirty="0">
                <a:solidFill>
                  <a:srgbClr val="FFFFFF"/>
                </a:solidFill>
                <a:cs typeface="+mn-ea"/>
                <a:sym typeface="+mn-lt"/>
              </a:endParaRPr>
            </a:p>
          </p:txBody>
        </p:sp>
        <p:grpSp>
          <p:nvGrpSpPr>
            <p:cNvPr id="66" name="组合 75">
              <a:extLst>
                <a:ext uri="{FF2B5EF4-FFF2-40B4-BE49-F238E27FC236}">
                  <a16:creationId xmlns="" xmlns:a16="http://schemas.microsoft.com/office/drawing/2014/main" id="{383EDBCE-D881-48A7-B34F-AB33CC190A2B}"/>
                </a:ext>
              </a:extLst>
            </p:cNvPr>
            <p:cNvGrpSpPr>
              <a:grpSpLocks/>
            </p:cNvGrpSpPr>
            <p:nvPr/>
          </p:nvGrpSpPr>
          <p:grpSpPr bwMode="auto">
            <a:xfrm>
              <a:off x="7245350" y="2792413"/>
              <a:ext cx="311150" cy="296862"/>
              <a:chOff x="0" y="0"/>
              <a:chExt cx="2438400" cy="2332038"/>
            </a:xfrm>
          </p:grpSpPr>
          <p:sp>
            <p:nvSpPr>
              <p:cNvPr id="67" name="Freeform 25">
                <a:extLst>
                  <a:ext uri="{FF2B5EF4-FFF2-40B4-BE49-F238E27FC236}">
                    <a16:creationId xmlns="" xmlns:a16="http://schemas.microsoft.com/office/drawing/2014/main" id="{8F5706FF-B547-4F7C-AFB0-8894DC622615}"/>
                  </a:ext>
                </a:extLst>
              </p:cNvPr>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cs typeface="+mn-ea"/>
                  <a:sym typeface="+mn-lt"/>
                </a:endParaRPr>
              </a:p>
            </p:txBody>
          </p:sp>
          <p:sp>
            <p:nvSpPr>
              <p:cNvPr id="68" name="任意多边形 77">
                <a:extLst>
                  <a:ext uri="{FF2B5EF4-FFF2-40B4-BE49-F238E27FC236}">
                    <a16:creationId xmlns="" xmlns:a16="http://schemas.microsoft.com/office/drawing/2014/main" id="{9DB4BC9F-4034-488D-896B-C54E11DCC9A8}"/>
                  </a:ext>
                </a:extLst>
              </p:cNvPr>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cs typeface="+mn-ea"/>
                  <a:sym typeface="+mn-lt"/>
                </a:endParaRPr>
              </a:p>
            </p:txBody>
          </p:sp>
        </p:grpSp>
      </p:grpSp>
      <p:grpSp>
        <p:nvGrpSpPr>
          <p:cNvPr id="69" name="组合 68">
            <a:extLst>
              <a:ext uri="{FF2B5EF4-FFF2-40B4-BE49-F238E27FC236}">
                <a16:creationId xmlns="" xmlns:a16="http://schemas.microsoft.com/office/drawing/2014/main" id="{E95EAE14-D7A2-44C2-BF2C-B73A0992CC95}"/>
              </a:ext>
            </a:extLst>
          </p:cNvPr>
          <p:cNvGrpSpPr/>
          <p:nvPr/>
        </p:nvGrpSpPr>
        <p:grpSpPr>
          <a:xfrm>
            <a:off x="7066105" y="5251593"/>
            <a:ext cx="538163" cy="539750"/>
            <a:chOff x="7121525" y="5611813"/>
            <a:chExt cx="538163" cy="539750"/>
          </a:xfrm>
          <a:effectLst>
            <a:outerShdw blurRad="190500" dist="63500" dir="2700000" algn="tl" rotWithShape="0">
              <a:prstClr val="black">
                <a:alpha val="25000"/>
              </a:prstClr>
            </a:outerShdw>
          </a:effectLst>
        </p:grpSpPr>
        <p:sp>
          <p:nvSpPr>
            <p:cNvPr id="70" name="矩形 71">
              <a:extLst>
                <a:ext uri="{FF2B5EF4-FFF2-40B4-BE49-F238E27FC236}">
                  <a16:creationId xmlns="" xmlns:a16="http://schemas.microsoft.com/office/drawing/2014/main" id="{3C972544-B346-4988-A238-F52AFC2EA4A8}"/>
                </a:ext>
              </a:extLst>
            </p:cNvPr>
            <p:cNvSpPr>
              <a:spLocks noChangeArrowheads="1"/>
            </p:cNvSpPr>
            <p:nvPr/>
          </p:nvSpPr>
          <p:spPr bwMode="auto">
            <a:xfrm>
              <a:off x="7121525" y="5611813"/>
              <a:ext cx="538163" cy="539750"/>
            </a:xfrm>
            <a:prstGeom prst="rect">
              <a:avLst/>
            </a:prstGeom>
            <a:solidFill>
              <a:schemeClr val="accent1"/>
            </a:solidFill>
            <a:ln>
              <a:noFill/>
            </a:ln>
          </p:spPr>
          <p:txBody>
            <a:bodyPr anchor="ctr"/>
            <a:lstStyle/>
            <a:p>
              <a:pPr algn="ctr"/>
              <a:endParaRPr lang="zh-CN" altLang="zh-CN" dirty="0">
                <a:solidFill>
                  <a:srgbClr val="FFFFFF"/>
                </a:solidFill>
                <a:cs typeface="+mn-ea"/>
                <a:sym typeface="+mn-lt"/>
              </a:endParaRPr>
            </a:p>
          </p:txBody>
        </p:sp>
        <p:grpSp>
          <p:nvGrpSpPr>
            <p:cNvPr id="71" name="组合 78">
              <a:extLst>
                <a:ext uri="{FF2B5EF4-FFF2-40B4-BE49-F238E27FC236}">
                  <a16:creationId xmlns="" xmlns:a16="http://schemas.microsoft.com/office/drawing/2014/main" id="{E5F62BE0-917B-4CF1-AD91-40F33C36F213}"/>
                </a:ext>
              </a:extLst>
            </p:cNvPr>
            <p:cNvGrpSpPr>
              <a:grpSpLocks/>
            </p:cNvGrpSpPr>
            <p:nvPr/>
          </p:nvGrpSpPr>
          <p:grpSpPr bwMode="auto">
            <a:xfrm>
              <a:off x="7246938" y="5680075"/>
              <a:ext cx="271462" cy="349250"/>
              <a:chOff x="0" y="0"/>
              <a:chExt cx="563562" cy="720725"/>
            </a:xfrm>
          </p:grpSpPr>
          <p:sp>
            <p:nvSpPr>
              <p:cNvPr id="72" name="Freeform 32">
                <a:extLst>
                  <a:ext uri="{FF2B5EF4-FFF2-40B4-BE49-F238E27FC236}">
                    <a16:creationId xmlns="" xmlns:a16="http://schemas.microsoft.com/office/drawing/2014/main" id="{BBB861CA-5DE6-4AC5-89F6-A137786C9411}"/>
                  </a:ext>
                </a:extLst>
              </p:cNvPr>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73" name="Freeform 33">
                <a:extLst>
                  <a:ext uri="{FF2B5EF4-FFF2-40B4-BE49-F238E27FC236}">
                    <a16:creationId xmlns="" xmlns:a16="http://schemas.microsoft.com/office/drawing/2014/main" id="{2364FE2C-D840-4885-B803-94127CE9DE99}"/>
                  </a:ext>
                </a:extLst>
              </p:cNvPr>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74" name="Freeform 34">
                <a:extLst>
                  <a:ext uri="{FF2B5EF4-FFF2-40B4-BE49-F238E27FC236}">
                    <a16:creationId xmlns="" xmlns:a16="http://schemas.microsoft.com/office/drawing/2014/main" id="{6ECA246D-05DB-479D-AC5C-90469D960D84}"/>
                  </a:ext>
                </a:extLst>
              </p:cNvPr>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grpSp>
      <p:grpSp>
        <p:nvGrpSpPr>
          <p:cNvPr id="75" name="组合 74">
            <a:extLst>
              <a:ext uri="{FF2B5EF4-FFF2-40B4-BE49-F238E27FC236}">
                <a16:creationId xmlns="" xmlns:a16="http://schemas.microsoft.com/office/drawing/2014/main" id="{290C7188-2309-4021-976D-B676CF97E045}"/>
              </a:ext>
            </a:extLst>
          </p:cNvPr>
          <p:cNvGrpSpPr/>
          <p:nvPr/>
        </p:nvGrpSpPr>
        <p:grpSpPr>
          <a:xfrm>
            <a:off x="7066105" y="3789505"/>
            <a:ext cx="538163" cy="539750"/>
            <a:chOff x="7121525" y="4149725"/>
            <a:chExt cx="538163" cy="539750"/>
          </a:xfrm>
          <a:effectLst>
            <a:outerShdw blurRad="190500" dist="63500" dir="2700000" algn="tl" rotWithShape="0">
              <a:prstClr val="black">
                <a:alpha val="25000"/>
              </a:prstClr>
            </a:outerShdw>
          </a:effectLst>
        </p:grpSpPr>
        <p:sp>
          <p:nvSpPr>
            <p:cNvPr id="76" name="矩形 70">
              <a:extLst>
                <a:ext uri="{FF2B5EF4-FFF2-40B4-BE49-F238E27FC236}">
                  <a16:creationId xmlns="" xmlns:a16="http://schemas.microsoft.com/office/drawing/2014/main" id="{841C4630-2FB0-49AA-8E7F-40402900C424}"/>
                </a:ext>
              </a:extLst>
            </p:cNvPr>
            <p:cNvSpPr>
              <a:spLocks noChangeArrowheads="1"/>
            </p:cNvSpPr>
            <p:nvPr/>
          </p:nvSpPr>
          <p:spPr bwMode="auto">
            <a:xfrm>
              <a:off x="7121525" y="4149725"/>
              <a:ext cx="538163" cy="539750"/>
            </a:xfrm>
            <a:prstGeom prst="rect">
              <a:avLst/>
            </a:prstGeom>
            <a:solidFill>
              <a:schemeClr val="accent2"/>
            </a:solidFill>
            <a:ln>
              <a:noFill/>
            </a:ln>
          </p:spPr>
          <p:txBody>
            <a:bodyPr anchor="ctr"/>
            <a:lstStyle/>
            <a:p>
              <a:pPr algn="ctr"/>
              <a:endParaRPr lang="zh-CN" altLang="zh-CN" dirty="0">
                <a:solidFill>
                  <a:srgbClr val="FFFFFF"/>
                </a:solidFill>
                <a:cs typeface="+mn-ea"/>
                <a:sym typeface="+mn-lt"/>
              </a:endParaRPr>
            </a:p>
          </p:txBody>
        </p:sp>
        <p:grpSp>
          <p:nvGrpSpPr>
            <p:cNvPr id="77" name="组合 82">
              <a:extLst>
                <a:ext uri="{FF2B5EF4-FFF2-40B4-BE49-F238E27FC236}">
                  <a16:creationId xmlns="" xmlns:a16="http://schemas.microsoft.com/office/drawing/2014/main" id="{224169E7-F34C-46B2-9937-030CEDF088E0}"/>
                </a:ext>
              </a:extLst>
            </p:cNvPr>
            <p:cNvGrpSpPr>
              <a:grpSpLocks/>
            </p:cNvGrpSpPr>
            <p:nvPr/>
          </p:nvGrpSpPr>
          <p:grpSpPr bwMode="auto">
            <a:xfrm>
              <a:off x="7253288" y="4219575"/>
              <a:ext cx="303212" cy="341313"/>
              <a:chOff x="0" y="0"/>
              <a:chExt cx="406394" cy="459644"/>
            </a:xfrm>
          </p:grpSpPr>
          <p:sp>
            <p:nvSpPr>
              <p:cNvPr id="78" name="Freeform 148">
                <a:extLst>
                  <a:ext uri="{FF2B5EF4-FFF2-40B4-BE49-F238E27FC236}">
                    <a16:creationId xmlns="" xmlns:a16="http://schemas.microsoft.com/office/drawing/2014/main" id="{E208CFF6-588B-4CA7-A605-70DCF740D1F7}"/>
                  </a:ext>
                </a:extLst>
              </p:cNvPr>
              <p:cNvSpPr>
                <a:spLocks noEditPoints="1" noChangeArrowheads="1"/>
              </p:cNvSpPr>
              <p:nvPr/>
            </p:nvSpPr>
            <p:spPr bwMode="auto">
              <a:xfrm>
                <a:off x="55121"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79" name="Freeform 149">
                <a:extLst>
                  <a:ext uri="{FF2B5EF4-FFF2-40B4-BE49-F238E27FC236}">
                    <a16:creationId xmlns="" xmlns:a16="http://schemas.microsoft.com/office/drawing/2014/main" id="{978AA8E5-CBB3-4790-9574-450ED5439CC9}"/>
                  </a:ext>
                </a:extLst>
              </p:cNvPr>
              <p:cNvSpPr>
                <a:spLocks noEditPoints="1" noChangeArrowheads="1"/>
              </p:cNvSpPr>
              <p:nvPr/>
            </p:nvSpPr>
            <p:spPr bwMode="auto">
              <a:xfrm>
                <a:off x="0" y="231690"/>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80" name="Oval 150">
                <a:extLst>
                  <a:ext uri="{FF2B5EF4-FFF2-40B4-BE49-F238E27FC236}">
                    <a16:creationId xmlns="" xmlns:a16="http://schemas.microsoft.com/office/drawing/2014/main" id="{B24F0329-A535-4F87-A053-726E13091848}"/>
                  </a:ext>
                </a:extLst>
              </p:cNvPr>
              <p:cNvSpPr>
                <a:spLocks noChangeArrowheads="1"/>
              </p:cNvSpPr>
              <p:nvPr/>
            </p:nvSpPr>
            <p:spPr bwMode="auto">
              <a:xfrm>
                <a:off x="97160" y="326982"/>
                <a:ext cx="37370" cy="37370"/>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grpSp>
      <p:grpSp>
        <p:nvGrpSpPr>
          <p:cNvPr id="81" name="组合 80">
            <a:extLst>
              <a:ext uri="{FF2B5EF4-FFF2-40B4-BE49-F238E27FC236}">
                <a16:creationId xmlns="" xmlns:a16="http://schemas.microsoft.com/office/drawing/2014/main" id="{78288DB8-B54C-4BB2-9306-F7FF249730B6}"/>
              </a:ext>
            </a:extLst>
          </p:cNvPr>
          <p:cNvGrpSpPr/>
          <p:nvPr/>
        </p:nvGrpSpPr>
        <p:grpSpPr>
          <a:xfrm>
            <a:off x="8011142" y="2097943"/>
            <a:ext cx="2823113" cy="816650"/>
            <a:chOff x="1079888" y="2445057"/>
            <a:chExt cx="2823113" cy="816650"/>
          </a:xfrm>
        </p:grpSpPr>
        <p:sp>
          <p:nvSpPr>
            <p:cNvPr id="82" name="矩形 81">
              <a:extLst>
                <a:ext uri="{FF2B5EF4-FFF2-40B4-BE49-F238E27FC236}">
                  <a16:creationId xmlns="" xmlns:a16="http://schemas.microsoft.com/office/drawing/2014/main" id="{CDAB6131-BCE0-416C-B566-774457ADF0E0}"/>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75000"/>
                      <a:lumOff val="25000"/>
                    </a:schemeClr>
                  </a:solidFill>
                  <a:cs typeface="+mn-ea"/>
                  <a:sym typeface="+mn-lt"/>
                </a:rPr>
                <a:t>添加标题</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3" name="矩形 82">
              <a:extLst>
                <a:ext uri="{FF2B5EF4-FFF2-40B4-BE49-F238E27FC236}">
                  <a16:creationId xmlns="" xmlns:a16="http://schemas.microsoft.com/office/drawing/2014/main" id="{EE129ECF-18B7-49FB-ADF4-4C9DE536954C}"/>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grpSp>
        <p:nvGrpSpPr>
          <p:cNvPr id="84" name="组合 83">
            <a:extLst>
              <a:ext uri="{FF2B5EF4-FFF2-40B4-BE49-F238E27FC236}">
                <a16:creationId xmlns="" xmlns:a16="http://schemas.microsoft.com/office/drawing/2014/main" id="{301F05CC-7B29-4DAD-92B9-9EEEF30E2AAD}"/>
              </a:ext>
            </a:extLst>
          </p:cNvPr>
          <p:cNvGrpSpPr/>
          <p:nvPr/>
        </p:nvGrpSpPr>
        <p:grpSpPr>
          <a:xfrm>
            <a:off x="8011142" y="3634353"/>
            <a:ext cx="2823113" cy="816650"/>
            <a:chOff x="1079888" y="2445057"/>
            <a:chExt cx="2823113" cy="816650"/>
          </a:xfrm>
        </p:grpSpPr>
        <p:sp>
          <p:nvSpPr>
            <p:cNvPr id="85" name="矩形 84">
              <a:extLst>
                <a:ext uri="{FF2B5EF4-FFF2-40B4-BE49-F238E27FC236}">
                  <a16:creationId xmlns="" xmlns:a16="http://schemas.microsoft.com/office/drawing/2014/main" id="{8285FBE9-4715-476F-BF67-B244201AA696}"/>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75000"/>
                      <a:lumOff val="25000"/>
                    </a:schemeClr>
                  </a:solidFill>
                  <a:cs typeface="+mn-ea"/>
                  <a:sym typeface="+mn-lt"/>
                </a:rPr>
                <a:t>添加标题</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6" name="矩形 85">
              <a:extLst>
                <a:ext uri="{FF2B5EF4-FFF2-40B4-BE49-F238E27FC236}">
                  <a16:creationId xmlns="" xmlns:a16="http://schemas.microsoft.com/office/drawing/2014/main" id="{1E062899-FD1A-4461-91D3-1238D502B7FB}"/>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grpSp>
        <p:nvGrpSpPr>
          <p:cNvPr id="87" name="组合 86">
            <a:extLst>
              <a:ext uri="{FF2B5EF4-FFF2-40B4-BE49-F238E27FC236}">
                <a16:creationId xmlns="" xmlns:a16="http://schemas.microsoft.com/office/drawing/2014/main" id="{88D36A2F-220A-462A-A874-662575E86D91}"/>
              </a:ext>
            </a:extLst>
          </p:cNvPr>
          <p:cNvGrpSpPr/>
          <p:nvPr/>
        </p:nvGrpSpPr>
        <p:grpSpPr>
          <a:xfrm>
            <a:off x="8011142" y="5071554"/>
            <a:ext cx="2823113" cy="816650"/>
            <a:chOff x="1079888" y="2445057"/>
            <a:chExt cx="2823113" cy="816650"/>
          </a:xfrm>
        </p:grpSpPr>
        <p:sp>
          <p:nvSpPr>
            <p:cNvPr id="88" name="矩形 87">
              <a:extLst>
                <a:ext uri="{FF2B5EF4-FFF2-40B4-BE49-F238E27FC236}">
                  <a16:creationId xmlns="" xmlns:a16="http://schemas.microsoft.com/office/drawing/2014/main" id="{587C0232-2CA9-467E-8EE4-B9E880D73901}"/>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dirty="0">
                  <a:solidFill>
                    <a:schemeClr val="tx1">
                      <a:lumMod val="75000"/>
                      <a:lumOff val="25000"/>
                    </a:schemeClr>
                  </a:solidFill>
                  <a:cs typeface="+mn-ea"/>
                  <a:sym typeface="+mn-lt"/>
                </a:rPr>
                <a:t>添加标题</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9" name="矩形 88">
              <a:extLst>
                <a:ext uri="{FF2B5EF4-FFF2-40B4-BE49-F238E27FC236}">
                  <a16:creationId xmlns="" xmlns:a16="http://schemas.microsoft.com/office/drawing/2014/main" id="{0CCBD687-88BB-4821-9C55-EF785F9225D4}"/>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20188749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Effect transition="in" filter="fade">
                                      <p:cBhvr>
                                        <p:cTn id="69" dur="500"/>
                                        <p:tgtEl>
                                          <p:spTgt spid="5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500" fill="hold"/>
                                        <p:tgtEl>
                                          <p:spTgt spid="59"/>
                                        </p:tgtEl>
                                        <p:attrNameLst>
                                          <p:attrName>ppt_w</p:attrName>
                                        </p:attrNameLst>
                                      </p:cBhvr>
                                      <p:tavLst>
                                        <p:tav tm="0">
                                          <p:val>
                                            <p:fltVal val="0"/>
                                          </p:val>
                                        </p:tav>
                                        <p:tav tm="100000">
                                          <p:val>
                                            <p:strVal val="#ppt_w"/>
                                          </p:val>
                                        </p:tav>
                                      </p:tavLst>
                                    </p:anim>
                                    <p:anim calcmode="lin" valueType="num">
                                      <p:cBhvr>
                                        <p:cTn id="78" dur="500" fill="hold"/>
                                        <p:tgtEl>
                                          <p:spTgt spid="59"/>
                                        </p:tgtEl>
                                        <p:attrNameLst>
                                          <p:attrName>ppt_h</p:attrName>
                                        </p:attrNameLst>
                                      </p:cBhvr>
                                      <p:tavLst>
                                        <p:tav tm="0">
                                          <p:val>
                                            <p:fltVal val="0"/>
                                          </p:val>
                                        </p:tav>
                                        <p:tav tm="100000">
                                          <p:val>
                                            <p:strVal val="#ppt_h"/>
                                          </p:val>
                                        </p:tav>
                                      </p:tavLst>
                                    </p:anim>
                                    <p:animEffect transition="in" filter="fade">
                                      <p:cBhvr>
                                        <p:cTn id="79" dur="500"/>
                                        <p:tgtEl>
                                          <p:spTgt spid="5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p:cTn id="87" dur="500" fill="hold"/>
                                        <p:tgtEl>
                                          <p:spTgt spid="61"/>
                                        </p:tgtEl>
                                        <p:attrNameLst>
                                          <p:attrName>ppt_w</p:attrName>
                                        </p:attrNameLst>
                                      </p:cBhvr>
                                      <p:tavLst>
                                        <p:tav tm="0">
                                          <p:val>
                                            <p:fltVal val="0"/>
                                          </p:val>
                                        </p:tav>
                                        <p:tav tm="100000">
                                          <p:val>
                                            <p:strVal val="#ppt_w"/>
                                          </p:val>
                                        </p:tav>
                                      </p:tavLst>
                                    </p:anim>
                                    <p:anim calcmode="lin" valueType="num">
                                      <p:cBhvr>
                                        <p:cTn id="88" dur="500" fill="hold"/>
                                        <p:tgtEl>
                                          <p:spTgt spid="61"/>
                                        </p:tgtEl>
                                        <p:attrNameLst>
                                          <p:attrName>ppt_h</p:attrName>
                                        </p:attrNameLst>
                                      </p:cBhvr>
                                      <p:tavLst>
                                        <p:tav tm="0">
                                          <p:val>
                                            <p:fltVal val="0"/>
                                          </p:val>
                                        </p:tav>
                                        <p:tav tm="100000">
                                          <p:val>
                                            <p:strVal val="#ppt_h"/>
                                          </p:val>
                                        </p:tav>
                                      </p:tavLst>
                                    </p:anim>
                                    <p:animEffect transition="in" filter="fade">
                                      <p:cBhvr>
                                        <p:cTn id="89" dur="500"/>
                                        <p:tgtEl>
                                          <p:spTgt spid="6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500" fill="hold"/>
                                        <p:tgtEl>
                                          <p:spTgt spid="62"/>
                                        </p:tgtEl>
                                        <p:attrNameLst>
                                          <p:attrName>ppt_w</p:attrName>
                                        </p:attrNameLst>
                                      </p:cBhvr>
                                      <p:tavLst>
                                        <p:tav tm="0">
                                          <p:val>
                                            <p:fltVal val="0"/>
                                          </p:val>
                                        </p:tav>
                                        <p:tav tm="100000">
                                          <p:val>
                                            <p:strVal val="#ppt_w"/>
                                          </p:val>
                                        </p:tav>
                                      </p:tavLst>
                                    </p:anim>
                                    <p:anim calcmode="lin" valueType="num">
                                      <p:cBhvr>
                                        <p:cTn id="93" dur="500" fill="hold"/>
                                        <p:tgtEl>
                                          <p:spTgt spid="62"/>
                                        </p:tgtEl>
                                        <p:attrNameLst>
                                          <p:attrName>ppt_h</p:attrName>
                                        </p:attrNameLst>
                                      </p:cBhvr>
                                      <p:tavLst>
                                        <p:tav tm="0">
                                          <p:val>
                                            <p:fltVal val="0"/>
                                          </p:val>
                                        </p:tav>
                                        <p:tav tm="100000">
                                          <p:val>
                                            <p:strVal val="#ppt_h"/>
                                          </p:val>
                                        </p:tav>
                                      </p:tavLst>
                                    </p:anim>
                                    <p:animEffect transition="in" filter="fade">
                                      <p:cBhvr>
                                        <p:cTn id="94" dur="500"/>
                                        <p:tgtEl>
                                          <p:spTgt spid="6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500" fill="hold"/>
                                        <p:tgtEl>
                                          <p:spTgt spid="63"/>
                                        </p:tgtEl>
                                        <p:attrNameLst>
                                          <p:attrName>ppt_w</p:attrName>
                                        </p:attrNameLst>
                                      </p:cBhvr>
                                      <p:tavLst>
                                        <p:tav tm="0">
                                          <p:val>
                                            <p:fltVal val="0"/>
                                          </p:val>
                                        </p:tav>
                                        <p:tav tm="100000">
                                          <p:val>
                                            <p:strVal val="#ppt_w"/>
                                          </p:val>
                                        </p:tav>
                                      </p:tavLst>
                                    </p:anim>
                                    <p:anim calcmode="lin" valueType="num">
                                      <p:cBhvr>
                                        <p:cTn id="98" dur="500" fill="hold"/>
                                        <p:tgtEl>
                                          <p:spTgt spid="63"/>
                                        </p:tgtEl>
                                        <p:attrNameLst>
                                          <p:attrName>ppt_h</p:attrName>
                                        </p:attrNameLst>
                                      </p:cBhvr>
                                      <p:tavLst>
                                        <p:tav tm="0">
                                          <p:val>
                                            <p:fltVal val="0"/>
                                          </p:val>
                                        </p:tav>
                                        <p:tav tm="100000">
                                          <p:val>
                                            <p:strVal val="#ppt_h"/>
                                          </p:val>
                                        </p:tav>
                                      </p:tavLst>
                                    </p:anim>
                                    <p:animEffect transition="in" filter="fade">
                                      <p:cBhvr>
                                        <p:cTn id="99" dur="500"/>
                                        <p:tgtEl>
                                          <p:spTgt spid="63"/>
                                        </p:tgtEl>
                                      </p:cBhvr>
                                    </p:animEffect>
                                  </p:childTnLst>
                                </p:cTn>
                              </p:par>
                            </p:childTnLst>
                          </p:cTn>
                        </p:par>
                        <p:par>
                          <p:cTn id="100" fill="hold">
                            <p:stCondLst>
                              <p:cond delay="1000"/>
                            </p:stCondLst>
                            <p:childTnLst>
                              <p:par>
                                <p:cTn id="101" presetID="2" presetClass="entr" presetSubtype="4" fill="hold"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additive="base">
                                        <p:cTn id="103" dur="500" fill="hold"/>
                                        <p:tgtEl>
                                          <p:spTgt spid="64"/>
                                        </p:tgtEl>
                                        <p:attrNameLst>
                                          <p:attrName>ppt_x</p:attrName>
                                        </p:attrNameLst>
                                      </p:cBhvr>
                                      <p:tavLst>
                                        <p:tav tm="0">
                                          <p:val>
                                            <p:strVal val="#ppt_x"/>
                                          </p:val>
                                        </p:tav>
                                        <p:tav tm="100000">
                                          <p:val>
                                            <p:strVal val="#ppt_x"/>
                                          </p:val>
                                        </p:tav>
                                      </p:tavLst>
                                    </p:anim>
                                    <p:anim calcmode="lin" valueType="num">
                                      <p:cBhvr additive="base">
                                        <p:cTn id="104" dur="500" fill="hold"/>
                                        <p:tgtEl>
                                          <p:spTgt spid="6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additive="base">
                                        <p:cTn id="107" dur="500" fill="hold"/>
                                        <p:tgtEl>
                                          <p:spTgt spid="75"/>
                                        </p:tgtEl>
                                        <p:attrNameLst>
                                          <p:attrName>ppt_x</p:attrName>
                                        </p:attrNameLst>
                                      </p:cBhvr>
                                      <p:tavLst>
                                        <p:tav tm="0">
                                          <p:val>
                                            <p:strVal val="#ppt_x"/>
                                          </p:val>
                                        </p:tav>
                                        <p:tav tm="100000">
                                          <p:val>
                                            <p:strVal val="#ppt_x"/>
                                          </p:val>
                                        </p:tav>
                                      </p:tavLst>
                                    </p:anim>
                                    <p:anim calcmode="lin" valueType="num">
                                      <p:cBhvr additive="base">
                                        <p:cTn id="108" dur="500" fill="hold"/>
                                        <p:tgtEl>
                                          <p:spTgt spid="7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anim calcmode="lin" valueType="num">
                                      <p:cBhvr additive="base">
                                        <p:cTn id="111" dur="500" fill="hold"/>
                                        <p:tgtEl>
                                          <p:spTgt spid="69"/>
                                        </p:tgtEl>
                                        <p:attrNameLst>
                                          <p:attrName>ppt_x</p:attrName>
                                        </p:attrNameLst>
                                      </p:cBhvr>
                                      <p:tavLst>
                                        <p:tav tm="0">
                                          <p:val>
                                            <p:strVal val="#ppt_x"/>
                                          </p:val>
                                        </p:tav>
                                        <p:tav tm="100000">
                                          <p:val>
                                            <p:strVal val="#ppt_x"/>
                                          </p:val>
                                        </p:tav>
                                      </p:tavLst>
                                    </p:anim>
                                    <p:anim calcmode="lin" valueType="num">
                                      <p:cBhvr additive="base">
                                        <p:cTn id="112" dur="500" fill="hold"/>
                                        <p:tgtEl>
                                          <p:spTgt spid="69"/>
                                        </p:tgtEl>
                                        <p:attrNameLst>
                                          <p:attrName>ppt_y</p:attrName>
                                        </p:attrNameLst>
                                      </p:cBhvr>
                                      <p:tavLst>
                                        <p:tav tm="0">
                                          <p:val>
                                            <p:strVal val="1+#ppt_h/2"/>
                                          </p:val>
                                        </p:tav>
                                        <p:tav tm="100000">
                                          <p:val>
                                            <p:strVal val="#ppt_y"/>
                                          </p:val>
                                        </p:tav>
                                      </p:tavLst>
                                    </p:anim>
                                  </p:childTnLst>
                                </p:cTn>
                              </p:par>
                            </p:childTnLst>
                          </p:cTn>
                        </p:par>
                        <p:par>
                          <p:cTn id="113" fill="hold">
                            <p:stCondLst>
                              <p:cond delay="1500"/>
                            </p:stCondLst>
                            <p:childTnLst>
                              <p:par>
                                <p:cTn id="114" presetID="2" presetClass="entr" presetSubtype="2" fill="hold" nodeType="afterEffect">
                                  <p:stCondLst>
                                    <p:cond delay="0"/>
                                  </p:stCondLst>
                                  <p:childTnLst>
                                    <p:set>
                                      <p:cBhvr>
                                        <p:cTn id="115" dur="1" fill="hold">
                                          <p:stCondLst>
                                            <p:cond delay="0"/>
                                          </p:stCondLst>
                                        </p:cTn>
                                        <p:tgtEl>
                                          <p:spTgt spid="81"/>
                                        </p:tgtEl>
                                        <p:attrNameLst>
                                          <p:attrName>style.visibility</p:attrName>
                                        </p:attrNameLst>
                                      </p:cBhvr>
                                      <p:to>
                                        <p:strVal val="visible"/>
                                      </p:to>
                                    </p:set>
                                    <p:anim calcmode="lin" valueType="num">
                                      <p:cBhvr additive="base">
                                        <p:cTn id="116" dur="500" fill="hold"/>
                                        <p:tgtEl>
                                          <p:spTgt spid="81"/>
                                        </p:tgtEl>
                                        <p:attrNameLst>
                                          <p:attrName>ppt_x</p:attrName>
                                        </p:attrNameLst>
                                      </p:cBhvr>
                                      <p:tavLst>
                                        <p:tav tm="0">
                                          <p:val>
                                            <p:strVal val="1+#ppt_w/2"/>
                                          </p:val>
                                        </p:tav>
                                        <p:tav tm="100000">
                                          <p:val>
                                            <p:strVal val="#ppt_x"/>
                                          </p:val>
                                        </p:tav>
                                      </p:tavLst>
                                    </p:anim>
                                    <p:anim calcmode="lin" valueType="num">
                                      <p:cBhvr additive="base">
                                        <p:cTn id="117" dur="500" fill="hold"/>
                                        <p:tgtEl>
                                          <p:spTgt spid="81"/>
                                        </p:tgtEl>
                                        <p:attrNameLst>
                                          <p:attrName>ppt_y</p:attrName>
                                        </p:attrNameLst>
                                      </p:cBhvr>
                                      <p:tavLst>
                                        <p:tav tm="0">
                                          <p:val>
                                            <p:strVal val="#ppt_y"/>
                                          </p:val>
                                        </p:tav>
                                        <p:tav tm="100000">
                                          <p:val>
                                            <p:strVal val="#ppt_y"/>
                                          </p:val>
                                        </p:tav>
                                      </p:tavLst>
                                    </p:anim>
                                  </p:childTnLst>
                                </p:cTn>
                              </p:par>
                            </p:childTnLst>
                          </p:cTn>
                        </p:par>
                        <p:par>
                          <p:cTn id="118" fill="hold">
                            <p:stCondLst>
                              <p:cond delay="2000"/>
                            </p:stCondLst>
                            <p:childTnLst>
                              <p:par>
                                <p:cTn id="119" presetID="2" presetClass="entr" presetSubtype="2" fill="hold" nodeType="afterEffect">
                                  <p:stCondLst>
                                    <p:cond delay="0"/>
                                  </p:stCondLst>
                                  <p:childTnLst>
                                    <p:set>
                                      <p:cBhvr>
                                        <p:cTn id="120" dur="1" fill="hold">
                                          <p:stCondLst>
                                            <p:cond delay="0"/>
                                          </p:stCondLst>
                                        </p:cTn>
                                        <p:tgtEl>
                                          <p:spTgt spid="84"/>
                                        </p:tgtEl>
                                        <p:attrNameLst>
                                          <p:attrName>style.visibility</p:attrName>
                                        </p:attrNameLst>
                                      </p:cBhvr>
                                      <p:to>
                                        <p:strVal val="visible"/>
                                      </p:to>
                                    </p:set>
                                    <p:anim calcmode="lin" valueType="num">
                                      <p:cBhvr additive="base">
                                        <p:cTn id="121" dur="500" fill="hold"/>
                                        <p:tgtEl>
                                          <p:spTgt spid="84"/>
                                        </p:tgtEl>
                                        <p:attrNameLst>
                                          <p:attrName>ppt_x</p:attrName>
                                        </p:attrNameLst>
                                      </p:cBhvr>
                                      <p:tavLst>
                                        <p:tav tm="0">
                                          <p:val>
                                            <p:strVal val="1+#ppt_w/2"/>
                                          </p:val>
                                        </p:tav>
                                        <p:tav tm="100000">
                                          <p:val>
                                            <p:strVal val="#ppt_x"/>
                                          </p:val>
                                        </p:tav>
                                      </p:tavLst>
                                    </p:anim>
                                    <p:anim calcmode="lin" valueType="num">
                                      <p:cBhvr additive="base">
                                        <p:cTn id="122" dur="500" fill="hold"/>
                                        <p:tgtEl>
                                          <p:spTgt spid="84"/>
                                        </p:tgtEl>
                                        <p:attrNameLst>
                                          <p:attrName>ppt_y</p:attrName>
                                        </p:attrNameLst>
                                      </p:cBhvr>
                                      <p:tavLst>
                                        <p:tav tm="0">
                                          <p:val>
                                            <p:strVal val="#ppt_y"/>
                                          </p:val>
                                        </p:tav>
                                        <p:tav tm="100000">
                                          <p:val>
                                            <p:strVal val="#ppt_y"/>
                                          </p:val>
                                        </p:tav>
                                      </p:tavLst>
                                    </p:anim>
                                  </p:childTnLst>
                                </p:cTn>
                              </p:par>
                            </p:childTnLst>
                          </p:cTn>
                        </p:par>
                        <p:par>
                          <p:cTn id="123" fill="hold">
                            <p:stCondLst>
                              <p:cond delay="2500"/>
                            </p:stCondLst>
                            <p:childTnLst>
                              <p:par>
                                <p:cTn id="124" presetID="2" presetClass="entr" presetSubtype="2" fill="hold" nodeType="afterEffect">
                                  <p:stCondLst>
                                    <p:cond delay="0"/>
                                  </p:stCondLst>
                                  <p:childTnLst>
                                    <p:set>
                                      <p:cBhvr>
                                        <p:cTn id="125" dur="1" fill="hold">
                                          <p:stCondLst>
                                            <p:cond delay="0"/>
                                          </p:stCondLst>
                                        </p:cTn>
                                        <p:tgtEl>
                                          <p:spTgt spid="87"/>
                                        </p:tgtEl>
                                        <p:attrNameLst>
                                          <p:attrName>style.visibility</p:attrName>
                                        </p:attrNameLst>
                                      </p:cBhvr>
                                      <p:to>
                                        <p:strVal val="visible"/>
                                      </p:to>
                                    </p:set>
                                    <p:anim calcmode="lin" valueType="num">
                                      <p:cBhvr additive="base">
                                        <p:cTn id="126" dur="500" fill="hold"/>
                                        <p:tgtEl>
                                          <p:spTgt spid="87"/>
                                        </p:tgtEl>
                                        <p:attrNameLst>
                                          <p:attrName>ppt_x</p:attrName>
                                        </p:attrNameLst>
                                      </p:cBhvr>
                                      <p:tavLst>
                                        <p:tav tm="0">
                                          <p:val>
                                            <p:strVal val="1+#ppt_w/2"/>
                                          </p:val>
                                        </p:tav>
                                        <p:tav tm="100000">
                                          <p:val>
                                            <p:strVal val="#ppt_x"/>
                                          </p:val>
                                        </p:tav>
                                      </p:tavLst>
                                    </p:anim>
                                    <p:anim calcmode="lin" valueType="num">
                                      <p:cBhvr additive="base">
                                        <p:cTn id="127"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77830E21-B3FD-4E64-B7B4-23C735FA9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19" name="矩形 18">
            <a:extLst>
              <a:ext uri="{FF2B5EF4-FFF2-40B4-BE49-F238E27FC236}">
                <a16:creationId xmlns="" xmlns:a16="http://schemas.microsoft.com/office/drawing/2014/main" id="{2799874A-9D34-437A-82DB-71B98BC36450}"/>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 xmlns:a16="http://schemas.microsoft.com/office/drawing/2014/main" id="{B513A1F4-E017-4D06-B79F-A0091AC9D656}"/>
              </a:ext>
            </a:extLst>
          </p:cNvPr>
          <p:cNvSpPr/>
          <p:nvPr/>
        </p:nvSpPr>
        <p:spPr>
          <a:xfrm>
            <a:off x="8459371" y="0"/>
            <a:ext cx="3738623" cy="6858000"/>
          </a:xfrm>
          <a:prstGeom prst="rect">
            <a:avLst/>
          </a:prstGeom>
          <a:gradFill flip="none" rotWithShape="1">
            <a:gsLst>
              <a:gs pos="14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24D66F19-6CA7-4757-B87F-D38ED2F09E75}"/>
              </a:ext>
            </a:extLst>
          </p:cNvPr>
          <p:cNvSpPr/>
          <p:nvPr/>
        </p:nvSpPr>
        <p:spPr>
          <a:xfrm>
            <a:off x="6983599" y="1953228"/>
            <a:ext cx="2951544" cy="2951544"/>
          </a:xfrm>
          <a:prstGeom prst="ellipse">
            <a:avLst/>
          </a:prstGeom>
          <a:solidFill>
            <a:schemeClr val="accent2"/>
          </a:solidFill>
          <a:ln>
            <a:solidFill>
              <a:schemeClr val="accent2"/>
            </a:solid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 xmlns:a16="http://schemas.microsoft.com/office/drawing/2014/main" id="{2F1DEFB0-B72E-4E45-82C2-8888314FB442}"/>
              </a:ext>
            </a:extLst>
          </p:cNvPr>
          <p:cNvSpPr/>
          <p:nvPr/>
        </p:nvSpPr>
        <p:spPr>
          <a:xfrm>
            <a:off x="7105133" y="2074762"/>
            <a:ext cx="2708476" cy="2708476"/>
          </a:xfrm>
          <a:prstGeom prst="ellipse">
            <a:avLst/>
          </a:prstGeom>
          <a:gradFill flip="none" rotWithShape="1">
            <a:gsLst>
              <a:gs pos="14000">
                <a:schemeClr val="accent1"/>
              </a:gs>
              <a:gs pos="100000">
                <a:schemeClr val="accent1">
                  <a:lumMod val="75000"/>
                </a:schemeClr>
              </a:gs>
            </a:gsLst>
            <a:lin ang="0" scaled="1"/>
            <a:tileRect/>
          </a:gradFill>
          <a:ln>
            <a:noFill/>
          </a:ln>
          <a:effectLst>
            <a:outerShdw blurRad="520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文本框 50">
            <a:extLst>
              <a:ext uri="{FF2B5EF4-FFF2-40B4-BE49-F238E27FC236}">
                <a16:creationId xmlns="" xmlns:a16="http://schemas.microsoft.com/office/drawing/2014/main" id="{22626EE2-7E97-474A-81B9-1674352A65E2}"/>
              </a:ext>
            </a:extLst>
          </p:cNvPr>
          <p:cNvSpPr txBox="1"/>
          <p:nvPr/>
        </p:nvSpPr>
        <p:spPr>
          <a:xfrm>
            <a:off x="7482181" y="2497976"/>
            <a:ext cx="1954381"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rPr>
              <a:t>02</a:t>
            </a:r>
            <a:endParaRPr kumimoji="0" lang="zh-CN" altLang="en-US" sz="6000" b="0" i="0" u="none" strike="noStrike" kern="1200" cap="none" spc="0" normalizeH="0" baseline="0" noProof="0" dirty="0">
              <a:ln>
                <a:noFill/>
              </a:ln>
              <a:solidFill>
                <a:schemeClr val="bg1"/>
              </a:solidFill>
              <a:effectLst>
                <a:outerShdw blurRad="50800" dist="38100" dir="2700000" algn="tl" rotWithShape="0">
                  <a:prstClr val="black">
                    <a:alpha val="17000"/>
                  </a:prstClr>
                </a:outerShdw>
              </a:effectLst>
              <a:uLnTx/>
              <a:uFillTx/>
              <a:cs typeface="+mn-ea"/>
              <a:sym typeface="+mn-lt"/>
            </a:endParaRPr>
          </a:p>
        </p:txBody>
      </p:sp>
      <p:sp>
        <p:nvSpPr>
          <p:cNvPr id="52" name="文本框 51">
            <a:extLst>
              <a:ext uri="{FF2B5EF4-FFF2-40B4-BE49-F238E27FC236}">
                <a16:creationId xmlns="" xmlns:a16="http://schemas.microsoft.com/office/drawing/2014/main" id="{E2D44BB4-D635-4B2C-A9FC-9927BAEDB741}"/>
              </a:ext>
            </a:extLst>
          </p:cNvPr>
          <p:cNvSpPr txBox="1"/>
          <p:nvPr/>
        </p:nvSpPr>
        <p:spPr>
          <a:xfrm>
            <a:off x="2533924" y="2256345"/>
            <a:ext cx="3858167" cy="1107996"/>
          </a:xfrm>
          <a:prstGeom prst="rect">
            <a:avLst/>
          </a:prstGeom>
          <a:noFill/>
          <a:ln>
            <a:noFill/>
          </a:ln>
        </p:spPr>
        <p:txBody>
          <a:bodyPr wrap="square" rtlCol="0">
            <a:spAutoFit/>
          </a:bodyPr>
          <a:lstStyle/>
          <a:p>
            <a:pPr algn="dist"/>
            <a:r>
              <a:rPr lang="zh-CN" altLang="en-US" sz="6600" dirty="0">
                <a:ln w="15875">
                  <a:noFill/>
                </a:ln>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rPr>
              <a:t>项目进展</a:t>
            </a:r>
            <a:endParaRPr lang="zh-CN" altLang="en-US" sz="6600" dirty="0">
              <a:gradFill flip="none" rotWithShape="1">
                <a:gsLst>
                  <a:gs pos="100000">
                    <a:schemeClr val="accent1"/>
                  </a:gs>
                  <a:gs pos="0">
                    <a:schemeClr val="accent1">
                      <a:lumMod val="75000"/>
                    </a:schemeClr>
                  </a:gs>
                </a:gsLst>
                <a:lin ang="16200000" scaled="1"/>
                <a:tileRect/>
              </a:gradFill>
              <a:effectLst>
                <a:outerShdw blurRad="50800" dist="38100" dir="2700000" algn="tl" rotWithShape="0">
                  <a:prstClr val="black">
                    <a:alpha val="20000"/>
                  </a:prstClr>
                </a:outerShdw>
              </a:effectLst>
              <a:cs typeface="+mn-ea"/>
              <a:sym typeface="+mn-lt"/>
            </a:endParaRPr>
          </a:p>
        </p:txBody>
      </p:sp>
      <p:sp>
        <p:nvSpPr>
          <p:cNvPr id="53" name="矩形 52">
            <a:extLst>
              <a:ext uri="{FF2B5EF4-FFF2-40B4-BE49-F238E27FC236}">
                <a16:creationId xmlns="" xmlns:a16="http://schemas.microsoft.com/office/drawing/2014/main" id="{2F72BADB-36CA-44E6-AF21-8872D2D3DF49}"/>
              </a:ext>
            </a:extLst>
          </p:cNvPr>
          <p:cNvSpPr>
            <a:spLocks noChangeArrowheads="1"/>
          </p:cNvSpPr>
          <p:nvPr/>
        </p:nvSpPr>
        <p:spPr bwMode="auto">
          <a:xfrm>
            <a:off x="751998" y="3247072"/>
            <a:ext cx="5640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dirty="0">
                <a:solidFill>
                  <a:schemeClr val="bg2">
                    <a:lumMod val="25000"/>
                  </a:schemeClr>
                </a:solidFill>
                <a:cs typeface="+mn-ea"/>
                <a:sym typeface="+mn-lt"/>
              </a:rPr>
              <a:t>Project Debriefing</a:t>
            </a:r>
            <a:endParaRPr lang="zh-CN" altLang="en-US" sz="3200" dirty="0">
              <a:solidFill>
                <a:schemeClr val="bg2">
                  <a:lumMod val="25000"/>
                </a:schemeClr>
              </a:solidFill>
              <a:cs typeface="+mn-ea"/>
              <a:sym typeface="+mn-lt"/>
            </a:endParaRPr>
          </a:p>
        </p:txBody>
      </p:sp>
      <p:sp>
        <p:nvSpPr>
          <p:cNvPr id="54" name="文本框 53">
            <a:extLst>
              <a:ext uri="{FF2B5EF4-FFF2-40B4-BE49-F238E27FC236}">
                <a16:creationId xmlns="" xmlns:a16="http://schemas.microsoft.com/office/drawing/2014/main" id="{DC59E582-60F4-47EB-9405-4E1567B94093}"/>
              </a:ext>
            </a:extLst>
          </p:cNvPr>
          <p:cNvSpPr txBox="1"/>
          <p:nvPr/>
        </p:nvSpPr>
        <p:spPr>
          <a:xfrm>
            <a:off x="751998" y="3985736"/>
            <a:ext cx="5640093" cy="700576"/>
          </a:xfrm>
          <a:prstGeom prst="rect">
            <a:avLst/>
          </a:prstGeom>
          <a:noFill/>
        </p:spPr>
        <p:txBody>
          <a:bodyPr wrap="square" rtlCol="0">
            <a:spAutoFit/>
          </a:bodyPr>
          <a:lstStyle/>
          <a:p>
            <a:pPr algn="r">
              <a:lnSpc>
                <a:spcPct val="150000"/>
              </a:lnSpc>
            </a:pPr>
            <a:r>
              <a:rPr lang="zh-CN" altLang="en-US" sz="1400" kern="1400" spc="100" dirty="0">
                <a:solidFill>
                  <a:schemeClr val="tx1">
                    <a:lumMod val="65000"/>
                    <a:lumOff val="35000"/>
                  </a:schemeClr>
                </a:solidFill>
                <a:cs typeface="+mn-ea"/>
                <a:sym typeface="+mn-lt"/>
              </a:rPr>
              <a:t>此处添加详细文本描述，建议与标题相关并符合整体语言风格此处添加详细文本此处添加详细文本描述</a:t>
            </a:r>
            <a:endParaRPr lang="en-US" altLang="zh-CN" sz="1400" kern="1400" spc="100" dirty="0">
              <a:solidFill>
                <a:schemeClr val="tx1">
                  <a:lumMod val="65000"/>
                  <a:lumOff val="35000"/>
                </a:schemeClr>
              </a:solidFill>
              <a:cs typeface="+mn-ea"/>
              <a:sym typeface="+mn-lt"/>
            </a:endParaRPr>
          </a:p>
        </p:txBody>
      </p:sp>
      <p:sp>
        <p:nvSpPr>
          <p:cNvPr id="55" name="PA-矩形 18">
            <a:extLst>
              <a:ext uri="{FF2B5EF4-FFF2-40B4-BE49-F238E27FC236}">
                <a16:creationId xmlns="" xmlns:a16="http://schemas.microsoft.com/office/drawing/2014/main" id="{D3940754-0CCA-43E1-A5C5-891C6DE21F55}"/>
              </a:ext>
            </a:extLst>
          </p:cNvPr>
          <p:cNvSpPr/>
          <p:nvPr>
            <p:custDataLst>
              <p:tags r:id="rId1"/>
            </p:custDataLst>
          </p:nvPr>
        </p:nvSpPr>
        <p:spPr>
          <a:xfrm>
            <a:off x="10460283" y="1475625"/>
            <a:ext cx="1107996" cy="4185488"/>
          </a:xfrm>
          <a:prstGeom prst="rect">
            <a:avLst/>
          </a:prstGeom>
        </p:spPr>
        <p:txBody>
          <a:bodyPr vert="eaVert" wrap="square" lIns="0" tIns="0" rIns="0" bIns="0">
            <a:spAutoFit/>
          </a:bodyPr>
          <a:lstStyle/>
          <a:p>
            <a:pPr algn="dist">
              <a:lnSpc>
                <a:spcPct val="120000"/>
              </a:lnSpc>
            </a:pPr>
            <a:r>
              <a:rPr lang="en-US" altLang="zh-CN" sz="6000" dirty="0">
                <a:ln w="15875">
                  <a:solidFill>
                    <a:srgbClr val="CAB894">
                      <a:alpha val="71000"/>
                    </a:srgbClr>
                  </a:solidFill>
                </a:ln>
                <a:noFill/>
                <a:cs typeface="+mn-ea"/>
                <a:sym typeface="+mn-lt"/>
              </a:rPr>
              <a:t>PART TWO</a:t>
            </a:r>
          </a:p>
        </p:txBody>
      </p:sp>
      <p:grpSp>
        <p:nvGrpSpPr>
          <p:cNvPr id="56" name="组合 55">
            <a:extLst>
              <a:ext uri="{FF2B5EF4-FFF2-40B4-BE49-F238E27FC236}">
                <a16:creationId xmlns="" xmlns:a16="http://schemas.microsoft.com/office/drawing/2014/main" id="{AD5907F5-88A9-47AA-A9BF-2E0731B4AA3F}"/>
              </a:ext>
            </a:extLst>
          </p:cNvPr>
          <p:cNvGrpSpPr/>
          <p:nvPr/>
        </p:nvGrpSpPr>
        <p:grpSpPr>
          <a:xfrm>
            <a:off x="323276" y="310370"/>
            <a:ext cx="2863791" cy="600892"/>
            <a:chOff x="-2693948" y="200655"/>
            <a:chExt cx="2863791" cy="600892"/>
          </a:xfrm>
        </p:grpSpPr>
        <p:sp>
          <p:nvSpPr>
            <p:cNvPr id="57" name="椭圆 56">
              <a:extLst>
                <a:ext uri="{FF2B5EF4-FFF2-40B4-BE49-F238E27FC236}">
                  <a16:creationId xmlns="" xmlns:a16="http://schemas.microsoft.com/office/drawing/2014/main" id="{E4B36F72-11A8-4196-AEC3-9777BDB9C5BC}"/>
                </a:ext>
              </a:extLst>
            </p:cNvPr>
            <p:cNvSpPr/>
            <p:nvPr/>
          </p:nvSpPr>
          <p:spPr>
            <a:xfrm>
              <a:off x="-2693948" y="200655"/>
              <a:ext cx="600892" cy="600892"/>
            </a:xfrm>
            <a:prstGeom prst="ellipse">
              <a:avLst/>
            </a:prstGeom>
            <a:solidFill>
              <a:schemeClr val="accent1"/>
            </a:solidFill>
            <a:ln>
              <a:noFill/>
            </a:ln>
            <a:effectLst>
              <a:outerShdw blurRad="203200" dist="762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58" name="文本框 57">
              <a:extLst>
                <a:ext uri="{FF2B5EF4-FFF2-40B4-BE49-F238E27FC236}">
                  <a16:creationId xmlns="" xmlns:a16="http://schemas.microsoft.com/office/drawing/2014/main" id="{5376425C-B67A-4E42-A249-DAD88286D330}"/>
                </a:ext>
              </a:extLst>
            </p:cNvPr>
            <p:cNvSpPr txBox="1"/>
            <p:nvPr/>
          </p:nvSpPr>
          <p:spPr>
            <a:xfrm>
              <a:off x="-2043458" y="250417"/>
              <a:ext cx="1560158" cy="369332"/>
            </a:xfrm>
            <a:prstGeom prst="rect">
              <a:avLst/>
            </a:prstGeom>
            <a:noFill/>
          </p:spPr>
          <p:txBody>
            <a:bodyPr wrap="square" rtlCol="0">
              <a:spAutoFit/>
            </a:bodyPr>
            <a:lstStyle/>
            <a:p>
              <a:pPr algn="dist"/>
              <a:r>
                <a:rPr lang="zh-CN" altLang="en-US" dirty="0" smtClean="0">
                  <a:solidFill>
                    <a:schemeClr val="accent1"/>
                  </a:solidFill>
                  <a:cs typeface="+mn-ea"/>
                  <a:sym typeface="+mn-lt"/>
                </a:rPr>
                <a:t>某某师</a:t>
              </a:r>
              <a:r>
                <a:rPr lang="zh-CN" altLang="en-US" dirty="0">
                  <a:solidFill>
                    <a:schemeClr val="accent1"/>
                  </a:solidFill>
                  <a:cs typeface="+mn-ea"/>
                  <a:sym typeface="+mn-lt"/>
                </a:rPr>
                <a:t>范大学</a:t>
              </a:r>
            </a:p>
          </p:txBody>
        </p:sp>
        <p:sp>
          <p:nvSpPr>
            <p:cNvPr id="59" name="文本框 58">
              <a:extLst>
                <a:ext uri="{FF2B5EF4-FFF2-40B4-BE49-F238E27FC236}">
                  <a16:creationId xmlns="" xmlns:a16="http://schemas.microsoft.com/office/drawing/2014/main" id="{B37DAE1B-2503-4FBC-9A08-A6AD70823BFD}"/>
                </a:ext>
              </a:extLst>
            </p:cNvPr>
            <p:cNvSpPr txBox="1"/>
            <p:nvPr/>
          </p:nvSpPr>
          <p:spPr>
            <a:xfrm>
              <a:off x="-2020485" y="510357"/>
              <a:ext cx="2190328" cy="261610"/>
            </a:xfrm>
            <a:prstGeom prst="rect">
              <a:avLst/>
            </a:prstGeom>
            <a:noFill/>
          </p:spPr>
          <p:txBody>
            <a:bodyPr wrap="square" rtlCol="0">
              <a:spAutoFit/>
            </a:bodyPr>
            <a:lstStyle/>
            <a:p>
              <a:pPr algn="dist"/>
              <a:r>
                <a:rPr lang="en-US" altLang="zh-CN" sz="1100" dirty="0">
                  <a:solidFill>
                    <a:schemeClr val="bg2">
                      <a:lumMod val="75000"/>
                    </a:schemeClr>
                  </a:solidFill>
                  <a:cs typeface="+mn-ea"/>
                  <a:sym typeface="+mn-lt"/>
                </a:rPr>
                <a:t>Enter the school name here</a:t>
              </a:r>
              <a:endParaRPr lang="zh-CN" altLang="en-US" sz="1100" dirty="0">
                <a:solidFill>
                  <a:schemeClr val="bg2">
                    <a:lumMod val="75000"/>
                  </a:schemeClr>
                </a:solidFill>
                <a:cs typeface="+mn-ea"/>
                <a:sym typeface="+mn-lt"/>
              </a:endParaRPr>
            </a:p>
          </p:txBody>
        </p:sp>
        <p:sp>
          <p:nvSpPr>
            <p:cNvPr id="60" name="iconfont-11253-5327384">
              <a:extLst>
                <a:ext uri="{FF2B5EF4-FFF2-40B4-BE49-F238E27FC236}">
                  <a16:creationId xmlns="" xmlns:a16="http://schemas.microsoft.com/office/drawing/2014/main" id="{69374836-A8B3-4BCD-AF43-8CED63CADE1B}"/>
                </a:ext>
              </a:extLst>
            </p:cNvPr>
            <p:cNvSpPr/>
            <p:nvPr/>
          </p:nvSpPr>
          <p:spPr>
            <a:xfrm>
              <a:off x="-2590942" y="369488"/>
              <a:ext cx="394881" cy="263227"/>
            </a:xfrm>
            <a:custGeom>
              <a:avLst/>
              <a:gdLst>
                <a:gd name="T0" fmla="*/ 9997 w 9997"/>
                <a:gd name="T1" fmla="*/ 1668 h 6664"/>
                <a:gd name="T2" fmla="*/ 9902 w 9997"/>
                <a:gd name="T3" fmla="*/ 1803 h 6664"/>
                <a:gd name="T4" fmla="*/ 5041 w 9997"/>
                <a:gd name="T5" fmla="*/ 3331 h 6664"/>
                <a:gd name="T6" fmla="*/ 4997 w 9997"/>
                <a:gd name="T7" fmla="*/ 3336 h 6664"/>
                <a:gd name="T8" fmla="*/ 4953 w 9997"/>
                <a:gd name="T9" fmla="*/ 3331 h 6664"/>
                <a:gd name="T10" fmla="*/ 2123 w 9997"/>
                <a:gd name="T11" fmla="*/ 2436 h 6664"/>
                <a:gd name="T12" fmla="*/ 1816 w 9997"/>
                <a:gd name="T13" fmla="*/ 2919 h 6664"/>
                <a:gd name="T14" fmla="*/ 1668 w 9997"/>
                <a:gd name="T15" fmla="*/ 3694 h 6664"/>
                <a:gd name="T16" fmla="*/ 1941 w 9997"/>
                <a:gd name="T17" fmla="*/ 4167 h 6664"/>
                <a:gd name="T18" fmla="*/ 1690 w 9997"/>
                <a:gd name="T19" fmla="*/ 4631 h 6664"/>
                <a:gd name="T20" fmla="*/ 1941 w 9997"/>
                <a:gd name="T21" fmla="*/ 6509 h 6664"/>
                <a:gd name="T22" fmla="*/ 1906 w 9997"/>
                <a:gd name="T23" fmla="*/ 6617 h 6664"/>
                <a:gd name="T24" fmla="*/ 1802 w 9997"/>
                <a:gd name="T25" fmla="*/ 6664 h 6664"/>
                <a:gd name="T26" fmla="*/ 970 w 9997"/>
                <a:gd name="T27" fmla="*/ 6664 h 6664"/>
                <a:gd name="T28" fmla="*/ 866 w 9997"/>
                <a:gd name="T29" fmla="*/ 6617 h 6664"/>
                <a:gd name="T30" fmla="*/ 831 w 9997"/>
                <a:gd name="T31" fmla="*/ 6509 h 6664"/>
                <a:gd name="T32" fmla="*/ 1085 w 9997"/>
                <a:gd name="T33" fmla="*/ 4630 h 6664"/>
                <a:gd name="T34" fmla="*/ 833 w 9997"/>
                <a:gd name="T35" fmla="*/ 4167 h 6664"/>
                <a:gd name="T36" fmla="*/ 1116 w 9997"/>
                <a:gd name="T37" fmla="*/ 3685 h 6664"/>
                <a:gd name="T38" fmla="*/ 1542 w 9997"/>
                <a:gd name="T39" fmla="*/ 2253 h 6664"/>
                <a:gd name="T40" fmla="*/ 95 w 9997"/>
                <a:gd name="T41" fmla="*/ 1803 h 6664"/>
                <a:gd name="T42" fmla="*/ 0 w 9997"/>
                <a:gd name="T43" fmla="*/ 1668 h 6664"/>
                <a:gd name="T44" fmla="*/ 95 w 9997"/>
                <a:gd name="T45" fmla="*/ 1533 h 6664"/>
                <a:gd name="T46" fmla="*/ 4956 w 9997"/>
                <a:gd name="T47" fmla="*/ 5 h 6664"/>
                <a:gd name="T48" fmla="*/ 5000 w 9997"/>
                <a:gd name="T49" fmla="*/ 0 h 6664"/>
                <a:gd name="T50" fmla="*/ 5043 w 9997"/>
                <a:gd name="T51" fmla="*/ 5 h 6664"/>
                <a:gd name="T52" fmla="*/ 9902 w 9997"/>
                <a:gd name="T53" fmla="*/ 1533 h 6664"/>
                <a:gd name="T54" fmla="*/ 9997 w 9997"/>
                <a:gd name="T55" fmla="*/ 1668 h 6664"/>
                <a:gd name="T56" fmla="*/ 7697 w 9997"/>
                <a:gd name="T57" fmla="*/ 3074 h 6664"/>
                <a:gd name="T58" fmla="*/ 7776 w 9997"/>
                <a:gd name="T59" fmla="*/ 4446 h 6664"/>
                <a:gd name="T60" fmla="*/ 7420 w 9997"/>
                <a:gd name="T61" fmla="*/ 5002 h 6664"/>
                <a:gd name="T62" fmla="*/ 6399 w 9997"/>
                <a:gd name="T63" fmla="*/ 5408 h 6664"/>
                <a:gd name="T64" fmla="*/ 4998 w 9997"/>
                <a:gd name="T65" fmla="*/ 5558 h 6664"/>
                <a:gd name="T66" fmla="*/ 3597 w 9997"/>
                <a:gd name="T67" fmla="*/ 5408 h 6664"/>
                <a:gd name="T68" fmla="*/ 2577 w 9997"/>
                <a:gd name="T69" fmla="*/ 5002 h 6664"/>
                <a:gd name="T70" fmla="*/ 2221 w 9997"/>
                <a:gd name="T71" fmla="*/ 4446 h 6664"/>
                <a:gd name="T72" fmla="*/ 2299 w 9997"/>
                <a:gd name="T73" fmla="*/ 3074 h 6664"/>
                <a:gd name="T74" fmla="*/ 4791 w 9997"/>
                <a:gd name="T75" fmla="*/ 3861 h 6664"/>
                <a:gd name="T76" fmla="*/ 4999 w 9997"/>
                <a:gd name="T77" fmla="*/ 3891 h 6664"/>
                <a:gd name="T78" fmla="*/ 5208 w 9997"/>
                <a:gd name="T79" fmla="*/ 3861 h 6664"/>
                <a:gd name="T80" fmla="*/ 7697 w 9997"/>
                <a:gd name="T81" fmla="*/ 3074 h 6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97" h="6664">
                  <a:moveTo>
                    <a:pt x="9997" y="1668"/>
                  </a:moveTo>
                  <a:cubicBezTo>
                    <a:pt x="9997" y="1734"/>
                    <a:pt x="9966" y="1779"/>
                    <a:pt x="9902" y="1803"/>
                  </a:cubicBezTo>
                  <a:lnTo>
                    <a:pt x="5041" y="3331"/>
                  </a:lnTo>
                  <a:cubicBezTo>
                    <a:pt x="5030" y="3334"/>
                    <a:pt x="5015" y="3336"/>
                    <a:pt x="4997" y="3336"/>
                  </a:cubicBezTo>
                  <a:cubicBezTo>
                    <a:pt x="4980" y="3336"/>
                    <a:pt x="4966" y="3334"/>
                    <a:pt x="4953" y="3331"/>
                  </a:cubicBezTo>
                  <a:lnTo>
                    <a:pt x="2123" y="2436"/>
                  </a:lnTo>
                  <a:cubicBezTo>
                    <a:pt x="2000" y="2534"/>
                    <a:pt x="1896" y="2696"/>
                    <a:pt x="1816" y="2919"/>
                  </a:cubicBezTo>
                  <a:cubicBezTo>
                    <a:pt x="1735" y="3143"/>
                    <a:pt x="1686" y="3402"/>
                    <a:pt x="1668" y="3694"/>
                  </a:cubicBezTo>
                  <a:cubicBezTo>
                    <a:pt x="1851" y="3798"/>
                    <a:pt x="1941" y="3957"/>
                    <a:pt x="1941" y="4167"/>
                  </a:cubicBezTo>
                  <a:cubicBezTo>
                    <a:pt x="1941" y="4367"/>
                    <a:pt x="1857" y="4522"/>
                    <a:pt x="1690" y="4631"/>
                  </a:cubicBezTo>
                  <a:lnTo>
                    <a:pt x="1941" y="6509"/>
                  </a:lnTo>
                  <a:cubicBezTo>
                    <a:pt x="1947" y="6549"/>
                    <a:pt x="1935" y="6586"/>
                    <a:pt x="1906" y="6617"/>
                  </a:cubicBezTo>
                  <a:cubicBezTo>
                    <a:pt x="1879" y="6648"/>
                    <a:pt x="1845" y="6664"/>
                    <a:pt x="1802" y="6664"/>
                  </a:cubicBezTo>
                  <a:lnTo>
                    <a:pt x="970" y="6664"/>
                  </a:lnTo>
                  <a:cubicBezTo>
                    <a:pt x="926" y="6664"/>
                    <a:pt x="891" y="6648"/>
                    <a:pt x="866" y="6617"/>
                  </a:cubicBezTo>
                  <a:cubicBezTo>
                    <a:pt x="837" y="6586"/>
                    <a:pt x="826" y="6549"/>
                    <a:pt x="831" y="6509"/>
                  </a:cubicBezTo>
                  <a:lnTo>
                    <a:pt x="1085" y="4630"/>
                  </a:lnTo>
                  <a:cubicBezTo>
                    <a:pt x="916" y="4521"/>
                    <a:pt x="833" y="4364"/>
                    <a:pt x="833" y="4167"/>
                  </a:cubicBezTo>
                  <a:cubicBezTo>
                    <a:pt x="833" y="3955"/>
                    <a:pt x="927" y="3794"/>
                    <a:pt x="1116" y="3685"/>
                  </a:cubicBezTo>
                  <a:cubicBezTo>
                    <a:pt x="1147" y="3085"/>
                    <a:pt x="1290" y="2609"/>
                    <a:pt x="1542" y="2253"/>
                  </a:cubicBezTo>
                  <a:lnTo>
                    <a:pt x="95" y="1803"/>
                  </a:lnTo>
                  <a:cubicBezTo>
                    <a:pt x="31" y="1779"/>
                    <a:pt x="0" y="1735"/>
                    <a:pt x="0" y="1668"/>
                  </a:cubicBezTo>
                  <a:cubicBezTo>
                    <a:pt x="0" y="1602"/>
                    <a:pt x="31" y="1557"/>
                    <a:pt x="95" y="1533"/>
                  </a:cubicBezTo>
                  <a:lnTo>
                    <a:pt x="4956" y="5"/>
                  </a:lnTo>
                  <a:cubicBezTo>
                    <a:pt x="4967" y="2"/>
                    <a:pt x="4982" y="0"/>
                    <a:pt x="5000" y="0"/>
                  </a:cubicBezTo>
                  <a:cubicBezTo>
                    <a:pt x="5017" y="0"/>
                    <a:pt x="5031" y="2"/>
                    <a:pt x="5043" y="5"/>
                  </a:cubicBezTo>
                  <a:lnTo>
                    <a:pt x="9902" y="1533"/>
                  </a:lnTo>
                  <a:cubicBezTo>
                    <a:pt x="9966" y="1557"/>
                    <a:pt x="9997" y="1602"/>
                    <a:pt x="9997" y="1668"/>
                  </a:cubicBezTo>
                  <a:close/>
                  <a:moveTo>
                    <a:pt x="7697" y="3074"/>
                  </a:moveTo>
                  <a:lnTo>
                    <a:pt x="7776" y="4446"/>
                  </a:lnTo>
                  <a:cubicBezTo>
                    <a:pt x="7787" y="4646"/>
                    <a:pt x="7670" y="4830"/>
                    <a:pt x="7420" y="5002"/>
                  </a:cubicBezTo>
                  <a:cubicBezTo>
                    <a:pt x="7170" y="5172"/>
                    <a:pt x="6831" y="5307"/>
                    <a:pt x="6399" y="5408"/>
                  </a:cubicBezTo>
                  <a:cubicBezTo>
                    <a:pt x="5968" y="5508"/>
                    <a:pt x="5502" y="5558"/>
                    <a:pt x="4998" y="5558"/>
                  </a:cubicBezTo>
                  <a:cubicBezTo>
                    <a:pt x="4494" y="5558"/>
                    <a:pt x="4027" y="5508"/>
                    <a:pt x="3597" y="5408"/>
                  </a:cubicBezTo>
                  <a:cubicBezTo>
                    <a:pt x="3166" y="5308"/>
                    <a:pt x="2827" y="5174"/>
                    <a:pt x="2577" y="5002"/>
                  </a:cubicBezTo>
                  <a:cubicBezTo>
                    <a:pt x="2327" y="4832"/>
                    <a:pt x="2209" y="4646"/>
                    <a:pt x="2221" y="4446"/>
                  </a:cubicBezTo>
                  <a:lnTo>
                    <a:pt x="2299" y="3074"/>
                  </a:lnTo>
                  <a:lnTo>
                    <a:pt x="4791" y="3861"/>
                  </a:lnTo>
                  <a:cubicBezTo>
                    <a:pt x="4854" y="3882"/>
                    <a:pt x="4924" y="3891"/>
                    <a:pt x="4999" y="3891"/>
                  </a:cubicBezTo>
                  <a:cubicBezTo>
                    <a:pt x="5075" y="3891"/>
                    <a:pt x="5144" y="3882"/>
                    <a:pt x="5208" y="3861"/>
                  </a:cubicBezTo>
                  <a:lnTo>
                    <a:pt x="7697" y="3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61" name="组合 60">
            <a:extLst>
              <a:ext uri="{FF2B5EF4-FFF2-40B4-BE49-F238E27FC236}">
                <a16:creationId xmlns="" xmlns:a16="http://schemas.microsoft.com/office/drawing/2014/main" id="{945F795F-1B5C-4A31-8A2C-FCCA9F18ADB5}"/>
              </a:ext>
            </a:extLst>
          </p:cNvPr>
          <p:cNvGrpSpPr/>
          <p:nvPr/>
        </p:nvGrpSpPr>
        <p:grpSpPr>
          <a:xfrm rot="10800000" flipH="1" flipV="1">
            <a:off x="11267833" y="350422"/>
            <a:ext cx="600891" cy="167740"/>
            <a:chOff x="11295839" y="-518060"/>
            <a:chExt cx="516029" cy="159676"/>
          </a:xfrm>
          <a:solidFill>
            <a:schemeClr val="bg1"/>
          </a:solidFill>
        </p:grpSpPr>
        <p:sp>
          <p:nvSpPr>
            <p:cNvPr id="62" name="圆角矩形 33">
              <a:extLst>
                <a:ext uri="{FF2B5EF4-FFF2-40B4-BE49-F238E27FC236}">
                  <a16:creationId xmlns="" xmlns:a16="http://schemas.microsoft.com/office/drawing/2014/main" id="{08B0D500-8D3D-41D2-9F0A-4CBEC30E43FE}"/>
                </a:ext>
              </a:extLst>
            </p:cNvPr>
            <p:cNvSpPr/>
            <p:nvPr/>
          </p:nvSpPr>
          <p:spPr>
            <a:xfrm flipV="1">
              <a:off x="11295839" y="-518060"/>
              <a:ext cx="516029"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圆角矩形 34">
              <a:extLst>
                <a:ext uri="{FF2B5EF4-FFF2-40B4-BE49-F238E27FC236}">
                  <a16:creationId xmlns="" xmlns:a16="http://schemas.microsoft.com/office/drawing/2014/main" id="{4D5FD45C-8CA3-4A4B-8B7B-ADDBAD30E793}"/>
                </a:ext>
              </a:extLst>
            </p:cNvPr>
            <p:cNvSpPr/>
            <p:nvPr/>
          </p:nvSpPr>
          <p:spPr>
            <a:xfrm flipV="1">
              <a:off x="11495944" y="-404103"/>
              <a:ext cx="315924"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4091318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1000" fill="hold"/>
                                        <p:tgtEl>
                                          <p:spTgt spid="56"/>
                                        </p:tgtEl>
                                        <p:attrNameLst>
                                          <p:attrName>ppt_w</p:attrName>
                                        </p:attrNameLst>
                                      </p:cBhvr>
                                      <p:tavLst>
                                        <p:tav tm="0">
                                          <p:val>
                                            <p:fltVal val="0"/>
                                          </p:val>
                                        </p:tav>
                                        <p:tav tm="100000">
                                          <p:val>
                                            <p:strVal val="#ppt_w"/>
                                          </p:val>
                                        </p:tav>
                                      </p:tavLst>
                                    </p:anim>
                                    <p:anim calcmode="lin" valueType="num">
                                      <p:cBhvr>
                                        <p:cTn id="39" dur="1000" fill="hold"/>
                                        <p:tgtEl>
                                          <p:spTgt spid="56"/>
                                        </p:tgtEl>
                                        <p:attrNameLst>
                                          <p:attrName>ppt_h</p:attrName>
                                        </p:attrNameLst>
                                      </p:cBhvr>
                                      <p:tavLst>
                                        <p:tav tm="0">
                                          <p:val>
                                            <p:fltVal val="0"/>
                                          </p:val>
                                        </p:tav>
                                        <p:tav tm="100000">
                                          <p:val>
                                            <p:strVal val="#ppt_h"/>
                                          </p:val>
                                        </p:tav>
                                      </p:tavLst>
                                    </p:anim>
                                    <p:animEffect transition="in" filter="fade">
                                      <p:cBhvr>
                                        <p:cTn id="4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 xmlns:a16="http://schemas.microsoft.com/office/drawing/2014/main" id="{1D4D35E8-DF7B-407E-80FE-009781C45F89}"/>
              </a:ext>
            </a:extLst>
          </p:cNvPr>
          <p:cNvSpPr txBox="1"/>
          <p:nvPr/>
        </p:nvSpPr>
        <p:spPr>
          <a:xfrm>
            <a:off x="1171485" y="501247"/>
            <a:ext cx="1355406" cy="369332"/>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2">
                    <a:lumMod val="25000"/>
                  </a:schemeClr>
                </a:solidFill>
                <a:effectLst/>
                <a:uLnTx/>
                <a:uFillTx/>
                <a:cs typeface="+mn-ea"/>
                <a:sym typeface="+mn-lt"/>
              </a:rPr>
              <a:t>项目进展</a:t>
            </a:r>
          </a:p>
        </p:txBody>
      </p:sp>
      <p:grpSp>
        <p:nvGrpSpPr>
          <p:cNvPr id="36" name="组合 35">
            <a:extLst>
              <a:ext uri="{FF2B5EF4-FFF2-40B4-BE49-F238E27FC236}">
                <a16:creationId xmlns="" xmlns:a16="http://schemas.microsoft.com/office/drawing/2014/main" id="{CC9F05AF-C76A-414F-8816-E4C7D8FDCC7D}"/>
              </a:ext>
            </a:extLst>
          </p:cNvPr>
          <p:cNvGrpSpPr/>
          <p:nvPr/>
        </p:nvGrpSpPr>
        <p:grpSpPr>
          <a:xfrm>
            <a:off x="1608461" y="1461868"/>
            <a:ext cx="2853971" cy="4555048"/>
            <a:chOff x="4669015" y="1115412"/>
            <a:chExt cx="2853970" cy="4555048"/>
          </a:xfrm>
          <a:effectLst>
            <a:outerShdw blurRad="228600" dist="101600" dir="2700000" algn="tl" rotWithShape="0">
              <a:prstClr val="black">
                <a:alpha val="30000"/>
              </a:prstClr>
            </a:outerShdw>
          </a:effectLst>
        </p:grpSpPr>
        <p:grpSp>
          <p:nvGrpSpPr>
            <p:cNvPr id="37" name="组合 36">
              <a:extLst>
                <a:ext uri="{FF2B5EF4-FFF2-40B4-BE49-F238E27FC236}">
                  <a16:creationId xmlns="" xmlns:a16="http://schemas.microsoft.com/office/drawing/2014/main" id="{9F0405C9-E692-4457-B6ED-F7FFC6FA4DAF}"/>
                </a:ext>
              </a:extLst>
            </p:cNvPr>
            <p:cNvGrpSpPr/>
            <p:nvPr/>
          </p:nvGrpSpPr>
          <p:grpSpPr>
            <a:xfrm>
              <a:off x="5431978" y="4511883"/>
              <a:ext cx="1328044" cy="1158577"/>
              <a:chOff x="3667322" y="4667095"/>
              <a:chExt cx="1831730" cy="1597940"/>
            </a:xfrm>
          </p:grpSpPr>
          <p:sp>
            <p:nvSpPr>
              <p:cNvPr id="44" name="圆角矩形 14">
                <a:extLst>
                  <a:ext uri="{FF2B5EF4-FFF2-40B4-BE49-F238E27FC236}">
                    <a16:creationId xmlns="" xmlns:a16="http://schemas.microsoft.com/office/drawing/2014/main" id="{14DC2553-FB6B-4527-8B54-80BD6D35E333}"/>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5" name="任意多边形 15">
                <a:extLst>
                  <a:ext uri="{FF2B5EF4-FFF2-40B4-BE49-F238E27FC236}">
                    <a16:creationId xmlns="" xmlns:a16="http://schemas.microsoft.com/office/drawing/2014/main" id="{D87784EE-0C88-496C-B645-A305DCC5B778}"/>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6" name="任意多边形 16">
                <a:extLst>
                  <a:ext uri="{FF2B5EF4-FFF2-40B4-BE49-F238E27FC236}">
                    <a16:creationId xmlns="" xmlns:a16="http://schemas.microsoft.com/office/drawing/2014/main" id="{8452AB7A-C26B-4089-8C94-33AEE76E0394}"/>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7" name="圆角矩形 17">
                <a:extLst>
                  <a:ext uri="{FF2B5EF4-FFF2-40B4-BE49-F238E27FC236}">
                    <a16:creationId xmlns="" xmlns:a16="http://schemas.microsoft.com/office/drawing/2014/main" id="{0FE19549-6F97-4E14-B1C8-F336A3B55A79}"/>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8" name="圆角矩形 18">
                <a:extLst>
                  <a:ext uri="{FF2B5EF4-FFF2-40B4-BE49-F238E27FC236}">
                    <a16:creationId xmlns="" xmlns:a16="http://schemas.microsoft.com/office/drawing/2014/main" id="{EF653376-0EDD-46A0-A1A6-9717CFE76010}"/>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9" name="圆角矩形 19">
                <a:extLst>
                  <a:ext uri="{FF2B5EF4-FFF2-40B4-BE49-F238E27FC236}">
                    <a16:creationId xmlns="" xmlns:a16="http://schemas.microsoft.com/office/drawing/2014/main" id="{E922A0DC-1B59-4799-A94D-5E138C1E8FB0}"/>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0" name="圆角矩形 20">
                <a:extLst>
                  <a:ext uri="{FF2B5EF4-FFF2-40B4-BE49-F238E27FC236}">
                    <a16:creationId xmlns="" xmlns:a16="http://schemas.microsoft.com/office/drawing/2014/main" id="{E7878EB0-103F-4D9E-95FF-8920627C19CD}"/>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1" name="圆角矩形 22">
                <a:extLst>
                  <a:ext uri="{FF2B5EF4-FFF2-40B4-BE49-F238E27FC236}">
                    <a16:creationId xmlns="" xmlns:a16="http://schemas.microsoft.com/office/drawing/2014/main" id="{BD4D516D-999C-45B1-AE23-6B605F88AEB9}"/>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2" name="圆角矩形 23">
                <a:extLst>
                  <a:ext uri="{FF2B5EF4-FFF2-40B4-BE49-F238E27FC236}">
                    <a16:creationId xmlns="" xmlns:a16="http://schemas.microsoft.com/office/drawing/2014/main" id="{3EFB91EE-1367-4C6C-B9BF-09B0BF3C0921}"/>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3" name="圆角矩形 24">
                <a:extLst>
                  <a:ext uri="{FF2B5EF4-FFF2-40B4-BE49-F238E27FC236}">
                    <a16:creationId xmlns="" xmlns:a16="http://schemas.microsoft.com/office/drawing/2014/main" id="{4307387A-A24E-4E34-9D0E-96A0B6DEEB28}"/>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4" name="圆角矩形 25">
                <a:extLst>
                  <a:ext uri="{FF2B5EF4-FFF2-40B4-BE49-F238E27FC236}">
                    <a16:creationId xmlns="" xmlns:a16="http://schemas.microsoft.com/office/drawing/2014/main" id="{E5C95EE2-E722-4E16-B47A-1A591495B3C6}"/>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5" name="圆角矩形 26">
                <a:extLst>
                  <a:ext uri="{FF2B5EF4-FFF2-40B4-BE49-F238E27FC236}">
                    <a16:creationId xmlns="" xmlns:a16="http://schemas.microsoft.com/office/drawing/2014/main" id="{0FFC7108-CCB5-4C84-A67C-67F9C0D840BE}"/>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6" name="圆角矩形 27">
                <a:extLst>
                  <a:ext uri="{FF2B5EF4-FFF2-40B4-BE49-F238E27FC236}">
                    <a16:creationId xmlns="" xmlns:a16="http://schemas.microsoft.com/office/drawing/2014/main" id="{14426387-864F-4090-B99A-D5878EE9610C}"/>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7" name="圆角矩形 28">
                <a:extLst>
                  <a:ext uri="{FF2B5EF4-FFF2-40B4-BE49-F238E27FC236}">
                    <a16:creationId xmlns="" xmlns:a16="http://schemas.microsoft.com/office/drawing/2014/main" id="{08A94D1B-C83B-42B0-9A6A-AE450DB252AC}"/>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8" name="圆角矩形 29">
                <a:extLst>
                  <a:ext uri="{FF2B5EF4-FFF2-40B4-BE49-F238E27FC236}">
                    <a16:creationId xmlns="" xmlns:a16="http://schemas.microsoft.com/office/drawing/2014/main" id="{3B69BD1E-145A-4A58-B668-2605494015CA}"/>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sp>
          <p:nvSpPr>
            <p:cNvPr id="38" name="任意多边形 41">
              <a:extLst>
                <a:ext uri="{FF2B5EF4-FFF2-40B4-BE49-F238E27FC236}">
                  <a16:creationId xmlns="" xmlns:a16="http://schemas.microsoft.com/office/drawing/2014/main" id="{730AFFB1-064C-44C6-9B87-F297A69283CC}"/>
                </a:ext>
              </a:extLst>
            </p:cNvPr>
            <p:cNvSpPr/>
            <p:nvPr/>
          </p:nvSpPr>
          <p:spPr>
            <a:xfrm>
              <a:off x="4935169" y="3387666"/>
              <a:ext cx="2321662" cy="1117574"/>
            </a:xfrm>
            <a:custGeom>
              <a:avLst/>
              <a:gdLst>
                <a:gd name="connsiteX0" fmla="*/ 0 w 2321662"/>
                <a:gd name="connsiteY0" fmla="*/ 0 h 1117574"/>
                <a:gd name="connsiteX1" fmla="*/ 2321662 w 2321662"/>
                <a:gd name="connsiteY1" fmla="*/ 0 h 1117574"/>
                <a:gd name="connsiteX2" fmla="*/ 2269467 w 2321662"/>
                <a:gd name="connsiteY2" fmla="*/ 85541 h 1117574"/>
                <a:gd name="connsiteX3" fmla="*/ 1971723 w 2321662"/>
                <a:gd name="connsiteY3" fmla="*/ 896583 h 1117574"/>
                <a:gd name="connsiteX4" fmla="*/ 1750732 w 2321662"/>
                <a:gd name="connsiteY4" fmla="*/ 1117574 h 1117574"/>
                <a:gd name="connsiteX5" fmla="*/ 576750 w 2321662"/>
                <a:gd name="connsiteY5" fmla="*/ 1117574 h 1117574"/>
                <a:gd name="connsiteX6" fmla="*/ 355759 w 2321662"/>
                <a:gd name="connsiteY6" fmla="*/ 896583 h 1117574"/>
                <a:gd name="connsiteX7" fmla="*/ 8803 w 2321662"/>
                <a:gd name="connsiteY7" fmla="*/ 15127 h 11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662" h="1117574">
                  <a:moveTo>
                    <a:pt x="0" y="0"/>
                  </a:moveTo>
                  <a:lnTo>
                    <a:pt x="2321662" y="0"/>
                  </a:lnTo>
                  <a:lnTo>
                    <a:pt x="2269467" y="85541"/>
                  </a:lnTo>
                  <a:cubicBezTo>
                    <a:pt x="2126405" y="319899"/>
                    <a:pt x="1969430" y="594587"/>
                    <a:pt x="1971723" y="896583"/>
                  </a:cubicBezTo>
                  <a:cubicBezTo>
                    <a:pt x="1971723" y="1018633"/>
                    <a:pt x="1872782" y="1117574"/>
                    <a:pt x="1750732" y="1117574"/>
                  </a:cubicBezTo>
                  <a:lnTo>
                    <a:pt x="576750" y="1117574"/>
                  </a:lnTo>
                  <a:cubicBezTo>
                    <a:pt x="454700" y="1117574"/>
                    <a:pt x="355759" y="1018633"/>
                    <a:pt x="355759" y="896583"/>
                  </a:cubicBezTo>
                  <a:cubicBezTo>
                    <a:pt x="367926" y="552035"/>
                    <a:pt x="174399" y="286286"/>
                    <a:pt x="8803" y="15127"/>
                  </a:cubicBezTo>
                  <a:close/>
                </a:path>
              </a:pathLst>
            </a:custGeom>
            <a:gradFill>
              <a:gsLst>
                <a:gs pos="0">
                  <a:srgbClr val="FDFDFD"/>
                </a:gs>
                <a:gs pos="100000">
                  <a:srgbClr val="E2E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prstClr val="white"/>
                </a:solidFill>
                <a:cs typeface="+mn-ea"/>
                <a:sym typeface="+mn-lt"/>
              </a:endParaRPr>
            </a:p>
          </p:txBody>
        </p:sp>
        <p:sp>
          <p:nvSpPr>
            <p:cNvPr id="39" name="任意多边形 39">
              <a:extLst>
                <a:ext uri="{FF2B5EF4-FFF2-40B4-BE49-F238E27FC236}">
                  <a16:creationId xmlns="" xmlns:a16="http://schemas.microsoft.com/office/drawing/2014/main" id="{CB8A8C16-DF36-483A-A6AD-C4C354C7D861}"/>
                </a:ext>
              </a:extLst>
            </p:cNvPr>
            <p:cNvSpPr/>
            <p:nvPr/>
          </p:nvSpPr>
          <p:spPr>
            <a:xfrm>
              <a:off x="4703967" y="1128834"/>
              <a:ext cx="2784066" cy="1129416"/>
            </a:xfrm>
            <a:custGeom>
              <a:avLst/>
              <a:gdLst>
                <a:gd name="connsiteX0" fmla="*/ 1392013 w 2784066"/>
                <a:gd name="connsiteY0" fmla="*/ 0 h 1129416"/>
                <a:gd name="connsiteX1" fmla="*/ 1392053 w 2784066"/>
                <a:gd name="connsiteY1" fmla="*/ 0 h 1129416"/>
                <a:gd name="connsiteX2" fmla="*/ 1537486 w 2784066"/>
                <a:gd name="connsiteY2" fmla="*/ 7344 h 1129416"/>
                <a:gd name="connsiteX3" fmla="*/ 2750677 w 2784066"/>
                <a:gd name="connsiteY3" fmla="*/ 999561 h 1129416"/>
                <a:gd name="connsiteX4" fmla="*/ 2784066 w 2784066"/>
                <a:gd name="connsiteY4" fmla="*/ 1129416 h 1129416"/>
                <a:gd name="connsiteX5" fmla="*/ 0 w 2784066"/>
                <a:gd name="connsiteY5" fmla="*/ 1129416 h 1129416"/>
                <a:gd name="connsiteX6" fmla="*/ 33389 w 2784066"/>
                <a:gd name="connsiteY6" fmla="*/ 999561 h 1129416"/>
                <a:gd name="connsiteX7" fmla="*/ 1246580 w 2784066"/>
                <a:gd name="connsiteY7" fmla="*/ 7344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066" h="1129416">
                  <a:moveTo>
                    <a:pt x="1392013" y="0"/>
                  </a:moveTo>
                  <a:lnTo>
                    <a:pt x="1392053" y="0"/>
                  </a:lnTo>
                  <a:lnTo>
                    <a:pt x="1537486" y="7344"/>
                  </a:lnTo>
                  <a:cubicBezTo>
                    <a:pt x="2111370" y="65625"/>
                    <a:pt x="2584414" y="465011"/>
                    <a:pt x="2750677" y="999561"/>
                  </a:cubicBezTo>
                  <a:lnTo>
                    <a:pt x="2784066" y="1129416"/>
                  </a:lnTo>
                  <a:lnTo>
                    <a:pt x="0" y="1129416"/>
                  </a:lnTo>
                  <a:lnTo>
                    <a:pt x="33389" y="999561"/>
                  </a:lnTo>
                  <a:cubicBezTo>
                    <a:pt x="199652" y="465011"/>
                    <a:pt x="672696" y="65625"/>
                    <a:pt x="1246580" y="7344"/>
                  </a:cubicBezTo>
                  <a:close/>
                </a:path>
              </a:pathLst>
            </a:custGeom>
            <a:gradFill flip="none" rotWithShape="1">
              <a:gsLst>
                <a:gs pos="0">
                  <a:srgbClr val="FDFDFD"/>
                </a:gs>
                <a:gs pos="100000">
                  <a:srgbClr val="E2E2E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sp>
          <p:nvSpPr>
            <p:cNvPr id="40" name="任意多边形 40">
              <a:extLst>
                <a:ext uri="{FF2B5EF4-FFF2-40B4-BE49-F238E27FC236}">
                  <a16:creationId xmlns="" xmlns:a16="http://schemas.microsoft.com/office/drawing/2014/main" id="{F55B5FD7-3565-466E-8B19-7B2046C76751}"/>
                </a:ext>
              </a:extLst>
            </p:cNvPr>
            <p:cNvSpPr/>
            <p:nvPr/>
          </p:nvSpPr>
          <p:spPr>
            <a:xfrm>
              <a:off x="4673399" y="2258250"/>
              <a:ext cx="2845202" cy="1129416"/>
            </a:xfrm>
            <a:custGeom>
              <a:avLst/>
              <a:gdLst>
                <a:gd name="connsiteX0" fmla="*/ 30568 w 2845202"/>
                <a:gd name="connsiteY0" fmla="*/ 0 h 1129416"/>
                <a:gd name="connsiteX1" fmla="*/ 2814634 w 2845202"/>
                <a:gd name="connsiteY1" fmla="*/ 0 h 1129416"/>
                <a:gd name="connsiteX2" fmla="*/ 2816300 w 2845202"/>
                <a:gd name="connsiteY2" fmla="*/ 6479 h 1129416"/>
                <a:gd name="connsiteX3" fmla="*/ 2845202 w 2845202"/>
                <a:gd name="connsiteY3" fmla="*/ 293182 h 1129416"/>
                <a:gd name="connsiteX4" fmla="*/ 2733407 w 2845202"/>
                <a:gd name="connsiteY4" fmla="*/ 846923 h 1129416"/>
                <a:gd name="connsiteX5" fmla="*/ 2611110 w 2845202"/>
                <a:gd name="connsiteY5" fmla="*/ 1086729 h 1129416"/>
                <a:gd name="connsiteX6" fmla="*/ 2585063 w 2845202"/>
                <a:gd name="connsiteY6" fmla="*/ 1129416 h 1129416"/>
                <a:gd name="connsiteX7" fmla="*/ 254528 w 2845202"/>
                <a:gd name="connsiteY7" fmla="*/ 1129416 h 1129416"/>
                <a:gd name="connsiteX8" fmla="*/ 188274 w 2845202"/>
                <a:gd name="connsiteY8" fmla="*/ 1015566 h 1129416"/>
                <a:gd name="connsiteX9" fmla="*/ 120030 w 2845202"/>
                <a:gd name="connsiteY9" fmla="*/ 875905 h 1129416"/>
                <a:gd name="connsiteX10" fmla="*/ 124755 w 2845202"/>
                <a:gd name="connsiteY10" fmla="*/ 873825 h 1129416"/>
                <a:gd name="connsiteX11" fmla="*/ 111796 w 2845202"/>
                <a:gd name="connsiteY11" fmla="*/ 846923 h 1129416"/>
                <a:gd name="connsiteX12" fmla="*/ 0 w 2845202"/>
                <a:gd name="connsiteY12" fmla="*/ 293182 h 1129416"/>
                <a:gd name="connsiteX13" fmla="*/ 28902 w 2845202"/>
                <a:gd name="connsiteY13" fmla="*/ 6479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202" h="1129416">
                  <a:moveTo>
                    <a:pt x="30568" y="0"/>
                  </a:moveTo>
                  <a:lnTo>
                    <a:pt x="2814634" y="0"/>
                  </a:lnTo>
                  <a:lnTo>
                    <a:pt x="2816300" y="6479"/>
                  </a:lnTo>
                  <a:cubicBezTo>
                    <a:pt x="2835250" y="99087"/>
                    <a:pt x="2845202" y="194972"/>
                    <a:pt x="2845202" y="293182"/>
                  </a:cubicBezTo>
                  <a:cubicBezTo>
                    <a:pt x="2845202" y="489603"/>
                    <a:pt x="2805395" y="676725"/>
                    <a:pt x="2733407" y="846923"/>
                  </a:cubicBezTo>
                  <a:cubicBezTo>
                    <a:pt x="2707798" y="919434"/>
                    <a:pt x="2663338" y="999647"/>
                    <a:pt x="2611110" y="1086729"/>
                  </a:cubicBezTo>
                  <a:lnTo>
                    <a:pt x="2585063" y="1129416"/>
                  </a:lnTo>
                  <a:lnTo>
                    <a:pt x="254528" y="1129416"/>
                  </a:lnTo>
                  <a:lnTo>
                    <a:pt x="188274" y="1015566"/>
                  </a:lnTo>
                  <a:cubicBezTo>
                    <a:pt x="163308" y="969683"/>
                    <a:pt x="140200" y="923259"/>
                    <a:pt x="120030" y="875905"/>
                  </a:cubicBezTo>
                  <a:lnTo>
                    <a:pt x="124755" y="873825"/>
                  </a:lnTo>
                  <a:lnTo>
                    <a:pt x="111796" y="846923"/>
                  </a:lnTo>
                  <a:cubicBezTo>
                    <a:pt x="39808" y="676725"/>
                    <a:pt x="0" y="489603"/>
                    <a:pt x="0" y="293182"/>
                  </a:cubicBezTo>
                  <a:cubicBezTo>
                    <a:pt x="0" y="194972"/>
                    <a:pt x="9952" y="99087"/>
                    <a:pt x="28902" y="6479"/>
                  </a:cubicBezTo>
                  <a:close/>
                </a:path>
              </a:pathLst>
            </a:custGeom>
            <a:gradFill>
              <a:gsLst>
                <a:gs pos="100000">
                  <a:schemeClr val="bg1"/>
                </a:gs>
                <a:gs pos="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pic>
          <p:nvPicPr>
            <p:cNvPr id="41" name="图片 40">
              <a:extLst>
                <a:ext uri="{FF2B5EF4-FFF2-40B4-BE49-F238E27FC236}">
                  <a16:creationId xmlns="" xmlns:a16="http://schemas.microsoft.com/office/drawing/2014/main" id="{45050FC7-8565-4DDA-88EA-17890B4909EF}"/>
                </a:ext>
              </a:extLst>
            </p:cNvPr>
            <p:cNvPicPr>
              <a:picLocks noChangeAspect="1"/>
            </p:cNvPicPr>
            <p:nvPr/>
          </p:nvPicPr>
          <p:blipFill rotWithShape="1">
            <a:blip r:embed="rId2"/>
            <a:srcRect t="55896"/>
            <a:stretch/>
          </p:blipFill>
          <p:spPr>
            <a:xfrm>
              <a:off x="5808404" y="2258250"/>
              <a:ext cx="1710197" cy="180150"/>
            </a:xfrm>
            <a:prstGeom prst="rect">
              <a:avLst/>
            </a:prstGeom>
          </p:spPr>
        </p:pic>
        <p:pic>
          <p:nvPicPr>
            <p:cNvPr id="42" name="图片 41">
              <a:extLst>
                <a:ext uri="{FF2B5EF4-FFF2-40B4-BE49-F238E27FC236}">
                  <a16:creationId xmlns="" xmlns:a16="http://schemas.microsoft.com/office/drawing/2014/main" id="{7E4F26D1-B7E2-4400-8064-AFB536BE5EFF}"/>
                </a:ext>
              </a:extLst>
            </p:cNvPr>
            <p:cNvPicPr>
              <a:picLocks noChangeAspect="1"/>
            </p:cNvPicPr>
            <p:nvPr/>
          </p:nvPicPr>
          <p:blipFill rotWithShape="1">
            <a:blip r:embed="rId2"/>
            <a:srcRect t="55896" r="718"/>
            <a:stretch/>
          </p:blipFill>
          <p:spPr>
            <a:xfrm flipH="1">
              <a:off x="4930321" y="3387666"/>
              <a:ext cx="1399580" cy="180150"/>
            </a:xfrm>
            <a:custGeom>
              <a:avLst/>
              <a:gdLst>
                <a:gd name="connsiteX0" fmla="*/ 1399580 w 1399580"/>
                <a:gd name="connsiteY0" fmla="*/ 0 h 180150"/>
                <a:gd name="connsiteX1" fmla="*/ 0 w 1399580"/>
                <a:gd name="connsiteY1" fmla="*/ 0 h 180150"/>
                <a:gd name="connsiteX2" fmla="*/ 0 w 1399580"/>
                <a:gd name="connsiteY2" fmla="*/ 180150 h 180150"/>
                <a:gd name="connsiteX3" fmla="*/ 1283178 w 1399580"/>
                <a:gd name="connsiteY3" fmla="*/ 180150 h 180150"/>
              </a:gdLst>
              <a:ahLst/>
              <a:cxnLst>
                <a:cxn ang="0">
                  <a:pos x="connsiteX0" y="connsiteY0"/>
                </a:cxn>
                <a:cxn ang="0">
                  <a:pos x="connsiteX1" y="connsiteY1"/>
                </a:cxn>
                <a:cxn ang="0">
                  <a:pos x="connsiteX2" y="connsiteY2"/>
                </a:cxn>
                <a:cxn ang="0">
                  <a:pos x="connsiteX3" y="connsiteY3"/>
                </a:cxn>
              </a:cxnLst>
              <a:rect l="l" t="t" r="r" b="b"/>
              <a:pathLst>
                <a:path w="1399580" h="180150">
                  <a:moveTo>
                    <a:pt x="1399580" y="0"/>
                  </a:moveTo>
                  <a:lnTo>
                    <a:pt x="0" y="0"/>
                  </a:lnTo>
                  <a:lnTo>
                    <a:pt x="0" y="180150"/>
                  </a:lnTo>
                  <a:lnTo>
                    <a:pt x="1283178" y="180150"/>
                  </a:lnTo>
                  <a:close/>
                </a:path>
              </a:pathLst>
            </a:custGeom>
          </p:spPr>
        </p:pic>
        <p:sp>
          <p:nvSpPr>
            <p:cNvPr id="43" name="任意多边形 34">
              <a:extLst>
                <a:ext uri="{FF2B5EF4-FFF2-40B4-BE49-F238E27FC236}">
                  <a16:creationId xmlns="" xmlns:a16="http://schemas.microsoft.com/office/drawing/2014/main" id="{7B899306-B646-4886-B577-AB6AC6B8E41E}"/>
                </a:ext>
              </a:extLst>
            </p:cNvPr>
            <p:cNvSpPr/>
            <p:nvPr/>
          </p:nvSpPr>
          <p:spPr>
            <a:xfrm>
              <a:off x="4669015" y="1115412"/>
              <a:ext cx="2853970" cy="3394286"/>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no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sp>
        <p:nvSpPr>
          <p:cNvPr id="59" name="文本框 58">
            <a:extLst>
              <a:ext uri="{FF2B5EF4-FFF2-40B4-BE49-F238E27FC236}">
                <a16:creationId xmlns="" xmlns:a16="http://schemas.microsoft.com/office/drawing/2014/main" id="{13EAC0DA-E4E5-4B53-B9A4-7B6CF63570A0}"/>
              </a:ext>
            </a:extLst>
          </p:cNvPr>
          <p:cNvSpPr txBox="1"/>
          <p:nvPr/>
        </p:nvSpPr>
        <p:spPr>
          <a:xfrm>
            <a:off x="2716917" y="2071275"/>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60" name="文本框 59">
            <a:extLst>
              <a:ext uri="{FF2B5EF4-FFF2-40B4-BE49-F238E27FC236}">
                <a16:creationId xmlns="" xmlns:a16="http://schemas.microsoft.com/office/drawing/2014/main" id="{E0B846EA-7842-4E0A-8A27-AE27AE0B2A56}"/>
              </a:ext>
            </a:extLst>
          </p:cNvPr>
          <p:cNvSpPr txBox="1"/>
          <p:nvPr/>
        </p:nvSpPr>
        <p:spPr>
          <a:xfrm>
            <a:off x="2716917" y="3972592"/>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61" name="文本框 60">
            <a:extLst>
              <a:ext uri="{FF2B5EF4-FFF2-40B4-BE49-F238E27FC236}">
                <a16:creationId xmlns="" xmlns:a16="http://schemas.microsoft.com/office/drawing/2014/main" id="{30175CF5-BCAA-4A6C-9D3A-97F9F48DD03C}"/>
              </a:ext>
            </a:extLst>
          </p:cNvPr>
          <p:cNvSpPr txBox="1"/>
          <p:nvPr/>
        </p:nvSpPr>
        <p:spPr>
          <a:xfrm>
            <a:off x="2716917" y="3021934"/>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62" name="Freeform 51">
            <a:extLst>
              <a:ext uri="{FF2B5EF4-FFF2-40B4-BE49-F238E27FC236}">
                <a16:creationId xmlns="" xmlns:a16="http://schemas.microsoft.com/office/drawing/2014/main" id="{C629A5BE-B19C-4B94-94D9-5505965B44C0}"/>
              </a:ext>
            </a:extLst>
          </p:cNvPr>
          <p:cNvSpPr>
            <a:spLocks noEditPoints="1"/>
          </p:cNvSpPr>
          <p:nvPr/>
        </p:nvSpPr>
        <p:spPr bwMode="auto">
          <a:xfrm>
            <a:off x="2270060" y="2091294"/>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3" name="Freeform 104">
            <a:extLst>
              <a:ext uri="{FF2B5EF4-FFF2-40B4-BE49-F238E27FC236}">
                <a16:creationId xmlns="" xmlns:a16="http://schemas.microsoft.com/office/drawing/2014/main" id="{97291B52-DB19-4B4C-8C50-284E21B2560F}"/>
              </a:ext>
            </a:extLst>
          </p:cNvPr>
          <p:cNvSpPr>
            <a:spLocks noEditPoints="1"/>
          </p:cNvSpPr>
          <p:nvPr/>
        </p:nvSpPr>
        <p:spPr bwMode="auto">
          <a:xfrm>
            <a:off x="2314139" y="3025851"/>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4" name="Freeform 283">
            <a:extLst>
              <a:ext uri="{FF2B5EF4-FFF2-40B4-BE49-F238E27FC236}">
                <a16:creationId xmlns="" xmlns:a16="http://schemas.microsoft.com/office/drawing/2014/main" id="{9332F4C8-842B-42A2-9E5E-A20E6B0BCC62}"/>
              </a:ext>
            </a:extLst>
          </p:cNvPr>
          <p:cNvSpPr>
            <a:spLocks noEditPoints="1"/>
          </p:cNvSpPr>
          <p:nvPr/>
        </p:nvSpPr>
        <p:spPr bwMode="auto">
          <a:xfrm>
            <a:off x="2343133" y="4029642"/>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65" name="组合 64">
            <a:extLst>
              <a:ext uri="{FF2B5EF4-FFF2-40B4-BE49-F238E27FC236}">
                <a16:creationId xmlns="" xmlns:a16="http://schemas.microsoft.com/office/drawing/2014/main" id="{00DB80D2-CD2A-4384-BA16-F38621B26E19}"/>
              </a:ext>
            </a:extLst>
          </p:cNvPr>
          <p:cNvGrpSpPr/>
          <p:nvPr/>
        </p:nvGrpSpPr>
        <p:grpSpPr>
          <a:xfrm>
            <a:off x="5651438" y="1692656"/>
            <a:ext cx="880246" cy="782355"/>
            <a:chOff x="5623293" y="1853265"/>
            <a:chExt cx="1069608" cy="950658"/>
          </a:xfrm>
        </p:grpSpPr>
        <p:sp>
          <p:nvSpPr>
            <p:cNvPr id="66" name="Freeform 5">
              <a:extLst>
                <a:ext uri="{FF2B5EF4-FFF2-40B4-BE49-F238E27FC236}">
                  <a16:creationId xmlns="" xmlns:a16="http://schemas.microsoft.com/office/drawing/2014/main" id="{B682164F-4373-4144-B83C-449D720B5859}"/>
                </a:ext>
              </a:extLst>
            </p:cNvPr>
            <p:cNvSpPr/>
            <p:nvPr/>
          </p:nvSpPr>
          <p:spPr bwMode="auto">
            <a:xfrm>
              <a:off x="5623293" y="1853265"/>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dirty="0">
                <a:solidFill>
                  <a:prstClr val="white"/>
                </a:solidFill>
                <a:cs typeface="+mn-ea"/>
                <a:sym typeface="+mn-lt"/>
              </a:endParaRPr>
            </a:p>
          </p:txBody>
        </p:sp>
        <p:sp>
          <p:nvSpPr>
            <p:cNvPr id="67" name="Freeform 51">
              <a:extLst>
                <a:ext uri="{FF2B5EF4-FFF2-40B4-BE49-F238E27FC236}">
                  <a16:creationId xmlns="" xmlns:a16="http://schemas.microsoft.com/office/drawing/2014/main" id="{64ECF259-DC64-422C-AA64-DA45BEDEFE0F}"/>
                </a:ext>
              </a:extLst>
            </p:cNvPr>
            <p:cNvSpPr>
              <a:spLocks noEditPoints="1"/>
            </p:cNvSpPr>
            <p:nvPr/>
          </p:nvSpPr>
          <p:spPr bwMode="auto">
            <a:xfrm>
              <a:off x="5983276" y="2205171"/>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68" name="组合 67">
            <a:extLst>
              <a:ext uri="{FF2B5EF4-FFF2-40B4-BE49-F238E27FC236}">
                <a16:creationId xmlns="" xmlns:a16="http://schemas.microsoft.com/office/drawing/2014/main" id="{6182C9FA-5973-4DBD-BA12-2F6788A6FF21}"/>
              </a:ext>
            </a:extLst>
          </p:cNvPr>
          <p:cNvGrpSpPr/>
          <p:nvPr/>
        </p:nvGrpSpPr>
        <p:grpSpPr>
          <a:xfrm>
            <a:off x="5651438" y="3182638"/>
            <a:ext cx="880246" cy="782355"/>
            <a:chOff x="5623293" y="3343247"/>
            <a:chExt cx="1069608" cy="950658"/>
          </a:xfrm>
        </p:grpSpPr>
        <p:sp>
          <p:nvSpPr>
            <p:cNvPr id="69" name="Freeform 5">
              <a:extLst>
                <a:ext uri="{FF2B5EF4-FFF2-40B4-BE49-F238E27FC236}">
                  <a16:creationId xmlns="" xmlns:a16="http://schemas.microsoft.com/office/drawing/2014/main" id="{8E9EFC1B-BFF1-4530-968D-C2A1765405C9}"/>
                </a:ext>
              </a:extLst>
            </p:cNvPr>
            <p:cNvSpPr/>
            <p:nvPr/>
          </p:nvSpPr>
          <p:spPr bwMode="auto">
            <a:xfrm>
              <a:off x="5623293" y="3343247"/>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2"/>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dirty="0">
                <a:solidFill>
                  <a:srgbClr val="96FFFF"/>
                </a:solidFill>
                <a:cs typeface="+mn-ea"/>
                <a:sym typeface="+mn-lt"/>
              </a:endParaRPr>
            </a:p>
          </p:txBody>
        </p:sp>
        <p:sp>
          <p:nvSpPr>
            <p:cNvPr id="70" name="Freeform 104">
              <a:extLst>
                <a:ext uri="{FF2B5EF4-FFF2-40B4-BE49-F238E27FC236}">
                  <a16:creationId xmlns="" xmlns:a16="http://schemas.microsoft.com/office/drawing/2014/main" id="{9FE9F809-9489-442A-A931-BB285A8AE94A}"/>
                </a:ext>
              </a:extLst>
            </p:cNvPr>
            <p:cNvSpPr>
              <a:spLocks noEditPoints="1"/>
            </p:cNvSpPr>
            <p:nvPr/>
          </p:nvSpPr>
          <p:spPr bwMode="auto">
            <a:xfrm>
              <a:off x="6027355" y="3660536"/>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71" name="组合 70">
            <a:extLst>
              <a:ext uri="{FF2B5EF4-FFF2-40B4-BE49-F238E27FC236}">
                <a16:creationId xmlns="" xmlns:a16="http://schemas.microsoft.com/office/drawing/2014/main" id="{F2243CD6-94C8-4DBC-B031-A040F3244F5B}"/>
              </a:ext>
            </a:extLst>
          </p:cNvPr>
          <p:cNvGrpSpPr/>
          <p:nvPr/>
        </p:nvGrpSpPr>
        <p:grpSpPr>
          <a:xfrm>
            <a:off x="5651438" y="4672620"/>
            <a:ext cx="880246" cy="782355"/>
            <a:chOff x="5623293" y="4833229"/>
            <a:chExt cx="1069608" cy="950658"/>
          </a:xfrm>
        </p:grpSpPr>
        <p:sp>
          <p:nvSpPr>
            <p:cNvPr id="72" name="Freeform 5">
              <a:extLst>
                <a:ext uri="{FF2B5EF4-FFF2-40B4-BE49-F238E27FC236}">
                  <a16:creationId xmlns="" xmlns:a16="http://schemas.microsoft.com/office/drawing/2014/main" id="{5AA9D7EE-4B11-42D4-AFE1-D102062C5225}"/>
                </a:ext>
              </a:extLst>
            </p:cNvPr>
            <p:cNvSpPr/>
            <p:nvPr/>
          </p:nvSpPr>
          <p:spPr bwMode="auto">
            <a:xfrm>
              <a:off x="5623293" y="4833229"/>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dirty="0">
                <a:solidFill>
                  <a:srgbClr val="4B78C4"/>
                </a:solidFill>
                <a:cs typeface="+mn-ea"/>
                <a:sym typeface="+mn-lt"/>
              </a:endParaRPr>
            </a:p>
          </p:txBody>
        </p:sp>
        <p:sp>
          <p:nvSpPr>
            <p:cNvPr id="73" name="Freeform 283">
              <a:extLst>
                <a:ext uri="{FF2B5EF4-FFF2-40B4-BE49-F238E27FC236}">
                  <a16:creationId xmlns="" xmlns:a16="http://schemas.microsoft.com/office/drawing/2014/main" id="{E68C8AF1-648A-40B2-AD1C-C5F7884AD2EB}"/>
                </a:ext>
              </a:extLst>
            </p:cNvPr>
            <p:cNvSpPr>
              <a:spLocks noEditPoints="1"/>
            </p:cNvSpPr>
            <p:nvPr/>
          </p:nvSpPr>
          <p:spPr bwMode="auto">
            <a:xfrm>
              <a:off x="6056349" y="5191767"/>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74" name="Text Placeholder 32">
            <a:extLst>
              <a:ext uri="{FF2B5EF4-FFF2-40B4-BE49-F238E27FC236}">
                <a16:creationId xmlns="" xmlns:a16="http://schemas.microsoft.com/office/drawing/2014/main" id="{AF0B0F3F-50DF-4DFA-91FF-3A7285A7038D}"/>
              </a:ext>
            </a:extLst>
          </p:cNvPr>
          <p:cNvSpPr txBox="1">
            <a:spLocks/>
          </p:cNvSpPr>
          <p:nvPr/>
        </p:nvSpPr>
        <p:spPr>
          <a:xfrm>
            <a:off x="6827937" y="1936516"/>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5" name="Text Placeholder 33">
            <a:extLst>
              <a:ext uri="{FF2B5EF4-FFF2-40B4-BE49-F238E27FC236}">
                <a16:creationId xmlns="" xmlns:a16="http://schemas.microsoft.com/office/drawing/2014/main" id="{FAC2ABA2-7015-462C-BC25-AA4A1BBED760}"/>
              </a:ext>
            </a:extLst>
          </p:cNvPr>
          <p:cNvSpPr txBox="1">
            <a:spLocks/>
          </p:cNvSpPr>
          <p:nvPr/>
        </p:nvSpPr>
        <p:spPr>
          <a:xfrm>
            <a:off x="6827936" y="1635767"/>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tx1">
                    <a:lumMod val="85000"/>
                    <a:lumOff val="15000"/>
                  </a:schemeClr>
                </a:solidFill>
                <a:latin typeface="+mn-lt"/>
                <a:cs typeface="+mn-ea"/>
                <a:sym typeface="+mn-lt"/>
              </a:rPr>
              <a:t>请替换文字内容</a:t>
            </a:r>
            <a:endParaRPr lang="en-AU" sz="1400" dirty="0">
              <a:solidFill>
                <a:schemeClr val="tx1">
                  <a:lumMod val="85000"/>
                  <a:lumOff val="15000"/>
                </a:schemeClr>
              </a:solidFill>
              <a:latin typeface="+mn-lt"/>
              <a:cs typeface="+mn-ea"/>
              <a:sym typeface="+mn-lt"/>
            </a:endParaRPr>
          </a:p>
        </p:txBody>
      </p:sp>
      <p:sp>
        <p:nvSpPr>
          <p:cNvPr id="76" name="Text Placeholder 32">
            <a:extLst>
              <a:ext uri="{FF2B5EF4-FFF2-40B4-BE49-F238E27FC236}">
                <a16:creationId xmlns="" xmlns:a16="http://schemas.microsoft.com/office/drawing/2014/main" id="{5B747421-910D-4D5E-A9A9-431F5EBB9DC4}"/>
              </a:ext>
            </a:extLst>
          </p:cNvPr>
          <p:cNvSpPr txBox="1">
            <a:spLocks/>
          </p:cNvSpPr>
          <p:nvPr/>
        </p:nvSpPr>
        <p:spPr>
          <a:xfrm>
            <a:off x="6827937" y="3435482"/>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7" name="Text Placeholder 33">
            <a:extLst>
              <a:ext uri="{FF2B5EF4-FFF2-40B4-BE49-F238E27FC236}">
                <a16:creationId xmlns="" xmlns:a16="http://schemas.microsoft.com/office/drawing/2014/main" id="{A1195B1E-10B7-4CA7-A62C-886EB873014F}"/>
              </a:ext>
            </a:extLst>
          </p:cNvPr>
          <p:cNvSpPr txBox="1">
            <a:spLocks/>
          </p:cNvSpPr>
          <p:nvPr/>
        </p:nvSpPr>
        <p:spPr>
          <a:xfrm>
            <a:off x="6827936" y="3134733"/>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tx1">
                    <a:lumMod val="85000"/>
                    <a:lumOff val="15000"/>
                  </a:schemeClr>
                </a:solidFill>
                <a:latin typeface="+mn-lt"/>
                <a:cs typeface="+mn-ea"/>
                <a:sym typeface="+mn-lt"/>
              </a:rPr>
              <a:t>请替换文字内容</a:t>
            </a:r>
            <a:endParaRPr lang="en-AU" sz="1400" dirty="0">
              <a:solidFill>
                <a:schemeClr val="tx1">
                  <a:lumMod val="85000"/>
                  <a:lumOff val="15000"/>
                </a:schemeClr>
              </a:solidFill>
              <a:latin typeface="+mn-lt"/>
              <a:cs typeface="+mn-ea"/>
              <a:sym typeface="+mn-lt"/>
            </a:endParaRPr>
          </a:p>
        </p:txBody>
      </p:sp>
      <p:sp>
        <p:nvSpPr>
          <p:cNvPr id="78" name="Text Placeholder 32">
            <a:extLst>
              <a:ext uri="{FF2B5EF4-FFF2-40B4-BE49-F238E27FC236}">
                <a16:creationId xmlns="" xmlns:a16="http://schemas.microsoft.com/office/drawing/2014/main" id="{763E50D1-E8AF-4AE5-8EE4-6837F9CEB063}"/>
              </a:ext>
            </a:extLst>
          </p:cNvPr>
          <p:cNvSpPr txBox="1">
            <a:spLocks/>
          </p:cNvSpPr>
          <p:nvPr/>
        </p:nvSpPr>
        <p:spPr>
          <a:xfrm>
            <a:off x="6827937" y="4934448"/>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9" name="Text Placeholder 33">
            <a:extLst>
              <a:ext uri="{FF2B5EF4-FFF2-40B4-BE49-F238E27FC236}">
                <a16:creationId xmlns="" xmlns:a16="http://schemas.microsoft.com/office/drawing/2014/main" id="{4491F89D-A833-402D-8254-1C8CA053280B}"/>
              </a:ext>
            </a:extLst>
          </p:cNvPr>
          <p:cNvSpPr txBox="1">
            <a:spLocks/>
          </p:cNvSpPr>
          <p:nvPr/>
        </p:nvSpPr>
        <p:spPr>
          <a:xfrm>
            <a:off x="6827936" y="4633699"/>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tx1">
                    <a:lumMod val="85000"/>
                    <a:lumOff val="15000"/>
                  </a:schemeClr>
                </a:solidFill>
                <a:latin typeface="+mn-lt"/>
                <a:cs typeface="+mn-ea"/>
                <a:sym typeface="+mn-lt"/>
              </a:rPr>
              <a:t>请替换文字内容</a:t>
            </a:r>
            <a:endParaRPr lang="en-AU" sz="1400" dirty="0">
              <a:solidFill>
                <a:schemeClr val="tx1">
                  <a:lumMod val="85000"/>
                  <a:lumOff val="15000"/>
                </a:schemeClr>
              </a:solidFill>
              <a:latin typeface="+mn-lt"/>
              <a:cs typeface="+mn-ea"/>
              <a:sym typeface="+mn-lt"/>
            </a:endParaRPr>
          </a:p>
        </p:txBody>
      </p:sp>
      <p:sp>
        <p:nvSpPr>
          <p:cNvPr id="81" name="TextBox 80"/>
          <p:cNvSpPr txBox="1"/>
          <p:nvPr/>
        </p:nvSpPr>
        <p:spPr>
          <a:xfrm>
            <a:off x="224046" y="65179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32469360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randombar(horizontal)">
                                      <p:cBhvr>
                                        <p:cTn id="15" dur="500"/>
                                        <p:tgtEl>
                                          <p:spTgt spid="6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randombar(horizontal)">
                                      <p:cBhvr>
                                        <p:cTn id="18" dur="500"/>
                                        <p:tgtEl>
                                          <p:spTgt spid="6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childTnLst>
                          </p:cTn>
                        </p:par>
                        <p:par>
                          <p:cTn id="31" fill="hold">
                            <p:stCondLst>
                              <p:cond delay="2500"/>
                            </p:stCondLst>
                            <p:childTnLst>
                              <p:par>
                                <p:cTn id="32" presetID="2" presetClass="entr" presetSubtype="6" decel="10000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1500" fill="hold"/>
                                        <p:tgtEl>
                                          <p:spTgt spid="65"/>
                                        </p:tgtEl>
                                        <p:attrNameLst>
                                          <p:attrName>ppt_x</p:attrName>
                                        </p:attrNameLst>
                                      </p:cBhvr>
                                      <p:tavLst>
                                        <p:tav tm="0">
                                          <p:val>
                                            <p:strVal val="1+#ppt_w/2"/>
                                          </p:val>
                                        </p:tav>
                                        <p:tav tm="100000">
                                          <p:val>
                                            <p:strVal val="#ppt_x"/>
                                          </p:val>
                                        </p:tav>
                                      </p:tavLst>
                                    </p:anim>
                                    <p:anim calcmode="lin" valueType="num">
                                      <p:cBhvr additive="base">
                                        <p:cTn id="35" dur="1500" fill="hold"/>
                                        <p:tgtEl>
                                          <p:spTgt spid="65"/>
                                        </p:tgtEl>
                                        <p:attrNameLst>
                                          <p:attrName>ppt_y</p:attrName>
                                        </p:attrNameLst>
                                      </p:cBhvr>
                                      <p:tavLst>
                                        <p:tav tm="0">
                                          <p:val>
                                            <p:strVal val="1+#ppt_h/2"/>
                                          </p:val>
                                        </p:tav>
                                        <p:tav tm="100000">
                                          <p:val>
                                            <p:strVal val="#ppt_y"/>
                                          </p:val>
                                        </p:tav>
                                      </p:tavLst>
                                    </p:anim>
                                  </p:childTnLst>
                                </p:cTn>
                              </p:par>
                              <p:par>
                                <p:cTn id="36" presetID="2" presetClass="entr" presetSubtype="6" decel="100000" fill="hold"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1500" fill="hold"/>
                                        <p:tgtEl>
                                          <p:spTgt spid="68"/>
                                        </p:tgtEl>
                                        <p:attrNameLst>
                                          <p:attrName>ppt_x</p:attrName>
                                        </p:attrNameLst>
                                      </p:cBhvr>
                                      <p:tavLst>
                                        <p:tav tm="0">
                                          <p:val>
                                            <p:strVal val="1+#ppt_w/2"/>
                                          </p:val>
                                        </p:tav>
                                        <p:tav tm="100000">
                                          <p:val>
                                            <p:strVal val="#ppt_x"/>
                                          </p:val>
                                        </p:tav>
                                      </p:tavLst>
                                    </p:anim>
                                    <p:anim calcmode="lin" valueType="num">
                                      <p:cBhvr additive="base">
                                        <p:cTn id="39" dur="1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6" decel="10000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1500" fill="hold"/>
                                        <p:tgtEl>
                                          <p:spTgt spid="71"/>
                                        </p:tgtEl>
                                        <p:attrNameLst>
                                          <p:attrName>ppt_x</p:attrName>
                                        </p:attrNameLst>
                                      </p:cBhvr>
                                      <p:tavLst>
                                        <p:tav tm="0">
                                          <p:val>
                                            <p:strVal val="1+#ppt_w/2"/>
                                          </p:val>
                                        </p:tav>
                                        <p:tav tm="100000">
                                          <p:val>
                                            <p:strVal val="#ppt_x"/>
                                          </p:val>
                                        </p:tav>
                                      </p:tavLst>
                                    </p:anim>
                                    <p:anim calcmode="lin" valueType="num">
                                      <p:cBhvr additive="base">
                                        <p:cTn id="43" dur="1500" fill="hold"/>
                                        <p:tgtEl>
                                          <p:spTgt spid="7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down)">
                                      <p:cBhvr>
                                        <p:cTn id="47" dur="500"/>
                                        <p:tgtEl>
                                          <p:spTgt spid="7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down)">
                                      <p:cBhvr>
                                        <p:cTn id="50" dur="500"/>
                                        <p:tgtEl>
                                          <p:spTgt spid="75"/>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down)">
                                      <p:cBhvr>
                                        <p:cTn id="54" dur="500"/>
                                        <p:tgtEl>
                                          <p:spTgt spid="7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500"/>
                                        <p:tgtEl>
                                          <p:spTgt spid="77"/>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down)">
                                      <p:cBhvr>
                                        <p:cTn id="61" dur="500"/>
                                        <p:tgtEl>
                                          <p:spTgt spid="7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down)">
                                      <p:cBhvr>
                                        <p:cTn id="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animBg="1"/>
      <p:bldP spid="63" grpId="0" animBg="1"/>
      <p:bldP spid="64" grpId="0" animBg="1"/>
      <p:bldP spid="74" grpId="0"/>
      <p:bldP spid="75" grpId="0"/>
      <p:bldP spid="76" grpId="0"/>
      <p:bldP spid="77" grpId="0"/>
      <p:bldP spid="78" grpId="0"/>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679;"/>
</p:tagLst>
</file>

<file path=ppt/tags/tag2.xml><?xml version="1.0" encoding="utf-8"?>
<p:tagLst xmlns:a="http://schemas.openxmlformats.org/drawingml/2006/main" xmlns:r="http://schemas.openxmlformats.org/officeDocument/2006/relationships" xmlns:p="http://schemas.openxmlformats.org/presentationml/2006/main">
  <p:tag name="ISLIDE.ICON" val="#393679;"/>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ISLIDE.ICON" val="#393679;"/>
</p:tagLst>
</file>

<file path=ppt/theme/theme1.xml><?xml version="1.0" encoding="utf-8"?>
<a:theme xmlns:a="http://schemas.openxmlformats.org/drawingml/2006/main" name="第一PPT，www.1ppt.com">
  <a:themeElements>
    <a:clrScheme name="自定义 1639">
      <a:dk1>
        <a:sysClr val="windowText" lastClr="000000"/>
      </a:dk1>
      <a:lt1>
        <a:sysClr val="window" lastClr="FFFFFF"/>
      </a:lt1>
      <a:dk2>
        <a:srgbClr val="44546A"/>
      </a:dk2>
      <a:lt2>
        <a:srgbClr val="E7E6E6"/>
      </a:lt2>
      <a:accent1>
        <a:srgbClr val="2071CA"/>
      </a:accent1>
      <a:accent2>
        <a:srgbClr val="DDBA61"/>
      </a:accent2>
      <a:accent3>
        <a:srgbClr val="A5A5A5"/>
      </a:accent3>
      <a:accent4>
        <a:srgbClr val="FFC000"/>
      </a:accent4>
      <a:accent5>
        <a:srgbClr val="5B9BD5"/>
      </a:accent5>
      <a:accent6>
        <a:srgbClr val="70AD47"/>
      </a:accent6>
      <a:hlink>
        <a:srgbClr val="0563C1"/>
      </a:hlink>
      <a:folHlink>
        <a:srgbClr val="954F72"/>
      </a:folHlink>
    </a:clrScheme>
    <a:fontScheme name="rsx3oimo">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2566</Words>
  <Application>Microsoft Office PowerPoint</Application>
  <PresentationFormat>宽屏</PresentationFormat>
  <Paragraphs>246</Paragraphs>
  <Slides>25</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等线</vt:lpstr>
      <vt:lpstr>方正正黑简体</vt:lpstr>
      <vt:lpstr>思源黑体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2022-03-19T03:22:00Z</dcterms:created>
  <dcterms:modified xsi:type="dcterms:W3CDTF">2023-01-24T02:53:27Z</dcterms:modified>
</cp:coreProperties>
</file>