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3975-FFCD-4D7D-8CAB-EB29BC4AB5F7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5370-C5F1-4497-861C-FFFA80FA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91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76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1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68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9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7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4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86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16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10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00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1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4776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92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1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7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7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4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6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9EA1-A4E3-475C-B010-4F6451EB52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8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D07C65-AC7F-4A20-B506-999258C7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04429A1-E41C-4319-A26E-1C3B73AD3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9186456-9A6D-4C58-9363-8615555F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9E0311D-2E8A-4AAE-ADF9-6BFE8E3E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862821F-9706-488C-ABC7-E4E3826F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63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6BFB6E-4B0D-4B4E-913D-BC8D39C0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46729FB-3656-4767-B131-B7F041D7E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7A9BDF8-BD65-4F32-A04C-F83062FC8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1F6E88-F9F8-4C67-999C-7D435A64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DADCC5E-A8F5-4681-AFFF-5142F7DD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FF4192C-C14D-47FC-B5D0-077ABFDE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9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60ECA96-0A09-4852-999F-7B16120C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D82E629-11BD-4D12-8FB3-C3DC4F0D8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9FB65D-0FFF-410B-9C9B-F57BFC49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16D816C-CB73-4291-89F9-E8F2C81D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0BA001-6341-4899-8E8F-E0F787D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3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4E3626D-77F5-4C97-AC83-F6D6C38FB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71ED03A-D77B-4A61-A5DF-077DDF819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818876-FF4B-4EBD-BB67-75134E9A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4A9BA1C-4657-4A77-A1AE-E0144D46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B224117-C90B-4EAA-80D4-296B6926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584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9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4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7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6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9E091C0-A1C6-4262-B18C-16FB2409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A9E1923-275F-4EAF-B856-76325C837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87ED81-1BE1-470B-A370-E5EBD6A9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C7240D7-0892-4E57-8CD6-2CD78395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1F4D05-211D-44EC-A820-DFF5555F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23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0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7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98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72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FEFF9A-1553-4383-9AA8-ECA4D83A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171B628-180B-48BE-A9C5-4BA19E7F1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943F32C-0656-4302-BCBD-DAADEE07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681DB59-BAFA-47EE-9F23-3C3EC92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73D1509-62E8-421A-A756-A0ED8B22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BEB0B1-33CB-473D-806B-5DC3FA82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567D8D-ABDC-4DDC-A054-92DC6890B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537E216-0FC7-444A-A1D9-44908D1C7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FDAA91-1E27-4EA0-A4D9-F3805C37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08E39ED-2BC4-430C-9C2F-96458898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BEC842-6590-4027-B5E9-1E4960FD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0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4FB714-D441-41F6-97E2-03625415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D3B2083-D597-4ACF-ABA0-F73FD434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346F41-1A02-4751-9831-EFB9497E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3F4934-A06C-4A54-8C66-1840BCD2A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08A0CD4-D093-437F-8344-8DA021A24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E93147B-E293-4975-BBE6-D4E0CEB8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CECC079-5959-4A42-88C6-E9E617D5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0BA9653-3393-4B91-8A32-C24B3BE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9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4FB714-D441-41F6-97E2-03625415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D3B2083-D597-4ACF-ABA0-F73FD434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346F41-1A02-4751-9831-EFB9497E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3F4934-A06C-4A54-8C66-1840BCD2A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08A0CD4-D093-437F-8344-8DA021A24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E93147B-E293-4975-BBE6-D4E0CEB8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CECC079-5959-4A42-88C6-E9E617D5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0BA9653-3393-4B91-8A32-C24B3BE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864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47D14D-F553-43C5-8C4F-796DB83F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DF2C4AC-BB9F-4E3E-A1CF-540E771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69364C5-6798-4627-BEB9-59F89C4F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284739FB-8701-45C5-A027-0639F73A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13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CFEB7EA-051A-4728-90AD-234C1E6E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AAF394B-5BAA-4871-AB2A-96A886E5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2754053-9F19-41E2-992D-94570A78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5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87EE97-296F-4050-8FEB-05519DE7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EAE03E-28F4-493F-8BE4-3043F5622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85190AF-D094-4019-A3EC-F8702ABD5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45057C3-3973-4C4C-9ED7-7F2ACB63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93BB7D3-2563-4A49-AFA0-55D40E1C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7C29920-5965-4E72-946F-E3623DFE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3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59DF3EC-FDE1-4901-B8AF-8C3D8986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506FEE9-9907-44BE-8820-91BF16DFD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8FDA425-4835-4133-B5D4-496D82A0D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9ECBA-3A90-4259-B4B5-8E38C5FB84AE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B2D1235-77EA-4C47-8274-B589DADFC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CDACBA2-66E9-459F-91C0-3BE5B4130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36EB-390C-4BC4-A4B2-6CFF63E4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72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9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8D23BE4-A943-49AD-85AE-DEE00835D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3BE1983-9AD0-4F67-A6A1-D6D8208A7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192" y="1021080"/>
            <a:ext cx="9419769" cy="56518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50BF49B7-FEA6-4B33-9DAA-E62921CC4F2A}"/>
              </a:ext>
            </a:extLst>
          </p:cNvPr>
          <p:cNvSpPr/>
          <p:nvPr/>
        </p:nvSpPr>
        <p:spPr>
          <a:xfrm>
            <a:off x="3217001" y="5896434"/>
            <a:ext cx="1866900" cy="485775"/>
          </a:xfrm>
          <a:prstGeom prst="roundRect">
            <a:avLst>
              <a:gd name="adj" fmla="val 50000"/>
            </a:avLst>
          </a:prstGeom>
          <a:solidFill>
            <a:srgbClr val="C2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AD3C0676-AB99-43A2-8A22-B49052FF2F8D}"/>
              </a:ext>
            </a:extLst>
          </p:cNvPr>
          <p:cNvSpPr/>
          <p:nvPr/>
        </p:nvSpPr>
        <p:spPr>
          <a:xfrm>
            <a:off x="7047750" y="5876349"/>
            <a:ext cx="1866900" cy="485775"/>
          </a:xfrm>
          <a:prstGeom prst="roundRect">
            <a:avLst>
              <a:gd name="adj" fmla="val 50000"/>
            </a:avLst>
          </a:prstGeom>
          <a:solidFill>
            <a:srgbClr val="C2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04DEBCB-0D73-419C-8B8A-2076086E4DC3}"/>
              </a:ext>
            </a:extLst>
          </p:cNvPr>
          <p:cNvSpPr txBox="1"/>
          <p:nvPr/>
        </p:nvSpPr>
        <p:spPr>
          <a:xfrm>
            <a:off x="3437238" y="5933827"/>
            <a:ext cx="142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cs typeface="+mn-ea"/>
                <a:sym typeface="+mn-lt"/>
              </a:rPr>
              <a:t>优品</a:t>
            </a:r>
            <a:r>
              <a:rPr lang="en-US" altLang="zh-CN" sz="2000" b="1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1C0A829-9667-48E8-B6C9-B346BE87BB24}"/>
              </a:ext>
            </a:extLst>
          </p:cNvPr>
          <p:cNvSpPr txBox="1"/>
          <p:nvPr/>
        </p:nvSpPr>
        <p:spPr>
          <a:xfrm>
            <a:off x="7276217" y="5926503"/>
            <a:ext cx="142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20XX.04</a:t>
            </a:r>
            <a:endParaRPr lang="zh-CN" altLang="en-US" sz="20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72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6CF33F2E-35FB-4974-AEE6-B8C882DAB291}"/>
              </a:ext>
            </a:extLst>
          </p:cNvPr>
          <p:cNvSpPr/>
          <p:nvPr/>
        </p:nvSpPr>
        <p:spPr>
          <a:xfrm>
            <a:off x="340518" y="341943"/>
            <a:ext cx="11510963" cy="326316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AFC8427-8F0A-4EFE-AE94-51FCCBAF0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84" y="769248"/>
            <a:ext cx="2835857" cy="28358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191D5A1-05FF-488A-A216-E44D1C26B28F}"/>
              </a:ext>
            </a:extLst>
          </p:cNvPr>
          <p:cNvSpPr txBox="1"/>
          <p:nvPr/>
        </p:nvSpPr>
        <p:spPr>
          <a:xfrm flipH="1">
            <a:off x="4305299" y="1723680"/>
            <a:ext cx="721042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24F2E4F-7860-4E1C-899B-34633818DB3E}"/>
              </a:ext>
            </a:extLst>
          </p:cNvPr>
          <p:cNvSpPr/>
          <p:nvPr/>
        </p:nvSpPr>
        <p:spPr>
          <a:xfrm>
            <a:off x="3986745" y="1024610"/>
            <a:ext cx="345362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solidFill>
                  <a:schemeClr val="tx1"/>
                </a:solidFill>
                <a:latin typeface="+mn-lt"/>
                <a:sym typeface="+mn-lt"/>
              </a:rPr>
              <a:t> 请添加本页标题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EBA682E-9931-4F11-9802-91E8876DE837}"/>
              </a:ext>
            </a:extLst>
          </p:cNvPr>
          <p:cNvGrpSpPr/>
          <p:nvPr/>
        </p:nvGrpSpPr>
        <p:grpSpPr>
          <a:xfrm>
            <a:off x="7522314" y="1107939"/>
            <a:ext cx="388198" cy="422801"/>
            <a:chOff x="6334125" y="3189605"/>
            <a:chExt cx="481330" cy="476250"/>
          </a:xfrm>
          <a:solidFill>
            <a:schemeClr val="tx1"/>
          </a:solidFill>
        </p:grpSpPr>
        <p:sp>
          <p:nvSpPr>
            <p:cNvPr id="10" name="Freeform 104">
              <a:extLst>
                <a:ext uri="{FF2B5EF4-FFF2-40B4-BE49-F238E27FC236}">
                  <a16:creationId xmlns="" xmlns:a16="http://schemas.microsoft.com/office/drawing/2014/main" id="{4AC73A8A-EE2E-44E6-9953-2F574D898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25" y="3189605"/>
              <a:ext cx="481330" cy="476250"/>
            </a:xfrm>
            <a:custGeom>
              <a:avLst/>
              <a:gdLst>
                <a:gd name="T0" fmla="*/ 128 w 128"/>
                <a:gd name="T1" fmla="*/ 47 h 127"/>
                <a:gd name="T2" fmla="*/ 43 w 128"/>
                <a:gd name="T3" fmla="*/ 47 h 127"/>
                <a:gd name="T4" fmla="*/ 128 w 128"/>
                <a:gd name="T5" fmla="*/ 28 h 127"/>
                <a:gd name="T6" fmla="*/ 123 w 128"/>
                <a:gd name="T7" fmla="*/ 9 h 127"/>
                <a:gd name="T8" fmla="*/ 112 w 128"/>
                <a:gd name="T9" fmla="*/ 2 h 127"/>
                <a:gd name="T10" fmla="*/ 8 w 128"/>
                <a:gd name="T11" fmla="*/ 26 h 127"/>
                <a:gd name="T12" fmla="*/ 0 w 128"/>
                <a:gd name="T13" fmla="*/ 35 h 127"/>
                <a:gd name="T14" fmla="*/ 0 w 128"/>
                <a:gd name="T15" fmla="*/ 35 h 127"/>
                <a:gd name="T16" fmla="*/ 0 w 128"/>
                <a:gd name="T17" fmla="*/ 117 h 127"/>
                <a:gd name="T18" fmla="*/ 10 w 128"/>
                <a:gd name="T19" fmla="*/ 127 h 127"/>
                <a:gd name="T20" fmla="*/ 118 w 128"/>
                <a:gd name="T21" fmla="*/ 127 h 127"/>
                <a:gd name="T22" fmla="*/ 128 w 128"/>
                <a:gd name="T23" fmla="*/ 117 h 127"/>
                <a:gd name="T24" fmla="*/ 128 w 128"/>
                <a:gd name="T25" fmla="*/ 47 h 127"/>
                <a:gd name="T26" fmla="*/ 101 w 128"/>
                <a:gd name="T27" fmla="*/ 12 h 127"/>
                <a:gd name="T28" fmla="*/ 117 w 128"/>
                <a:gd name="T29" fmla="*/ 23 h 127"/>
                <a:gd name="T30" fmla="*/ 104 w 128"/>
                <a:gd name="T31" fmla="*/ 26 h 127"/>
                <a:gd name="T32" fmla="*/ 88 w 128"/>
                <a:gd name="T33" fmla="*/ 15 h 127"/>
                <a:gd name="T34" fmla="*/ 101 w 128"/>
                <a:gd name="T35" fmla="*/ 12 h 127"/>
                <a:gd name="T36" fmla="*/ 74 w 128"/>
                <a:gd name="T37" fmla="*/ 18 h 127"/>
                <a:gd name="T38" fmla="*/ 91 w 128"/>
                <a:gd name="T39" fmla="*/ 29 h 127"/>
                <a:gd name="T40" fmla="*/ 78 w 128"/>
                <a:gd name="T41" fmla="*/ 32 h 127"/>
                <a:gd name="T42" fmla="*/ 61 w 128"/>
                <a:gd name="T43" fmla="*/ 21 h 127"/>
                <a:gd name="T44" fmla="*/ 74 w 128"/>
                <a:gd name="T45" fmla="*/ 18 h 127"/>
                <a:gd name="T46" fmla="*/ 49 w 128"/>
                <a:gd name="T47" fmla="*/ 24 h 127"/>
                <a:gd name="T48" fmla="*/ 66 w 128"/>
                <a:gd name="T49" fmla="*/ 35 h 127"/>
                <a:gd name="T50" fmla="*/ 53 w 128"/>
                <a:gd name="T51" fmla="*/ 38 h 127"/>
                <a:gd name="T52" fmla="*/ 36 w 128"/>
                <a:gd name="T53" fmla="*/ 27 h 127"/>
                <a:gd name="T54" fmla="*/ 49 w 128"/>
                <a:gd name="T55" fmla="*/ 24 h 127"/>
                <a:gd name="T56" fmla="*/ 23 w 128"/>
                <a:gd name="T57" fmla="*/ 30 h 127"/>
                <a:gd name="T58" fmla="*/ 39 w 128"/>
                <a:gd name="T59" fmla="*/ 41 h 127"/>
                <a:gd name="T60" fmla="*/ 26 w 128"/>
                <a:gd name="T61" fmla="*/ 44 h 127"/>
                <a:gd name="T62" fmla="*/ 10 w 128"/>
                <a:gd name="T63" fmla="*/ 33 h 127"/>
                <a:gd name="T64" fmla="*/ 23 w 128"/>
                <a:gd name="T65" fmla="*/ 30 h 127"/>
                <a:gd name="T66" fmla="*/ 118 w 128"/>
                <a:gd name="T67" fmla="*/ 117 h 127"/>
                <a:gd name="T68" fmla="*/ 10 w 128"/>
                <a:gd name="T69" fmla="*/ 117 h 127"/>
                <a:gd name="T70" fmla="*/ 10 w 128"/>
                <a:gd name="T71" fmla="*/ 57 h 127"/>
                <a:gd name="T72" fmla="*/ 118 w 128"/>
                <a:gd name="T73" fmla="*/ 57 h 127"/>
                <a:gd name="T74" fmla="*/ 118 w 128"/>
                <a:gd name="T75" fmla="*/ 1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7">
                  <a:moveTo>
                    <a:pt x="128" y="47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4"/>
                    <a:pt x="117" y="0"/>
                    <a:pt x="112" y="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7"/>
                    <a:pt x="0" y="3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7"/>
                    <a:pt x="10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24" y="127"/>
                    <a:pt x="128" y="122"/>
                    <a:pt x="128" y="117"/>
                  </a:cubicBezTo>
                  <a:lnTo>
                    <a:pt x="128" y="47"/>
                  </a:lnTo>
                  <a:close/>
                  <a:moveTo>
                    <a:pt x="101" y="12"/>
                  </a:moveTo>
                  <a:cubicBezTo>
                    <a:pt x="117" y="23"/>
                    <a:pt x="117" y="23"/>
                    <a:pt x="117" y="23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88" y="15"/>
                    <a:pt x="88" y="15"/>
                    <a:pt x="88" y="15"/>
                  </a:cubicBezTo>
                  <a:lnTo>
                    <a:pt x="101" y="12"/>
                  </a:lnTo>
                  <a:close/>
                  <a:moveTo>
                    <a:pt x="74" y="18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61" y="21"/>
                    <a:pt x="61" y="21"/>
                    <a:pt x="61" y="21"/>
                  </a:cubicBezTo>
                  <a:lnTo>
                    <a:pt x="74" y="18"/>
                  </a:lnTo>
                  <a:close/>
                  <a:moveTo>
                    <a:pt x="49" y="24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36" y="27"/>
                    <a:pt x="36" y="27"/>
                    <a:pt x="36" y="27"/>
                  </a:cubicBezTo>
                  <a:lnTo>
                    <a:pt x="49" y="24"/>
                  </a:lnTo>
                  <a:close/>
                  <a:moveTo>
                    <a:pt x="23" y="30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0" y="33"/>
                    <a:pt x="10" y="33"/>
                    <a:pt x="10" y="33"/>
                  </a:cubicBezTo>
                  <a:lnTo>
                    <a:pt x="23" y="30"/>
                  </a:lnTo>
                  <a:close/>
                  <a:moveTo>
                    <a:pt x="118" y="117"/>
                  </a:moveTo>
                  <a:cubicBezTo>
                    <a:pt x="10" y="117"/>
                    <a:pt x="10" y="117"/>
                    <a:pt x="10" y="11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8" y="57"/>
                    <a:pt x="118" y="57"/>
                    <a:pt x="118" y="57"/>
                  </a:cubicBezTo>
                  <a:lnTo>
                    <a:pt x="118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05">
              <a:extLst>
                <a:ext uri="{FF2B5EF4-FFF2-40B4-BE49-F238E27FC236}">
                  <a16:creationId xmlns="" xmlns:a16="http://schemas.microsoft.com/office/drawing/2014/main" id="{62292907-5CB0-4ADF-AF37-C33CBA9C434D}"/>
                </a:ext>
              </a:extLst>
            </p:cNvPr>
            <p:cNvSpPr/>
            <p:nvPr/>
          </p:nvSpPr>
          <p:spPr bwMode="auto">
            <a:xfrm>
              <a:off x="6537325" y="3459480"/>
              <a:ext cx="93980" cy="116205"/>
            </a:xfrm>
            <a:custGeom>
              <a:avLst/>
              <a:gdLst>
                <a:gd name="T0" fmla="*/ 0 w 59"/>
                <a:gd name="T1" fmla="*/ 0 h 73"/>
                <a:gd name="T2" fmla="*/ 0 w 59"/>
                <a:gd name="T3" fmla="*/ 73 h 73"/>
                <a:gd name="T4" fmla="*/ 59 w 59"/>
                <a:gd name="T5" fmla="*/ 35 h 73"/>
                <a:gd name="T6" fmla="*/ 0 w 59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3">
                  <a:moveTo>
                    <a:pt x="0" y="0"/>
                  </a:moveTo>
                  <a:lnTo>
                    <a:pt x="0" y="73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01D2F08-F852-40E8-8A55-EB4AF68D4167}"/>
              </a:ext>
            </a:extLst>
          </p:cNvPr>
          <p:cNvGrpSpPr/>
          <p:nvPr/>
        </p:nvGrpSpPr>
        <p:grpSpPr>
          <a:xfrm>
            <a:off x="909631" y="4064073"/>
            <a:ext cx="5191132" cy="1047755"/>
            <a:chOff x="1052506" y="4162425"/>
            <a:chExt cx="5191132" cy="1047755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6F4805C2-8A74-4C9E-B9E0-7027570AE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506" y="4162425"/>
              <a:ext cx="1047755" cy="104775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A49EB389-5867-4EF5-9811-888B51B657A5}"/>
                </a:ext>
              </a:extLst>
            </p:cNvPr>
            <p:cNvSpPr txBox="1"/>
            <p:nvPr/>
          </p:nvSpPr>
          <p:spPr>
            <a:xfrm flipH="1">
              <a:off x="2071688" y="4371101"/>
              <a:ext cx="4171950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世界地球日（</a:t>
              </a:r>
              <a:r>
                <a:rPr lang="en-US" altLang="zh-CN" sz="1400" dirty="0">
                  <a:cs typeface="+mn-ea"/>
                  <a:sym typeface="+mn-lt"/>
                </a:rPr>
                <a:t>Earth Day</a:t>
              </a:r>
              <a:r>
                <a:rPr lang="zh-CN" altLang="en-US" sz="1400" dirty="0">
                  <a:cs typeface="+mn-ea"/>
                  <a:sym typeface="+mn-lt"/>
                </a:rPr>
                <a:t>）即每年的</a:t>
              </a:r>
              <a:r>
                <a:rPr lang="en-US" altLang="zh-CN" sz="1400" dirty="0"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cs typeface="+mn-ea"/>
                  <a:sym typeface="+mn-lt"/>
                </a:rPr>
                <a:t>22</a:t>
              </a:r>
              <a:r>
                <a:rPr lang="zh-CN" altLang="en-US" sz="14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1CEB0D7-C378-439E-8956-3A471A540D85}"/>
              </a:ext>
            </a:extLst>
          </p:cNvPr>
          <p:cNvGrpSpPr/>
          <p:nvPr/>
        </p:nvGrpSpPr>
        <p:grpSpPr>
          <a:xfrm>
            <a:off x="909631" y="5226123"/>
            <a:ext cx="5191132" cy="1047755"/>
            <a:chOff x="1052506" y="5324475"/>
            <a:chExt cx="5191132" cy="1047755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7CA83BCD-4447-451A-834A-0CB072026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506" y="5324475"/>
              <a:ext cx="1047755" cy="104775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CEAA7C43-2B13-40DB-B321-04F31C8500A6}"/>
                </a:ext>
              </a:extLst>
            </p:cNvPr>
            <p:cNvSpPr txBox="1"/>
            <p:nvPr/>
          </p:nvSpPr>
          <p:spPr>
            <a:xfrm flipH="1">
              <a:off x="2071688" y="5533151"/>
              <a:ext cx="4171950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世界地球日（</a:t>
              </a:r>
              <a:r>
                <a:rPr lang="en-US" altLang="zh-CN" sz="1400" dirty="0">
                  <a:cs typeface="+mn-ea"/>
                  <a:sym typeface="+mn-lt"/>
                </a:rPr>
                <a:t>Earth Day</a:t>
              </a:r>
              <a:r>
                <a:rPr lang="zh-CN" altLang="en-US" sz="1400" dirty="0">
                  <a:cs typeface="+mn-ea"/>
                  <a:sym typeface="+mn-lt"/>
                </a:rPr>
                <a:t>）即每年的</a:t>
              </a:r>
              <a:r>
                <a:rPr lang="en-US" altLang="zh-CN" sz="1400" dirty="0"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cs typeface="+mn-ea"/>
                  <a:sym typeface="+mn-lt"/>
                </a:rPr>
                <a:t>22</a:t>
              </a:r>
              <a:r>
                <a:rPr lang="zh-CN" altLang="en-US" sz="14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7643F37F-E38E-47CA-BD51-4374917E138E}"/>
              </a:ext>
            </a:extLst>
          </p:cNvPr>
          <p:cNvGrpSpPr/>
          <p:nvPr/>
        </p:nvGrpSpPr>
        <p:grpSpPr>
          <a:xfrm>
            <a:off x="6181718" y="4032410"/>
            <a:ext cx="5191132" cy="1047755"/>
            <a:chOff x="1052506" y="4162425"/>
            <a:chExt cx="5191132" cy="1047755"/>
          </a:xfrm>
        </p:grpSpPr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AAF609ED-6D71-41A8-9A7F-D9FA94D62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506" y="4162425"/>
              <a:ext cx="1047755" cy="1047755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6F808F19-803C-4BBA-AEC7-81D66F8F6CD6}"/>
                </a:ext>
              </a:extLst>
            </p:cNvPr>
            <p:cNvSpPr txBox="1"/>
            <p:nvPr/>
          </p:nvSpPr>
          <p:spPr>
            <a:xfrm flipH="1">
              <a:off x="2071688" y="4371101"/>
              <a:ext cx="4171950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世界地球日（</a:t>
              </a:r>
              <a:r>
                <a:rPr lang="en-US" altLang="zh-CN" sz="1400" dirty="0">
                  <a:cs typeface="+mn-ea"/>
                  <a:sym typeface="+mn-lt"/>
                </a:rPr>
                <a:t>Earth Day</a:t>
              </a:r>
              <a:r>
                <a:rPr lang="zh-CN" altLang="en-US" sz="1400" dirty="0">
                  <a:cs typeface="+mn-ea"/>
                  <a:sym typeface="+mn-lt"/>
                </a:rPr>
                <a:t>）即每年的</a:t>
              </a:r>
              <a:r>
                <a:rPr lang="en-US" altLang="zh-CN" sz="1400" dirty="0"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cs typeface="+mn-ea"/>
                  <a:sym typeface="+mn-lt"/>
                </a:rPr>
                <a:t>22</a:t>
              </a:r>
              <a:r>
                <a:rPr lang="zh-CN" altLang="en-US" sz="14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B2F5F5C-4E7A-4734-A63C-1D42D97A5910}"/>
              </a:ext>
            </a:extLst>
          </p:cNvPr>
          <p:cNvGrpSpPr/>
          <p:nvPr/>
        </p:nvGrpSpPr>
        <p:grpSpPr>
          <a:xfrm>
            <a:off x="6181718" y="5194460"/>
            <a:ext cx="5191132" cy="1047755"/>
            <a:chOff x="1052506" y="5324475"/>
            <a:chExt cx="5191132" cy="1047755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8EF59491-4B16-4E58-9CE0-DB3BFB30C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506" y="5324475"/>
              <a:ext cx="1047755" cy="1047755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AAA89C88-F0DA-4212-821F-113DF4A0227C}"/>
                </a:ext>
              </a:extLst>
            </p:cNvPr>
            <p:cNvSpPr txBox="1"/>
            <p:nvPr/>
          </p:nvSpPr>
          <p:spPr>
            <a:xfrm flipH="1">
              <a:off x="2071688" y="5533151"/>
              <a:ext cx="4171950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世界地球日（</a:t>
              </a:r>
              <a:r>
                <a:rPr lang="en-US" altLang="zh-CN" sz="1400" dirty="0">
                  <a:cs typeface="+mn-ea"/>
                  <a:sym typeface="+mn-lt"/>
                </a:rPr>
                <a:t>Earth Day</a:t>
              </a:r>
              <a:r>
                <a:rPr lang="zh-CN" altLang="en-US" sz="1400" dirty="0">
                  <a:cs typeface="+mn-ea"/>
                  <a:sym typeface="+mn-lt"/>
                </a:rPr>
                <a:t>）即每年的</a:t>
              </a:r>
              <a:r>
                <a:rPr lang="en-US" altLang="zh-CN" sz="1400" dirty="0"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cs typeface="+mn-ea"/>
                  <a:sym typeface="+mn-lt"/>
                </a:rPr>
                <a:t>22</a:t>
              </a:r>
              <a:r>
                <a:rPr lang="zh-CN" altLang="en-US" sz="14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516" y="66014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761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03B78DA7-10DE-4801-981D-25545492E824}"/>
              </a:ext>
            </a:extLst>
          </p:cNvPr>
          <p:cNvSpPr/>
          <p:nvPr/>
        </p:nvSpPr>
        <p:spPr>
          <a:xfrm>
            <a:off x="376237" y="1670142"/>
            <a:ext cx="11439525" cy="374808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249022F-5265-4D9B-887E-84DC12B2C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330" y="-435429"/>
            <a:ext cx="4060607" cy="40606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D05AFBA-D301-41C5-ADC7-5E1B8B1F7E44}"/>
              </a:ext>
            </a:extLst>
          </p:cNvPr>
          <p:cNvSpPr txBox="1"/>
          <p:nvPr/>
        </p:nvSpPr>
        <p:spPr>
          <a:xfrm flipH="1">
            <a:off x="2141234" y="5734357"/>
            <a:ext cx="80913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日，是一个专为世界环境保护而设立的节日，旨在提高民众对于现有环境问题的意识，并动员民众参与到环保运动中，通过绿色低碳生活，改善地球的整体环境。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95485A4-4374-4F7B-99E3-0471B4DCB2EF}"/>
              </a:ext>
            </a:extLst>
          </p:cNvPr>
          <p:cNvSpPr txBox="1"/>
          <p:nvPr/>
        </p:nvSpPr>
        <p:spPr>
          <a:xfrm>
            <a:off x="5044481" y="3471105"/>
            <a:ext cx="18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03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DFB38FA-D9A3-4238-B4C1-703CD78B4395}"/>
              </a:ext>
            </a:extLst>
          </p:cNvPr>
          <p:cNvSpPr/>
          <p:nvPr/>
        </p:nvSpPr>
        <p:spPr>
          <a:xfrm>
            <a:off x="4181474" y="4302541"/>
            <a:ext cx="359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活动推广</a:t>
            </a:r>
          </a:p>
        </p:txBody>
      </p:sp>
    </p:spTree>
    <p:extLst>
      <p:ext uri="{BB962C8B-B14F-4D97-AF65-F5344CB8AC3E}">
        <p14:creationId xmlns:p14="http://schemas.microsoft.com/office/powerpoint/2010/main" val="191947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9" grpId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6A90C1DA-8EAA-4C67-9CC0-E02DFDAB1075}"/>
              </a:ext>
            </a:extLst>
          </p:cNvPr>
          <p:cNvSpPr/>
          <p:nvPr/>
        </p:nvSpPr>
        <p:spPr>
          <a:xfrm>
            <a:off x="0" y="2349010"/>
            <a:ext cx="11134725" cy="3308840"/>
          </a:xfrm>
          <a:custGeom>
            <a:avLst/>
            <a:gdLst>
              <a:gd name="connsiteX0" fmla="*/ 0 w 10658475"/>
              <a:gd name="connsiteY0" fmla="*/ 3308840 h 3308840"/>
              <a:gd name="connsiteX1" fmla="*/ 1685925 w 10658475"/>
              <a:gd name="connsiteY1" fmla="*/ 1203815 h 3308840"/>
              <a:gd name="connsiteX2" fmla="*/ 5086350 w 10658475"/>
              <a:gd name="connsiteY2" fmla="*/ 1851515 h 3308840"/>
              <a:gd name="connsiteX3" fmla="*/ 7886700 w 10658475"/>
              <a:gd name="connsiteY3" fmla="*/ 41765 h 3308840"/>
              <a:gd name="connsiteX4" fmla="*/ 10658475 w 10658475"/>
              <a:gd name="connsiteY4" fmla="*/ 756140 h 330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475" h="3308840">
                <a:moveTo>
                  <a:pt x="0" y="3308840"/>
                </a:moveTo>
                <a:cubicBezTo>
                  <a:pt x="419100" y="2377771"/>
                  <a:pt x="838200" y="1446702"/>
                  <a:pt x="1685925" y="1203815"/>
                </a:cubicBezTo>
                <a:cubicBezTo>
                  <a:pt x="2533650" y="960928"/>
                  <a:pt x="4052888" y="2045190"/>
                  <a:pt x="5086350" y="1851515"/>
                </a:cubicBezTo>
                <a:cubicBezTo>
                  <a:pt x="6119813" y="1657840"/>
                  <a:pt x="6958013" y="224327"/>
                  <a:pt x="7886700" y="41765"/>
                </a:cubicBezTo>
                <a:cubicBezTo>
                  <a:pt x="8815387" y="-140797"/>
                  <a:pt x="9736931" y="307671"/>
                  <a:pt x="10658475" y="7561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BFD6019-95CD-4CE1-BC8B-42B1AA42A3F5}"/>
              </a:ext>
            </a:extLst>
          </p:cNvPr>
          <p:cNvSpPr txBox="1"/>
          <p:nvPr/>
        </p:nvSpPr>
        <p:spPr>
          <a:xfrm flipH="1">
            <a:off x="1085672" y="4010788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FD0EF49-8BEB-44AA-B917-8B37923893EF}"/>
              </a:ext>
            </a:extLst>
          </p:cNvPr>
          <p:cNvSpPr txBox="1"/>
          <p:nvPr/>
        </p:nvSpPr>
        <p:spPr>
          <a:xfrm flipH="1">
            <a:off x="4219395" y="4639356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843F233-DEE9-4E1C-8C47-91C22D46F377}"/>
              </a:ext>
            </a:extLst>
          </p:cNvPr>
          <p:cNvSpPr txBox="1"/>
          <p:nvPr/>
        </p:nvSpPr>
        <p:spPr>
          <a:xfrm flipH="1">
            <a:off x="7177265" y="3060491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DF85AB1-2DB2-4997-B8D8-103479ECD9E8}"/>
              </a:ext>
            </a:extLst>
          </p:cNvPr>
          <p:cNvSpPr txBox="1"/>
          <p:nvPr/>
        </p:nvSpPr>
        <p:spPr>
          <a:xfrm flipH="1">
            <a:off x="10163441" y="3432665"/>
            <a:ext cx="162913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0F60703-0A19-4625-9681-9ABA6E883165}"/>
              </a:ext>
            </a:extLst>
          </p:cNvPr>
          <p:cNvSpPr txBox="1"/>
          <p:nvPr/>
        </p:nvSpPr>
        <p:spPr>
          <a:xfrm flipH="1">
            <a:off x="4152129" y="3360024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关键词二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5BDC9C0-4B84-43DC-9E6F-92DDB75671A9}"/>
              </a:ext>
            </a:extLst>
          </p:cNvPr>
          <p:cNvSpPr txBox="1"/>
          <p:nvPr/>
        </p:nvSpPr>
        <p:spPr>
          <a:xfrm flipH="1">
            <a:off x="1473589" y="2818605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关键词一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F3694CA4-5DC3-4CBE-B548-9F3C1F91036E}"/>
              </a:ext>
            </a:extLst>
          </p:cNvPr>
          <p:cNvSpPr txBox="1"/>
          <p:nvPr/>
        </p:nvSpPr>
        <p:spPr>
          <a:xfrm flipH="1">
            <a:off x="7295023" y="1692451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关键词三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4BE25AC-CB2C-4B34-963F-4B56E08F8099}"/>
              </a:ext>
            </a:extLst>
          </p:cNvPr>
          <p:cNvSpPr txBox="1"/>
          <p:nvPr/>
        </p:nvSpPr>
        <p:spPr>
          <a:xfrm flipH="1">
            <a:off x="10437918" y="2092561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关键词四</a:t>
            </a:r>
            <a:endParaRPr lang="en-US" altLang="zh-CN" sz="2000" b="1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0F62C18A-2684-4D1E-AA16-2DDC87A03012}"/>
              </a:ext>
            </a:extLst>
          </p:cNvPr>
          <p:cNvGrpSpPr/>
          <p:nvPr/>
        </p:nvGrpSpPr>
        <p:grpSpPr>
          <a:xfrm>
            <a:off x="0" y="6662885"/>
            <a:ext cx="12192000" cy="195115"/>
            <a:chOff x="0" y="6705600"/>
            <a:chExt cx="11525250" cy="185589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AD89DC9B-8377-433C-A1A2-87032515FBB6}"/>
                </a:ext>
              </a:extLst>
            </p:cNvPr>
            <p:cNvSpPr/>
            <p:nvPr/>
          </p:nvSpPr>
          <p:spPr>
            <a:xfrm>
              <a:off x="0" y="6705600"/>
              <a:ext cx="5762625" cy="1855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4AB04F1A-5DE0-484A-B0DA-3C9413C6584F}"/>
                </a:ext>
              </a:extLst>
            </p:cNvPr>
            <p:cNvSpPr/>
            <p:nvPr/>
          </p:nvSpPr>
          <p:spPr>
            <a:xfrm>
              <a:off x="5762625" y="6705600"/>
              <a:ext cx="5762625" cy="1855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C9B37825-8463-45AA-A425-277C569B8990}"/>
              </a:ext>
            </a:extLst>
          </p:cNvPr>
          <p:cNvGrpSpPr/>
          <p:nvPr/>
        </p:nvGrpSpPr>
        <p:grpSpPr>
          <a:xfrm>
            <a:off x="185841" y="592647"/>
            <a:ext cx="4544082" cy="1111549"/>
            <a:chOff x="76213" y="747537"/>
            <a:chExt cx="3892629" cy="1111549"/>
          </a:xfrm>
        </p:grpSpPr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575E39BA-C469-4668-9FD1-620E167BA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FE022C9D-FD64-43EA-9F04-61CFC1F180F1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ACEF5D67-1B75-42DC-B2B1-6CDCAE3D22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574" y="3036201"/>
            <a:ext cx="1047755" cy="10477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E0728CE-FAFB-4CC6-B6EF-00699414C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058" y="3767107"/>
            <a:ext cx="1047755" cy="10477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FAA53B3B-DBE5-4B44-AE5C-718AAA26B4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445" y="2034096"/>
            <a:ext cx="1047755" cy="10477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9392EEE-B630-4BE9-84E8-1773CACAFE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14" y="2484010"/>
            <a:ext cx="1047755" cy="10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35933BC-73C8-4DBA-89CA-FF5050585F22}"/>
              </a:ext>
            </a:extLst>
          </p:cNvPr>
          <p:cNvGrpSpPr/>
          <p:nvPr/>
        </p:nvGrpSpPr>
        <p:grpSpPr>
          <a:xfrm>
            <a:off x="704566" y="1838325"/>
            <a:ext cx="10782867" cy="4459170"/>
            <a:chOff x="209228" y="1311508"/>
            <a:chExt cx="12087549" cy="4898791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56C281C4-6492-4FF0-B30D-AE9A7C43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28" y="1311508"/>
              <a:ext cx="3267397" cy="489879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A08A8B62-CB18-4E2F-AF77-7ACADF316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1957" y="3832501"/>
              <a:ext cx="4274820" cy="237779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727628AE-54BA-4D10-925F-1BCB91E0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1881" y="1311508"/>
              <a:ext cx="4274820" cy="2377797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EDE30F2-9CCF-49F6-B2E8-48FA1E3CA2EC}"/>
              </a:ext>
            </a:extLst>
          </p:cNvPr>
          <p:cNvSpPr/>
          <p:nvPr/>
        </p:nvSpPr>
        <p:spPr>
          <a:xfrm>
            <a:off x="7674020" y="1838325"/>
            <a:ext cx="3813413" cy="2164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E3E091B-4689-4946-85A7-313B29691A21}"/>
              </a:ext>
            </a:extLst>
          </p:cNvPr>
          <p:cNvSpPr/>
          <p:nvPr/>
        </p:nvSpPr>
        <p:spPr>
          <a:xfrm>
            <a:off x="3739950" y="4133082"/>
            <a:ext cx="3813413" cy="2164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EFD31831-87C2-4D94-B6C5-D012C136ECEB}"/>
              </a:ext>
            </a:extLst>
          </p:cNvPr>
          <p:cNvGrpSpPr/>
          <p:nvPr/>
        </p:nvGrpSpPr>
        <p:grpSpPr>
          <a:xfrm>
            <a:off x="0" y="242038"/>
            <a:ext cx="3553067" cy="1219200"/>
            <a:chOff x="-1" y="542925"/>
            <a:chExt cx="3553067" cy="1219200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5C036465-411A-43D7-B67B-AFF4D9D8B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542925"/>
              <a:ext cx="657225" cy="12192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236135B-C061-43CD-B838-2DA7EE13DD7E}"/>
                </a:ext>
              </a:extLst>
            </p:cNvPr>
            <p:cNvSpPr/>
            <p:nvPr/>
          </p:nvSpPr>
          <p:spPr>
            <a:xfrm>
              <a:off x="446742" y="989726"/>
              <a:ext cx="3106324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8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1F360ED-0EA5-4D23-AFF8-53D1E1F2E89C}"/>
              </a:ext>
            </a:extLst>
          </p:cNvPr>
          <p:cNvSpPr txBox="1"/>
          <p:nvPr/>
        </p:nvSpPr>
        <p:spPr>
          <a:xfrm flipH="1">
            <a:off x="3986250" y="4537826"/>
            <a:ext cx="1957387" cy="13747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日，是一个专为世界环境保护而设立的节日的意识。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EB232D1-2334-4503-8EE0-4D92B22025DA}"/>
              </a:ext>
            </a:extLst>
          </p:cNvPr>
          <p:cNvSpPr txBox="1"/>
          <p:nvPr/>
        </p:nvSpPr>
        <p:spPr>
          <a:xfrm flipH="1">
            <a:off x="9396773" y="2322917"/>
            <a:ext cx="1957387" cy="13747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Earth Day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）即每年的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日，是一个专为世界环境保护而设立的节日的意识。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D7207E14-2E09-4914-B50A-637D553F9D23}"/>
              </a:ext>
            </a:extLst>
          </p:cNvPr>
          <p:cNvCxnSpPr/>
          <p:nvPr/>
        </p:nvCxnSpPr>
        <p:spPr>
          <a:xfrm>
            <a:off x="5857913" y="4540199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E1D45F2B-B769-4413-868E-43F8FFC930EA}"/>
              </a:ext>
            </a:extLst>
          </p:cNvPr>
          <p:cNvCxnSpPr/>
          <p:nvPr/>
        </p:nvCxnSpPr>
        <p:spPr>
          <a:xfrm>
            <a:off x="9286913" y="2325290"/>
            <a:ext cx="0" cy="1352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2FAED4A-D9C2-445E-ABF1-C648B989FC04}"/>
              </a:ext>
            </a:extLst>
          </p:cNvPr>
          <p:cNvSpPr txBox="1"/>
          <p:nvPr/>
        </p:nvSpPr>
        <p:spPr>
          <a:xfrm flipH="1">
            <a:off x="6093904" y="5323694"/>
            <a:ext cx="12499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关键词一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3B21012-B6BD-423F-B49E-0A23FC0BF021}"/>
              </a:ext>
            </a:extLst>
          </p:cNvPr>
          <p:cNvSpPr txBox="1"/>
          <p:nvPr/>
        </p:nvSpPr>
        <p:spPr>
          <a:xfrm flipH="1">
            <a:off x="7905917" y="2368523"/>
            <a:ext cx="1271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关键词二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F137F934-3EF0-4C20-A359-97A4D2CCA369}"/>
              </a:ext>
            </a:extLst>
          </p:cNvPr>
          <p:cNvGrpSpPr/>
          <p:nvPr/>
        </p:nvGrpSpPr>
        <p:grpSpPr>
          <a:xfrm>
            <a:off x="6372264" y="4762883"/>
            <a:ext cx="590550" cy="387232"/>
            <a:chOff x="8763000" y="463550"/>
            <a:chExt cx="644525" cy="474663"/>
          </a:xfrm>
          <a:solidFill>
            <a:schemeClr val="tx1"/>
          </a:solidFill>
        </p:grpSpPr>
        <p:sp>
          <p:nvSpPr>
            <p:cNvPr id="25" name="Freeform 13">
              <a:extLst>
                <a:ext uri="{FF2B5EF4-FFF2-40B4-BE49-F238E27FC236}">
                  <a16:creationId xmlns="" xmlns:a16="http://schemas.microsoft.com/office/drawing/2014/main" id="{96F78413-8366-468F-873B-7C03E4B47D3C}"/>
                </a:ext>
              </a:extLst>
            </p:cNvPr>
            <p:cNvSpPr/>
            <p:nvPr/>
          </p:nvSpPr>
          <p:spPr bwMode="auto">
            <a:xfrm>
              <a:off x="8763000" y="463550"/>
              <a:ext cx="644525" cy="279400"/>
            </a:xfrm>
            <a:custGeom>
              <a:avLst/>
              <a:gdLst>
                <a:gd name="T0" fmla="*/ 74 w 172"/>
                <a:gd name="T1" fmla="*/ 74 h 74"/>
                <a:gd name="T2" fmla="*/ 78 w 172"/>
                <a:gd name="T3" fmla="*/ 69 h 74"/>
                <a:gd name="T4" fmla="*/ 75 w 172"/>
                <a:gd name="T5" fmla="*/ 64 h 74"/>
                <a:gd name="T6" fmla="*/ 72 w 172"/>
                <a:gd name="T7" fmla="*/ 64 h 74"/>
                <a:gd name="T8" fmla="*/ 12 w 172"/>
                <a:gd name="T9" fmla="*/ 11 h 74"/>
                <a:gd name="T10" fmla="*/ 49 w 172"/>
                <a:gd name="T11" fmla="*/ 16 h 74"/>
                <a:gd name="T12" fmla="*/ 79 w 172"/>
                <a:gd name="T13" fmla="*/ 48 h 74"/>
                <a:gd name="T14" fmla="*/ 80 w 172"/>
                <a:gd name="T15" fmla="*/ 51 h 74"/>
                <a:gd name="T16" fmla="*/ 81 w 172"/>
                <a:gd name="T17" fmla="*/ 53 h 74"/>
                <a:gd name="T18" fmla="*/ 86 w 172"/>
                <a:gd name="T19" fmla="*/ 56 h 74"/>
                <a:gd name="T20" fmla="*/ 90 w 172"/>
                <a:gd name="T21" fmla="*/ 53 h 74"/>
                <a:gd name="T22" fmla="*/ 91 w 172"/>
                <a:gd name="T23" fmla="*/ 51 h 74"/>
                <a:gd name="T24" fmla="*/ 92 w 172"/>
                <a:gd name="T25" fmla="*/ 46 h 74"/>
                <a:gd name="T26" fmla="*/ 122 w 172"/>
                <a:gd name="T27" fmla="*/ 16 h 74"/>
                <a:gd name="T28" fmla="*/ 159 w 172"/>
                <a:gd name="T29" fmla="*/ 11 h 74"/>
                <a:gd name="T30" fmla="*/ 100 w 172"/>
                <a:gd name="T31" fmla="*/ 64 h 74"/>
                <a:gd name="T32" fmla="*/ 96 w 172"/>
                <a:gd name="T33" fmla="*/ 64 h 74"/>
                <a:gd name="T34" fmla="*/ 93 w 172"/>
                <a:gd name="T35" fmla="*/ 69 h 74"/>
                <a:gd name="T36" fmla="*/ 97 w 172"/>
                <a:gd name="T37" fmla="*/ 74 h 74"/>
                <a:gd name="T38" fmla="*/ 100 w 172"/>
                <a:gd name="T39" fmla="*/ 74 h 74"/>
                <a:gd name="T40" fmla="*/ 169 w 172"/>
                <a:gd name="T41" fmla="*/ 13 h 74"/>
                <a:gd name="T42" fmla="*/ 170 w 172"/>
                <a:gd name="T43" fmla="*/ 5 h 74"/>
                <a:gd name="T44" fmla="*/ 161 w 172"/>
                <a:gd name="T45" fmla="*/ 2 h 74"/>
                <a:gd name="T46" fmla="*/ 118 w 172"/>
                <a:gd name="T47" fmla="*/ 7 h 74"/>
                <a:gd name="T48" fmla="*/ 85 w 172"/>
                <a:gd name="T49" fmla="*/ 35 h 74"/>
                <a:gd name="T50" fmla="*/ 53 w 172"/>
                <a:gd name="T51" fmla="*/ 7 h 74"/>
                <a:gd name="T52" fmla="*/ 8 w 172"/>
                <a:gd name="T53" fmla="*/ 2 h 74"/>
                <a:gd name="T54" fmla="*/ 1 w 172"/>
                <a:gd name="T55" fmla="*/ 5 h 74"/>
                <a:gd name="T56" fmla="*/ 1 w 172"/>
                <a:gd name="T57" fmla="*/ 11 h 74"/>
                <a:gd name="T58" fmla="*/ 70 w 172"/>
                <a:gd name="T59" fmla="*/ 74 h 74"/>
                <a:gd name="T60" fmla="*/ 74 w 172"/>
                <a:gd name="T6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74">
                  <a:moveTo>
                    <a:pt x="74" y="74"/>
                  </a:moveTo>
                  <a:cubicBezTo>
                    <a:pt x="76" y="74"/>
                    <a:pt x="78" y="72"/>
                    <a:pt x="78" y="69"/>
                  </a:cubicBezTo>
                  <a:cubicBezTo>
                    <a:pt x="78" y="67"/>
                    <a:pt x="77" y="65"/>
                    <a:pt x="75" y="64"/>
                  </a:cubicBezTo>
                  <a:cubicBezTo>
                    <a:pt x="74" y="64"/>
                    <a:pt x="73" y="64"/>
                    <a:pt x="72" y="64"/>
                  </a:cubicBezTo>
                  <a:cubicBezTo>
                    <a:pt x="55" y="62"/>
                    <a:pt x="27" y="58"/>
                    <a:pt x="12" y="11"/>
                  </a:cubicBezTo>
                  <a:cubicBezTo>
                    <a:pt x="22" y="10"/>
                    <a:pt x="36" y="11"/>
                    <a:pt x="49" y="16"/>
                  </a:cubicBezTo>
                  <a:cubicBezTo>
                    <a:pt x="63" y="22"/>
                    <a:pt x="75" y="32"/>
                    <a:pt x="79" y="48"/>
                  </a:cubicBezTo>
                  <a:cubicBezTo>
                    <a:pt x="80" y="49"/>
                    <a:pt x="80" y="50"/>
                    <a:pt x="80" y="51"/>
                  </a:cubicBezTo>
                  <a:cubicBezTo>
                    <a:pt x="81" y="52"/>
                    <a:pt x="81" y="52"/>
                    <a:pt x="81" y="53"/>
                  </a:cubicBezTo>
                  <a:cubicBezTo>
                    <a:pt x="82" y="55"/>
                    <a:pt x="84" y="56"/>
                    <a:pt x="86" y="56"/>
                  </a:cubicBezTo>
                  <a:cubicBezTo>
                    <a:pt x="88" y="56"/>
                    <a:pt x="90" y="54"/>
                    <a:pt x="90" y="53"/>
                  </a:cubicBezTo>
                  <a:cubicBezTo>
                    <a:pt x="90" y="52"/>
                    <a:pt x="90" y="51"/>
                    <a:pt x="91" y="51"/>
                  </a:cubicBezTo>
                  <a:cubicBezTo>
                    <a:pt x="91" y="49"/>
                    <a:pt x="91" y="48"/>
                    <a:pt x="92" y="46"/>
                  </a:cubicBezTo>
                  <a:cubicBezTo>
                    <a:pt x="97" y="31"/>
                    <a:pt x="109" y="22"/>
                    <a:pt x="122" y="16"/>
                  </a:cubicBezTo>
                  <a:cubicBezTo>
                    <a:pt x="135" y="11"/>
                    <a:pt x="149" y="10"/>
                    <a:pt x="159" y="11"/>
                  </a:cubicBezTo>
                  <a:cubicBezTo>
                    <a:pt x="144" y="57"/>
                    <a:pt x="117" y="62"/>
                    <a:pt x="100" y="64"/>
                  </a:cubicBezTo>
                  <a:cubicBezTo>
                    <a:pt x="99" y="64"/>
                    <a:pt x="97" y="64"/>
                    <a:pt x="96" y="64"/>
                  </a:cubicBezTo>
                  <a:cubicBezTo>
                    <a:pt x="94" y="65"/>
                    <a:pt x="93" y="67"/>
                    <a:pt x="93" y="69"/>
                  </a:cubicBezTo>
                  <a:cubicBezTo>
                    <a:pt x="93" y="72"/>
                    <a:pt x="95" y="74"/>
                    <a:pt x="97" y="74"/>
                  </a:cubicBezTo>
                  <a:cubicBezTo>
                    <a:pt x="98" y="74"/>
                    <a:pt x="99" y="74"/>
                    <a:pt x="100" y="74"/>
                  </a:cubicBezTo>
                  <a:cubicBezTo>
                    <a:pt x="120" y="71"/>
                    <a:pt x="151" y="67"/>
                    <a:pt x="169" y="13"/>
                  </a:cubicBezTo>
                  <a:cubicBezTo>
                    <a:pt x="170" y="11"/>
                    <a:pt x="172" y="7"/>
                    <a:pt x="170" y="5"/>
                  </a:cubicBezTo>
                  <a:cubicBezTo>
                    <a:pt x="168" y="2"/>
                    <a:pt x="163" y="2"/>
                    <a:pt x="161" y="2"/>
                  </a:cubicBezTo>
                  <a:cubicBezTo>
                    <a:pt x="149" y="0"/>
                    <a:pt x="133" y="1"/>
                    <a:pt x="118" y="7"/>
                  </a:cubicBezTo>
                  <a:cubicBezTo>
                    <a:pt x="105" y="12"/>
                    <a:pt x="92" y="21"/>
                    <a:pt x="85" y="35"/>
                  </a:cubicBezTo>
                  <a:cubicBezTo>
                    <a:pt x="78" y="21"/>
                    <a:pt x="66" y="12"/>
                    <a:pt x="53" y="7"/>
                  </a:cubicBezTo>
                  <a:cubicBezTo>
                    <a:pt x="37" y="1"/>
                    <a:pt x="19" y="0"/>
                    <a:pt x="8" y="2"/>
                  </a:cubicBezTo>
                  <a:cubicBezTo>
                    <a:pt x="5" y="2"/>
                    <a:pt x="2" y="3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19" y="66"/>
                    <a:pt x="50" y="71"/>
                    <a:pt x="70" y="74"/>
                  </a:cubicBezTo>
                  <a:cubicBezTo>
                    <a:pt x="71" y="74"/>
                    <a:pt x="73" y="74"/>
                    <a:pt x="74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958EF480-608F-4ECA-9D7F-E24987500AE2}"/>
                </a:ext>
              </a:extLst>
            </p:cNvPr>
            <p:cNvSpPr/>
            <p:nvPr/>
          </p:nvSpPr>
          <p:spPr bwMode="auto">
            <a:xfrm>
              <a:off x="9063038" y="742950"/>
              <a:ext cx="36513" cy="195263"/>
            </a:xfrm>
            <a:custGeom>
              <a:avLst/>
              <a:gdLst>
                <a:gd name="T0" fmla="*/ 0 w 10"/>
                <a:gd name="T1" fmla="*/ 47 h 52"/>
                <a:gd name="T2" fmla="*/ 5 w 10"/>
                <a:gd name="T3" fmla="*/ 52 h 52"/>
                <a:gd name="T4" fmla="*/ 10 w 10"/>
                <a:gd name="T5" fmla="*/ 47 h 52"/>
                <a:gd name="T6" fmla="*/ 10 w 10"/>
                <a:gd name="T7" fmla="*/ 5 h 52"/>
                <a:gd name="T8" fmla="*/ 5 w 10"/>
                <a:gd name="T9" fmla="*/ 0 h 52"/>
                <a:gd name="T10" fmla="*/ 0 w 10"/>
                <a:gd name="T11" fmla="*/ 5 h 52"/>
                <a:gd name="T12" fmla="*/ 0 w 10"/>
                <a:gd name="T13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2">
                  <a:moveTo>
                    <a:pt x="0" y="47"/>
                  </a:moveTo>
                  <a:cubicBezTo>
                    <a:pt x="0" y="49"/>
                    <a:pt x="3" y="52"/>
                    <a:pt x="5" y="52"/>
                  </a:cubicBezTo>
                  <a:cubicBezTo>
                    <a:pt x="8" y="52"/>
                    <a:pt x="10" y="49"/>
                    <a:pt x="10" y="4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08B0D745-FCFC-467F-AFDC-642752EDB0C8}"/>
              </a:ext>
            </a:extLst>
          </p:cNvPr>
          <p:cNvGrpSpPr/>
          <p:nvPr/>
        </p:nvGrpSpPr>
        <p:grpSpPr>
          <a:xfrm>
            <a:off x="8220744" y="3065804"/>
            <a:ext cx="654050" cy="519112"/>
            <a:chOff x="10875963" y="4862513"/>
            <a:chExt cx="654050" cy="519112"/>
          </a:xfrm>
        </p:grpSpPr>
        <p:sp>
          <p:nvSpPr>
            <p:cNvPr id="28" name="Freeform 52">
              <a:extLst>
                <a:ext uri="{FF2B5EF4-FFF2-40B4-BE49-F238E27FC236}">
                  <a16:creationId xmlns="" xmlns:a16="http://schemas.microsoft.com/office/drawing/2014/main" id="{01B9FFC9-12FA-4DDD-8815-1EFA1DCF1429}"/>
                </a:ext>
              </a:extLst>
            </p:cNvPr>
            <p:cNvSpPr/>
            <p:nvPr/>
          </p:nvSpPr>
          <p:spPr bwMode="auto">
            <a:xfrm>
              <a:off x="11177588" y="4862513"/>
              <a:ext cx="352425" cy="349250"/>
            </a:xfrm>
            <a:custGeom>
              <a:avLst/>
              <a:gdLst>
                <a:gd name="T0" fmla="*/ 16 w 94"/>
                <a:gd name="T1" fmla="*/ 83 h 93"/>
                <a:gd name="T2" fmla="*/ 23 w 94"/>
                <a:gd name="T3" fmla="*/ 83 h 93"/>
                <a:gd name="T4" fmla="*/ 23 w 94"/>
                <a:gd name="T5" fmla="*/ 76 h 93"/>
                <a:gd name="T6" fmla="*/ 10 w 94"/>
                <a:gd name="T7" fmla="*/ 47 h 93"/>
                <a:gd name="T8" fmla="*/ 19 w 94"/>
                <a:gd name="T9" fmla="*/ 23 h 93"/>
                <a:gd name="T10" fmla="*/ 46 w 94"/>
                <a:gd name="T11" fmla="*/ 11 h 93"/>
                <a:gd name="T12" fmla="*/ 75 w 94"/>
                <a:gd name="T13" fmla="*/ 26 h 93"/>
                <a:gd name="T14" fmla="*/ 79 w 94"/>
                <a:gd name="T15" fmla="*/ 61 h 93"/>
                <a:gd name="T16" fmla="*/ 55 w 94"/>
                <a:gd name="T17" fmla="*/ 83 h 93"/>
                <a:gd name="T18" fmla="*/ 52 w 94"/>
                <a:gd name="T19" fmla="*/ 89 h 93"/>
                <a:gd name="T20" fmla="*/ 58 w 94"/>
                <a:gd name="T21" fmla="*/ 92 h 93"/>
                <a:gd name="T22" fmla="*/ 88 w 94"/>
                <a:gd name="T23" fmla="*/ 64 h 93"/>
                <a:gd name="T24" fmla="*/ 83 w 94"/>
                <a:gd name="T25" fmla="*/ 20 h 93"/>
                <a:gd name="T26" fmla="*/ 47 w 94"/>
                <a:gd name="T27" fmla="*/ 1 h 93"/>
                <a:gd name="T28" fmla="*/ 11 w 94"/>
                <a:gd name="T29" fmla="*/ 16 h 93"/>
                <a:gd name="T30" fmla="*/ 0 w 94"/>
                <a:gd name="T31" fmla="*/ 47 h 93"/>
                <a:gd name="T32" fmla="*/ 16 w 94"/>
                <a:gd name="T33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16" y="83"/>
                  </a:moveTo>
                  <a:cubicBezTo>
                    <a:pt x="18" y="85"/>
                    <a:pt x="22" y="85"/>
                    <a:pt x="23" y="83"/>
                  </a:cubicBezTo>
                  <a:cubicBezTo>
                    <a:pt x="25" y="81"/>
                    <a:pt x="25" y="77"/>
                    <a:pt x="23" y="76"/>
                  </a:cubicBezTo>
                  <a:cubicBezTo>
                    <a:pt x="14" y="68"/>
                    <a:pt x="10" y="57"/>
                    <a:pt x="10" y="47"/>
                  </a:cubicBezTo>
                  <a:cubicBezTo>
                    <a:pt x="10" y="38"/>
                    <a:pt x="13" y="29"/>
                    <a:pt x="19" y="23"/>
                  </a:cubicBezTo>
                  <a:cubicBezTo>
                    <a:pt x="25" y="15"/>
                    <a:pt x="35" y="10"/>
                    <a:pt x="46" y="11"/>
                  </a:cubicBezTo>
                  <a:cubicBezTo>
                    <a:pt x="59" y="11"/>
                    <a:pt x="69" y="17"/>
                    <a:pt x="75" y="26"/>
                  </a:cubicBezTo>
                  <a:cubicBezTo>
                    <a:pt x="82" y="36"/>
                    <a:pt x="83" y="50"/>
                    <a:pt x="79" y="61"/>
                  </a:cubicBezTo>
                  <a:cubicBezTo>
                    <a:pt x="76" y="71"/>
                    <a:pt x="68" y="79"/>
                    <a:pt x="55" y="83"/>
                  </a:cubicBezTo>
                  <a:cubicBezTo>
                    <a:pt x="52" y="84"/>
                    <a:pt x="51" y="86"/>
                    <a:pt x="52" y="89"/>
                  </a:cubicBezTo>
                  <a:cubicBezTo>
                    <a:pt x="52" y="92"/>
                    <a:pt x="55" y="93"/>
                    <a:pt x="58" y="92"/>
                  </a:cubicBezTo>
                  <a:cubicBezTo>
                    <a:pt x="74" y="88"/>
                    <a:pt x="84" y="77"/>
                    <a:pt x="88" y="64"/>
                  </a:cubicBezTo>
                  <a:cubicBezTo>
                    <a:pt x="94" y="50"/>
                    <a:pt x="92" y="33"/>
                    <a:pt x="83" y="20"/>
                  </a:cubicBezTo>
                  <a:cubicBezTo>
                    <a:pt x="76" y="9"/>
                    <a:pt x="63" y="1"/>
                    <a:pt x="47" y="1"/>
                  </a:cubicBezTo>
                  <a:cubicBezTo>
                    <a:pt x="32" y="0"/>
                    <a:pt x="20" y="7"/>
                    <a:pt x="11" y="16"/>
                  </a:cubicBezTo>
                  <a:cubicBezTo>
                    <a:pt x="4" y="25"/>
                    <a:pt x="0" y="36"/>
                    <a:pt x="0" y="47"/>
                  </a:cubicBezTo>
                  <a:cubicBezTo>
                    <a:pt x="0" y="60"/>
                    <a:pt x="5" y="73"/>
                    <a:pt x="16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="" xmlns:a16="http://schemas.microsoft.com/office/drawing/2014/main" id="{646A2DE2-97E5-4161-9E0C-A4DA1ABC5210}"/>
                </a:ext>
              </a:extLst>
            </p:cNvPr>
            <p:cNvSpPr/>
            <p:nvPr/>
          </p:nvSpPr>
          <p:spPr bwMode="auto">
            <a:xfrm>
              <a:off x="10875963" y="5032375"/>
              <a:ext cx="282575" cy="300038"/>
            </a:xfrm>
            <a:custGeom>
              <a:avLst/>
              <a:gdLst>
                <a:gd name="T0" fmla="*/ 60 w 75"/>
                <a:gd name="T1" fmla="*/ 58 h 80"/>
                <a:gd name="T2" fmla="*/ 61 w 75"/>
                <a:gd name="T3" fmla="*/ 65 h 80"/>
                <a:gd name="T4" fmla="*/ 68 w 75"/>
                <a:gd name="T5" fmla="*/ 63 h 80"/>
                <a:gd name="T6" fmla="*/ 74 w 75"/>
                <a:gd name="T7" fmla="*/ 40 h 80"/>
                <a:gd name="T8" fmla="*/ 49 w 75"/>
                <a:gd name="T9" fmla="*/ 7 h 80"/>
                <a:gd name="T10" fmla="*/ 3 w 75"/>
                <a:gd name="T11" fmla="*/ 31 h 80"/>
                <a:gd name="T12" fmla="*/ 1 w 75"/>
                <a:gd name="T13" fmla="*/ 49 h 80"/>
                <a:gd name="T14" fmla="*/ 12 w 75"/>
                <a:gd name="T15" fmla="*/ 70 h 80"/>
                <a:gd name="T16" fmla="*/ 38 w 75"/>
                <a:gd name="T17" fmla="*/ 80 h 80"/>
                <a:gd name="T18" fmla="*/ 43 w 75"/>
                <a:gd name="T19" fmla="*/ 75 h 80"/>
                <a:gd name="T20" fmla="*/ 38 w 75"/>
                <a:gd name="T21" fmla="*/ 70 h 80"/>
                <a:gd name="T22" fmla="*/ 21 w 75"/>
                <a:gd name="T23" fmla="*/ 64 h 80"/>
                <a:gd name="T24" fmla="*/ 11 w 75"/>
                <a:gd name="T25" fmla="*/ 47 h 80"/>
                <a:gd name="T26" fmla="*/ 12 w 75"/>
                <a:gd name="T27" fmla="*/ 33 h 80"/>
                <a:gd name="T28" fmla="*/ 46 w 75"/>
                <a:gd name="T29" fmla="*/ 16 h 80"/>
                <a:gd name="T30" fmla="*/ 64 w 75"/>
                <a:gd name="T31" fmla="*/ 41 h 80"/>
                <a:gd name="T32" fmla="*/ 60 w 75"/>
                <a:gd name="T3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80">
                  <a:moveTo>
                    <a:pt x="60" y="58"/>
                  </a:moveTo>
                  <a:cubicBezTo>
                    <a:pt x="58" y="60"/>
                    <a:pt x="59" y="63"/>
                    <a:pt x="61" y="65"/>
                  </a:cubicBezTo>
                  <a:cubicBezTo>
                    <a:pt x="64" y="66"/>
                    <a:pt x="67" y="66"/>
                    <a:pt x="68" y="63"/>
                  </a:cubicBezTo>
                  <a:cubicBezTo>
                    <a:pt x="73" y="56"/>
                    <a:pt x="75" y="48"/>
                    <a:pt x="74" y="40"/>
                  </a:cubicBezTo>
                  <a:cubicBezTo>
                    <a:pt x="73" y="25"/>
                    <a:pt x="63" y="12"/>
                    <a:pt x="49" y="7"/>
                  </a:cubicBezTo>
                  <a:cubicBezTo>
                    <a:pt x="30" y="0"/>
                    <a:pt x="8" y="11"/>
                    <a:pt x="3" y="31"/>
                  </a:cubicBezTo>
                  <a:cubicBezTo>
                    <a:pt x="1" y="36"/>
                    <a:pt x="0" y="43"/>
                    <a:pt x="1" y="49"/>
                  </a:cubicBezTo>
                  <a:cubicBezTo>
                    <a:pt x="3" y="57"/>
                    <a:pt x="7" y="64"/>
                    <a:pt x="12" y="70"/>
                  </a:cubicBezTo>
                  <a:cubicBezTo>
                    <a:pt x="19" y="76"/>
                    <a:pt x="28" y="80"/>
                    <a:pt x="38" y="80"/>
                  </a:cubicBezTo>
                  <a:cubicBezTo>
                    <a:pt x="41" y="80"/>
                    <a:pt x="43" y="78"/>
                    <a:pt x="43" y="75"/>
                  </a:cubicBezTo>
                  <a:cubicBezTo>
                    <a:pt x="43" y="72"/>
                    <a:pt x="41" y="70"/>
                    <a:pt x="38" y="70"/>
                  </a:cubicBezTo>
                  <a:cubicBezTo>
                    <a:pt x="31" y="70"/>
                    <a:pt x="25" y="68"/>
                    <a:pt x="21" y="64"/>
                  </a:cubicBezTo>
                  <a:cubicBezTo>
                    <a:pt x="16" y="60"/>
                    <a:pt x="12" y="54"/>
                    <a:pt x="11" y="47"/>
                  </a:cubicBezTo>
                  <a:cubicBezTo>
                    <a:pt x="10" y="43"/>
                    <a:pt x="11" y="38"/>
                    <a:pt x="12" y="33"/>
                  </a:cubicBezTo>
                  <a:cubicBezTo>
                    <a:pt x="16" y="20"/>
                    <a:pt x="32" y="12"/>
                    <a:pt x="46" y="16"/>
                  </a:cubicBezTo>
                  <a:cubicBezTo>
                    <a:pt x="56" y="20"/>
                    <a:pt x="63" y="30"/>
                    <a:pt x="64" y="41"/>
                  </a:cubicBezTo>
                  <a:cubicBezTo>
                    <a:pt x="65" y="46"/>
                    <a:pt x="63" y="52"/>
                    <a:pt x="60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="" xmlns:a16="http://schemas.microsoft.com/office/drawing/2014/main" id="{7ED872C0-1EDE-43E6-A460-9A52B61AAA2A}"/>
                </a:ext>
              </a:extLst>
            </p:cNvPr>
            <p:cNvSpPr/>
            <p:nvPr/>
          </p:nvSpPr>
          <p:spPr bwMode="auto">
            <a:xfrm>
              <a:off x="11007725" y="5032375"/>
              <a:ext cx="354013" cy="349250"/>
            </a:xfrm>
            <a:custGeom>
              <a:avLst/>
              <a:gdLst>
                <a:gd name="T0" fmla="*/ 94 w 94"/>
                <a:gd name="T1" fmla="*/ 5 h 93"/>
                <a:gd name="T2" fmla="*/ 89 w 94"/>
                <a:gd name="T3" fmla="*/ 0 h 93"/>
                <a:gd name="T4" fmla="*/ 84 w 94"/>
                <a:gd name="T5" fmla="*/ 5 h 93"/>
                <a:gd name="T6" fmla="*/ 84 w 94"/>
                <a:gd name="T7" fmla="*/ 9 h 93"/>
                <a:gd name="T8" fmla="*/ 70 w 94"/>
                <a:gd name="T9" fmla="*/ 58 h 93"/>
                <a:gd name="T10" fmla="*/ 46 w 94"/>
                <a:gd name="T11" fmla="*/ 83 h 93"/>
                <a:gd name="T12" fmla="*/ 40 w 94"/>
                <a:gd name="T13" fmla="*/ 83 h 93"/>
                <a:gd name="T14" fmla="*/ 26 w 94"/>
                <a:gd name="T15" fmla="*/ 73 h 93"/>
                <a:gd name="T16" fmla="*/ 10 w 94"/>
                <a:gd name="T17" fmla="*/ 48 h 93"/>
                <a:gd name="T18" fmla="*/ 4 w 94"/>
                <a:gd name="T19" fmla="*/ 45 h 93"/>
                <a:gd name="T20" fmla="*/ 1 w 94"/>
                <a:gd name="T21" fmla="*/ 51 h 93"/>
                <a:gd name="T22" fmla="*/ 19 w 94"/>
                <a:gd name="T23" fmla="*/ 80 h 93"/>
                <a:gd name="T24" fmla="*/ 39 w 94"/>
                <a:gd name="T25" fmla="*/ 93 h 93"/>
                <a:gd name="T26" fmla="*/ 47 w 94"/>
                <a:gd name="T27" fmla="*/ 93 h 93"/>
                <a:gd name="T28" fmla="*/ 79 w 94"/>
                <a:gd name="T29" fmla="*/ 63 h 93"/>
                <a:gd name="T30" fmla="*/ 94 w 94"/>
                <a:gd name="T31" fmla="*/ 9 h 93"/>
                <a:gd name="T32" fmla="*/ 94 w 94"/>
                <a:gd name="T33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94" y="5"/>
                  </a:moveTo>
                  <a:cubicBezTo>
                    <a:pt x="94" y="2"/>
                    <a:pt x="92" y="0"/>
                    <a:pt x="89" y="0"/>
                  </a:cubicBezTo>
                  <a:cubicBezTo>
                    <a:pt x="86" y="0"/>
                    <a:pt x="84" y="3"/>
                    <a:pt x="84" y="5"/>
                  </a:cubicBezTo>
                  <a:cubicBezTo>
                    <a:pt x="84" y="7"/>
                    <a:pt x="84" y="8"/>
                    <a:pt x="84" y="9"/>
                  </a:cubicBezTo>
                  <a:cubicBezTo>
                    <a:pt x="84" y="24"/>
                    <a:pt x="79" y="43"/>
                    <a:pt x="70" y="58"/>
                  </a:cubicBezTo>
                  <a:cubicBezTo>
                    <a:pt x="63" y="71"/>
                    <a:pt x="54" y="81"/>
                    <a:pt x="46" y="83"/>
                  </a:cubicBezTo>
                  <a:cubicBezTo>
                    <a:pt x="44" y="83"/>
                    <a:pt x="42" y="83"/>
                    <a:pt x="40" y="83"/>
                  </a:cubicBezTo>
                  <a:cubicBezTo>
                    <a:pt x="36" y="81"/>
                    <a:pt x="31" y="78"/>
                    <a:pt x="26" y="73"/>
                  </a:cubicBezTo>
                  <a:cubicBezTo>
                    <a:pt x="19" y="66"/>
                    <a:pt x="13" y="56"/>
                    <a:pt x="10" y="48"/>
                  </a:cubicBezTo>
                  <a:cubicBezTo>
                    <a:pt x="9" y="45"/>
                    <a:pt x="6" y="44"/>
                    <a:pt x="4" y="45"/>
                  </a:cubicBezTo>
                  <a:cubicBezTo>
                    <a:pt x="1" y="46"/>
                    <a:pt x="0" y="49"/>
                    <a:pt x="1" y="51"/>
                  </a:cubicBezTo>
                  <a:cubicBezTo>
                    <a:pt x="4" y="60"/>
                    <a:pt x="11" y="72"/>
                    <a:pt x="19" y="80"/>
                  </a:cubicBezTo>
                  <a:cubicBezTo>
                    <a:pt x="25" y="86"/>
                    <a:pt x="32" y="91"/>
                    <a:pt x="39" y="93"/>
                  </a:cubicBezTo>
                  <a:cubicBezTo>
                    <a:pt x="42" y="93"/>
                    <a:pt x="44" y="93"/>
                    <a:pt x="47" y="93"/>
                  </a:cubicBezTo>
                  <a:cubicBezTo>
                    <a:pt x="59" y="90"/>
                    <a:pt x="71" y="78"/>
                    <a:pt x="79" y="63"/>
                  </a:cubicBezTo>
                  <a:cubicBezTo>
                    <a:pt x="88" y="46"/>
                    <a:pt x="94" y="26"/>
                    <a:pt x="94" y="9"/>
                  </a:cubicBezTo>
                  <a:cubicBezTo>
                    <a:pt x="94" y="7"/>
                    <a:pt x="94" y="6"/>
                    <a:pt x="9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84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903A2E7-64EE-40CC-8861-D46657CFF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8778240" cy="493776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C7716F1-F8A8-4506-908F-E9A992BDBBC5}"/>
              </a:ext>
            </a:extLst>
          </p:cNvPr>
          <p:cNvGrpSpPr/>
          <p:nvPr/>
        </p:nvGrpSpPr>
        <p:grpSpPr>
          <a:xfrm>
            <a:off x="7438092" y="851148"/>
            <a:ext cx="4806936" cy="3600450"/>
            <a:chOff x="7769233" y="666750"/>
            <a:chExt cx="4806936" cy="360045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EFB939B5-15B7-441D-A494-44035740848B}"/>
                </a:ext>
              </a:extLst>
            </p:cNvPr>
            <p:cNvSpPr/>
            <p:nvPr/>
          </p:nvSpPr>
          <p:spPr>
            <a:xfrm>
              <a:off x="7769233" y="666750"/>
              <a:ext cx="2403468" cy="36004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110C6D4-5420-4CD9-8E2E-E746004926DB}"/>
                </a:ext>
              </a:extLst>
            </p:cNvPr>
            <p:cNvSpPr/>
            <p:nvPr/>
          </p:nvSpPr>
          <p:spPr>
            <a:xfrm>
              <a:off x="10172701" y="666750"/>
              <a:ext cx="2403468" cy="36004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92A97DA-DDCE-4177-BB27-688136DF55EA}"/>
              </a:ext>
            </a:extLst>
          </p:cNvPr>
          <p:cNvSpPr txBox="1"/>
          <p:nvPr/>
        </p:nvSpPr>
        <p:spPr>
          <a:xfrm flipH="1">
            <a:off x="990599" y="5484267"/>
            <a:ext cx="107346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5162FDA-410C-4ABC-A954-FCB5AC31DE47}"/>
              </a:ext>
            </a:extLst>
          </p:cNvPr>
          <p:cNvSpPr/>
          <p:nvPr/>
        </p:nvSpPr>
        <p:spPr>
          <a:xfrm>
            <a:off x="828674" y="4657725"/>
            <a:ext cx="3106323" cy="561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816A4D4-EF2C-4159-B4E2-E797CD09315A}"/>
              </a:ext>
            </a:extLst>
          </p:cNvPr>
          <p:cNvSpPr/>
          <p:nvPr/>
        </p:nvSpPr>
        <p:spPr>
          <a:xfrm>
            <a:off x="761068" y="4657725"/>
            <a:ext cx="3106324" cy="52322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800" b="1" kern="100" dirty="0">
                <a:solidFill>
                  <a:schemeClr val="bg1"/>
                </a:solidFill>
                <a:latin typeface="+mn-lt"/>
                <a:sym typeface="+mn-lt"/>
              </a:rPr>
              <a:t> 请添加本页标题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B88420F-A802-4B55-B642-BA0EC4DC8C47}"/>
              </a:ext>
            </a:extLst>
          </p:cNvPr>
          <p:cNvSpPr txBox="1"/>
          <p:nvPr/>
        </p:nvSpPr>
        <p:spPr>
          <a:xfrm flipH="1">
            <a:off x="7886700" y="1861364"/>
            <a:ext cx="1229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cs typeface="+mn-ea"/>
                <a:sym typeface="+mn-lt"/>
              </a:rPr>
              <a:t>85%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6BB9636-84B2-4FAC-B891-7B82A880F0F6}"/>
              </a:ext>
            </a:extLst>
          </p:cNvPr>
          <p:cNvSpPr txBox="1"/>
          <p:nvPr/>
        </p:nvSpPr>
        <p:spPr>
          <a:xfrm flipH="1">
            <a:off x="10375321" y="1861364"/>
            <a:ext cx="1229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A454A-7633-4646-A305-27F7B233A274}"/>
              </a:ext>
            </a:extLst>
          </p:cNvPr>
          <p:cNvGrpSpPr/>
          <p:nvPr/>
        </p:nvGrpSpPr>
        <p:grpSpPr>
          <a:xfrm>
            <a:off x="8243060" y="2805051"/>
            <a:ext cx="517169" cy="483911"/>
            <a:chOff x="6012173" y="3182972"/>
            <a:chExt cx="517169" cy="483911"/>
          </a:xfrm>
          <a:solidFill>
            <a:schemeClr val="tx1"/>
          </a:solidFill>
        </p:grpSpPr>
        <p:sp>
          <p:nvSpPr>
            <p:cNvPr id="13" name="Freeform 250">
              <a:extLst>
                <a:ext uri="{FF2B5EF4-FFF2-40B4-BE49-F238E27FC236}">
                  <a16:creationId xmlns="" xmlns:a16="http://schemas.microsoft.com/office/drawing/2014/main" id="{0A3C7961-5ED9-413D-9A1A-F54BE24DE492}"/>
                </a:ext>
              </a:extLst>
            </p:cNvPr>
            <p:cNvSpPr/>
            <p:nvPr/>
          </p:nvSpPr>
          <p:spPr bwMode="auto">
            <a:xfrm>
              <a:off x="6012173" y="3324321"/>
              <a:ext cx="495551" cy="342562"/>
            </a:xfrm>
            <a:custGeom>
              <a:avLst/>
              <a:gdLst>
                <a:gd name="T0" fmla="*/ 132 w 238"/>
                <a:gd name="T1" fmla="*/ 164 h 164"/>
                <a:gd name="T2" fmla="*/ 84 w 238"/>
                <a:gd name="T3" fmla="*/ 153 h 164"/>
                <a:gd name="T4" fmla="*/ 26 w 238"/>
                <a:gd name="T5" fmla="*/ 0 h 164"/>
                <a:gd name="T6" fmla="*/ 65 w 238"/>
                <a:gd name="T7" fmla="*/ 17 h 164"/>
                <a:gd name="T8" fmla="*/ 102 w 238"/>
                <a:gd name="T9" fmla="*/ 115 h 164"/>
                <a:gd name="T10" fmla="*/ 199 w 238"/>
                <a:gd name="T11" fmla="*/ 78 h 164"/>
                <a:gd name="T12" fmla="*/ 238 w 238"/>
                <a:gd name="T13" fmla="*/ 95 h 164"/>
                <a:gd name="T14" fmla="*/ 173 w 238"/>
                <a:gd name="T15" fmla="*/ 156 h 164"/>
                <a:gd name="T16" fmla="*/ 132 w 23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64">
                  <a:moveTo>
                    <a:pt x="132" y="164"/>
                  </a:moveTo>
                  <a:cubicBezTo>
                    <a:pt x="116" y="164"/>
                    <a:pt x="100" y="160"/>
                    <a:pt x="84" y="153"/>
                  </a:cubicBezTo>
                  <a:cubicBezTo>
                    <a:pt x="26" y="127"/>
                    <a:pt x="0" y="58"/>
                    <a:pt x="26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48" y="54"/>
                    <a:pt x="65" y="98"/>
                    <a:pt x="102" y="115"/>
                  </a:cubicBezTo>
                  <a:cubicBezTo>
                    <a:pt x="139" y="132"/>
                    <a:pt x="183" y="115"/>
                    <a:pt x="199" y="78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25" y="124"/>
                    <a:pt x="202" y="145"/>
                    <a:pt x="173" y="156"/>
                  </a:cubicBezTo>
                  <a:cubicBezTo>
                    <a:pt x="160" y="161"/>
                    <a:pt x="146" y="164"/>
                    <a:pt x="13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4" name="Freeform 251">
              <a:extLst>
                <a:ext uri="{FF2B5EF4-FFF2-40B4-BE49-F238E27FC236}">
                  <a16:creationId xmlns="" xmlns:a16="http://schemas.microsoft.com/office/drawing/2014/main" id="{6F564E93-74DD-44CC-A1D8-B90C448C5962}"/>
                </a:ext>
              </a:extLst>
            </p:cNvPr>
            <p:cNvSpPr/>
            <p:nvPr/>
          </p:nvSpPr>
          <p:spPr bwMode="auto">
            <a:xfrm>
              <a:off x="6077027" y="3182972"/>
              <a:ext cx="187911" cy="157978"/>
            </a:xfrm>
            <a:custGeom>
              <a:avLst/>
              <a:gdLst>
                <a:gd name="T0" fmla="*/ 90 w 90"/>
                <a:gd name="T1" fmla="*/ 0 h 76"/>
                <a:gd name="T2" fmla="*/ 10 w 90"/>
                <a:gd name="T3" fmla="*/ 43 h 76"/>
                <a:gd name="T4" fmla="*/ 0 w 90"/>
                <a:gd name="T5" fmla="*/ 58 h 76"/>
                <a:gd name="T6" fmla="*/ 39 w 90"/>
                <a:gd name="T7" fmla="*/ 76 h 76"/>
                <a:gd name="T8" fmla="*/ 43 w 90"/>
                <a:gd name="T9" fmla="*/ 69 h 76"/>
                <a:gd name="T10" fmla="*/ 90 w 90"/>
                <a:gd name="T11" fmla="*/ 43 h 76"/>
                <a:gd name="T12" fmla="*/ 90 w 9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76">
                  <a:moveTo>
                    <a:pt x="90" y="0"/>
                  </a:moveTo>
                  <a:cubicBezTo>
                    <a:pt x="59" y="3"/>
                    <a:pt x="30" y="18"/>
                    <a:pt x="10" y="43"/>
                  </a:cubicBezTo>
                  <a:cubicBezTo>
                    <a:pt x="6" y="48"/>
                    <a:pt x="3" y="53"/>
                    <a:pt x="0" y="5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4"/>
                    <a:pt x="42" y="72"/>
                    <a:pt x="43" y="69"/>
                  </a:cubicBezTo>
                  <a:cubicBezTo>
                    <a:pt x="55" y="55"/>
                    <a:pt x="72" y="45"/>
                    <a:pt x="90" y="43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5" name="Freeform 252">
              <a:extLst>
                <a:ext uri="{FF2B5EF4-FFF2-40B4-BE49-F238E27FC236}">
                  <a16:creationId xmlns="" xmlns:a16="http://schemas.microsoft.com/office/drawing/2014/main" id="{5AD1430F-1730-4C4F-841E-58398AE275BF}"/>
                </a:ext>
              </a:extLst>
            </p:cNvPr>
            <p:cNvSpPr/>
            <p:nvPr/>
          </p:nvSpPr>
          <p:spPr bwMode="auto">
            <a:xfrm>
              <a:off x="6436218" y="3445714"/>
              <a:ext cx="93124" cy="56539"/>
            </a:xfrm>
            <a:custGeom>
              <a:avLst/>
              <a:gdLst>
                <a:gd name="T0" fmla="*/ 2 w 45"/>
                <a:gd name="T1" fmla="*/ 0 h 27"/>
                <a:gd name="T2" fmla="*/ 0 w 45"/>
                <a:gd name="T3" fmla="*/ 10 h 27"/>
                <a:gd name="T4" fmla="*/ 39 w 45"/>
                <a:gd name="T5" fmla="*/ 27 h 27"/>
                <a:gd name="T6" fmla="*/ 45 w 45"/>
                <a:gd name="T7" fmla="*/ 0 h 27"/>
                <a:gd name="T8" fmla="*/ 2 w 4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7">
                  <a:moveTo>
                    <a:pt x="2" y="0"/>
                  </a:moveTo>
                  <a:cubicBezTo>
                    <a:pt x="2" y="4"/>
                    <a:pt x="1" y="7"/>
                    <a:pt x="0" y="1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2" y="19"/>
                    <a:pt x="44" y="10"/>
                    <a:pt x="45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6" name="Freeform 253">
              <a:extLst>
                <a:ext uri="{FF2B5EF4-FFF2-40B4-BE49-F238E27FC236}">
                  <a16:creationId xmlns="" xmlns:a16="http://schemas.microsoft.com/office/drawing/2014/main" id="{D8E1FB3C-550B-412A-98BF-625EE97C83B0}"/>
                </a:ext>
              </a:extLst>
            </p:cNvPr>
            <p:cNvSpPr/>
            <p:nvPr/>
          </p:nvSpPr>
          <p:spPr bwMode="auto">
            <a:xfrm>
              <a:off x="6286555" y="3182972"/>
              <a:ext cx="242787" cy="241125"/>
            </a:xfrm>
            <a:custGeom>
              <a:avLst/>
              <a:gdLst>
                <a:gd name="T0" fmla="*/ 116 w 116"/>
                <a:gd name="T1" fmla="*/ 116 h 116"/>
                <a:gd name="T2" fmla="*/ 74 w 116"/>
                <a:gd name="T3" fmla="*/ 116 h 116"/>
                <a:gd name="T4" fmla="*/ 0 w 116"/>
                <a:gd name="T5" fmla="*/ 42 h 116"/>
                <a:gd name="T6" fmla="*/ 0 w 116"/>
                <a:gd name="T7" fmla="*/ 0 h 116"/>
                <a:gd name="T8" fmla="*/ 116 w 11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116" y="116"/>
                  </a:moveTo>
                  <a:cubicBezTo>
                    <a:pt x="74" y="116"/>
                    <a:pt x="74" y="116"/>
                    <a:pt x="74" y="116"/>
                  </a:cubicBezTo>
                  <a:cubicBezTo>
                    <a:pt x="74" y="75"/>
                    <a:pt x="41" y="42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116" y="52"/>
                    <a:pt x="116" y="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7" name="Rectangle 254">
              <a:extLst>
                <a:ext uri="{FF2B5EF4-FFF2-40B4-BE49-F238E27FC236}">
                  <a16:creationId xmlns="" xmlns:a16="http://schemas.microsoft.com/office/drawing/2014/main" id="{A032CEC1-D226-49CF-B7E3-EF3A34BC6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083" y="3454029"/>
              <a:ext cx="43236" cy="565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8" name="Rectangle 255">
              <a:extLst>
                <a:ext uri="{FF2B5EF4-FFF2-40B4-BE49-F238E27FC236}">
                  <a16:creationId xmlns="" xmlns:a16="http://schemas.microsoft.com/office/drawing/2014/main" id="{AD9C6C65-1C75-4368-A943-7A6DA856B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938" y="3382523"/>
              <a:ext cx="44899" cy="1280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9" name="Rectangle 256">
              <a:extLst>
                <a:ext uri="{FF2B5EF4-FFF2-40B4-BE49-F238E27FC236}">
                  <a16:creationId xmlns="" xmlns:a16="http://schemas.microsoft.com/office/drawing/2014/main" id="{D280B22C-07F9-478F-B3D0-22CC8CAC3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455" y="3345938"/>
              <a:ext cx="43236" cy="1646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323235C-F130-434E-971D-FC2BF90148EF}"/>
              </a:ext>
            </a:extLst>
          </p:cNvPr>
          <p:cNvGrpSpPr/>
          <p:nvPr/>
        </p:nvGrpSpPr>
        <p:grpSpPr>
          <a:xfrm>
            <a:off x="10759521" y="2862421"/>
            <a:ext cx="460631" cy="410743"/>
            <a:chOff x="10620136" y="4508323"/>
            <a:chExt cx="460631" cy="410743"/>
          </a:xfrm>
          <a:solidFill>
            <a:schemeClr val="bg1"/>
          </a:solidFill>
        </p:grpSpPr>
        <p:sp>
          <p:nvSpPr>
            <p:cNvPr id="21" name="Freeform 123">
              <a:extLst>
                <a:ext uri="{FF2B5EF4-FFF2-40B4-BE49-F238E27FC236}">
                  <a16:creationId xmlns="" xmlns:a16="http://schemas.microsoft.com/office/drawing/2014/main" id="{587FC8AA-5007-4EDF-B3E2-1D815E039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0136" y="4508323"/>
              <a:ext cx="460631" cy="410743"/>
            </a:xfrm>
            <a:custGeom>
              <a:avLst/>
              <a:gdLst>
                <a:gd name="T0" fmla="*/ 214 w 221"/>
                <a:gd name="T1" fmla="*/ 0 h 197"/>
                <a:gd name="T2" fmla="*/ 7 w 221"/>
                <a:gd name="T3" fmla="*/ 0 h 197"/>
                <a:gd name="T4" fmla="*/ 0 w 221"/>
                <a:gd name="T5" fmla="*/ 8 h 197"/>
                <a:gd name="T6" fmla="*/ 0 w 221"/>
                <a:gd name="T7" fmla="*/ 190 h 197"/>
                <a:gd name="T8" fmla="*/ 7 w 221"/>
                <a:gd name="T9" fmla="*/ 197 h 197"/>
                <a:gd name="T10" fmla="*/ 214 w 221"/>
                <a:gd name="T11" fmla="*/ 197 h 197"/>
                <a:gd name="T12" fmla="*/ 221 w 221"/>
                <a:gd name="T13" fmla="*/ 190 h 197"/>
                <a:gd name="T14" fmla="*/ 221 w 221"/>
                <a:gd name="T15" fmla="*/ 8 h 197"/>
                <a:gd name="T16" fmla="*/ 214 w 221"/>
                <a:gd name="T17" fmla="*/ 0 h 197"/>
                <a:gd name="T18" fmla="*/ 170 w 221"/>
                <a:gd name="T19" fmla="*/ 16 h 197"/>
                <a:gd name="T20" fmla="*/ 180 w 221"/>
                <a:gd name="T21" fmla="*/ 25 h 197"/>
                <a:gd name="T22" fmla="*/ 170 w 221"/>
                <a:gd name="T23" fmla="*/ 34 h 197"/>
                <a:gd name="T24" fmla="*/ 161 w 221"/>
                <a:gd name="T25" fmla="*/ 25 h 197"/>
                <a:gd name="T26" fmla="*/ 170 w 221"/>
                <a:gd name="T27" fmla="*/ 16 h 197"/>
                <a:gd name="T28" fmla="*/ 143 w 221"/>
                <a:gd name="T29" fmla="*/ 16 h 197"/>
                <a:gd name="T30" fmla="*/ 152 w 221"/>
                <a:gd name="T31" fmla="*/ 25 h 197"/>
                <a:gd name="T32" fmla="*/ 143 w 221"/>
                <a:gd name="T33" fmla="*/ 34 h 197"/>
                <a:gd name="T34" fmla="*/ 133 w 221"/>
                <a:gd name="T35" fmla="*/ 25 h 197"/>
                <a:gd name="T36" fmla="*/ 143 w 221"/>
                <a:gd name="T37" fmla="*/ 16 h 197"/>
                <a:gd name="T38" fmla="*/ 207 w 221"/>
                <a:gd name="T39" fmla="*/ 183 h 197"/>
                <a:gd name="T40" fmla="*/ 14 w 221"/>
                <a:gd name="T41" fmla="*/ 183 h 197"/>
                <a:gd name="T42" fmla="*/ 14 w 221"/>
                <a:gd name="T43" fmla="*/ 50 h 197"/>
                <a:gd name="T44" fmla="*/ 207 w 221"/>
                <a:gd name="T45" fmla="*/ 50 h 197"/>
                <a:gd name="T46" fmla="*/ 207 w 221"/>
                <a:gd name="T47" fmla="*/ 183 h 197"/>
                <a:gd name="T48" fmla="*/ 198 w 221"/>
                <a:gd name="T49" fmla="*/ 34 h 197"/>
                <a:gd name="T50" fmla="*/ 188 w 221"/>
                <a:gd name="T51" fmla="*/ 25 h 197"/>
                <a:gd name="T52" fmla="*/ 198 w 221"/>
                <a:gd name="T53" fmla="*/ 16 h 197"/>
                <a:gd name="T54" fmla="*/ 207 w 221"/>
                <a:gd name="T55" fmla="*/ 25 h 197"/>
                <a:gd name="T56" fmla="*/ 198 w 221"/>
                <a:gd name="T57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197">
                  <a:moveTo>
                    <a:pt x="2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4"/>
                    <a:pt x="3" y="197"/>
                    <a:pt x="7" y="197"/>
                  </a:cubicBezTo>
                  <a:cubicBezTo>
                    <a:pt x="214" y="197"/>
                    <a:pt x="214" y="197"/>
                    <a:pt x="214" y="197"/>
                  </a:cubicBezTo>
                  <a:cubicBezTo>
                    <a:pt x="218" y="197"/>
                    <a:pt x="221" y="194"/>
                    <a:pt x="221" y="190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4"/>
                    <a:pt x="218" y="0"/>
                    <a:pt x="214" y="0"/>
                  </a:cubicBezTo>
                  <a:close/>
                  <a:moveTo>
                    <a:pt x="170" y="16"/>
                  </a:moveTo>
                  <a:cubicBezTo>
                    <a:pt x="175" y="16"/>
                    <a:pt x="180" y="20"/>
                    <a:pt x="180" y="25"/>
                  </a:cubicBezTo>
                  <a:cubicBezTo>
                    <a:pt x="180" y="30"/>
                    <a:pt x="175" y="34"/>
                    <a:pt x="170" y="34"/>
                  </a:cubicBezTo>
                  <a:cubicBezTo>
                    <a:pt x="165" y="34"/>
                    <a:pt x="161" y="30"/>
                    <a:pt x="161" y="25"/>
                  </a:cubicBezTo>
                  <a:cubicBezTo>
                    <a:pt x="161" y="20"/>
                    <a:pt x="165" y="16"/>
                    <a:pt x="170" y="16"/>
                  </a:cubicBezTo>
                  <a:close/>
                  <a:moveTo>
                    <a:pt x="143" y="16"/>
                  </a:moveTo>
                  <a:cubicBezTo>
                    <a:pt x="148" y="16"/>
                    <a:pt x="152" y="20"/>
                    <a:pt x="152" y="25"/>
                  </a:cubicBezTo>
                  <a:cubicBezTo>
                    <a:pt x="152" y="30"/>
                    <a:pt x="148" y="34"/>
                    <a:pt x="143" y="34"/>
                  </a:cubicBezTo>
                  <a:cubicBezTo>
                    <a:pt x="137" y="34"/>
                    <a:pt x="133" y="30"/>
                    <a:pt x="133" y="25"/>
                  </a:cubicBezTo>
                  <a:cubicBezTo>
                    <a:pt x="133" y="20"/>
                    <a:pt x="137" y="16"/>
                    <a:pt x="143" y="16"/>
                  </a:cubicBezTo>
                  <a:close/>
                  <a:moveTo>
                    <a:pt x="207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7" y="50"/>
                    <a:pt x="207" y="50"/>
                    <a:pt x="207" y="50"/>
                  </a:cubicBezTo>
                  <a:lnTo>
                    <a:pt x="207" y="183"/>
                  </a:lnTo>
                  <a:close/>
                  <a:moveTo>
                    <a:pt x="198" y="34"/>
                  </a:moveTo>
                  <a:cubicBezTo>
                    <a:pt x="193" y="34"/>
                    <a:pt x="188" y="30"/>
                    <a:pt x="188" y="25"/>
                  </a:cubicBezTo>
                  <a:cubicBezTo>
                    <a:pt x="188" y="20"/>
                    <a:pt x="193" y="16"/>
                    <a:pt x="198" y="16"/>
                  </a:cubicBezTo>
                  <a:cubicBezTo>
                    <a:pt x="203" y="16"/>
                    <a:pt x="207" y="20"/>
                    <a:pt x="207" y="25"/>
                  </a:cubicBezTo>
                  <a:cubicBezTo>
                    <a:pt x="207" y="30"/>
                    <a:pt x="203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2" name="Freeform 124">
              <a:extLst>
                <a:ext uri="{FF2B5EF4-FFF2-40B4-BE49-F238E27FC236}">
                  <a16:creationId xmlns="" xmlns:a16="http://schemas.microsoft.com/office/drawing/2014/main" id="{39174CA9-D4D9-4789-800B-B71829E1B6A3}"/>
                </a:ext>
              </a:extLst>
            </p:cNvPr>
            <p:cNvSpPr/>
            <p:nvPr/>
          </p:nvSpPr>
          <p:spPr bwMode="auto">
            <a:xfrm>
              <a:off x="10744856" y="4857537"/>
              <a:ext cx="29933" cy="43236"/>
            </a:xfrm>
            <a:custGeom>
              <a:avLst/>
              <a:gdLst>
                <a:gd name="T0" fmla="*/ 18 w 18"/>
                <a:gd name="T1" fmla="*/ 26 h 26"/>
                <a:gd name="T2" fmla="*/ 0 w 18"/>
                <a:gd name="T3" fmla="*/ 26 h 26"/>
                <a:gd name="T4" fmla="*/ 0 w 18"/>
                <a:gd name="T5" fmla="*/ 0 h 26"/>
                <a:gd name="T6" fmla="*/ 18 w 18"/>
                <a:gd name="T7" fmla="*/ 0 h 26"/>
                <a:gd name="T8" fmla="*/ 18 w 18"/>
                <a:gd name="T9" fmla="*/ 26 h 26"/>
                <a:gd name="T10" fmla="*/ 18 w 1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3" name="Freeform 125">
              <a:extLst>
                <a:ext uri="{FF2B5EF4-FFF2-40B4-BE49-F238E27FC236}">
                  <a16:creationId xmlns="" xmlns:a16="http://schemas.microsoft.com/office/drawing/2014/main" id="{570B026E-4917-4B77-B3F6-D0DC81ABB5F7}"/>
                </a:ext>
              </a:extLst>
            </p:cNvPr>
            <p:cNvSpPr/>
            <p:nvPr/>
          </p:nvSpPr>
          <p:spPr bwMode="auto">
            <a:xfrm>
              <a:off x="10806383" y="4857537"/>
              <a:ext cx="28270" cy="43236"/>
            </a:xfrm>
            <a:custGeom>
              <a:avLst/>
              <a:gdLst>
                <a:gd name="T0" fmla="*/ 17 w 17"/>
                <a:gd name="T1" fmla="*/ 26 h 26"/>
                <a:gd name="T2" fmla="*/ 0 w 17"/>
                <a:gd name="T3" fmla="*/ 26 h 26"/>
                <a:gd name="T4" fmla="*/ 0 w 17"/>
                <a:gd name="T5" fmla="*/ 0 h 26"/>
                <a:gd name="T6" fmla="*/ 17 w 17"/>
                <a:gd name="T7" fmla="*/ 0 h 26"/>
                <a:gd name="T8" fmla="*/ 17 w 17"/>
                <a:gd name="T9" fmla="*/ 26 h 26"/>
                <a:gd name="T10" fmla="*/ 17 w 1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4" name="Freeform 126">
              <a:extLst>
                <a:ext uri="{FF2B5EF4-FFF2-40B4-BE49-F238E27FC236}">
                  <a16:creationId xmlns="" xmlns:a16="http://schemas.microsoft.com/office/drawing/2014/main" id="{C560EC67-03DD-4FBB-95A5-933AB4EE9400}"/>
                </a:ext>
              </a:extLst>
            </p:cNvPr>
            <p:cNvSpPr/>
            <p:nvPr/>
          </p:nvSpPr>
          <p:spPr bwMode="auto">
            <a:xfrm>
              <a:off x="10866249" y="4857537"/>
              <a:ext cx="29933" cy="43236"/>
            </a:xfrm>
            <a:custGeom>
              <a:avLst/>
              <a:gdLst>
                <a:gd name="T0" fmla="*/ 18 w 18"/>
                <a:gd name="T1" fmla="*/ 26 h 26"/>
                <a:gd name="T2" fmla="*/ 0 w 18"/>
                <a:gd name="T3" fmla="*/ 26 h 26"/>
                <a:gd name="T4" fmla="*/ 0 w 18"/>
                <a:gd name="T5" fmla="*/ 0 h 26"/>
                <a:gd name="T6" fmla="*/ 18 w 18"/>
                <a:gd name="T7" fmla="*/ 0 h 26"/>
                <a:gd name="T8" fmla="*/ 18 w 18"/>
                <a:gd name="T9" fmla="*/ 26 h 26"/>
                <a:gd name="T10" fmla="*/ 18 w 1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5" name="Freeform 127">
              <a:extLst>
                <a:ext uri="{FF2B5EF4-FFF2-40B4-BE49-F238E27FC236}">
                  <a16:creationId xmlns="" xmlns:a16="http://schemas.microsoft.com/office/drawing/2014/main" id="{D41DEF51-A4DB-442E-80BE-EBE6D28FAEDB}"/>
                </a:ext>
              </a:extLst>
            </p:cNvPr>
            <p:cNvSpPr/>
            <p:nvPr/>
          </p:nvSpPr>
          <p:spPr bwMode="auto">
            <a:xfrm>
              <a:off x="10929440" y="4857537"/>
              <a:ext cx="28270" cy="43236"/>
            </a:xfrm>
            <a:custGeom>
              <a:avLst/>
              <a:gdLst>
                <a:gd name="T0" fmla="*/ 17 w 17"/>
                <a:gd name="T1" fmla="*/ 26 h 26"/>
                <a:gd name="T2" fmla="*/ 0 w 17"/>
                <a:gd name="T3" fmla="*/ 26 h 26"/>
                <a:gd name="T4" fmla="*/ 0 w 17"/>
                <a:gd name="T5" fmla="*/ 0 h 26"/>
                <a:gd name="T6" fmla="*/ 17 w 17"/>
                <a:gd name="T7" fmla="*/ 0 h 26"/>
                <a:gd name="T8" fmla="*/ 17 w 17"/>
                <a:gd name="T9" fmla="*/ 26 h 26"/>
                <a:gd name="T10" fmla="*/ 17 w 1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6" name="Freeform 128">
              <a:extLst>
                <a:ext uri="{FF2B5EF4-FFF2-40B4-BE49-F238E27FC236}">
                  <a16:creationId xmlns="" xmlns:a16="http://schemas.microsoft.com/office/drawing/2014/main" id="{47EFB7B4-C8CD-455D-A223-C9CDFA84442A}"/>
                </a:ext>
              </a:extLst>
            </p:cNvPr>
            <p:cNvSpPr/>
            <p:nvPr/>
          </p:nvSpPr>
          <p:spPr bwMode="auto">
            <a:xfrm>
              <a:off x="10989305" y="4857537"/>
              <a:ext cx="29933" cy="43236"/>
            </a:xfrm>
            <a:custGeom>
              <a:avLst/>
              <a:gdLst>
                <a:gd name="T0" fmla="*/ 18 w 18"/>
                <a:gd name="T1" fmla="*/ 26 h 26"/>
                <a:gd name="T2" fmla="*/ 0 w 18"/>
                <a:gd name="T3" fmla="*/ 26 h 26"/>
                <a:gd name="T4" fmla="*/ 0 w 18"/>
                <a:gd name="T5" fmla="*/ 0 h 26"/>
                <a:gd name="T6" fmla="*/ 18 w 18"/>
                <a:gd name="T7" fmla="*/ 0 h 26"/>
                <a:gd name="T8" fmla="*/ 18 w 18"/>
                <a:gd name="T9" fmla="*/ 26 h 26"/>
                <a:gd name="T10" fmla="*/ 18 w 1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7" name="Freeform 129">
              <a:extLst>
                <a:ext uri="{FF2B5EF4-FFF2-40B4-BE49-F238E27FC236}">
                  <a16:creationId xmlns="" xmlns:a16="http://schemas.microsoft.com/office/drawing/2014/main" id="{D70B4FCF-66FE-4DAA-B52D-76ADBEC7C222}"/>
                </a:ext>
              </a:extLst>
            </p:cNvPr>
            <p:cNvSpPr/>
            <p:nvPr/>
          </p:nvSpPr>
          <p:spPr bwMode="auto">
            <a:xfrm>
              <a:off x="10633439" y="4759424"/>
              <a:ext cx="44899" cy="28270"/>
            </a:xfrm>
            <a:custGeom>
              <a:avLst/>
              <a:gdLst>
                <a:gd name="T0" fmla="*/ 27 w 27"/>
                <a:gd name="T1" fmla="*/ 17 h 17"/>
                <a:gd name="T2" fmla="*/ 0 w 27"/>
                <a:gd name="T3" fmla="*/ 17 h 17"/>
                <a:gd name="T4" fmla="*/ 0 w 27"/>
                <a:gd name="T5" fmla="*/ 0 h 17"/>
                <a:gd name="T6" fmla="*/ 27 w 27"/>
                <a:gd name="T7" fmla="*/ 0 h 17"/>
                <a:gd name="T8" fmla="*/ 27 w 27"/>
                <a:gd name="T9" fmla="*/ 17 h 17"/>
                <a:gd name="T10" fmla="*/ 27 w 2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2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7"/>
                  </a:lnTo>
                  <a:lnTo>
                    <a:pt x="2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8" name="Freeform 130">
              <a:extLst>
                <a:ext uri="{FF2B5EF4-FFF2-40B4-BE49-F238E27FC236}">
                  <a16:creationId xmlns="" xmlns:a16="http://schemas.microsoft.com/office/drawing/2014/main" id="{AB0ADF59-846C-4030-9C77-C42B98C24CFB}"/>
                </a:ext>
              </a:extLst>
            </p:cNvPr>
            <p:cNvSpPr/>
            <p:nvPr/>
          </p:nvSpPr>
          <p:spPr bwMode="auto">
            <a:xfrm>
              <a:off x="10633439" y="4697896"/>
              <a:ext cx="44899" cy="29933"/>
            </a:xfrm>
            <a:custGeom>
              <a:avLst/>
              <a:gdLst>
                <a:gd name="T0" fmla="*/ 27 w 27"/>
                <a:gd name="T1" fmla="*/ 18 h 18"/>
                <a:gd name="T2" fmla="*/ 0 w 27"/>
                <a:gd name="T3" fmla="*/ 18 h 18"/>
                <a:gd name="T4" fmla="*/ 0 w 27"/>
                <a:gd name="T5" fmla="*/ 0 h 18"/>
                <a:gd name="T6" fmla="*/ 27 w 27"/>
                <a:gd name="T7" fmla="*/ 0 h 18"/>
                <a:gd name="T8" fmla="*/ 27 w 27"/>
                <a:gd name="T9" fmla="*/ 18 h 18"/>
                <a:gd name="T10" fmla="*/ 27 w 2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29" name="Freeform 131">
              <a:extLst>
                <a:ext uri="{FF2B5EF4-FFF2-40B4-BE49-F238E27FC236}">
                  <a16:creationId xmlns="" xmlns:a16="http://schemas.microsoft.com/office/drawing/2014/main" id="{E1DCCF3A-E665-452D-88B7-9638349942DA}"/>
                </a:ext>
              </a:extLst>
            </p:cNvPr>
            <p:cNvSpPr/>
            <p:nvPr/>
          </p:nvSpPr>
          <p:spPr bwMode="auto">
            <a:xfrm>
              <a:off x="10633439" y="4638031"/>
              <a:ext cx="44899" cy="29933"/>
            </a:xfrm>
            <a:custGeom>
              <a:avLst/>
              <a:gdLst>
                <a:gd name="T0" fmla="*/ 27 w 27"/>
                <a:gd name="T1" fmla="*/ 18 h 18"/>
                <a:gd name="T2" fmla="*/ 0 w 27"/>
                <a:gd name="T3" fmla="*/ 18 h 18"/>
                <a:gd name="T4" fmla="*/ 0 w 27"/>
                <a:gd name="T5" fmla="*/ 0 h 18"/>
                <a:gd name="T6" fmla="*/ 27 w 27"/>
                <a:gd name="T7" fmla="*/ 0 h 18"/>
                <a:gd name="T8" fmla="*/ 27 w 27"/>
                <a:gd name="T9" fmla="*/ 18 h 18"/>
                <a:gd name="T10" fmla="*/ 27 w 2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30" name="Freeform 132">
              <a:extLst>
                <a:ext uri="{FF2B5EF4-FFF2-40B4-BE49-F238E27FC236}">
                  <a16:creationId xmlns="" xmlns:a16="http://schemas.microsoft.com/office/drawing/2014/main" id="{98846D7F-B116-4396-B60D-3E5491B73241}"/>
                </a:ext>
              </a:extLst>
            </p:cNvPr>
            <p:cNvSpPr/>
            <p:nvPr/>
          </p:nvSpPr>
          <p:spPr bwMode="auto">
            <a:xfrm>
              <a:off x="10626788" y="4651335"/>
              <a:ext cx="379147" cy="264405"/>
            </a:xfrm>
            <a:custGeom>
              <a:avLst/>
              <a:gdLst>
                <a:gd name="T0" fmla="*/ 16 w 228"/>
                <a:gd name="T1" fmla="*/ 159 h 159"/>
                <a:gd name="T2" fmla="*/ 0 w 228"/>
                <a:gd name="T3" fmla="*/ 145 h 159"/>
                <a:gd name="T4" fmla="*/ 79 w 228"/>
                <a:gd name="T5" fmla="*/ 45 h 159"/>
                <a:gd name="T6" fmla="*/ 142 w 228"/>
                <a:gd name="T7" fmla="*/ 82 h 159"/>
                <a:gd name="T8" fmla="*/ 212 w 228"/>
                <a:gd name="T9" fmla="*/ 0 h 159"/>
                <a:gd name="T10" fmla="*/ 228 w 228"/>
                <a:gd name="T11" fmla="*/ 12 h 159"/>
                <a:gd name="T12" fmla="*/ 145 w 228"/>
                <a:gd name="T13" fmla="*/ 110 h 159"/>
                <a:gd name="T14" fmla="*/ 84 w 228"/>
                <a:gd name="T15" fmla="*/ 72 h 159"/>
                <a:gd name="T16" fmla="*/ 16 w 228"/>
                <a:gd name="T17" fmla="*/ 159 h 159"/>
                <a:gd name="T18" fmla="*/ 16 w 228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59">
                  <a:moveTo>
                    <a:pt x="16" y="159"/>
                  </a:moveTo>
                  <a:lnTo>
                    <a:pt x="0" y="145"/>
                  </a:lnTo>
                  <a:lnTo>
                    <a:pt x="79" y="45"/>
                  </a:lnTo>
                  <a:lnTo>
                    <a:pt x="142" y="82"/>
                  </a:lnTo>
                  <a:lnTo>
                    <a:pt x="212" y="0"/>
                  </a:lnTo>
                  <a:lnTo>
                    <a:pt x="228" y="12"/>
                  </a:lnTo>
                  <a:lnTo>
                    <a:pt x="145" y="110"/>
                  </a:lnTo>
                  <a:lnTo>
                    <a:pt x="84" y="72"/>
                  </a:lnTo>
                  <a:lnTo>
                    <a:pt x="16" y="159"/>
                  </a:lnTo>
                  <a:lnTo>
                    <a:pt x="16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31" name="Freeform 133">
              <a:extLst>
                <a:ext uri="{FF2B5EF4-FFF2-40B4-BE49-F238E27FC236}">
                  <a16:creationId xmlns="" xmlns:a16="http://schemas.microsoft.com/office/drawing/2014/main" id="{5892F4FF-675D-4835-9148-03B1B3700D7D}"/>
                </a:ext>
              </a:extLst>
            </p:cNvPr>
            <p:cNvSpPr/>
            <p:nvPr/>
          </p:nvSpPr>
          <p:spPr bwMode="auto">
            <a:xfrm>
              <a:off x="10957710" y="4641357"/>
              <a:ext cx="58203" cy="59865"/>
            </a:xfrm>
            <a:custGeom>
              <a:avLst/>
              <a:gdLst>
                <a:gd name="T0" fmla="*/ 0 w 35"/>
                <a:gd name="T1" fmla="*/ 0 h 36"/>
                <a:gd name="T2" fmla="*/ 35 w 35"/>
                <a:gd name="T3" fmla="*/ 0 h 36"/>
                <a:gd name="T4" fmla="*/ 35 w 35"/>
                <a:gd name="T5" fmla="*/ 36 h 36"/>
                <a:gd name="T6" fmla="*/ 0 w 3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6">
                  <a:moveTo>
                    <a:pt x="0" y="0"/>
                  </a:moveTo>
                  <a:lnTo>
                    <a:pt x="35" y="0"/>
                  </a:lnTo>
                  <a:lnTo>
                    <a:pt x="35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E49D2BEB-AEB4-464D-A373-D8740211310B}"/>
              </a:ext>
            </a:extLst>
          </p:cNvPr>
          <p:cNvSpPr txBox="1"/>
          <p:nvPr/>
        </p:nvSpPr>
        <p:spPr>
          <a:xfrm flipH="1">
            <a:off x="7908771" y="3533614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关键词一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43FBF566-CBB9-4387-8748-7648E4C9D6BA}"/>
              </a:ext>
            </a:extLst>
          </p:cNvPr>
          <p:cNvSpPr txBox="1"/>
          <p:nvPr/>
        </p:nvSpPr>
        <p:spPr>
          <a:xfrm flipH="1">
            <a:off x="10339189" y="3528053"/>
            <a:ext cx="139361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关键词二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0807DADE-9D35-45BF-8C53-14B0144A97BC}"/>
              </a:ext>
            </a:extLst>
          </p:cNvPr>
          <p:cNvCxnSpPr/>
          <p:nvPr/>
        </p:nvCxnSpPr>
        <p:spPr>
          <a:xfrm>
            <a:off x="9667875" y="830580"/>
            <a:ext cx="0" cy="1352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7EB9BCE1-8455-4710-AAE9-77245862EC0F}"/>
              </a:ext>
            </a:extLst>
          </p:cNvPr>
          <p:cNvCxnSpPr/>
          <p:nvPr/>
        </p:nvCxnSpPr>
        <p:spPr>
          <a:xfrm>
            <a:off x="9953625" y="3310168"/>
            <a:ext cx="0" cy="13525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6">
            <a:extLst>
              <a:ext uri="{FF2B5EF4-FFF2-40B4-BE49-F238E27FC236}">
                <a16:creationId xmlns="" xmlns:a16="http://schemas.microsoft.com/office/drawing/2014/main" id="{BF931527-ADFC-48D9-A7A9-2778B6D82622}"/>
              </a:ext>
            </a:extLst>
          </p:cNvPr>
          <p:cNvSpPr>
            <a:spLocks noEditPoints="1"/>
          </p:cNvSpPr>
          <p:nvPr/>
        </p:nvSpPr>
        <p:spPr bwMode="auto">
          <a:xfrm>
            <a:off x="9473260" y="2066379"/>
            <a:ext cx="736600" cy="1169988"/>
          </a:xfrm>
          <a:custGeom>
            <a:avLst/>
            <a:gdLst>
              <a:gd name="T0" fmla="*/ 294 w 413"/>
              <a:gd name="T1" fmla="*/ 535 h 657"/>
              <a:gd name="T2" fmla="*/ 305 w 413"/>
              <a:gd name="T3" fmla="*/ 561 h 657"/>
              <a:gd name="T4" fmla="*/ 119 w 413"/>
              <a:gd name="T5" fmla="*/ 569 h 657"/>
              <a:gd name="T6" fmla="*/ 108 w 413"/>
              <a:gd name="T7" fmla="*/ 543 h 657"/>
              <a:gd name="T8" fmla="*/ 237 w 413"/>
              <a:gd name="T9" fmla="*/ 171 h 657"/>
              <a:gd name="T10" fmla="*/ 268 w 413"/>
              <a:gd name="T11" fmla="*/ 182 h 657"/>
              <a:gd name="T12" fmla="*/ 299 w 413"/>
              <a:gd name="T13" fmla="*/ 167 h 657"/>
              <a:gd name="T14" fmla="*/ 323 w 413"/>
              <a:gd name="T15" fmla="*/ 204 h 657"/>
              <a:gd name="T16" fmla="*/ 308 w 413"/>
              <a:gd name="T17" fmla="*/ 226 h 657"/>
              <a:gd name="T18" fmla="*/ 322 w 413"/>
              <a:gd name="T19" fmla="*/ 255 h 657"/>
              <a:gd name="T20" fmla="*/ 355 w 413"/>
              <a:gd name="T21" fmla="*/ 266 h 657"/>
              <a:gd name="T22" fmla="*/ 345 w 413"/>
              <a:gd name="T23" fmla="*/ 309 h 657"/>
              <a:gd name="T24" fmla="*/ 319 w 413"/>
              <a:gd name="T25" fmla="*/ 314 h 657"/>
              <a:gd name="T26" fmla="*/ 308 w 413"/>
              <a:gd name="T27" fmla="*/ 344 h 657"/>
              <a:gd name="T28" fmla="*/ 323 w 413"/>
              <a:gd name="T29" fmla="*/ 376 h 657"/>
              <a:gd name="T30" fmla="*/ 286 w 413"/>
              <a:gd name="T31" fmla="*/ 399 h 657"/>
              <a:gd name="T32" fmla="*/ 264 w 413"/>
              <a:gd name="T33" fmla="*/ 384 h 657"/>
              <a:gd name="T34" fmla="*/ 235 w 413"/>
              <a:gd name="T35" fmla="*/ 398 h 657"/>
              <a:gd name="T36" fmla="*/ 224 w 413"/>
              <a:gd name="T37" fmla="*/ 431 h 657"/>
              <a:gd name="T38" fmla="*/ 181 w 413"/>
              <a:gd name="T39" fmla="*/ 421 h 657"/>
              <a:gd name="T40" fmla="*/ 176 w 413"/>
              <a:gd name="T41" fmla="*/ 395 h 657"/>
              <a:gd name="T42" fmla="*/ 146 w 413"/>
              <a:gd name="T43" fmla="*/ 385 h 657"/>
              <a:gd name="T44" fmla="*/ 114 w 413"/>
              <a:gd name="T45" fmla="*/ 400 h 657"/>
              <a:gd name="T46" fmla="*/ 90 w 413"/>
              <a:gd name="T47" fmla="*/ 363 h 657"/>
              <a:gd name="T48" fmla="*/ 106 w 413"/>
              <a:gd name="T49" fmla="*/ 341 h 657"/>
              <a:gd name="T50" fmla="*/ 92 w 413"/>
              <a:gd name="T51" fmla="*/ 312 h 657"/>
              <a:gd name="T52" fmla="*/ 59 w 413"/>
              <a:gd name="T53" fmla="*/ 300 h 657"/>
              <a:gd name="T54" fmla="*/ 69 w 413"/>
              <a:gd name="T55" fmla="*/ 257 h 657"/>
              <a:gd name="T56" fmla="*/ 94 w 413"/>
              <a:gd name="T57" fmla="*/ 253 h 657"/>
              <a:gd name="T58" fmla="*/ 105 w 413"/>
              <a:gd name="T59" fmla="*/ 222 h 657"/>
              <a:gd name="T60" fmla="*/ 90 w 413"/>
              <a:gd name="T61" fmla="*/ 191 h 657"/>
              <a:gd name="T62" fmla="*/ 127 w 413"/>
              <a:gd name="T63" fmla="*/ 167 h 657"/>
              <a:gd name="T64" fmla="*/ 149 w 413"/>
              <a:gd name="T65" fmla="*/ 182 h 657"/>
              <a:gd name="T66" fmla="*/ 178 w 413"/>
              <a:gd name="T67" fmla="*/ 168 h 657"/>
              <a:gd name="T68" fmla="*/ 190 w 413"/>
              <a:gd name="T69" fmla="*/ 135 h 657"/>
              <a:gd name="T70" fmla="*/ 233 w 413"/>
              <a:gd name="T71" fmla="*/ 145 h 657"/>
              <a:gd name="T72" fmla="*/ 237 w 413"/>
              <a:gd name="T73" fmla="*/ 171 h 657"/>
              <a:gd name="T74" fmla="*/ 278 w 413"/>
              <a:gd name="T75" fmla="*/ 283 h 657"/>
              <a:gd name="T76" fmla="*/ 135 w 413"/>
              <a:gd name="T77" fmla="*/ 283 h 657"/>
              <a:gd name="T78" fmla="*/ 299 w 413"/>
              <a:gd name="T79" fmla="*/ 511 h 657"/>
              <a:gd name="T80" fmla="*/ 127 w 413"/>
              <a:gd name="T81" fmla="*/ 524 h 657"/>
              <a:gd name="T82" fmla="*/ 0 w 413"/>
              <a:gd name="T83" fmla="*/ 255 h 657"/>
              <a:gd name="T84" fmla="*/ 299 w 413"/>
              <a:gd name="T85" fmla="*/ 511 h 657"/>
              <a:gd name="T86" fmla="*/ 277 w 413"/>
              <a:gd name="T87" fmla="*/ 622 h 657"/>
              <a:gd name="T88" fmla="*/ 288 w 413"/>
              <a:gd name="T89" fmla="*/ 648 h 657"/>
              <a:gd name="T90" fmla="*/ 136 w 413"/>
              <a:gd name="T91" fmla="*/ 657 h 657"/>
              <a:gd name="T92" fmla="*/ 125 w 413"/>
              <a:gd name="T93" fmla="*/ 631 h 657"/>
              <a:gd name="T94" fmla="*/ 125 w 413"/>
              <a:gd name="T95" fmla="*/ 578 h 657"/>
              <a:gd name="T96" fmla="*/ 299 w 413"/>
              <a:gd name="T97" fmla="*/ 586 h 657"/>
              <a:gd name="T98" fmla="*/ 288 w 413"/>
              <a:gd name="T99" fmla="*/ 613 h 657"/>
              <a:gd name="T100" fmla="*/ 115 w 413"/>
              <a:gd name="T101" fmla="*/ 604 h 657"/>
              <a:gd name="T102" fmla="*/ 125 w 413"/>
              <a:gd name="T103" fmla="*/ 578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3" h="657">
                <a:moveTo>
                  <a:pt x="119" y="535"/>
                </a:moveTo>
                <a:cubicBezTo>
                  <a:pt x="178" y="535"/>
                  <a:pt x="236" y="535"/>
                  <a:pt x="294" y="535"/>
                </a:cubicBezTo>
                <a:cubicBezTo>
                  <a:pt x="300" y="535"/>
                  <a:pt x="305" y="539"/>
                  <a:pt x="305" y="543"/>
                </a:cubicBezTo>
                <a:cubicBezTo>
                  <a:pt x="305" y="561"/>
                  <a:pt x="305" y="561"/>
                  <a:pt x="305" y="561"/>
                </a:cubicBezTo>
                <a:cubicBezTo>
                  <a:pt x="305" y="565"/>
                  <a:pt x="300" y="569"/>
                  <a:pt x="294" y="569"/>
                </a:cubicBezTo>
                <a:cubicBezTo>
                  <a:pt x="236" y="569"/>
                  <a:pt x="178" y="569"/>
                  <a:pt x="119" y="569"/>
                </a:cubicBezTo>
                <a:cubicBezTo>
                  <a:pt x="113" y="569"/>
                  <a:pt x="108" y="565"/>
                  <a:pt x="108" y="561"/>
                </a:cubicBezTo>
                <a:cubicBezTo>
                  <a:pt x="108" y="555"/>
                  <a:pt x="108" y="549"/>
                  <a:pt x="108" y="543"/>
                </a:cubicBezTo>
                <a:cubicBezTo>
                  <a:pt x="108" y="539"/>
                  <a:pt x="113" y="535"/>
                  <a:pt x="119" y="535"/>
                </a:cubicBezTo>
                <a:close/>
                <a:moveTo>
                  <a:pt x="237" y="171"/>
                </a:moveTo>
                <a:cubicBezTo>
                  <a:pt x="247" y="174"/>
                  <a:pt x="256" y="178"/>
                  <a:pt x="264" y="182"/>
                </a:cubicBezTo>
                <a:cubicBezTo>
                  <a:pt x="265" y="183"/>
                  <a:pt x="267" y="182"/>
                  <a:pt x="268" y="182"/>
                </a:cubicBezTo>
                <a:cubicBezTo>
                  <a:pt x="274" y="177"/>
                  <a:pt x="280" y="172"/>
                  <a:pt x="286" y="167"/>
                </a:cubicBezTo>
                <a:cubicBezTo>
                  <a:pt x="290" y="164"/>
                  <a:pt x="296" y="163"/>
                  <a:pt x="299" y="167"/>
                </a:cubicBezTo>
                <a:cubicBezTo>
                  <a:pt x="307" y="175"/>
                  <a:pt x="315" y="182"/>
                  <a:pt x="323" y="191"/>
                </a:cubicBezTo>
                <a:cubicBezTo>
                  <a:pt x="327" y="194"/>
                  <a:pt x="326" y="200"/>
                  <a:pt x="323" y="204"/>
                </a:cubicBezTo>
                <a:cubicBezTo>
                  <a:pt x="318" y="210"/>
                  <a:pt x="313" y="216"/>
                  <a:pt x="308" y="222"/>
                </a:cubicBezTo>
                <a:cubicBezTo>
                  <a:pt x="307" y="223"/>
                  <a:pt x="307" y="225"/>
                  <a:pt x="308" y="226"/>
                </a:cubicBezTo>
                <a:cubicBezTo>
                  <a:pt x="312" y="234"/>
                  <a:pt x="316" y="243"/>
                  <a:pt x="319" y="253"/>
                </a:cubicBezTo>
                <a:cubicBezTo>
                  <a:pt x="319" y="254"/>
                  <a:pt x="320" y="254"/>
                  <a:pt x="322" y="255"/>
                </a:cubicBezTo>
                <a:cubicBezTo>
                  <a:pt x="329" y="255"/>
                  <a:pt x="337" y="256"/>
                  <a:pt x="345" y="257"/>
                </a:cubicBezTo>
                <a:cubicBezTo>
                  <a:pt x="350" y="258"/>
                  <a:pt x="355" y="261"/>
                  <a:pt x="355" y="266"/>
                </a:cubicBezTo>
                <a:cubicBezTo>
                  <a:pt x="355" y="278"/>
                  <a:pt x="355" y="289"/>
                  <a:pt x="355" y="300"/>
                </a:cubicBezTo>
                <a:cubicBezTo>
                  <a:pt x="355" y="305"/>
                  <a:pt x="350" y="308"/>
                  <a:pt x="345" y="309"/>
                </a:cubicBezTo>
                <a:cubicBezTo>
                  <a:pt x="337" y="310"/>
                  <a:pt x="329" y="311"/>
                  <a:pt x="322" y="312"/>
                </a:cubicBezTo>
                <a:cubicBezTo>
                  <a:pt x="320" y="312"/>
                  <a:pt x="319" y="313"/>
                  <a:pt x="319" y="314"/>
                </a:cubicBezTo>
                <a:cubicBezTo>
                  <a:pt x="316" y="323"/>
                  <a:pt x="312" y="333"/>
                  <a:pt x="308" y="341"/>
                </a:cubicBezTo>
                <a:cubicBezTo>
                  <a:pt x="307" y="342"/>
                  <a:pt x="307" y="343"/>
                  <a:pt x="308" y="344"/>
                </a:cubicBezTo>
                <a:cubicBezTo>
                  <a:pt x="313" y="350"/>
                  <a:pt x="318" y="356"/>
                  <a:pt x="323" y="363"/>
                </a:cubicBezTo>
                <a:cubicBezTo>
                  <a:pt x="326" y="367"/>
                  <a:pt x="327" y="372"/>
                  <a:pt x="323" y="376"/>
                </a:cubicBezTo>
                <a:cubicBezTo>
                  <a:pt x="315" y="384"/>
                  <a:pt x="307" y="392"/>
                  <a:pt x="299" y="400"/>
                </a:cubicBezTo>
                <a:cubicBezTo>
                  <a:pt x="296" y="403"/>
                  <a:pt x="290" y="403"/>
                  <a:pt x="286" y="399"/>
                </a:cubicBezTo>
                <a:cubicBezTo>
                  <a:pt x="280" y="395"/>
                  <a:pt x="274" y="390"/>
                  <a:pt x="268" y="385"/>
                </a:cubicBezTo>
                <a:cubicBezTo>
                  <a:pt x="267" y="384"/>
                  <a:pt x="265" y="384"/>
                  <a:pt x="264" y="384"/>
                </a:cubicBezTo>
                <a:cubicBezTo>
                  <a:pt x="256" y="389"/>
                  <a:pt x="247" y="393"/>
                  <a:pt x="237" y="395"/>
                </a:cubicBezTo>
                <a:cubicBezTo>
                  <a:pt x="236" y="396"/>
                  <a:pt x="236" y="397"/>
                  <a:pt x="235" y="398"/>
                </a:cubicBezTo>
                <a:cubicBezTo>
                  <a:pt x="235" y="406"/>
                  <a:pt x="233" y="414"/>
                  <a:pt x="233" y="421"/>
                </a:cubicBezTo>
                <a:cubicBezTo>
                  <a:pt x="232" y="427"/>
                  <a:pt x="228" y="431"/>
                  <a:pt x="224" y="431"/>
                </a:cubicBezTo>
                <a:cubicBezTo>
                  <a:pt x="212" y="431"/>
                  <a:pt x="201" y="431"/>
                  <a:pt x="190" y="431"/>
                </a:cubicBezTo>
                <a:cubicBezTo>
                  <a:pt x="185" y="431"/>
                  <a:pt x="181" y="427"/>
                  <a:pt x="181" y="421"/>
                </a:cubicBezTo>
                <a:cubicBezTo>
                  <a:pt x="180" y="414"/>
                  <a:pt x="179" y="406"/>
                  <a:pt x="178" y="398"/>
                </a:cubicBezTo>
                <a:cubicBezTo>
                  <a:pt x="178" y="397"/>
                  <a:pt x="177" y="396"/>
                  <a:pt x="176" y="395"/>
                </a:cubicBezTo>
                <a:cubicBezTo>
                  <a:pt x="167" y="393"/>
                  <a:pt x="157" y="389"/>
                  <a:pt x="149" y="384"/>
                </a:cubicBezTo>
                <a:cubicBezTo>
                  <a:pt x="148" y="384"/>
                  <a:pt x="147" y="384"/>
                  <a:pt x="146" y="385"/>
                </a:cubicBezTo>
                <a:cubicBezTo>
                  <a:pt x="140" y="390"/>
                  <a:pt x="134" y="395"/>
                  <a:pt x="127" y="399"/>
                </a:cubicBezTo>
                <a:cubicBezTo>
                  <a:pt x="123" y="403"/>
                  <a:pt x="118" y="403"/>
                  <a:pt x="114" y="400"/>
                </a:cubicBezTo>
                <a:cubicBezTo>
                  <a:pt x="106" y="392"/>
                  <a:pt x="98" y="384"/>
                  <a:pt x="90" y="376"/>
                </a:cubicBezTo>
                <a:cubicBezTo>
                  <a:pt x="87" y="372"/>
                  <a:pt x="87" y="367"/>
                  <a:pt x="90" y="363"/>
                </a:cubicBezTo>
                <a:cubicBezTo>
                  <a:pt x="95" y="356"/>
                  <a:pt x="100" y="350"/>
                  <a:pt x="105" y="344"/>
                </a:cubicBezTo>
                <a:cubicBezTo>
                  <a:pt x="106" y="343"/>
                  <a:pt x="106" y="342"/>
                  <a:pt x="106" y="341"/>
                </a:cubicBezTo>
                <a:cubicBezTo>
                  <a:pt x="101" y="333"/>
                  <a:pt x="97" y="323"/>
                  <a:pt x="94" y="314"/>
                </a:cubicBezTo>
                <a:cubicBezTo>
                  <a:pt x="94" y="313"/>
                  <a:pt x="93" y="312"/>
                  <a:pt x="92" y="312"/>
                </a:cubicBezTo>
                <a:cubicBezTo>
                  <a:pt x="84" y="311"/>
                  <a:pt x="76" y="310"/>
                  <a:pt x="69" y="309"/>
                </a:cubicBezTo>
                <a:cubicBezTo>
                  <a:pt x="63" y="308"/>
                  <a:pt x="59" y="305"/>
                  <a:pt x="59" y="300"/>
                </a:cubicBezTo>
                <a:cubicBezTo>
                  <a:pt x="59" y="289"/>
                  <a:pt x="59" y="278"/>
                  <a:pt x="59" y="266"/>
                </a:cubicBezTo>
                <a:cubicBezTo>
                  <a:pt x="59" y="261"/>
                  <a:pt x="63" y="258"/>
                  <a:pt x="69" y="257"/>
                </a:cubicBezTo>
                <a:cubicBezTo>
                  <a:pt x="76" y="256"/>
                  <a:pt x="84" y="255"/>
                  <a:pt x="92" y="255"/>
                </a:cubicBezTo>
                <a:cubicBezTo>
                  <a:pt x="93" y="254"/>
                  <a:pt x="94" y="254"/>
                  <a:pt x="94" y="253"/>
                </a:cubicBezTo>
                <a:cubicBezTo>
                  <a:pt x="97" y="243"/>
                  <a:pt x="101" y="234"/>
                  <a:pt x="106" y="226"/>
                </a:cubicBezTo>
                <a:cubicBezTo>
                  <a:pt x="106" y="225"/>
                  <a:pt x="106" y="223"/>
                  <a:pt x="105" y="222"/>
                </a:cubicBezTo>
                <a:cubicBezTo>
                  <a:pt x="100" y="216"/>
                  <a:pt x="95" y="210"/>
                  <a:pt x="90" y="204"/>
                </a:cubicBezTo>
                <a:cubicBezTo>
                  <a:pt x="87" y="200"/>
                  <a:pt x="87" y="194"/>
                  <a:pt x="90" y="191"/>
                </a:cubicBezTo>
                <a:cubicBezTo>
                  <a:pt x="98" y="182"/>
                  <a:pt x="106" y="175"/>
                  <a:pt x="114" y="167"/>
                </a:cubicBezTo>
                <a:cubicBezTo>
                  <a:pt x="118" y="163"/>
                  <a:pt x="123" y="164"/>
                  <a:pt x="127" y="167"/>
                </a:cubicBezTo>
                <a:cubicBezTo>
                  <a:pt x="134" y="172"/>
                  <a:pt x="140" y="177"/>
                  <a:pt x="146" y="182"/>
                </a:cubicBezTo>
                <a:cubicBezTo>
                  <a:pt x="147" y="182"/>
                  <a:pt x="148" y="183"/>
                  <a:pt x="149" y="182"/>
                </a:cubicBezTo>
                <a:cubicBezTo>
                  <a:pt x="157" y="178"/>
                  <a:pt x="167" y="174"/>
                  <a:pt x="176" y="171"/>
                </a:cubicBezTo>
                <a:cubicBezTo>
                  <a:pt x="177" y="171"/>
                  <a:pt x="178" y="170"/>
                  <a:pt x="178" y="168"/>
                </a:cubicBezTo>
                <a:cubicBezTo>
                  <a:pt x="179" y="161"/>
                  <a:pt x="180" y="153"/>
                  <a:pt x="181" y="145"/>
                </a:cubicBezTo>
                <a:cubicBezTo>
                  <a:pt x="181" y="140"/>
                  <a:pt x="185" y="135"/>
                  <a:pt x="190" y="135"/>
                </a:cubicBezTo>
                <a:cubicBezTo>
                  <a:pt x="201" y="135"/>
                  <a:pt x="212" y="135"/>
                  <a:pt x="224" y="135"/>
                </a:cubicBezTo>
                <a:cubicBezTo>
                  <a:pt x="228" y="135"/>
                  <a:pt x="232" y="140"/>
                  <a:pt x="233" y="145"/>
                </a:cubicBezTo>
                <a:cubicBezTo>
                  <a:pt x="233" y="153"/>
                  <a:pt x="235" y="161"/>
                  <a:pt x="235" y="168"/>
                </a:cubicBezTo>
                <a:cubicBezTo>
                  <a:pt x="236" y="170"/>
                  <a:pt x="236" y="171"/>
                  <a:pt x="237" y="171"/>
                </a:cubicBezTo>
                <a:close/>
                <a:moveTo>
                  <a:pt x="207" y="212"/>
                </a:moveTo>
                <a:cubicBezTo>
                  <a:pt x="246" y="212"/>
                  <a:pt x="278" y="244"/>
                  <a:pt x="278" y="283"/>
                </a:cubicBezTo>
                <a:cubicBezTo>
                  <a:pt x="278" y="323"/>
                  <a:pt x="246" y="355"/>
                  <a:pt x="207" y="355"/>
                </a:cubicBezTo>
                <a:cubicBezTo>
                  <a:pt x="167" y="355"/>
                  <a:pt x="135" y="323"/>
                  <a:pt x="135" y="283"/>
                </a:cubicBezTo>
                <a:cubicBezTo>
                  <a:pt x="135" y="244"/>
                  <a:pt x="167" y="212"/>
                  <a:pt x="207" y="212"/>
                </a:cubicBezTo>
                <a:close/>
                <a:moveTo>
                  <a:pt x="299" y="511"/>
                </a:moveTo>
                <a:cubicBezTo>
                  <a:pt x="299" y="518"/>
                  <a:pt x="294" y="524"/>
                  <a:pt x="287" y="524"/>
                </a:cubicBezTo>
                <a:cubicBezTo>
                  <a:pt x="233" y="524"/>
                  <a:pt x="180" y="524"/>
                  <a:pt x="127" y="524"/>
                </a:cubicBezTo>
                <a:cubicBezTo>
                  <a:pt x="120" y="524"/>
                  <a:pt x="114" y="518"/>
                  <a:pt x="114" y="511"/>
                </a:cubicBezTo>
                <a:cubicBezTo>
                  <a:pt x="114" y="429"/>
                  <a:pt x="0" y="365"/>
                  <a:pt x="0" y="255"/>
                </a:cubicBezTo>
                <a:cubicBezTo>
                  <a:pt x="0" y="0"/>
                  <a:pt x="413" y="0"/>
                  <a:pt x="413" y="255"/>
                </a:cubicBezTo>
                <a:cubicBezTo>
                  <a:pt x="413" y="366"/>
                  <a:pt x="299" y="419"/>
                  <a:pt x="299" y="511"/>
                </a:cubicBezTo>
                <a:close/>
                <a:moveTo>
                  <a:pt x="136" y="622"/>
                </a:moveTo>
                <a:cubicBezTo>
                  <a:pt x="183" y="622"/>
                  <a:pt x="230" y="622"/>
                  <a:pt x="277" y="622"/>
                </a:cubicBezTo>
                <a:cubicBezTo>
                  <a:pt x="283" y="622"/>
                  <a:pt x="288" y="626"/>
                  <a:pt x="288" y="631"/>
                </a:cubicBezTo>
                <a:cubicBezTo>
                  <a:pt x="288" y="637"/>
                  <a:pt x="288" y="643"/>
                  <a:pt x="288" y="648"/>
                </a:cubicBezTo>
                <a:cubicBezTo>
                  <a:pt x="288" y="653"/>
                  <a:pt x="283" y="657"/>
                  <a:pt x="277" y="657"/>
                </a:cubicBezTo>
                <a:cubicBezTo>
                  <a:pt x="230" y="657"/>
                  <a:pt x="183" y="657"/>
                  <a:pt x="136" y="657"/>
                </a:cubicBezTo>
                <a:cubicBezTo>
                  <a:pt x="130" y="657"/>
                  <a:pt x="125" y="653"/>
                  <a:pt x="125" y="648"/>
                </a:cubicBezTo>
                <a:cubicBezTo>
                  <a:pt x="125" y="643"/>
                  <a:pt x="125" y="637"/>
                  <a:pt x="125" y="631"/>
                </a:cubicBezTo>
                <a:cubicBezTo>
                  <a:pt x="125" y="626"/>
                  <a:pt x="130" y="622"/>
                  <a:pt x="136" y="622"/>
                </a:cubicBezTo>
                <a:close/>
                <a:moveTo>
                  <a:pt x="125" y="578"/>
                </a:moveTo>
                <a:cubicBezTo>
                  <a:pt x="180" y="578"/>
                  <a:pt x="234" y="578"/>
                  <a:pt x="288" y="578"/>
                </a:cubicBezTo>
                <a:cubicBezTo>
                  <a:pt x="294" y="578"/>
                  <a:pt x="299" y="582"/>
                  <a:pt x="299" y="586"/>
                </a:cubicBezTo>
                <a:cubicBezTo>
                  <a:pt x="299" y="592"/>
                  <a:pt x="299" y="598"/>
                  <a:pt x="299" y="604"/>
                </a:cubicBezTo>
                <a:cubicBezTo>
                  <a:pt x="299" y="609"/>
                  <a:pt x="294" y="613"/>
                  <a:pt x="288" y="613"/>
                </a:cubicBezTo>
                <a:cubicBezTo>
                  <a:pt x="234" y="613"/>
                  <a:pt x="180" y="613"/>
                  <a:pt x="125" y="613"/>
                </a:cubicBezTo>
                <a:cubicBezTo>
                  <a:pt x="119" y="613"/>
                  <a:pt x="115" y="609"/>
                  <a:pt x="115" y="604"/>
                </a:cubicBezTo>
                <a:cubicBezTo>
                  <a:pt x="115" y="598"/>
                  <a:pt x="115" y="592"/>
                  <a:pt x="115" y="586"/>
                </a:cubicBezTo>
                <a:cubicBezTo>
                  <a:pt x="115" y="582"/>
                  <a:pt x="119" y="578"/>
                  <a:pt x="125" y="5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0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32" grpId="0"/>
      <p:bldP spid="33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03B78DA7-10DE-4801-981D-25545492E824}"/>
              </a:ext>
            </a:extLst>
          </p:cNvPr>
          <p:cNvSpPr/>
          <p:nvPr/>
        </p:nvSpPr>
        <p:spPr>
          <a:xfrm>
            <a:off x="376237" y="1670142"/>
            <a:ext cx="11439525" cy="374808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249022F-5265-4D9B-887E-84DC12B2C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330" y="-435429"/>
            <a:ext cx="4060607" cy="40606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D05AFBA-D301-41C5-ADC7-5E1B8B1F7E44}"/>
              </a:ext>
            </a:extLst>
          </p:cNvPr>
          <p:cNvSpPr txBox="1"/>
          <p:nvPr/>
        </p:nvSpPr>
        <p:spPr>
          <a:xfrm flipH="1">
            <a:off x="2141234" y="5734357"/>
            <a:ext cx="80913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日，是一个专为世界环境保护而设立的节日，旨在提高民众对于现有环境问题的意识，并动员民众参与到环保运动中，通过绿色低碳生活，改善地球的整体环境。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BAA694E-16CA-4AE1-808B-0398C90C1A94}"/>
              </a:ext>
            </a:extLst>
          </p:cNvPr>
          <p:cNvSpPr txBox="1"/>
          <p:nvPr/>
        </p:nvSpPr>
        <p:spPr>
          <a:xfrm>
            <a:off x="5044481" y="3471105"/>
            <a:ext cx="18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04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EB0560EE-BD4A-4C03-AB6F-1BE5CE751D78}"/>
              </a:ext>
            </a:extLst>
          </p:cNvPr>
          <p:cNvSpPr/>
          <p:nvPr/>
        </p:nvSpPr>
        <p:spPr>
          <a:xfrm>
            <a:off x="4181474" y="4302541"/>
            <a:ext cx="359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历年主题</a:t>
            </a:r>
          </a:p>
        </p:txBody>
      </p:sp>
    </p:spTree>
    <p:extLst>
      <p:ext uri="{BB962C8B-B14F-4D97-AF65-F5344CB8AC3E}">
        <p14:creationId xmlns:p14="http://schemas.microsoft.com/office/powerpoint/2010/main" val="204318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9" grpId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直角三角形 23">
            <a:extLst>
              <a:ext uri="{FF2B5EF4-FFF2-40B4-BE49-F238E27FC236}">
                <a16:creationId xmlns="" xmlns:a16="http://schemas.microsoft.com/office/drawing/2014/main" id="{7ACCCDC6-C17D-43B4-A819-F2B1623B8B3F}"/>
              </a:ext>
            </a:extLst>
          </p:cNvPr>
          <p:cNvSpPr/>
          <p:nvPr/>
        </p:nvSpPr>
        <p:spPr>
          <a:xfrm flipH="1">
            <a:off x="6524624" y="3238500"/>
            <a:ext cx="5667375" cy="3619500"/>
          </a:xfrm>
          <a:custGeom>
            <a:avLst/>
            <a:gdLst>
              <a:gd name="connsiteX0" fmla="*/ 0 w 4714875"/>
              <a:gd name="connsiteY0" fmla="*/ 3429000 h 3429000"/>
              <a:gd name="connsiteX1" fmla="*/ 0 w 4714875"/>
              <a:gd name="connsiteY1" fmla="*/ 0 h 3429000"/>
              <a:gd name="connsiteX2" fmla="*/ 4714875 w 4714875"/>
              <a:gd name="connsiteY2" fmla="*/ 3429000 h 3429000"/>
              <a:gd name="connsiteX3" fmla="*/ 0 w 4714875"/>
              <a:gd name="connsiteY3" fmla="*/ 3429000 h 3429000"/>
              <a:gd name="connsiteX0" fmla="*/ 0 w 4714875"/>
              <a:gd name="connsiteY0" fmla="*/ 3429000 h 3429000"/>
              <a:gd name="connsiteX1" fmla="*/ 0 w 4714875"/>
              <a:gd name="connsiteY1" fmla="*/ 0 h 3429000"/>
              <a:gd name="connsiteX2" fmla="*/ 4714875 w 4714875"/>
              <a:gd name="connsiteY2" fmla="*/ 3429000 h 3429000"/>
              <a:gd name="connsiteX3" fmla="*/ 0 w 4714875"/>
              <a:gd name="connsiteY3" fmla="*/ 3429000 h 3429000"/>
              <a:gd name="connsiteX0" fmla="*/ 0 w 4714875"/>
              <a:gd name="connsiteY0" fmla="*/ 3429000 h 3429000"/>
              <a:gd name="connsiteX1" fmla="*/ 0 w 4714875"/>
              <a:gd name="connsiteY1" fmla="*/ 0 h 3429000"/>
              <a:gd name="connsiteX2" fmla="*/ 4714875 w 4714875"/>
              <a:gd name="connsiteY2" fmla="*/ 3429000 h 3429000"/>
              <a:gd name="connsiteX3" fmla="*/ 0 w 471487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4875" h="3429000">
                <a:moveTo>
                  <a:pt x="0" y="3429000"/>
                </a:moveTo>
                <a:lnTo>
                  <a:pt x="0" y="0"/>
                </a:lnTo>
                <a:cubicBezTo>
                  <a:pt x="2686050" y="638175"/>
                  <a:pt x="2305050" y="2752725"/>
                  <a:pt x="4714875" y="3429000"/>
                </a:cubicBezTo>
                <a:lnTo>
                  <a:pt x="0" y="3429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FBEF0CB-2790-46AC-B26C-FE2E59B55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339" y="657839"/>
            <a:ext cx="5290353" cy="5290353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D023418-17C4-41C3-95B4-0176D1C05740}"/>
              </a:ext>
            </a:extLst>
          </p:cNvPr>
          <p:cNvGrpSpPr/>
          <p:nvPr/>
        </p:nvGrpSpPr>
        <p:grpSpPr>
          <a:xfrm>
            <a:off x="1137994" y="1678287"/>
            <a:ext cx="6010270" cy="685321"/>
            <a:chOff x="1019179" y="1362074"/>
            <a:chExt cx="6010270" cy="685321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6240E56-3D10-4CB7-95AE-53EFD4DFE0AC}"/>
                </a:ext>
              </a:extLst>
            </p:cNvPr>
            <p:cNvSpPr txBox="1"/>
            <p:nvPr/>
          </p:nvSpPr>
          <p:spPr>
            <a:xfrm flipH="1">
              <a:off x="2009774" y="1362074"/>
              <a:ext cx="5019675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世界地球日（</a:t>
              </a:r>
              <a:r>
                <a:rPr lang="en-US" altLang="zh-CN" sz="1600" dirty="0">
                  <a:cs typeface="+mn-ea"/>
                  <a:sym typeface="+mn-lt"/>
                </a:rPr>
                <a:t>Earth Day</a:t>
              </a:r>
              <a:r>
                <a:rPr lang="zh-CN" altLang="en-US" sz="1600" dirty="0">
                  <a:cs typeface="+mn-ea"/>
                  <a:sym typeface="+mn-lt"/>
                </a:rPr>
                <a:t>）即每年的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  <p:sp>
          <p:nvSpPr>
            <p:cNvPr id="5" name="矩形: 对角圆角 4">
              <a:extLst>
                <a:ext uri="{FF2B5EF4-FFF2-40B4-BE49-F238E27FC236}">
                  <a16:creationId xmlns="" xmlns:a16="http://schemas.microsoft.com/office/drawing/2014/main" id="{B1C3964E-1DD9-4057-93C1-69D61F9DC9D8}"/>
                </a:ext>
              </a:extLst>
            </p:cNvPr>
            <p:cNvSpPr/>
            <p:nvPr/>
          </p:nvSpPr>
          <p:spPr>
            <a:xfrm>
              <a:off x="1019179" y="1362074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="" xmlns:a16="http://schemas.microsoft.com/office/drawing/2014/main" id="{97DC31E3-2E6C-4032-A3E4-47EE18559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683" y="1504229"/>
              <a:ext cx="380516" cy="401010"/>
            </a:xfrm>
            <a:custGeom>
              <a:avLst/>
              <a:gdLst>
                <a:gd name="T0" fmla="*/ 107 w 131"/>
                <a:gd name="T1" fmla="*/ 106 h 145"/>
                <a:gd name="T2" fmla="*/ 107 w 131"/>
                <a:gd name="T3" fmla="*/ 116 h 145"/>
                <a:gd name="T4" fmla="*/ 98 w 131"/>
                <a:gd name="T5" fmla="*/ 124 h 145"/>
                <a:gd name="T6" fmla="*/ 94 w 131"/>
                <a:gd name="T7" fmla="*/ 124 h 145"/>
                <a:gd name="T8" fmla="*/ 86 w 131"/>
                <a:gd name="T9" fmla="*/ 116 h 145"/>
                <a:gd name="T10" fmla="*/ 86 w 131"/>
                <a:gd name="T11" fmla="*/ 114 h 145"/>
                <a:gd name="T12" fmla="*/ 45 w 131"/>
                <a:gd name="T13" fmla="*/ 113 h 145"/>
                <a:gd name="T14" fmla="*/ 45 w 131"/>
                <a:gd name="T15" fmla="*/ 116 h 145"/>
                <a:gd name="T16" fmla="*/ 37 w 131"/>
                <a:gd name="T17" fmla="*/ 124 h 145"/>
                <a:gd name="T18" fmla="*/ 33 w 131"/>
                <a:gd name="T19" fmla="*/ 124 h 145"/>
                <a:gd name="T20" fmla="*/ 24 w 131"/>
                <a:gd name="T21" fmla="*/ 116 h 145"/>
                <a:gd name="T22" fmla="*/ 24 w 131"/>
                <a:gd name="T23" fmla="*/ 106 h 145"/>
                <a:gd name="T24" fmla="*/ 10 w 131"/>
                <a:gd name="T25" fmla="*/ 98 h 145"/>
                <a:gd name="T26" fmla="*/ 4 w 131"/>
                <a:gd name="T27" fmla="*/ 90 h 145"/>
                <a:gd name="T28" fmla="*/ 4 w 131"/>
                <a:gd name="T29" fmla="*/ 132 h 145"/>
                <a:gd name="T30" fmla="*/ 16 w 131"/>
                <a:gd name="T31" fmla="*/ 145 h 145"/>
                <a:gd name="T32" fmla="*/ 115 w 131"/>
                <a:gd name="T33" fmla="*/ 145 h 145"/>
                <a:gd name="T34" fmla="*/ 127 w 131"/>
                <a:gd name="T35" fmla="*/ 132 h 145"/>
                <a:gd name="T36" fmla="*/ 127 w 131"/>
                <a:gd name="T37" fmla="*/ 90 h 145"/>
                <a:gd name="T38" fmla="*/ 120 w 131"/>
                <a:gd name="T39" fmla="*/ 98 h 145"/>
                <a:gd name="T40" fmla="*/ 107 w 131"/>
                <a:gd name="T41" fmla="*/ 106 h 145"/>
                <a:gd name="T42" fmla="*/ 37 w 131"/>
                <a:gd name="T43" fmla="*/ 116 h 145"/>
                <a:gd name="T44" fmla="*/ 41 w 131"/>
                <a:gd name="T45" fmla="*/ 112 h 145"/>
                <a:gd name="T46" fmla="*/ 41 w 131"/>
                <a:gd name="T47" fmla="*/ 104 h 145"/>
                <a:gd name="T48" fmla="*/ 37 w 131"/>
                <a:gd name="T49" fmla="*/ 99 h 145"/>
                <a:gd name="T50" fmla="*/ 33 w 131"/>
                <a:gd name="T51" fmla="*/ 99 h 145"/>
                <a:gd name="T52" fmla="*/ 28 w 131"/>
                <a:gd name="T53" fmla="*/ 104 h 145"/>
                <a:gd name="T54" fmla="*/ 28 w 131"/>
                <a:gd name="T55" fmla="*/ 112 h 145"/>
                <a:gd name="T56" fmla="*/ 33 w 131"/>
                <a:gd name="T57" fmla="*/ 116 h 145"/>
                <a:gd name="T58" fmla="*/ 37 w 131"/>
                <a:gd name="T59" fmla="*/ 116 h 145"/>
                <a:gd name="T60" fmla="*/ 98 w 131"/>
                <a:gd name="T61" fmla="*/ 116 h 145"/>
                <a:gd name="T62" fmla="*/ 102 w 131"/>
                <a:gd name="T63" fmla="*/ 112 h 145"/>
                <a:gd name="T64" fmla="*/ 102 w 131"/>
                <a:gd name="T65" fmla="*/ 104 h 145"/>
                <a:gd name="T66" fmla="*/ 98 w 131"/>
                <a:gd name="T67" fmla="*/ 99 h 145"/>
                <a:gd name="T68" fmla="*/ 94 w 131"/>
                <a:gd name="T69" fmla="*/ 99 h 145"/>
                <a:gd name="T70" fmla="*/ 90 w 131"/>
                <a:gd name="T71" fmla="*/ 104 h 145"/>
                <a:gd name="T72" fmla="*/ 90 w 131"/>
                <a:gd name="T73" fmla="*/ 112 h 145"/>
                <a:gd name="T74" fmla="*/ 94 w 131"/>
                <a:gd name="T75" fmla="*/ 116 h 145"/>
                <a:gd name="T76" fmla="*/ 98 w 131"/>
                <a:gd name="T77" fmla="*/ 116 h 145"/>
                <a:gd name="T78" fmla="*/ 119 w 131"/>
                <a:gd name="T79" fmla="*/ 38 h 145"/>
                <a:gd name="T80" fmla="*/ 98 w 131"/>
                <a:gd name="T81" fmla="*/ 38 h 145"/>
                <a:gd name="T82" fmla="*/ 33 w 131"/>
                <a:gd name="T83" fmla="*/ 38 h 145"/>
                <a:gd name="T84" fmla="*/ 12 w 131"/>
                <a:gd name="T85" fmla="*/ 38 h 145"/>
                <a:gd name="T86" fmla="*/ 0 w 131"/>
                <a:gd name="T87" fmla="*/ 50 h 145"/>
                <a:gd name="T88" fmla="*/ 0 w 131"/>
                <a:gd name="T89" fmla="*/ 69 h 145"/>
                <a:gd name="T90" fmla="*/ 10 w 131"/>
                <a:gd name="T91" fmla="*/ 90 h 145"/>
                <a:gd name="T92" fmla="*/ 26 w 131"/>
                <a:gd name="T93" fmla="*/ 99 h 145"/>
                <a:gd name="T94" fmla="*/ 33 w 131"/>
                <a:gd name="T95" fmla="*/ 95 h 145"/>
                <a:gd name="T96" fmla="*/ 37 w 131"/>
                <a:gd name="T97" fmla="*/ 95 h 145"/>
                <a:gd name="T98" fmla="*/ 45 w 131"/>
                <a:gd name="T99" fmla="*/ 104 h 145"/>
                <a:gd name="T100" fmla="*/ 45 w 131"/>
                <a:gd name="T101" fmla="*/ 106 h 145"/>
                <a:gd name="T102" fmla="*/ 86 w 131"/>
                <a:gd name="T103" fmla="*/ 106 h 145"/>
                <a:gd name="T104" fmla="*/ 86 w 131"/>
                <a:gd name="T105" fmla="*/ 104 h 145"/>
                <a:gd name="T106" fmla="*/ 94 w 131"/>
                <a:gd name="T107" fmla="*/ 95 h 145"/>
                <a:gd name="T108" fmla="*/ 98 w 131"/>
                <a:gd name="T109" fmla="*/ 95 h 145"/>
                <a:gd name="T110" fmla="*/ 105 w 131"/>
                <a:gd name="T111" fmla="*/ 99 h 145"/>
                <a:gd name="T112" fmla="*/ 120 w 131"/>
                <a:gd name="T113" fmla="*/ 90 h 145"/>
                <a:gd name="T114" fmla="*/ 131 w 131"/>
                <a:gd name="T115" fmla="*/ 69 h 145"/>
                <a:gd name="T116" fmla="*/ 131 w 131"/>
                <a:gd name="T117" fmla="*/ 50 h 145"/>
                <a:gd name="T118" fmla="*/ 119 w 131"/>
                <a:gd name="T119" fmla="*/ 38 h 145"/>
                <a:gd name="T120" fmla="*/ 46 w 131"/>
                <a:gd name="T121" fmla="*/ 38 h 145"/>
                <a:gd name="T122" fmla="*/ 85 w 131"/>
                <a:gd name="T123" fmla="*/ 38 h 145"/>
                <a:gd name="T124" fmla="*/ 46 w 131"/>
                <a:gd name="T125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45">
                  <a:moveTo>
                    <a:pt x="107" y="106"/>
                  </a:moveTo>
                  <a:cubicBezTo>
                    <a:pt x="107" y="116"/>
                    <a:pt x="107" y="116"/>
                    <a:pt x="107" y="116"/>
                  </a:cubicBezTo>
                  <a:cubicBezTo>
                    <a:pt x="107" y="120"/>
                    <a:pt x="103" y="124"/>
                    <a:pt x="98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0" y="124"/>
                    <a:pt x="86" y="120"/>
                    <a:pt x="86" y="116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72" y="117"/>
                    <a:pt x="58" y="116"/>
                    <a:pt x="45" y="113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20"/>
                    <a:pt x="41" y="124"/>
                    <a:pt x="37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28" y="124"/>
                    <a:pt x="24" y="120"/>
                    <a:pt x="24" y="11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0" y="104"/>
                    <a:pt x="15" y="101"/>
                    <a:pt x="10" y="98"/>
                  </a:cubicBezTo>
                  <a:cubicBezTo>
                    <a:pt x="8" y="96"/>
                    <a:pt x="6" y="93"/>
                    <a:pt x="4" y="90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9"/>
                    <a:pt x="9" y="145"/>
                    <a:pt x="16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22" y="145"/>
                    <a:pt x="127" y="139"/>
                    <a:pt x="127" y="132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5" y="93"/>
                    <a:pt x="123" y="96"/>
                    <a:pt x="120" y="98"/>
                  </a:cubicBezTo>
                  <a:cubicBezTo>
                    <a:pt x="116" y="101"/>
                    <a:pt x="111" y="104"/>
                    <a:pt x="107" y="106"/>
                  </a:cubicBezTo>
                  <a:close/>
                  <a:moveTo>
                    <a:pt x="37" y="116"/>
                  </a:moveTo>
                  <a:cubicBezTo>
                    <a:pt x="39" y="116"/>
                    <a:pt x="41" y="114"/>
                    <a:pt x="41" y="112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1"/>
                    <a:pt x="39" y="99"/>
                    <a:pt x="37" y="99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9"/>
                    <a:pt x="28" y="101"/>
                    <a:pt x="28" y="104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4"/>
                    <a:pt x="30" y="116"/>
                    <a:pt x="33" y="116"/>
                  </a:cubicBezTo>
                  <a:lnTo>
                    <a:pt x="37" y="116"/>
                  </a:lnTo>
                  <a:close/>
                  <a:moveTo>
                    <a:pt x="98" y="116"/>
                  </a:moveTo>
                  <a:cubicBezTo>
                    <a:pt x="101" y="116"/>
                    <a:pt x="102" y="114"/>
                    <a:pt x="102" y="112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1"/>
                    <a:pt x="101" y="99"/>
                    <a:pt x="98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2" y="99"/>
                    <a:pt x="90" y="101"/>
                    <a:pt x="90" y="104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4"/>
                    <a:pt x="92" y="116"/>
                    <a:pt x="94" y="116"/>
                  </a:cubicBezTo>
                  <a:lnTo>
                    <a:pt x="98" y="116"/>
                  </a:lnTo>
                  <a:close/>
                  <a:moveTo>
                    <a:pt x="119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94" y="0"/>
                    <a:pt x="37" y="0"/>
                    <a:pt x="3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5" y="38"/>
                    <a:pt x="0" y="43"/>
                    <a:pt x="0" y="50"/>
                  </a:cubicBezTo>
                  <a:cubicBezTo>
                    <a:pt x="0" y="62"/>
                    <a:pt x="0" y="56"/>
                    <a:pt x="0" y="69"/>
                  </a:cubicBezTo>
                  <a:cubicBezTo>
                    <a:pt x="0" y="75"/>
                    <a:pt x="4" y="85"/>
                    <a:pt x="10" y="90"/>
                  </a:cubicBezTo>
                  <a:cubicBezTo>
                    <a:pt x="15" y="94"/>
                    <a:pt x="20" y="97"/>
                    <a:pt x="26" y="99"/>
                  </a:cubicBezTo>
                  <a:cubicBezTo>
                    <a:pt x="27" y="97"/>
                    <a:pt x="30" y="95"/>
                    <a:pt x="33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41" y="95"/>
                    <a:pt x="45" y="99"/>
                    <a:pt x="45" y="10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58" y="109"/>
                    <a:pt x="72" y="109"/>
                    <a:pt x="86" y="106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99"/>
                    <a:pt x="90" y="95"/>
                    <a:pt x="94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1" y="95"/>
                    <a:pt x="104" y="97"/>
                    <a:pt x="105" y="99"/>
                  </a:cubicBezTo>
                  <a:cubicBezTo>
                    <a:pt x="110" y="97"/>
                    <a:pt x="116" y="94"/>
                    <a:pt x="120" y="90"/>
                  </a:cubicBezTo>
                  <a:cubicBezTo>
                    <a:pt x="127" y="85"/>
                    <a:pt x="131" y="75"/>
                    <a:pt x="131" y="69"/>
                  </a:cubicBezTo>
                  <a:cubicBezTo>
                    <a:pt x="131" y="56"/>
                    <a:pt x="131" y="62"/>
                    <a:pt x="131" y="50"/>
                  </a:cubicBezTo>
                  <a:cubicBezTo>
                    <a:pt x="131" y="43"/>
                    <a:pt x="126" y="38"/>
                    <a:pt x="119" y="38"/>
                  </a:cubicBezTo>
                  <a:close/>
                  <a:moveTo>
                    <a:pt x="46" y="38"/>
                  </a:moveTo>
                  <a:cubicBezTo>
                    <a:pt x="50" y="16"/>
                    <a:pt x="81" y="16"/>
                    <a:pt x="85" y="38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23B671D-64CF-4974-9BF6-EB86B3F74033}"/>
              </a:ext>
            </a:extLst>
          </p:cNvPr>
          <p:cNvGrpSpPr/>
          <p:nvPr/>
        </p:nvGrpSpPr>
        <p:grpSpPr>
          <a:xfrm>
            <a:off x="1137994" y="2837374"/>
            <a:ext cx="5986705" cy="707360"/>
            <a:chOff x="1019178" y="2666693"/>
            <a:chExt cx="5986705" cy="707360"/>
          </a:xfrm>
        </p:grpSpPr>
        <p:sp>
          <p:nvSpPr>
            <p:cNvPr id="8" name="矩形: 对角圆角 7">
              <a:extLst>
                <a:ext uri="{FF2B5EF4-FFF2-40B4-BE49-F238E27FC236}">
                  <a16:creationId xmlns="" xmlns:a16="http://schemas.microsoft.com/office/drawing/2014/main" id="{2F09B8AE-8FC7-448F-95DF-B45ABAD15C4D}"/>
                </a:ext>
              </a:extLst>
            </p:cNvPr>
            <p:cNvSpPr/>
            <p:nvPr/>
          </p:nvSpPr>
          <p:spPr>
            <a:xfrm>
              <a:off x="1019178" y="2666693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="" xmlns:a16="http://schemas.microsoft.com/office/drawing/2014/main" id="{1E817B6F-61B5-42A0-9362-776828AF0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683" y="2875481"/>
              <a:ext cx="341125" cy="372038"/>
            </a:xfrm>
            <a:custGeom>
              <a:avLst/>
              <a:gdLst>
                <a:gd name="T0" fmla="*/ 48 w 130"/>
                <a:gd name="T1" fmla="*/ 74 h 137"/>
                <a:gd name="T2" fmla="*/ 61 w 130"/>
                <a:gd name="T3" fmla="*/ 56 h 137"/>
                <a:gd name="T4" fmla="*/ 18 w 130"/>
                <a:gd name="T5" fmla="*/ 0 h 137"/>
                <a:gd name="T6" fmla="*/ 14 w 130"/>
                <a:gd name="T7" fmla="*/ 1 h 137"/>
                <a:gd name="T8" fmla="*/ 22 w 130"/>
                <a:gd name="T9" fmla="*/ 26 h 137"/>
                <a:gd name="T10" fmla="*/ 48 w 130"/>
                <a:gd name="T11" fmla="*/ 74 h 137"/>
                <a:gd name="T12" fmla="*/ 109 w 130"/>
                <a:gd name="T13" fmla="*/ 26 h 137"/>
                <a:gd name="T14" fmla="*/ 117 w 130"/>
                <a:gd name="T15" fmla="*/ 1 h 137"/>
                <a:gd name="T16" fmla="*/ 113 w 130"/>
                <a:gd name="T17" fmla="*/ 0 h 137"/>
                <a:gd name="T18" fmla="*/ 81 w 130"/>
                <a:gd name="T19" fmla="*/ 42 h 137"/>
                <a:gd name="T20" fmla="*/ 81 w 130"/>
                <a:gd name="T21" fmla="*/ 42 h 137"/>
                <a:gd name="T22" fmla="*/ 52 w 130"/>
                <a:gd name="T23" fmla="*/ 82 h 137"/>
                <a:gd name="T24" fmla="*/ 55 w 130"/>
                <a:gd name="T25" fmla="*/ 86 h 137"/>
                <a:gd name="T26" fmla="*/ 44 w 130"/>
                <a:gd name="T27" fmla="*/ 89 h 137"/>
                <a:gd name="T28" fmla="*/ 38 w 130"/>
                <a:gd name="T29" fmla="*/ 86 h 137"/>
                <a:gd name="T30" fmla="*/ 6 w 130"/>
                <a:gd name="T31" fmla="*/ 105 h 137"/>
                <a:gd name="T32" fmla="*/ 17 w 130"/>
                <a:gd name="T33" fmla="*/ 134 h 137"/>
                <a:gd name="T34" fmla="*/ 47 w 130"/>
                <a:gd name="T35" fmla="*/ 116 h 137"/>
                <a:gd name="T36" fmla="*/ 54 w 130"/>
                <a:gd name="T37" fmla="*/ 114 h 137"/>
                <a:gd name="T38" fmla="*/ 62 w 130"/>
                <a:gd name="T39" fmla="*/ 104 h 137"/>
                <a:gd name="T40" fmla="*/ 77 w 130"/>
                <a:gd name="T41" fmla="*/ 83 h 137"/>
                <a:gd name="T42" fmla="*/ 109 w 130"/>
                <a:gd name="T43" fmla="*/ 26 h 137"/>
                <a:gd name="T44" fmla="*/ 40 w 130"/>
                <a:gd name="T45" fmla="*/ 112 h 137"/>
                <a:gd name="T46" fmla="*/ 22 w 130"/>
                <a:gd name="T47" fmla="*/ 125 h 137"/>
                <a:gd name="T48" fmla="*/ 16 w 130"/>
                <a:gd name="T49" fmla="*/ 106 h 137"/>
                <a:gd name="T50" fmla="*/ 35 w 130"/>
                <a:gd name="T51" fmla="*/ 93 h 137"/>
                <a:gd name="T52" fmla="*/ 40 w 130"/>
                <a:gd name="T53" fmla="*/ 112 h 137"/>
                <a:gd name="T54" fmla="*/ 65 w 130"/>
                <a:gd name="T55" fmla="*/ 89 h 137"/>
                <a:gd name="T56" fmla="*/ 61 w 130"/>
                <a:gd name="T57" fmla="*/ 85 h 137"/>
                <a:gd name="T58" fmla="*/ 65 w 130"/>
                <a:gd name="T59" fmla="*/ 81 h 137"/>
                <a:gd name="T60" fmla="*/ 70 w 130"/>
                <a:gd name="T61" fmla="*/ 85 h 137"/>
                <a:gd name="T62" fmla="*/ 65 w 130"/>
                <a:gd name="T63" fmla="*/ 89 h 137"/>
                <a:gd name="T64" fmla="*/ 125 w 130"/>
                <a:gd name="T65" fmla="*/ 105 h 137"/>
                <a:gd name="T66" fmla="*/ 93 w 130"/>
                <a:gd name="T67" fmla="*/ 86 h 137"/>
                <a:gd name="T68" fmla="*/ 86 w 130"/>
                <a:gd name="T69" fmla="*/ 89 h 137"/>
                <a:gd name="T70" fmla="*/ 84 w 130"/>
                <a:gd name="T71" fmla="*/ 89 h 137"/>
                <a:gd name="T72" fmla="*/ 71 w 130"/>
                <a:gd name="T73" fmla="*/ 107 h 137"/>
                <a:gd name="T74" fmla="*/ 77 w 130"/>
                <a:gd name="T75" fmla="*/ 114 h 137"/>
                <a:gd name="T76" fmla="*/ 83 w 130"/>
                <a:gd name="T77" fmla="*/ 116 h 137"/>
                <a:gd name="T78" fmla="*/ 114 w 130"/>
                <a:gd name="T79" fmla="*/ 134 h 137"/>
                <a:gd name="T80" fmla="*/ 125 w 130"/>
                <a:gd name="T81" fmla="*/ 105 h 137"/>
                <a:gd name="T82" fmla="*/ 109 w 130"/>
                <a:gd name="T83" fmla="*/ 125 h 137"/>
                <a:gd name="T84" fmla="*/ 91 w 130"/>
                <a:gd name="T85" fmla="*/ 112 h 137"/>
                <a:gd name="T86" fmla="*/ 96 w 130"/>
                <a:gd name="T87" fmla="*/ 93 h 137"/>
                <a:gd name="T88" fmla="*/ 114 w 130"/>
                <a:gd name="T89" fmla="*/ 106 h 137"/>
                <a:gd name="T90" fmla="*/ 109 w 130"/>
                <a:gd name="T91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37">
                  <a:moveTo>
                    <a:pt x="48" y="74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8"/>
                    <a:pt x="22" y="26"/>
                  </a:cubicBezTo>
                  <a:cubicBezTo>
                    <a:pt x="27" y="41"/>
                    <a:pt x="37" y="59"/>
                    <a:pt x="48" y="74"/>
                  </a:cubicBezTo>
                  <a:close/>
                  <a:moveTo>
                    <a:pt x="109" y="26"/>
                  </a:moveTo>
                  <a:cubicBezTo>
                    <a:pt x="115" y="8"/>
                    <a:pt x="117" y="1"/>
                    <a:pt x="117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3"/>
                    <a:pt x="54" y="85"/>
                    <a:pt x="55" y="86"/>
                  </a:cubicBezTo>
                  <a:cubicBezTo>
                    <a:pt x="53" y="88"/>
                    <a:pt x="49" y="89"/>
                    <a:pt x="44" y="89"/>
                  </a:cubicBezTo>
                  <a:cubicBezTo>
                    <a:pt x="43" y="87"/>
                    <a:pt x="40" y="86"/>
                    <a:pt x="38" y="86"/>
                  </a:cubicBezTo>
                  <a:cubicBezTo>
                    <a:pt x="26" y="83"/>
                    <a:pt x="12" y="91"/>
                    <a:pt x="6" y="105"/>
                  </a:cubicBezTo>
                  <a:cubicBezTo>
                    <a:pt x="0" y="118"/>
                    <a:pt x="5" y="131"/>
                    <a:pt x="17" y="134"/>
                  </a:cubicBezTo>
                  <a:cubicBezTo>
                    <a:pt x="28" y="137"/>
                    <a:pt x="41" y="129"/>
                    <a:pt x="47" y="116"/>
                  </a:cubicBezTo>
                  <a:cubicBezTo>
                    <a:pt x="49" y="115"/>
                    <a:pt x="51" y="114"/>
                    <a:pt x="54" y="114"/>
                  </a:cubicBezTo>
                  <a:cubicBezTo>
                    <a:pt x="55" y="113"/>
                    <a:pt x="58" y="109"/>
                    <a:pt x="62" y="10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9" y="66"/>
                    <a:pt x="103" y="44"/>
                    <a:pt x="109" y="26"/>
                  </a:cubicBezTo>
                  <a:close/>
                  <a:moveTo>
                    <a:pt x="40" y="112"/>
                  </a:moveTo>
                  <a:cubicBezTo>
                    <a:pt x="37" y="120"/>
                    <a:pt x="28" y="126"/>
                    <a:pt x="22" y="125"/>
                  </a:cubicBezTo>
                  <a:cubicBezTo>
                    <a:pt x="15" y="123"/>
                    <a:pt x="13" y="115"/>
                    <a:pt x="16" y="106"/>
                  </a:cubicBezTo>
                  <a:cubicBezTo>
                    <a:pt x="20" y="98"/>
                    <a:pt x="28" y="92"/>
                    <a:pt x="35" y="93"/>
                  </a:cubicBezTo>
                  <a:cubicBezTo>
                    <a:pt x="42" y="95"/>
                    <a:pt x="44" y="103"/>
                    <a:pt x="40" y="112"/>
                  </a:cubicBezTo>
                  <a:close/>
                  <a:moveTo>
                    <a:pt x="65" y="89"/>
                  </a:moveTo>
                  <a:cubicBezTo>
                    <a:pt x="63" y="89"/>
                    <a:pt x="61" y="87"/>
                    <a:pt x="61" y="85"/>
                  </a:cubicBezTo>
                  <a:cubicBezTo>
                    <a:pt x="61" y="83"/>
                    <a:pt x="63" y="81"/>
                    <a:pt x="65" y="81"/>
                  </a:cubicBezTo>
                  <a:cubicBezTo>
                    <a:pt x="68" y="81"/>
                    <a:pt x="70" y="83"/>
                    <a:pt x="70" y="85"/>
                  </a:cubicBezTo>
                  <a:cubicBezTo>
                    <a:pt x="70" y="87"/>
                    <a:pt x="68" y="89"/>
                    <a:pt x="65" y="89"/>
                  </a:cubicBezTo>
                  <a:close/>
                  <a:moveTo>
                    <a:pt x="125" y="105"/>
                  </a:moveTo>
                  <a:cubicBezTo>
                    <a:pt x="119" y="91"/>
                    <a:pt x="105" y="83"/>
                    <a:pt x="93" y="86"/>
                  </a:cubicBezTo>
                  <a:cubicBezTo>
                    <a:pt x="90" y="86"/>
                    <a:pt x="88" y="87"/>
                    <a:pt x="86" y="89"/>
                  </a:cubicBezTo>
                  <a:cubicBezTo>
                    <a:pt x="85" y="89"/>
                    <a:pt x="85" y="89"/>
                    <a:pt x="84" y="89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4" y="110"/>
                    <a:pt x="76" y="113"/>
                    <a:pt x="77" y="114"/>
                  </a:cubicBezTo>
                  <a:cubicBezTo>
                    <a:pt x="80" y="114"/>
                    <a:pt x="82" y="115"/>
                    <a:pt x="83" y="116"/>
                  </a:cubicBezTo>
                  <a:cubicBezTo>
                    <a:pt x="90" y="129"/>
                    <a:pt x="103" y="137"/>
                    <a:pt x="114" y="134"/>
                  </a:cubicBezTo>
                  <a:cubicBezTo>
                    <a:pt x="126" y="131"/>
                    <a:pt x="130" y="118"/>
                    <a:pt x="125" y="105"/>
                  </a:cubicBezTo>
                  <a:close/>
                  <a:moveTo>
                    <a:pt x="109" y="125"/>
                  </a:moveTo>
                  <a:cubicBezTo>
                    <a:pt x="103" y="126"/>
                    <a:pt x="94" y="120"/>
                    <a:pt x="91" y="112"/>
                  </a:cubicBezTo>
                  <a:cubicBezTo>
                    <a:pt x="87" y="103"/>
                    <a:pt x="89" y="95"/>
                    <a:pt x="96" y="93"/>
                  </a:cubicBezTo>
                  <a:cubicBezTo>
                    <a:pt x="102" y="92"/>
                    <a:pt x="111" y="98"/>
                    <a:pt x="114" y="106"/>
                  </a:cubicBezTo>
                  <a:cubicBezTo>
                    <a:pt x="118" y="115"/>
                    <a:pt x="116" y="123"/>
                    <a:pt x="109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AB27767-263D-4A10-91E9-65FE2BACED57}"/>
                </a:ext>
              </a:extLst>
            </p:cNvPr>
            <p:cNvSpPr txBox="1"/>
            <p:nvPr/>
          </p:nvSpPr>
          <p:spPr>
            <a:xfrm flipH="1">
              <a:off x="1986208" y="2768759"/>
              <a:ext cx="5019675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世界地球日（</a:t>
              </a:r>
              <a:r>
                <a:rPr lang="en-US" altLang="zh-CN" sz="1600" dirty="0">
                  <a:cs typeface="+mn-ea"/>
                  <a:sym typeface="+mn-lt"/>
                </a:rPr>
                <a:t>Earth Day</a:t>
              </a:r>
              <a:r>
                <a:rPr lang="zh-CN" altLang="en-US" sz="1600" dirty="0">
                  <a:cs typeface="+mn-ea"/>
                  <a:sym typeface="+mn-lt"/>
                </a:rPr>
                <a:t>）即每年的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B34BB81-C540-488A-A763-E4E57C28C6A3}"/>
              </a:ext>
            </a:extLst>
          </p:cNvPr>
          <p:cNvGrpSpPr/>
          <p:nvPr/>
        </p:nvGrpSpPr>
        <p:grpSpPr>
          <a:xfrm>
            <a:off x="1083917" y="4097229"/>
            <a:ext cx="6006400" cy="685321"/>
            <a:chOff x="999482" y="4027981"/>
            <a:chExt cx="6006400" cy="685321"/>
          </a:xfrm>
        </p:grpSpPr>
        <p:sp>
          <p:nvSpPr>
            <p:cNvPr id="10" name="矩形: 对角圆角 9">
              <a:extLst>
                <a:ext uri="{FF2B5EF4-FFF2-40B4-BE49-F238E27FC236}">
                  <a16:creationId xmlns="" xmlns:a16="http://schemas.microsoft.com/office/drawing/2014/main" id="{51BE38C0-90E4-482C-991A-E89ADF6C85FB}"/>
                </a:ext>
              </a:extLst>
            </p:cNvPr>
            <p:cNvSpPr/>
            <p:nvPr/>
          </p:nvSpPr>
          <p:spPr>
            <a:xfrm>
              <a:off x="999482" y="4027981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="" xmlns:a16="http://schemas.microsoft.com/office/drawing/2014/main" id="{0B1F1F90-C22F-46F4-B2AA-46AED4497846}"/>
                </a:ext>
              </a:extLst>
            </p:cNvPr>
            <p:cNvSpPr/>
            <p:nvPr/>
          </p:nvSpPr>
          <p:spPr bwMode="auto">
            <a:xfrm>
              <a:off x="1183764" y="4163238"/>
              <a:ext cx="402958" cy="414805"/>
            </a:xfrm>
            <a:custGeom>
              <a:avLst/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BB53103F-75EB-4602-87A8-AB0570D75E49}"/>
                </a:ext>
              </a:extLst>
            </p:cNvPr>
            <p:cNvSpPr txBox="1"/>
            <p:nvPr/>
          </p:nvSpPr>
          <p:spPr>
            <a:xfrm flipH="1">
              <a:off x="1986207" y="4077899"/>
              <a:ext cx="5019675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世界地球日（</a:t>
              </a:r>
              <a:r>
                <a:rPr lang="en-US" altLang="zh-CN" sz="1600" dirty="0">
                  <a:cs typeface="+mn-ea"/>
                  <a:sym typeface="+mn-lt"/>
                </a:rPr>
                <a:t>Earth Day</a:t>
              </a:r>
              <a:r>
                <a:rPr lang="zh-CN" altLang="en-US" sz="1600" dirty="0">
                  <a:cs typeface="+mn-ea"/>
                  <a:sym typeface="+mn-lt"/>
                </a:rPr>
                <a:t>）即每年的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0DDFED23-5E7C-4E21-9CF3-80BF20453649}"/>
              </a:ext>
            </a:extLst>
          </p:cNvPr>
          <p:cNvGrpSpPr/>
          <p:nvPr/>
        </p:nvGrpSpPr>
        <p:grpSpPr>
          <a:xfrm>
            <a:off x="1118299" y="5262871"/>
            <a:ext cx="6006400" cy="700438"/>
            <a:chOff x="999481" y="5277597"/>
            <a:chExt cx="6006400" cy="700438"/>
          </a:xfrm>
        </p:grpSpPr>
        <p:sp>
          <p:nvSpPr>
            <p:cNvPr id="12" name="矩形: 对角圆角 11">
              <a:extLst>
                <a:ext uri="{FF2B5EF4-FFF2-40B4-BE49-F238E27FC236}">
                  <a16:creationId xmlns="" xmlns:a16="http://schemas.microsoft.com/office/drawing/2014/main" id="{4941D23E-65E0-45EF-8AAC-978ED05B49D6}"/>
                </a:ext>
              </a:extLst>
            </p:cNvPr>
            <p:cNvSpPr/>
            <p:nvPr/>
          </p:nvSpPr>
          <p:spPr>
            <a:xfrm>
              <a:off x="999481" y="5277597"/>
              <a:ext cx="771525" cy="68532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65C70B4F-3BCF-4E97-BAB0-0887A443F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420" y="5427368"/>
              <a:ext cx="418780" cy="405907"/>
            </a:xfrm>
            <a:custGeom>
              <a:avLst/>
              <a:gdLst>
                <a:gd name="T0" fmla="*/ 96 w 134"/>
                <a:gd name="T1" fmla="*/ 119 h 142"/>
                <a:gd name="T2" fmla="*/ 79 w 134"/>
                <a:gd name="T3" fmla="*/ 131 h 142"/>
                <a:gd name="T4" fmla="*/ 84 w 134"/>
                <a:gd name="T5" fmla="*/ 137 h 142"/>
                <a:gd name="T6" fmla="*/ 95 w 134"/>
                <a:gd name="T7" fmla="*/ 140 h 142"/>
                <a:gd name="T8" fmla="*/ 98 w 134"/>
                <a:gd name="T9" fmla="*/ 138 h 142"/>
                <a:gd name="T10" fmla="*/ 101 w 134"/>
                <a:gd name="T11" fmla="*/ 127 h 142"/>
                <a:gd name="T12" fmla="*/ 96 w 134"/>
                <a:gd name="T13" fmla="*/ 119 h 142"/>
                <a:gd name="T14" fmla="*/ 126 w 134"/>
                <a:gd name="T15" fmla="*/ 51 h 142"/>
                <a:gd name="T16" fmla="*/ 123 w 134"/>
                <a:gd name="T17" fmla="*/ 48 h 142"/>
                <a:gd name="T18" fmla="*/ 70 w 134"/>
                <a:gd name="T19" fmla="*/ 30 h 142"/>
                <a:gd name="T20" fmla="*/ 34 w 134"/>
                <a:gd name="T21" fmla="*/ 22 h 142"/>
                <a:gd name="T22" fmla="*/ 30 w 134"/>
                <a:gd name="T23" fmla="*/ 7 h 142"/>
                <a:gd name="T24" fmla="*/ 6 w 134"/>
                <a:gd name="T25" fmla="*/ 7 h 142"/>
                <a:gd name="T26" fmla="*/ 6 w 134"/>
                <a:gd name="T27" fmla="*/ 30 h 142"/>
                <a:gd name="T28" fmla="*/ 21 w 134"/>
                <a:gd name="T29" fmla="*/ 34 h 142"/>
                <a:gd name="T30" fmla="*/ 30 w 134"/>
                <a:gd name="T31" fmla="*/ 71 h 142"/>
                <a:gd name="T32" fmla="*/ 47 w 134"/>
                <a:gd name="T33" fmla="*/ 123 h 142"/>
                <a:gd name="T34" fmla="*/ 51 w 134"/>
                <a:gd name="T35" fmla="*/ 127 h 142"/>
                <a:gd name="T36" fmla="*/ 102 w 134"/>
                <a:gd name="T37" fmla="*/ 103 h 142"/>
                <a:gd name="T38" fmla="*/ 126 w 134"/>
                <a:gd name="T39" fmla="*/ 51 h 142"/>
                <a:gd name="T40" fmla="*/ 24 w 134"/>
                <a:gd name="T41" fmla="*/ 24 h 142"/>
                <a:gd name="T42" fmla="*/ 12 w 134"/>
                <a:gd name="T43" fmla="*/ 24 h 142"/>
                <a:gd name="T44" fmla="*/ 12 w 134"/>
                <a:gd name="T45" fmla="*/ 13 h 142"/>
                <a:gd name="T46" fmla="*/ 24 w 134"/>
                <a:gd name="T47" fmla="*/ 13 h 142"/>
                <a:gd name="T48" fmla="*/ 24 w 134"/>
                <a:gd name="T49" fmla="*/ 24 h 142"/>
                <a:gd name="T50" fmla="*/ 58 w 134"/>
                <a:gd name="T51" fmla="*/ 112 h 142"/>
                <a:gd name="T52" fmla="*/ 55 w 134"/>
                <a:gd name="T53" fmla="*/ 109 h 142"/>
                <a:gd name="T54" fmla="*/ 38 w 134"/>
                <a:gd name="T55" fmla="*/ 67 h 142"/>
                <a:gd name="T56" fmla="*/ 31 w 134"/>
                <a:gd name="T57" fmla="*/ 35 h 142"/>
                <a:gd name="T58" fmla="*/ 44 w 134"/>
                <a:gd name="T59" fmla="*/ 62 h 142"/>
                <a:gd name="T60" fmla="*/ 65 w 134"/>
                <a:gd name="T61" fmla="*/ 112 h 142"/>
                <a:gd name="T62" fmla="*/ 68 w 134"/>
                <a:gd name="T63" fmla="*/ 114 h 142"/>
                <a:gd name="T64" fmla="*/ 58 w 134"/>
                <a:gd name="T65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42">
                  <a:moveTo>
                    <a:pt x="96" y="119"/>
                  </a:moveTo>
                  <a:cubicBezTo>
                    <a:pt x="90" y="124"/>
                    <a:pt x="85" y="127"/>
                    <a:pt x="79" y="131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6" y="141"/>
                    <a:pt x="91" y="142"/>
                    <a:pt x="95" y="140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102" y="136"/>
                    <a:pt x="104" y="131"/>
                    <a:pt x="101" y="127"/>
                  </a:cubicBezTo>
                  <a:lnTo>
                    <a:pt x="96" y="119"/>
                  </a:lnTo>
                  <a:close/>
                  <a:moveTo>
                    <a:pt x="126" y="51"/>
                  </a:moveTo>
                  <a:cubicBezTo>
                    <a:pt x="127" y="51"/>
                    <a:pt x="124" y="49"/>
                    <a:pt x="123" y="48"/>
                  </a:cubicBezTo>
                  <a:cubicBezTo>
                    <a:pt x="114" y="39"/>
                    <a:pt x="88" y="48"/>
                    <a:pt x="70" y="30"/>
                  </a:cubicBezTo>
                  <a:cubicBezTo>
                    <a:pt x="56" y="16"/>
                    <a:pt x="44" y="15"/>
                    <a:pt x="34" y="22"/>
                  </a:cubicBezTo>
                  <a:cubicBezTo>
                    <a:pt x="35" y="16"/>
                    <a:pt x="34" y="11"/>
                    <a:pt x="30" y="7"/>
                  </a:cubicBezTo>
                  <a:cubicBezTo>
                    <a:pt x="23" y="0"/>
                    <a:pt x="13" y="0"/>
                    <a:pt x="6" y="7"/>
                  </a:cubicBezTo>
                  <a:cubicBezTo>
                    <a:pt x="0" y="13"/>
                    <a:pt x="0" y="24"/>
                    <a:pt x="6" y="30"/>
                  </a:cubicBezTo>
                  <a:cubicBezTo>
                    <a:pt x="11" y="34"/>
                    <a:pt x="16" y="35"/>
                    <a:pt x="21" y="34"/>
                  </a:cubicBezTo>
                  <a:cubicBezTo>
                    <a:pt x="15" y="45"/>
                    <a:pt x="16" y="57"/>
                    <a:pt x="30" y="71"/>
                  </a:cubicBezTo>
                  <a:cubicBezTo>
                    <a:pt x="47" y="88"/>
                    <a:pt x="38" y="114"/>
                    <a:pt x="47" y="123"/>
                  </a:cubicBezTo>
                  <a:cubicBezTo>
                    <a:pt x="49" y="125"/>
                    <a:pt x="51" y="127"/>
                    <a:pt x="51" y="127"/>
                  </a:cubicBezTo>
                  <a:cubicBezTo>
                    <a:pt x="58" y="134"/>
                    <a:pt x="82" y="124"/>
                    <a:pt x="102" y="103"/>
                  </a:cubicBezTo>
                  <a:cubicBezTo>
                    <a:pt x="123" y="82"/>
                    <a:pt x="134" y="59"/>
                    <a:pt x="126" y="51"/>
                  </a:cubicBezTo>
                  <a:close/>
                  <a:moveTo>
                    <a:pt x="24" y="24"/>
                  </a:moveTo>
                  <a:cubicBezTo>
                    <a:pt x="21" y="27"/>
                    <a:pt x="16" y="27"/>
                    <a:pt x="12" y="24"/>
                  </a:cubicBezTo>
                  <a:cubicBezTo>
                    <a:pt x="9" y="21"/>
                    <a:pt x="9" y="16"/>
                    <a:pt x="12" y="13"/>
                  </a:cubicBezTo>
                  <a:cubicBezTo>
                    <a:pt x="16" y="9"/>
                    <a:pt x="21" y="9"/>
                    <a:pt x="24" y="13"/>
                  </a:cubicBezTo>
                  <a:cubicBezTo>
                    <a:pt x="27" y="16"/>
                    <a:pt x="27" y="21"/>
                    <a:pt x="24" y="24"/>
                  </a:cubicBezTo>
                  <a:close/>
                  <a:moveTo>
                    <a:pt x="58" y="112"/>
                  </a:moveTo>
                  <a:cubicBezTo>
                    <a:pt x="58" y="112"/>
                    <a:pt x="56" y="110"/>
                    <a:pt x="55" y="109"/>
                  </a:cubicBezTo>
                  <a:cubicBezTo>
                    <a:pt x="48" y="102"/>
                    <a:pt x="52" y="82"/>
                    <a:pt x="38" y="67"/>
                  </a:cubicBezTo>
                  <a:cubicBezTo>
                    <a:pt x="24" y="53"/>
                    <a:pt x="24" y="43"/>
                    <a:pt x="31" y="35"/>
                  </a:cubicBezTo>
                  <a:cubicBezTo>
                    <a:pt x="30" y="42"/>
                    <a:pt x="34" y="51"/>
                    <a:pt x="44" y="62"/>
                  </a:cubicBezTo>
                  <a:cubicBezTo>
                    <a:pt x="62" y="80"/>
                    <a:pt x="56" y="103"/>
                    <a:pt x="65" y="112"/>
                  </a:cubicBezTo>
                  <a:cubicBezTo>
                    <a:pt x="66" y="113"/>
                    <a:pt x="67" y="114"/>
                    <a:pt x="68" y="114"/>
                  </a:cubicBezTo>
                  <a:cubicBezTo>
                    <a:pt x="63" y="115"/>
                    <a:pt x="60" y="114"/>
                    <a:pt x="58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2DBCD77-0AA5-46BE-9EDE-84C2E5838971}"/>
                </a:ext>
              </a:extLst>
            </p:cNvPr>
            <p:cNvSpPr txBox="1"/>
            <p:nvPr/>
          </p:nvSpPr>
          <p:spPr>
            <a:xfrm flipH="1">
              <a:off x="1986206" y="5372741"/>
              <a:ext cx="5019675" cy="6052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世界地球日（</a:t>
              </a:r>
              <a:r>
                <a:rPr lang="en-US" altLang="zh-CN" sz="1600" dirty="0">
                  <a:cs typeface="+mn-ea"/>
                  <a:sym typeface="+mn-lt"/>
                </a:rPr>
                <a:t>Earth Day</a:t>
              </a:r>
              <a:r>
                <a:rPr lang="zh-CN" altLang="en-US" sz="1600" dirty="0">
                  <a:cs typeface="+mn-ea"/>
                  <a:sym typeface="+mn-lt"/>
                </a:rPr>
                <a:t>）即每年的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日，是一个专为世界环境保护而设立的节日的意识。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0FC76622-AC50-4397-8170-6C967761D026}"/>
              </a:ext>
            </a:extLst>
          </p:cNvPr>
          <p:cNvGrpSpPr/>
          <p:nvPr/>
        </p:nvGrpSpPr>
        <p:grpSpPr>
          <a:xfrm>
            <a:off x="147112" y="215872"/>
            <a:ext cx="4544082" cy="1111549"/>
            <a:chOff x="76213" y="747537"/>
            <a:chExt cx="3892629" cy="1111549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4E4FB9AA-15D6-447D-957D-7050391B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312A4837-2151-4B2F-A1F2-D5DE946B4C78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69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CD362F7-64D4-4080-92A5-B7AFCB26995A}"/>
              </a:ext>
            </a:extLst>
          </p:cNvPr>
          <p:cNvSpPr/>
          <p:nvPr/>
        </p:nvSpPr>
        <p:spPr>
          <a:xfrm>
            <a:off x="323648" y="5556722"/>
            <a:ext cx="11497358" cy="9976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291C55F-FFDD-4197-B6CE-B9D4514F2560}"/>
              </a:ext>
            </a:extLst>
          </p:cNvPr>
          <p:cNvGrpSpPr/>
          <p:nvPr/>
        </p:nvGrpSpPr>
        <p:grpSpPr>
          <a:xfrm>
            <a:off x="3056038" y="1537172"/>
            <a:ext cx="8764968" cy="3869055"/>
            <a:chOff x="1002029" y="1419225"/>
            <a:chExt cx="8764968" cy="386905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6648A998-572F-4ECE-9ACA-CE6B3327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030" y="1419225"/>
              <a:ext cx="3305387" cy="185928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695C3992-6092-430D-A687-F1BDC794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6624" y="1419225"/>
              <a:ext cx="2580583" cy="386905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D06A7AB7-A51A-4576-9FD1-3D8E48447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029" y="3429000"/>
              <a:ext cx="3305387" cy="185928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DAAA5011-AE2B-45C2-856E-EE43FA91A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6414" y="1419225"/>
              <a:ext cx="2580583" cy="3869055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E5CA285-1BBD-497A-ABE5-117E5F113692}"/>
              </a:ext>
            </a:extLst>
          </p:cNvPr>
          <p:cNvSpPr txBox="1"/>
          <p:nvPr/>
        </p:nvSpPr>
        <p:spPr>
          <a:xfrm flipH="1">
            <a:off x="644307" y="5790412"/>
            <a:ext cx="75057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Earth Day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）即每年的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Earth Day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）即每年的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日而设立的节。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FF6198F-4284-4C4D-B920-54AB9ABC02C0}"/>
              </a:ext>
            </a:extLst>
          </p:cNvPr>
          <p:cNvSpPr/>
          <p:nvPr/>
        </p:nvSpPr>
        <p:spPr>
          <a:xfrm>
            <a:off x="323649" y="1537172"/>
            <a:ext cx="2580584" cy="3869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90FB02AD-98C1-4C9B-BB3D-C3FC5CD04908}"/>
              </a:ext>
            </a:extLst>
          </p:cNvPr>
          <p:cNvCxnSpPr>
            <a:cxnSpLocks/>
          </p:cNvCxnSpPr>
          <p:nvPr/>
        </p:nvCxnSpPr>
        <p:spPr>
          <a:xfrm>
            <a:off x="8397659" y="5866612"/>
            <a:ext cx="0" cy="5403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54">
            <a:extLst>
              <a:ext uri="{FF2B5EF4-FFF2-40B4-BE49-F238E27FC236}">
                <a16:creationId xmlns="" xmlns:a16="http://schemas.microsoft.com/office/drawing/2014/main" id="{AA0735B8-DAD4-4D76-905D-6D41CF8DA96B}"/>
              </a:ext>
            </a:extLst>
          </p:cNvPr>
          <p:cNvSpPr>
            <a:spLocks noEditPoints="1"/>
          </p:cNvSpPr>
          <p:nvPr/>
        </p:nvSpPr>
        <p:spPr bwMode="auto">
          <a:xfrm>
            <a:off x="9010611" y="5919908"/>
            <a:ext cx="459623" cy="433801"/>
          </a:xfrm>
          <a:custGeom>
            <a:avLst/>
            <a:gdLst>
              <a:gd name="T0" fmla="*/ 122 w 134"/>
              <a:gd name="T1" fmla="*/ 46 h 127"/>
              <a:gd name="T2" fmla="*/ 62 w 134"/>
              <a:gd name="T3" fmla="*/ 11 h 127"/>
              <a:gd name="T4" fmla="*/ 6 w 134"/>
              <a:gd name="T5" fmla="*/ 83 h 127"/>
              <a:gd name="T6" fmla="*/ 86 w 134"/>
              <a:gd name="T7" fmla="*/ 116 h 127"/>
              <a:gd name="T8" fmla="*/ 110 w 134"/>
              <a:gd name="T9" fmla="*/ 83 h 127"/>
              <a:gd name="T10" fmla="*/ 122 w 134"/>
              <a:gd name="T11" fmla="*/ 46 h 127"/>
              <a:gd name="T12" fmla="*/ 31 w 134"/>
              <a:gd name="T13" fmla="*/ 88 h 127"/>
              <a:gd name="T14" fmla="*/ 22 w 134"/>
              <a:gd name="T15" fmla="*/ 93 h 127"/>
              <a:gd name="T16" fmla="*/ 17 w 134"/>
              <a:gd name="T17" fmla="*/ 84 h 127"/>
              <a:gd name="T18" fmla="*/ 26 w 134"/>
              <a:gd name="T19" fmla="*/ 79 h 127"/>
              <a:gd name="T20" fmla="*/ 31 w 134"/>
              <a:gd name="T21" fmla="*/ 88 h 127"/>
              <a:gd name="T22" fmla="*/ 36 w 134"/>
              <a:gd name="T23" fmla="*/ 62 h 127"/>
              <a:gd name="T24" fmla="*/ 26 w 134"/>
              <a:gd name="T25" fmla="*/ 68 h 127"/>
              <a:gd name="T26" fmla="*/ 21 w 134"/>
              <a:gd name="T27" fmla="*/ 58 h 127"/>
              <a:gd name="T28" fmla="*/ 30 w 134"/>
              <a:gd name="T29" fmla="*/ 52 h 127"/>
              <a:gd name="T30" fmla="*/ 36 w 134"/>
              <a:gd name="T31" fmla="*/ 62 h 127"/>
              <a:gd name="T32" fmla="*/ 54 w 134"/>
              <a:gd name="T33" fmla="*/ 42 h 127"/>
              <a:gd name="T34" fmla="*/ 43 w 134"/>
              <a:gd name="T35" fmla="*/ 49 h 127"/>
              <a:gd name="T36" fmla="*/ 37 w 134"/>
              <a:gd name="T37" fmla="*/ 38 h 127"/>
              <a:gd name="T38" fmla="*/ 47 w 134"/>
              <a:gd name="T39" fmla="*/ 31 h 127"/>
              <a:gd name="T40" fmla="*/ 54 w 134"/>
              <a:gd name="T41" fmla="*/ 42 h 127"/>
              <a:gd name="T42" fmla="*/ 62 w 134"/>
              <a:gd name="T43" fmla="*/ 28 h 127"/>
              <a:gd name="T44" fmla="*/ 72 w 134"/>
              <a:gd name="T45" fmla="*/ 21 h 127"/>
              <a:gd name="T46" fmla="*/ 78 w 134"/>
              <a:gd name="T47" fmla="*/ 32 h 127"/>
              <a:gd name="T48" fmla="*/ 68 w 134"/>
              <a:gd name="T49" fmla="*/ 38 h 127"/>
              <a:gd name="T50" fmla="*/ 62 w 134"/>
              <a:gd name="T51" fmla="*/ 28 h 127"/>
              <a:gd name="T52" fmla="*/ 91 w 134"/>
              <a:gd name="T53" fmla="*/ 94 h 127"/>
              <a:gd name="T54" fmla="*/ 72 w 134"/>
              <a:gd name="T55" fmla="*/ 106 h 127"/>
              <a:gd name="T56" fmla="*/ 61 w 134"/>
              <a:gd name="T57" fmla="*/ 86 h 127"/>
              <a:gd name="T58" fmla="*/ 80 w 134"/>
              <a:gd name="T59" fmla="*/ 75 h 127"/>
              <a:gd name="T60" fmla="*/ 91 w 134"/>
              <a:gd name="T61" fmla="*/ 94 h 127"/>
              <a:gd name="T62" fmla="*/ 104 w 134"/>
              <a:gd name="T63" fmla="*/ 37 h 127"/>
              <a:gd name="T64" fmla="*/ 94 w 134"/>
              <a:gd name="T65" fmla="*/ 44 h 127"/>
              <a:gd name="T66" fmla="*/ 88 w 134"/>
              <a:gd name="T67" fmla="*/ 32 h 127"/>
              <a:gd name="T68" fmla="*/ 98 w 134"/>
              <a:gd name="T69" fmla="*/ 26 h 127"/>
              <a:gd name="T70" fmla="*/ 104 w 134"/>
              <a:gd name="T71" fmla="*/ 3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" h="127">
                <a:moveTo>
                  <a:pt x="122" y="46"/>
                </a:moveTo>
                <a:cubicBezTo>
                  <a:pt x="134" y="18"/>
                  <a:pt x="100" y="0"/>
                  <a:pt x="62" y="11"/>
                </a:cubicBezTo>
                <a:cubicBezTo>
                  <a:pt x="25" y="21"/>
                  <a:pt x="0" y="53"/>
                  <a:pt x="6" y="83"/>
                </a:cubicBezTo>
                <a:cubicBezTo>
                  <a:pt x="13" y="112"/>
                  <a:pt x="49" y="127"/>
                  <a:pt x="86" y="116"/>
                </a:cubicBezTo>
                <a:cubicBezTo>
                  <a:pt x="112" y="109"/>
                  <a:pt x="124" y="99"/>
                  <a:pt x="110" y="83"/>
                </a:cubicBezTo>
                <a:cubicBezTo>
                  <a:pt x="92" y="64"/>
                  <a:pt x="115" y="63"/>
                  <a:pt x="122" y="46"/>
                </a:cubicBezTo>
                <a:close/>
                <a:moveTo>
                  <a:pt x="31" y="88"/>
                </a:moveTo>
                <a:cubicBezTo>
                  <a:pt x="30" y="92"/>
                  <a:pt x="26" y="95"/>
                  <a:pt x="22" y="93"/>
                </a:cubicBezTo>
                <a:cubicBezTo>
                  <a:pt x="18" y="92"/>
                  <a:pt x="15" y="88"/>
                  <a:pt x="17" y="84"/>
                </a:cubicBezTo>
                <a:cubicBezTo>
                  <a:pt x="18" y="80"/>
                  <a:pt x="22" y="77"/>
                  <a:pt x="26" y="79"/>
                </a:cubicBezTo>
                <a:cubicBezTo>
                  <a:pt x="29" y="80"/>
                  <a:pt x="32" y="84"/>
                  <a:pt x="31" y="88"/>
                </a:cubicBezTo>
                <a:close/>
                <a:moveTo>
                  <a:pt x="36" y="62"/>
                </a:moveTo>
                <a:cubicBezTo>
                  <a:pt x="35" y="66"/>
                  <a:pt x="31" y="69"/>
                  <a:pt x="26" y="68"/>
                </a:cubicBezTo>
                <a:cubicBezTo>
                  <a:pt x="22" y="67"/>
                  <a:pt x="20" y="62"/>
                  <a:pt x="21" y="58"/>
                </a:cubicBezTo>
                <a:cubicBezTo>
                  <a:pt x="22" y="54"/>
                  <a:pt x="26" y="51"/>
                  <a:pt x="30" y="52"/>
                </a:cubicBezTo>
                <a:cubicBezTo>
                  <a:pt x="35" y="53"/>
                  <a:pt x="37" y="58"/>
                  <a:pt x="36" y="62"/>
                </a:cubicBezTo>
                <a:close/>
                <a:moveTo>
                  <a:pt x="54" y="42"/>
                </a:moveTo>
                <a:cubicBezTo>
                  <a:pt x="52" y="47"/>
                  <a:pt x="48" y="50"/>
                  <a:pt x="43" y="49"/>
                </a:cubicBezTo>
                <a:cubicBezTo>
                  <a:pt x="38" y="47"/>
                  <a:pt x="36" y="42"/>
                  <a:pt x="37" y="38"/>
                </a:cubicBezTo>
                <a:cubicBezTo>
                  <a:pt x="38" y="33"/>
                  <a:pt x="43" y="30"/>
                  <a:pt x="47" y="31"/>
                </a:cubicBezTo>
                <a:cubicBezTo>
                  <a:pt x="52" y="33"/>
                  <a:pt x="55" y="38"/>
                  <a:pt x="54" y="42"/>
                </a:cubicBezTo>
                <a:close/>
                <a:moveTo>
                  <a:pt x="62" y="28"/>
                </a:moveTo>
                <a:cubicBezTo>
                  <a:pt x="63" y="23"/>
                  <a:pt x="68" y="20"/>
                  <a:pt x="72" y="21"/>
                </a:cubicBezTo>
                <a:cubicBezTo>
                  <a:pt x="77" y="23"/>
                  <a:pt x="79" y="27"/>
                  <a:pt x="78" y="32"/>
                </a:cubicBezTo>
                <a:cubicBezTo>
                  <a:pt x="77" y="37"/>
                  <a:pt x="72" y="40"/>
                  <a:pt x="68" y="38"/>
                </a:cubicBezTo>
                <a:cubicBezTo>
                  <a:pt x="63" y="37"/>
                  <a:pt x="61" y="32"/>
                  <a:pt x="62" y="28"/>
                </a:cubicBezTo>
                <a:close/>
                <a:moveTo>
                  <a:pt x="91" y="94"/>
                </a:moveTo>
                <a:cubicBezTo>
                  <a:pt x="89" y="103"/>
                  <a:pt x="80" y="108"/>
                  <a:pt x="72" y="106"/>
                </a:cubicBezTo>
                <a:cubicBezTo>
                  <a:pt x="64" y="103"/>
                  <a:pt x="59" y="95"/>
                  <a:pt x="61" y="86"/>
                </a:cubicBezTo>
                <a:cubicBezTo>
                  <a:pt x="64" y="77"/>
                  <a:pt x="72" y="72"/>
                  <a:pt x="80" y="75"/>
                </a:cubicBezTo>
                <a:cubicBezTo>
                  <a:pt x="88" y="77"/>
                  <a:pt x="93" y="86"/>
                  <a:pt x="91" y="94"/>
                </a:cubicBezTo>
                <a:close/>
                <a:moveTo>
                  <a:pt x="104" y="37"/>
                </a:moveTo>
                <a:cubicBezTo>
                  <a:pt x="103" y="42"/>
                  <a:pt x="98" y="45"/>
                  <a:pt x="94" y="44"/>
                </a:cubicBezTo>
                <a:cubicBezTo>
                  <a:pt x="89" y="42"/>
                  <a:pt x="86" y="37"/>
                  <a:pt x="88" y="32"/>
                </a:cubicBezTo>
                <a:cubicBezTo>
                  <a:pt x="89" y="28"/>
                  <a:pt x="94" y="25"/>
                  <a:pt x="98" y="26"/>
                </a:cubicBezTo>
                <a:cubicBezTo>
                  <a:pt x="103" y="27"/>
                  <a:pt x="106" y="32"/>
                  <a:pt x="104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49">
            <a:extLst>
              <a:ext uri="{FF2B5EF4-FFF2-40B4-BE49-F238E27FC236}">
                <a16:creationId xmlns="" xmlns:a16="http://schemas.microsoft.com/office/drawing/2014/main" id="{66C3A670-76E9-446B-AC55-D079DC047413}"/>
              </a:ext>
            </a:extLst>
          </p:cNvPr>
          <p:cNvSpPr/>
          <p:nvPr/>
        </p:nvSpPr>
        <p:spPr bwMode="auto">
          <a:xfrm>
            <a:off x="9893397" y="5873802"/>
            <a:ext cx="379576" cy="454459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="" xmlns:a16="http://schemas.microsoft.com/office/drawing/2014/main" id="{B6B139C0-B753-447A-9D8A-7B81F81F3B36}"/>
              </a:ext>
            </a:extLst>
          </p:cNvPr>
          <p:cNvSpPr/>
          <p:nvPr/>
        </p:nvSpPr>
        <p:spPr bwMode="auto">
          <a:xfrm>
            <a:off x="10793269" y="5915668"/>
            <a:ext cx="462205" cy="423472"/>
          </a:xfrm>
          <a:custGeom>
            <a:avLst/>
            <a:gdLst>
              <a:gd name="T0" fmla="*/ 8 w 135"/>
              <a:gd name="T1" fmla="*/ 37 h 124"/>
              <a:gd name="T2" fmla="*/ 28 w 135"/>
              <a:gd name="T3" fmla="*/ 58 h 124"/>
              <a:gd name="T4" fmla="*/ 83 w 135"/>
              <a:gd name="T5" fmla="*/ 113 h 124"/>
              <a:gd name="T6" fmla="*/ 124 w 135"/>
              <a:gd name="T7" fmla="*/ 113 h 124"/>
              <a:gd name="T8" fmla="*/ 124 w 135"/>
              <a:gd name="T9" fmla="*/ 72 h 124"/>
              <a:gd name="T10" fmla="*/ 86 w 135"/>
              <a:gd name="T11" fmla="*/ 34 h 124"/>
              <a:gd name="T12" fmla="*/ 69 w 135"/>
              <a:gd name="T13" fmla="*/ 17 h 124"/>
              <a:gd name="T14" fmla="*/ 66 w 135"/>
              <a:gd name="T15" fmla="*/ 14 h 124"/>
              <a:gd name="T16" fmla="*/ 60 w 135"/>
              <a:gd name="T17" fmla="*/ 14 h 124"/>
              <a:gd name="T18" fmla="*/ 60 w 135"/>
              <a:gd name="T19" fmla="*/ 20 h 124"/>
              <a:gd name="T20" fmla="*/ 118 w 135"/>
              <a:gd name="T21" fmla="*/ 78 h 124"/>
              <a:gd name="T22" fmla="*/ 118 w 135"/>
              <a:gd name="T23" fmla="*/ 107 h 124"/>
              <a:gd name="T24" fmla="*/ 89 w 135"/>
              <a:gd name="T25" fmla="*/ 107 h 124"/>
              <a:gd name="T26" fmla="*/ 57 w 135"/>
              <a:gd name="T27" fmla="*/ 75 h 124"/>
              <a:gd name="T28" fmla="*/ 58 w 135"/>
              <a:gd name="T29" fmla="*/ 75 h 124"/>
              <a:gd name="T30" fmla="*/ 54 w 135"/>
              <a:gd name="T31" fmla="*/ 72 h 124"/>
              <a:gd name="T32" fmla="*/ 34 w 135"/>
              <a:gd name="T33" fmla="*/ 52 h 124"/>
              <a:gd name="T34" fmla="*/ 13 w 135"/>
              <a:gd name="T35" fmla="*/ 31 h 124"/>
              <a:gd name="T36" fmla="*/ 13 w 135"/>
              <a:gd name="T37" fmla="*/ 14 h 124"/>
              <a:gd name="T38" fmla="*/ 31 w 135"/>
              <a:gd name="T39" fmla="*/ 14 h 124"/>
              <a:gd name="T40" fmla="*/ 55 w 135"/>
              <a:gd name="T41" fmla="*/ 38 h 124"/>
              <a:gd name="T42" fmla="*/ 89 w 135"/>
              <a:gd name="T43" fmla="*/ 72 h 124"/>
              <a:gd name="T44" fmla="*/ 89 w 135"/>
              <a:gd name="T45" fmla="*/ 78 h 124"/>
              <a:gd name="T46" fmla="*/ 83 w 135"/>
              <a:gd name="T47" fmla="*/ 78 h 124"/>
              <a:gd name="T48" fmla="*/ 60 w 135"/>
              <a:gd name="T49" fmla="*/ 55 h 124"/>
              <a:gd name="T50" fmla="*/ 49 w 135"/>
              <a:gd name="T51" fmla="*/ 44 h 124"/>
              <a:gd name="T52" fmla="*/ 43 w 135"/>
              <a:gd name="T53" fmla="*/ 37 h 124"/>
              <a:gd name="T54" fmla="*/ 37 w 135"/>
              <a:gd name="T55" fmla="*/ 37 h 124"/>
              <a:gd name="T56" fmla="*/ 37 w 135"/>
              <a:gd name="T57" fmla="*/ 43 h 124"/>
              <a:gd name="T58" fmla="*/ 77 w 135"/>
              <a:gd name="T59" fmla="*/ 84 h 124"/>
              <a:gd name="T60" fmla="*/ 95 w 135"/>
              <a:gd name="T61" fmla="*/ 84 h 124"/>
              <a:gd name="T62" fmla="*/ 95 w 135"/>
              <a:gd name="T63" fmla="*/ 66 h 124"/>
              <a:gd name="T64" fmla="*/ 37 w 135"/>
              <a:gd name="T65" fmla="*/ 8 h 124"/>
              <a:gd name="T66" fmla="*/ 8 w 135"/>
              <a:gd name="T67" fmla="*/ 8 h 124"/>
              <a:gd name="T68" fmla="*/ 8 w 135"/>
              <a:gd name="T69" fmla="*/ 3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124">
                <a:moveTo>
                  <a:pt x="8" y="37"/>
                </a:moveTo>
                <a:cubicBezTo>
                  <a:pt x="28" y="58"/>
                  <a:pt x="28" y="58"/>
                  <a:pt x="28" y="58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95" y="124"/>
                  <a:pt x="113" y="124"/>
                  <a:pt x="124" y="113"/>
                </a:cubicBezTo>
                <a:cubicBezTo>
                  <a:pt x="135" y="102"/>
                  <a:pt x="135" y="83"/>
                  <a:pt x="124" y="72"/>
                </a:cubicBezTo>
                <a:cubicBezTo>
                  <a:pt x="86" y="34"/>
                  <a:pt x="86" y="34"/>
                  <a:pt x="86" y="34"/>
                </a:cubicBezTo>
                <a:cubicBezTo>
                  <a:pt x="69" y="17"/>
                  <a:pt x="69" y="17"/>
                  <a:pt x="69" y="17"/>
                </a:cubicBezTo>
                <a:cubicBezTo>
                  <a:pt x="66" y="14"/>
                  <a:pt x="66" y="14"/>
                  <a:pt x="66" y="14"/>
                </a:cubicBezTo>
                <a:cubicBezTo>
                  <a:pt x="64" y="12"/>
                  <a:pt x="62" y="12"/>
                  <a:pt x="60" y="14"/>
                </a:cubicBezTo>
                <a:cubicBezTo>
                  <a:pt x="58" y="15"/>
                  <a:pt x="58" y="18"/>
                  <a:pt x="60" y="20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6" y="86"/>
                  <a:pt x="126" y="99"/>
                  <a:pt x="118" y="107"/>
                </a:cubicBezTo>
                <a:cubicBezTo>
                  <a:pt x="110" y="115"/>
                  <a:pt x="97" y="115"/>
                  <a:pt x="89" y="107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5"/>
                  <a:pt x="58" y="75"/>
                  <a:pt x="58" y="75"/>
                </a:cubicBezTo>
                <a:cubicBezTo>
                  <a:pt x="57" y="74"/>
                  <a:pt x="55" y="73"/>
                  <a:pt x="54" y="72"/>
                </a:cubicBezTo>
                <a:cubicBezTo>
                  <a:pt x="34" y="52"/>
                  <a:pt x="34" y="52"/>
                  <a:pt x="34" y="52"/>
                </a:cubicBezTo>
                <a:cubicBezTo>
                  <a:pt x="13" y="31"/>
                  <a:pt x="13" y="31"/>
                  <a:pt x="13" y="31"/>
                </a:cubicBezTo>
                <a:cubicBezTo>
                  <a:pt x="9" y="27"/>
                  <a:pt x="9" y="19"/>
                  <a:pt x="13" y="14"/>
                </a:cubicBezTo>
                <a:cubicBezTo>
                  <a:pt x="18" y="9"/>
                  <a:pt x="26" y="9"/>
                  <a:pt x="31" y="14"/>
                </a:cubicBezTo>
                <a:cubicBezTo>
                  <a:pt x="55" y="38"/>
                  <a:pt x="55" y="38"/>
                  <a:pt x="55" y="38"/>
                </a:cubicBezTo>
                <a:cubicBezTo>
                  <a:pt x="89" y="72"/>
                  <a:pt x="89" y="72"/>
                  <a:pt x="89" y="72"/>
                </a:cubicBezTo>
                <a:cubicBezTo>
                  <a:pt x="91" y="74"/>
                  <a:pt x="91" y="76"/>
                  <a:pt x="89" y="78"/>
                </a:cubicBezTo>
                <a:cubicBezTo>
                  <a:pt x="87" y="80"/>
                  <a:pt x="85" y="80"/>
                  <a:pt x="83" y="78"/>
                </a:cubicBezTo>
                <a:cubicBezTo>
                  <a:pt x="60" y="55"/>
                  <a:pt x="60" y="55"/>
                  <a:pt x="60" y="55"/>
                </a:cubicBezTo>
                <a:cubicBezTo>
                  <a:pt x="49" y="44"/>
                  <a:pt x="49" y="44"/>
                  <a:pt x="49" y="44"/>
                </a:cubicBezTo>
                <a:cubicBezTo>
                  <a:pt x="43" y="37"/>
                  <a:pt x="43" y="37"/>
                  <a:pt x="43" y="37"/>
                </a:cubicBezTo>
                <a:cubicBezTo>
                  <a:pt x="41" y="36"/>
                  <a:pt x="38" y="36"/>
                  <a:pt x="37" y="37"/>
                </a:cubicBezTo>
                <a:cubicBezTo>
                  <a:pt x="35" y="39"/>
                  <a:pt x="35" y="41"/>
                  <a:pt x="37" y="43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9"/>
                  <a:pt x="90" y="89"/>
                  <a:pt x="95" y="84"/>
                </a:cubicBezTo>
                <a:cubicBezTo>
                  <a:pt x="100" y="79"/>
                  <a:pt x="100" y="71"/>
                  <a:pt x="95" y="66"/>
                </a:cubicBezTo>
                <a:cubicBezTo>
                  <a:pt x="37" y="8"/>
                  <a:pt x="37" y="8"/>
                  <a:pt x="37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9"/>
                  <a:pt x="8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A3EA4939-D628-4A59-A7E9-38B0153571C4}"/>
              </a:ext>
            </a:extLst>
          </p:cNvPr>
          <p:cNvSpPr txBox="1"/>
          <p:nvPr/>
        </p:nvSpPr>
        <p:spPr>
          <a:xfrm flipH="1">
            <a:off x="586125" y="3143639"/>
            <a:ext cx="2055632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Earth Day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）即每年的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22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Earth Day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）即每年的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ysClr val="windowText" lastClr="000000"/>
                </a:solidFill>
                <a:cs typeface="+mn-ea"/>
                <a:sym typeface="+mn-lt"/>
              </a:rPr>
              <a:t>22</a:t>
            </a:r>
            <a:r>
              <a:rPr lang="zh-CN" altLang="en-US" sz="1400" dirty="0">
                <a:solidFill>
                  <a:sysClr val="windowText" lastClr="000000"/>
                </a:solidFill>
                <a:cs typeface="+mn-ea"/>
                <a:sym typeface="+mn-lt"/>
              </a:rPr>
              <a:t>日而设立的节。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C7345105-824A-4472-AAE4-3685C50027B0}"/>
              </a:ext>
            </a:extLst>
          </p:cNvPr>
          <p:cNvCxnSpPr>
            <a:cxnSpLocks/>
          </p:cNvCxnSpPr>
          <p:nvPr/>
        </p:nvCxnSpPr>
        <p:spPr>
          <a:xfrm flipH="1">
            <a:off x="743131" y="2865925"/>
            <a:ext cx="17416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7DF482D8-2EE6-4321-B8B8-E0E43A63D2D2}"/>
              </a:ext>
            </a:extLst>
          </p:cNvPr>
          <p:cNvSpPr txBox="1"/>
          <p:nvPr/>
        </p:nvSpPr>
        <p:spPr>
          <a:xfrm flipH="1">
            <a:off x="1033736" y="2201446"/>
            <a:ext cx="13936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ysClr val="windowText" lastClr="000000"/>
                </a:solidFill>
                <a:cs typeface="+mn-ea"/>
                <a:sym typeface="+mn-lt"/>
              </a:rPr>
              <a:t>关键词</a:t>
            </a:r>
            <a:endParaRPr lang="en-US" altLang="zh-CN" sz="2800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Freeform 27">
            <a:extLst>
              <a:ext uri="{FF2B5EF4-FFF2-40B4-BE49-F238E27FC236}">
                <a16:creationId xmlns="" xmlns:a16="http://schemas.microsoft.com/office/drawing/2014/main" id="{1B11D760-0547-4ADB-A8CE-9CB41E87F0E3}"/>
              </a:ext>
            </a:extLst>
          </p:cNvPr>
          <p:cNvSpPr>
            <a:spLocks noEditPoints="1"/>
          </p:cNvSpPr>
          <p:nvPr/>
        </p:nvSpPr>
        <p:spPr bwMode="auto">
          <a:xfrm>
            <a:off x="2140820" y="1707696"/>
            <a:ext cx="500937" cy="506102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04294153-5386-4FEE-9764-3B4F8C361DE4}"/>
              </a:ext>
            </a:extLst>
          </p:cNvPr>
          <p:cNvGrpSpPr/>
          <p:nvPr/>
        </p:nvGrpSpPr>
        <p:grpSpPr>
          <a:xfrm>
            <a:off x="147112" y="215872"/>
            <a:ext cx="4544082" cy="1111549"/>
            <a:chOff x="76213" y="747537"/>
            <a:chExt cx="3892629" cy="1111549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84B9E2B6-8EE1-4629-B738-9A99FED62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08857003-BA79-4A7A-B409-F13F630F57C0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82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 animBg="1"/>
      <p:bldP spid="21" grpId="0" animBg="1"/>
      <p:bldP spid="22" grpId="0" animBg="1"/>
      <p:bldP spid="23" grpId="0" animBg="1"/>
      <p:bldP spid="24" grpId="0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DB2A49EC-6FB2-4FD2-8B4B-63B2CAECE999}"/>
              </a:ext>
            </a:extLst>
          </p:cNvPr>
          <p:cNvSpPr/>
          <p:nvPr/>
        </p:nvSpPr>
        <p:spPr>
          <a:xfrm>
            <a:off x="6243637" y="1724025"/>
            <a:ext cx="5228911" cy="44958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15F009E1-DB22-48D9-BCF0-C5058941C0EA}"/>
              </a:ext>
            </a:extLst>
          </p:cNvPr>
          <p:cNvSpPr/>
          <p:nvPr/>
        </p:nvSpPr>
        <p:spPr>
          <a:xfrm>
            <a:off x="838200" y="1724024"/>
            <a:ext cx="5228911" cy="449580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55742D6-2F77-4ABC-95AF-07F6B3F75A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480" y="1724022"/>
            <a:ext cx="1216821" cy="12168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07BCF70-0CEF-4938-99DC-DAB669C509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363" y="3395384"/>
            <a:ext cx="1312765" cy="12168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CD56B46-9062-413E-8019-DDF412646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059" y="5100308"/>
            <a:ext cx="1312765" cy="13127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4731068-3E85-4427-8CCE-D9B70E035B2D}"/>
              </a:ext>
            </a:extLst>
          </p:cNvPr>
          <p:cNvSpPr txBox="1"/>
          <p:nvPr/>
        </p:nvSpPr>
        <p:spPr>
          <a:xfrm flipH="1">
            <a:off x="1318438" y="2074249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CCCA9CD-9902-4075-80C6-095E58977C08}"/>
              </a:ext>
            </a:extLst>
          </p:cNvPr>
          <p:cNvSpPr txBox="1"/>
          <p:nvPr/>
        </p:nvSpPr>
        <p:spPr>
          <a:xfrm flipH="1">
            <a:off x="1318438" y="3595437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57DE652-5EAD-4E1D-B526-B0239A62E6A3}"/>
              </a:ext>
            </a:extLst>
          </p:cNvPr>
          <p:cNvSpPr txBox="1"/>
          <p:nvPr/>
        </p:nvSpPr>
        <p:spPr>
          <a:xfrm flipH="1">
            <a:off x="1406701" y="5291110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E0FB4C5-085D-4301-90CD-B07D515ACB3F}"/>
              </a:ext>
            </a:extLst>
          </p:cNvPr>
          <p:cNvSpPr txBox="1"/>
          <p:nvPr/>
        </p:nvSpPr>
        <p:spPr>
          <a:xfrm flipH="1">
            <a:off x="6764849" y="2074249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CC6EB6E-08D4-422E-A352-5003C7F83373}"/>
              </a:ext>
            </a:extLst>
          </p:cNvPr>
          <p:cNvSpPr txBox="1"/>
          <p:nvPr/>
        </p:nvSpPr>
        <p:spPr>
          <a:xfrm flipH="1">
            <a:off x="6764849" y="3595436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4D033C0-6F6A-4329-B3FB-E98F4215E758}"/>
              </a:ext>
            </a:extLst>
          </p:cNvPr>
          <p:cNvSpPr txBox="1"/>
          <p:nvPr/>
        </p:nvSpPr>
        <p:spPr>
          <a:xfrm flipH="1">
            <a:off x="6805824" y="5314895"/>
            <a:ext cx="4186486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日是一个专为世界环境保护而设立的节日的意识。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BDAD16AA-F992-4D1A-B137-0D6CBAFEAD50}"/>
              </a:ext>
            </a:extLst>
          </p:cNvPr>
          <p:cNvSpPr/>
          <p:nvPr/>
        </p:nvSpPr>
        <p:spPr>
          <a:xfrm>
            <a:off x="11247441" y="3381375"/>
            <a:ext cx="212718" cy="1140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61BBDEF-C61C-4C2C-AC19-DBB32BD16C49}"/>
              </a:ext>
            </a:extLst>
          </p:cNvPr>
          <p:cNvSpPr/>
          <p:nvPr/>
        </p:nvSpPr>
        <p:spPr>
          <a:xfrm>
            <a:off x="838200" y="3381375"/>
            <a:ext cx="212718" cy="1140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0582EFA-7C4F-4EB4-9A4F-53A64DC19FA1}"/>
              </a:ext>
            </a:extLst>
          </p:cNvPr>
          <p:cNvGrpSpPr/>
          <p:nvPr/>
        </p:nvGrpSpPr>
        <p:grpSpPr>
          <a:xfrm>
            <a:off x="147112" y="215872"/>
            <a:ext cx="4544082" cy="1111549"/>
            <a:chOff x="76213" y="747537"/>
            <a:chExt cx="3892629" cy="1111549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3145F53-7E97-49C2-BFBA-D68525B1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4668BB2E-95E5-46B2-A2C9-6005C6742CB8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98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379207F-B9C7-4635-BA62-0B71E49E51CA}"/>
              </a:ext>
            </a:extLst>
          </p:cNvPr>
          <p:cNvSpPr/>
          <p:nvPr/>
        </p:nvSpPr>
        <p:spPr>
          <a:xfrm>
            <a:off x="8905875" y="1"/>
            <a:ext cx="3286125" cy="6858000"/>
          </a:xfrm>
          <a:custGeom>
            <a:avLst/>
            <a:gdLst>
              <a:gd name="connsiteX0" fmla="*/ 0 w 3286125"/>
              <a:gd name="connsiteY0" fmla="*/ 0 h 6858000"/>
              <a:gd name="connsiteX1" fmla="*/ 3286125 w 3286125"/>
              <a:gd name="connsiteY1" fmla="*/ 0 h 6858000"/>
              <a:gd name="connsiteX2" fmla="*/ 3286125 w 3286125"/>
              <a:gd name="connsiteY2" fmla="*/ 6858000 h 6858000"/>
              <a:gd name="connsiteX3" fmla="*/ 0 w 3286125"/>
              <a:gd name="connsiteY3" fmla="*/ 6858000 h 6858000"/>
              <a:gd name="connsiteX4" fmla="*/ 0 w 3286125"/>
              <a:gd name="connsiteY4" fmla="*/ 0 h 6858000"/>
              <a:gd name="connsiteX0" fmla="*/ 0 w 3286125"/>
              <a:gd name="connsiteY0" fmla="*/ 0 h 6858000"/>
              <a:gd name="connsiteX1" fmla="*/ 3286125 w 3286125"/>
              <a:gd name="connsiteY1" fmla="*/ 0 h 6858000"/>
              <a:gd name="connsiteX2" fmla="*/ 3286125 w 3286125"/>
              <a:gd name="connsiteY2" fmla="*/ 6858000 h 6858000"/>
              <a:gd name="connsiteX3" fmla="*/ 0 w 3286125"/>
              <a:gd name="connsiteY3" fmla="*/ 6858000 h 6858000"/>
              <a:gd name="connsiteX4" fmla="*/ 0 w 3286125"/>
              <a:gd name="connsiteY4" fmla="*/ 0 h 6858000"/>
              <a:gd name="connsiteX0" fmla="*/ 0 w 3286125"/>
              <a:gd name="connsiteY0" fmla="*/ 0 h 6858000"/>
              <a:gd name="connsiteX1" fmla="*/ 3286125 w 3286125"/>
              <a:gd name="connsiteY1" fmla="*/ 0 h 6858000"/>
              <a:gd name="connsiteX2" fmla="*/ 3286125 w 3286125"/>
              <a:gd name="connsiteY2" fmla="*/ 6858000 h 6858000"/>
              <a:gd name="connsiteX3" fmla="*/ 0 w 3286125"/>
              <a:gd name="connsiteY3" fmla="*/ 6858000 h 6858000"/>
              <a:gd name="connsiteX4" fmla="*/ 0 w 32861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6858000">
                <a:moveTo>
                  <a:pt x="0" y="0"/>
                </a:moveTo>
                <a:lnTo>
                  <a:pt x="3286125" y="0"/>
                </a:lnTo>
                <a:lnTo>
                  <a:pt x="3286125" y="6858000"/>
                </a:lnTo>
                <a:lnTo>
                  <a:pt x="0" y="6858000"/>
                </a:lnTo>
                <a:cubicBezTo>
                  <a:pt x="1209675" y="5124450"/>
                  <a:pt x="1771650" y="284797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CDF3B8A-5142-4407-9E19-C9E3C2A26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014" y="1094617"/>
            <a:ext cx="4336525" cy="44342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477693D-F297-4330-9157-AA7600656F2C}"/>
              </a:ext>
            </a:extLst>
          </p:cNvPr>
          <p:cNvSpPr txBox="1"/>
          <p:nvPr/>
        </p:nvSpPr>
        <p:spPr>
          <a:xfrm flipH="1">
            <a:off x="628789" y="2065057"/>
            <a:ext cx="713422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DC7DE78-52E8-470A-A305-D5CD3B052C81}"/>
              </a:ext>
            </a:extLst>
          </p:cNvPr>
          <p:cNvGrpSpPr/>
          <p:nvPr/>
        </p:nvGrpSpPr>
        <p:grpSpPr>
          <a:xfrm>
            <a:off x="952500" y="4191597"/>
            <a:ext cx="1583749" cy="1583749"/>
            <a:chOff x="952500" y="4191597"/>
            <a:chExt cx="1583749" cy="158374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泪滴形 10">
              <a:extLst>
                <a:ext uri="{FF2B5EF4-FFF2-40B4-BE49-F238E27FC236}">
                  <a16:creationId xmlns="" xmlns:a16="http://schemas.microsoft.com/office/drawing/2014/main" id="{D48954EA-6294-4648-AE11-0061B7E82432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31B5ADF-A527-43B1-AA77-47C5A7E197F5}"/>
                </a:ext>
              </a:extLst>
            </p:cNvPr>
            <p:cNvSpPr txBox="1"/>
            <p:nvPr/>
          </p:nvSpPr>
          <p:spPr>
            <a:xfrm flipH="1">
              <a:off x="1141264" y="4876669"/>
              <a:ext cx="1309692" cy="40011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cs typeface="+mn-ea"/>
                  <a:sym typeface="+mn-lt"/>
                </a:rPr>
                <a:t>关键词一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B2E1CBF6-1C91-4B5C-9361-F7EF02BCCDE4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793EF0F4-82F4-4264-8576-20453BFEA579}"/>
              </a:ext>
            </a:extLst>
          </p:cNvPr>
          <p:cNvGrpSpPr/>
          <p:nvPr/>
        </p:nvGrpSpPr>
        <p:grpSpPr>
          <a:xfrm>
            <a:off x="3348353" y="4215031"/>
            <a:ext cx="1583749" cy="1583749"/>
            <a:chOff x="952500" y="4191597"/>
            <a:chExt cx="1583749" cy="158374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泪滴形 19">
              <a:extLst>
                <a:ext uri="{FF2B5EF4-FFF2-40B4-BE49-F238E27FC236}">
                  <a16:creationId xmlns="" xmlns:a16="http://schemas.microsoft.com/office/drawing/2014/main" id="{65E369AC-394B-4192-9C0C-EF59C5FC6B19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308D03B6-43CB-415E-B888-49B9CAAFC77C}"/>
                </a:ext>
              </a:extLst>
            </p:cNvPr>
            <p:cNvSpPr txBox="1"/>
            <p:nvPr/>
          </p:nvSpPr>
          <p:spPr>
            <a:xfrm flipH="1">
              <a:off x="1141264" y="4876669"/>
              <a:ext cx="1309692" cy="40011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关键词二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834C04BA-407F-47BB-8803-64D56D3D57AD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DEB044A-434A-4B70-A162-FF421024AA06}"/>
              </a:ext>
            </a:extLst>
          </p:cNvPr>
          <p:cNvGrpSpPr/>
          <p:nvPr/>
        </p:nvGrpSpPr>
        <p:grpSpPr>
          <a:xfrm>
            <a:off x="5744206" y="4285959"/>
            <a:ext cx="1583749" cy="1583749"/>
            <a:chOff x="952500" y="4191597"/>
            <a:chExt cx="1583749" cy="1583749"/>
          </a:xfrm>
          <a:solidFill>
            <a:schemeClr val="accent6">
              <a:lumMod val="75000"/>
            </a:schemeClr>
          </a:solidFill>
        </p:grpSpPr>
        <p:sp>
          <p:nvSpPr>
            <p:cNvPr id="24" name="泪滴形 23">
              <a:extLst>
                <a:ext uri="{FF2B5EF4-FFF2-40B4-BE49-F238E27FC236}">
                  <a16:creationId xmlns="" xmlns:a16="http://schemas.microsoft.com/office/drawing/2014/main" id="{3294EFB6-8798-40D0-8CDC-AF3A04E33DA1}"/>
                </a:ext>
              </a:extLst>
            </p:cNvPr>
            <p:cNvSpPr/>
            <p:nvPr/>
          </p:nvSpPr>
          <p:spPr>
            <a:xfrm>
              <a:off x="952500" y="4191597"/>
              <a:ext cx="1583749" cy="1583749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9BF071AE-E67D-4F76-BAB5-D584074F4886}"/>
                </a:ext>
              </a:extLst>
            </p:cNvPr>
            <p:cNvSpPr txBox="1"/>
            <p:nvPr/>
          </p:nvSpPr>
          <p:spPr>
            <a:xfrm flipH="1">
              <a:off x="1141264" y="4876669"/>
              <a:ext cx="1309692" cy="40011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关键词三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ADDC08EE-7DF7-4F81-A746-4833E3E0CBC8}"/>
                </a:ext>
              </a:extLst>
            </p:cNvPr>
            <p:cNvSpPr/>
            <p:nvPr/>
          </p:nvSpPr>
          <p:spPr bwMode="auto">
            <a:xfrm>
              <a:off x="1893528" y="4215031"/>
              <a:ext cx="641350" cy="438150"/>
            </a:xfrm>
            <a:custGeom>
              <a:avLst/>
              <a:gdLst>
                <a:gd name="T0" fmla="*/ 108 w 171"/>
                <a:gd name="T1" fmla="*/ 117 h 117"/>
                <a:gd name="T2" fmla="*/ 113 w 171"/>
                <a:gd name="T3" fmla="*/ 112 h 117"/>
                <a:gd name="T4" fmla="*/ 108 w 171"/>
                <a:gd name="T5" fmla="*/ 107 h 117"/>
                <a:gd name="T6" fmla="*/ 69 w 171"/>
                <a:gd name="T7" fmla="*/ 107 h 117"/>
                <a:gd name="T8" fmla="*/ 61 w 171"/>
                <a:gd name="T9" fmla="*/ 103 h 117"/>
                <a:gd name="T10" fmla="*/ 60 w 171"/>
                <a:gd name="T11" fmla="*/ 99 h 117"/>
                <a:gd name="T12" fmla="*/ 60 w 171"/>
                <a:gd name="T13" fmla="*/ 99 h 117"/>
                <a:gd name="T14" fmla="*/ 61 w 171"/>
                <a:gd name="T15" fmla="*/ 96 h 117"/>
                <a:gd name="T16" fmla="*/ 69 w 171"/>
                <a:gd name="T17" fmla="*/ 91 h 117"/>
                <a:gd name="T18" fmla="*/ 108 w 171"/>
                <a:gd name="T19" fmla="*/ 91 h 117"/>
                <a:gd name="T20" fmla="*/ 125 w 171"/>
                <a:gd name="T21" fmla="*/ 91 h 117"/>
                <a:gd name="T22" fmla="*/ 142 w 171"/>
                <a:gd name="T23" fmla="*/ 80 h 117"/>
                <a:gd name="T24" fmla="*/ 143 w 171"/>
                <a:gd name="T25" fmla="*/ 73 h 117"/>
                <a:gd name="T26" fmla="*/ 142 w 171"/>
                <a:gd name="T27" fmla="*/ 65 h 117"/>
                <a:gd name="T28" fmla="*/ 125 w 171"/>
                <a:gd name="T29" fmla="*/ 54 h 117"/>
                <a:gd name="T30" fmla="*/ 52 w 171"/>
                <a:gd name="T31" fmla="*/ 54 h 117"/>
                <a:gd name="T32" fmla="*/ 52 w 171"/>
                <a:gd name="T33" fmla="*/ 55 h 117"/>
                <a:gd name="T34" fmla="*/ 36 w 171"/>
                <a:gd name="T35" fmla="*/ 55 h 117"/>
                <a:gd name="T36" fmla="*/ 36 w 171"/>
                <a:gd name="T37" fmla="*/ 54 h 117"/>
                <a:gd name="T38" fmla="*/ 28 w 171"/>
                <a:gd name="T39" fmla="*/ 50 h 117"/>
                <a:gd name="T40" fmla="*/ 27 w 171"/>
                <a:gd name="T41" fmla="*/ 46 h 117"/>
                <a:gd name="T42" fmla="*/ 28 w 171"/>
                <a:gd name="T43" fmla="*/ 43 h 117"/>
                <a:gd name="T44" fmla="*/ 36 w 171"/>
                <a:gd name="T45" fmla="*/ 38 h 117"/>
                <a:gd name="T46" fmla="*/ 153 w 171"/>
                <a:gd name="T47" fmla="*/ 38 h 117"/>
                <a:gd name="T48" fmla="*/ 169 w 171"/>
                <a:gd name="T49" fmla="*/ 27 h 117"/>
                <a:gd name="T50" fmla="*/ 171 w 171"/>
                <a:gd name="T51" fmla="*/ 20 h 117"/>
                <a:gd name="T52" fmla="*/ 169 w 171"/>
                <a:gd name="T53" fmla="*/ 12 h 117"/>
                <a:gd name="T54" fmla="*/ 153 w 171"/>
                <a:gd name="T55" fmla="*/ 0 h 117"/>
                <a:gd name="T56" fmla="*/ 5 w 171"/>
                <a:gd name="T57" fmla="*/ 0 h 117"/>
                <a:gd name="T58" fmla="*/ 0 w 171"/>
                <a:gd name="T59" fmla="*/ 5 h 117"/>
                <a:gd name="T60" fmla="*/ 5 w 171"/>
                <a:gd name="T61" fmla="*/ 10 h 117"/>
                <a:gd name="T62" fmla="*/ 153 w 171"/>
                <a:gd name="T63" fmla="*/ 10 h 117"/>
                <a:gd name="T64" fmla="*/ 160 w 171"/>
                <a:gd name="T65" fmla="*/ 16 h 117"/>
                <a:gd name="T66" fmla="*/ 161 w 171"/>
                <a:gd name="T67" fmla="*/ 20 h 117"/>
                <a:gd name="T68" fmla="*/ 160 w 171"/>
                <a:gd name="T69" fmla="*/ 23 h 117"/>
                <a:gd name="T70" fmla="*/ 153 w 171"/>
                <a:gd name="T71" fmla="*/ 28 h 117"/>
                <a:gd name="T72" fmla="*/ 36 w 171"/>
                <a:gd name="T73" fmla="*/ 28 h 117"/>
                <a:gd name="T74" fmla="*/ 19 w 171"/>
                <a:gd name="T75" fmla="*/ 39 h 117"/>
                <a:gd name="T76" fmla="*/ 17 w 171"/>
                <a:gd name="T77" fmla="*/ 46 h 117"/>
                <a:gd name="T78" fmla="*/ 19 w 171"/>
                <a:gd name="T79" fmla="*/ 54 h 117"/>
                <a:gd name="T80" fmla="*/ 36 w 171"/>
                <a:gd name="T81" fmla="*/ 64 h 117"/>
                <a:gd name="T82" fmla="*/ 36 w 171"/>
                <a:gd name="T83" fmla="*/ 64 h 117"/>
                <a:gd name="T84" fmla="*/ 52 w 171"/>
                <a:gd name="T85" fmla="*/ 64 h 117"/>
                <a:gd name="T86" fmla="*/ 52 w 171"/>
                <a:gd name="T87" fmla="*/ 64 h 117"/>
                <a:gd name="T88" fmla="*/ 125 w 171"/>
                <a:gd name="T89" fmla="*/ 64 h 117"/>
                <a:gd name="T90" fmla="*/ 132 w 171"/>
                <a:gd name="T91" fmla="*/ 69 h 117"/>
                <a:gd name="T92" fmla="*/ 133 w 171"/>
                <a:gd name="T93" fmla="*/ 73 h 117"/>
                <a:gd name="T94" fmla="*/ 132 w 171"/>
                <a:gd name="T95" fmla="*/ 76 h 117"/>
                <a:gd name="T96" fmla="*/ 125 w 171"/>
                <a:gd name="T97" fmla="*/ 81 h 117"/>
                <a:gd name="T98" fmla="*/ 108 w 171"/>
                <a:gd name="T99" fmla="*/ 81 h 117"/>
                <a:gd name="T100" fmla="*/ 69 w 171"/>
                <a:gd name="T101" fmla="*/ 81 h 117"/>
                <a:gd name="T102" fmla="*/ 52 w 171"/>
                <a:gd name="T103" fmla="*/ 92 h 117"/>
                <a:gd name="T104" fmla="*/ 50 w 171"/>
                <a:gd name="T105" fmla="*/ 99 h 117"/>
                <a:gd name="T106" fmla="*/ 51 w 171"/>
                <a:gd name="T107" fmla="*/ 99 h 117"/>
                <a:gd name="T108" fmla="*/ 52 w 171"/>
                <a:gd name="T109" fmla="*/ 106 h 117"/>
                <a:gd name="T110" fmla="*/ 69 w 171"/>
                <a:gd name="T111" fmla="*/ 117 h 117"/>
                <a:gd name="T112" fmla="*/ 108 w 171"/>
                <a:gd name="T1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17">
                  <a:moveTo>
                    <a:pt x="108" y="117"/>
                  </a:moveTo>
                  <a:cubicBezTo>
                    <a:pt x="111" y="117"/>
                    <a:pt x="113" y="115"/>
                    <a:pt x="113" y="112"/>
                  </a:cubicBezTo>
                  <a:cubicBezTo>
                    <a:pt x="113" y="110"/>
                    <a:pt x="111" y="107"/>
                    <a:pt x="108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07"/>
                    <a:pt x="62" y="105"/>
                    <a:pt x="61" y="103"/>
                  </a:cubicBezTo>
                  <a:cubicBezTo>
                    <a:pt x="61" y="102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1" y="97"/>
                    <a:pt x="61" y="96"/>
                  </a:cubicBezTo>
                  <a:cubicBezTo>
                    <a:pt x="62" y="93"/>
                    <a:pt x="65" y="91"/>
                    <a:pt x="69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4" y="91"/>
                    <a:pt x="139" y="86"/>
                    <a:pt x="142" y="80"/>
                  </a:cubicBezTo>
                  <a:cubicBezTo>
                    <a:pt x="143" y="78"/>
                    <a:pt x="143" y="75"/>
                    <a:pt x="143" y="73"/>
                  </a:cubicBezTo>
                  <a:cubicBezTo>
                    <a:pt x="143" y="70"/>
                    <a:pt x="143" y="68"/>
                    <a:pt x="142" y="65"/>
                  </a:cubicBezTo>
                  <a:cubicBezTo>
                    <a:pt x="139" y="59"/>
                    <a:pt x="134" y="54"/>
                    <a:pt x="125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4"/>
                    <a:pt x="29" y="52"/>
                    <a:pt x="28" y="50"/>
                  </a:cubicBezTo>
                  <a:cubicBezTo>
                    <a:pt x="28" y="49"/>
                    <a:pt x="27" y="47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9" y="40"/>
                    <a:pt x="32" y="38"/>
                    <a:pt x="36" y="38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61" y="38"/>
                    <a:pt x="167" y="33"/>
                    <a:pt x="169" y="27"/>
                  </a:cubicBezTo>
                  <a:cubicBezTo>
                    <a:pt x="170" y="25"/>
                    <a:pt x="171" y="22"/>
                    <a:pt x="171" y="20"/>
                  </a:cubicBezTo>
                  <a:cubicBezTo>
                    <a:pt x="171" y="17"/>
                    <a:pt x="170" y="14"/>
                    <a:pt x="169" y="12"/>
                  </a:cubicBezTo>
                  <a:cubicBezTo>
                    <a:pt x="167" y="5"/>
                    <a:pt x="161" y="0"/>
                    <a:pt x="15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6" y="10"/>
                    <a:pt x="159" y="13"/>
                    <a:pt x="160" y="16"/>
                  </a:cubicBezTo>
                  <a:cubicBezTo>
                    <a:pt x="160" y="17"/>
                    <a:pt x="161" y="18"/>
                    <a:pt x="161" y="20"/>
                  </a:cubicBezTo>
                  <a:cubicBezTo>
                    <a:pt x="161" y="21"/>
                    <a:pt x="160" y="22"/>
                    <a:pt x="160" y="23"/>
                  </a:cubicBezTo>
                  <a:cubicBezTo>
                    <a:pt x="159" y="26"/>
                    <a:pt x="157" y="28"/>
                    <a:pt x="153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7" y="28"/>
                    <a:pt x="21" y="33"/>
                    <a:pt x="19" y="39"/>
                  </a:cubicBezTo>
                  <a:cubicBezTo>
                    <a:pt x="18" y="41"/>
                    <a:pt x="17" y="44"/>
                    <a:pt x="17" y="46"/>
                  </a:cubicBezTo>
                  <a:cubicBezTo>
                    <a:pt x="17" y="49"/>
                    <a:pt x="18" y="51"/>
                    <a:pt x="19" y="54"/>
                  </a:cubicBezTo>
                  <a:cubicBezTo>
                    <a:pt x="21" y="60"/>
                    <a:pt x="27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9" y="64"/>
                    <a:pt x="131" y="67"/>
                    <a:pt x="132" y="69"/>
                  </a:cubicBezTo>
                  <a:cubicBezTo>
                    <a:pt x="133" y="70"/>
                    <a:pt x="133" y="71"/>
                    <a:pt x="133" y="73"/>
                  </a:cubicBezTo>
                  <a:cubicBezTo>
                    <a:pt x="133" y="74"/>
                    <a:pt x="133" y="75"/>
                    <a:pt x="132" y="76"/>
                  </a:cubicBezTo>
                  <a:cubicBezTo>
                    <a:pt x="131" y="79"/>
                    <a:pt x="129" y="81"/>
                    <a:pt x="125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0" y="81"/>
                    <a:pt x="54" y="86"/>
                    <a:pt x="52" y="92"/>
                  </a:cubicBezTo>
                  <a:cubicBezTo>
                    <a:pt x="51" y="94"/>
                    <a:pt x="50" y="97"/>
                    <a:pt x="50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2"/>
                    <a:pt x="51" y="104"/>
                    <a:pt x="52" y="106"/>
                  </a:cubicBezTo>
                  <a:cubicBezTo>
                    <a:pt x="54" y="113"/>
                    <a:pt x="60" y="117"/>
                    <a:pt x="69" y="117"/>
                  </a:cubicBezTo>
                  <a:cubicBezTo>
                    <a:pt x="108" y="117"/>
                    <a:pt x="108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7DF1E405-EDF3-47FA-AFAF-7698C0EB6F34}"/>
              </a:ext>
            </a:extLst>
          </p:cNvPr>
          <p:cNvGrpSpPr/>
          <p:nvPr/>
        </p:nvGrpSpPr>
        <p:grpSpPr>
          <a:xfrm>
            <a:off x="147112" y="215872"/>
            <a:ext cx="4544082" cy="1111549"/>
            <a:chOff x="76213" y="747537"/>
            <a:chExt cx="3892629" cy="111154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6826820C-3788-40AC-8500-BE7748C33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36DFC3CB-BFF7-4F97-AE52-75985DEBEECF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11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A2557CB3-60A6-419F-BC0F-AF52274F84A1}"/>
              </a:ext>
            </a:extLst>
          </p:cNvPr>
          <p:cNvSpPr/>
          <p:nvPr/>
        </p:nvSpPr>
        <p:spPr>
          <a:xfrm>
            <a:off x="2325647" y="1525353"/>
            <a:ext cx="9267825" cy="427672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E6F9AE0-1F8F-4868-9CB6-86686EDEF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298" y="1392140"/>
            <a:ext cx="4346810" cy="434681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9AF1AF4B-2B5F-4583-A260-367E38D62113}"/>
              </a:ext>
            </a:extLst>
          </p:cNvPr>
          <p:cNvGrpSpPr/>
          <p:nvPr/>
        </p:nvGrpSpPr>
        <p:grpSpPr>
          <a:xfrm>
            <a:off x="3943349" y="2514600"/>
            <a:ext cx="3144798" cy="707886"/>
            <a:chOff x="4619624" y="2038350"/>
            <a:chExt cx="3144798" cy="707886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732F3D9-C469-4C81-8FFF-C075AB22E21E}"/>
                </a:ext>
              </a:extLst>
            </p:cNvPr>
            <p:cNvSpPr/>
            <p:nvPr/>
          </p:nvSpPr>
          <p:spPr>
            <a:xfrm>
              <a:off x="5295899" y="2038350"/>
              <a:ext cx="2468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cs typeface="+mn-ea"/>
                  <a:sym typeface="+mn-lt"/>
                </a:rPr>
                <a:t>活动起源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53656155-4ABF-49DF-AE2C-77A3778F76EB}"/>
                </a:ext>
              </a:extLst>
            </p:cNvPr>
            <p:cNvSpPr/>
            <p:nvPr/>
          </p:nvSpPr>
          <p:spPr>
            <a:xfrm>
              <a:off x="4619624" y="2038350"/>
              <a:ext cx="523875" cy="561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E2813B6B-0D1E-4226-B5C8-C8478AFD8CC6}"/>
                </a:ext>
              </a:extLst>
            </p:cNvPr>
            <p:cNvSpPr/>
            <p:nvPr/>
          </p:nvSpPr>
          <p:spPr>
            <a:xfrm>
              <a:off x="4772024" y="2232927"/>
              <a:ext cx="470712" cy="4626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DC046200-C445-4C77-B07C-F8E5B513799F}"/>
              </a:ext>
            </a:extLst>
          </p:cNvPr>
          <p:cNvGrpSpPr/>
          <p:nvPr/>
        </p:nvGrpSpPr>
        <p:grpSpPr>
          <a:xfrm>
            <a:off x="3943349" y="4124324"/>
            <a:ext cx="3144798" cy="707886"/>
            <a:chOff x="4619624" y="2038350"/>
            <a:chExt cx="3144798" cy="707886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FA36497C-A0C1-4A3E-BA2E-880A4FDC4838}"/>
                </a:ext>
              </a:extLst>
            </p:cNvPr>
            <p:cNvSpPr/>
            <p:nvPr/>
          </p:nvSpPr>
          <p:spPr>
            <a:xfrm>
              <a:off x="5295899" y="2038350"/>
              <a:ext cx="2468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cs typeface="+mn-ea"/>
                  <a:sym typeface="+mn-lt"/>
                </a:rPr>
                <a:t>活动意义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4786822B-8513-43B3-B5BF-9C8A318D4247}"/>
                </a:ext>
              </a:extLst>
            </p:cNvPr>
            <p:cNvSpPr/>
            <p:nvPr/>
          </p:nvSpPr>
          <p:spPr>
            <a:xfrm>
              <a:off x="4619624" y="2038350"/>
              <a:ext cx="523875" cy="561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CF4D14EB-9BFA-490A-893A-8F196C86EA57}"/>
                </a:ext>
              </a:extLst>
            </p:cNvPr>
            <p:cNvSpPr/>
            <p:nvPr/>
          </p:nvSpPr>
          <p:spPr>
            <a:xfrm>
              <a:off x="4772024" y="2232927"/>
              <a:ext cx="470712" cy="4626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F4ADD7FC-70F4-4F0C-85D2-513BFC55EE4E}"/>
              </a:ext>
            </a:extLst>
          </p:cNvPr>
          <p:cNvGrpSpPr/>
          <p:nvPr/>
        </p:nvGrpSpPr>
        <p:grpSpPr>
          <a:xfrm>
            <a:off x="7477128" y="2514600"/>
            <a:ext cx="3144798" cy="707886"/>
            <a:chOff x="4619624" y="2038350"/>
            <a:chExt cx="3144798" cy="707886"/>
          </a:xfrm>
        </p:grpSpPr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8D1168A5-552E-4FBC-AA2C-552E5FC447F2}"/>
                </a:ext>
              </a:extLst>
            </p:cNvPr>
            <p:cNvSpPr/>
            <p:nvPr/>
          </p:nvSpPr>
          <p:spPr>
            <a:xfrm>
              <a:off x="5295899" y="2038350"/>
              <a:ext cx="2468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cs typeface="+mn-ea"/>
                  <a:sym typeface="+mn-lt"/>
                </a:rPr>
                <a:t>活动推广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5D5EFDFD-A5C3-4BA7-8493-02637DD6C09E}"/>
                </a:ext>
              </a:extLst>
            </p:cNvPr>
            <p:cNvSpPr/>
            <p:nvPr/>
          </p:nvSpPr>
          <p:spPr>
            <a:xfrm>
              <a:off x="4619624" y="2038350"/>
              <a:ext cx="523875" cy="561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FDBB8459-14C2-482C-B61C-C45CEF977DA4}"/>
                </a:ext>
              </a:extLst>
            </p:cNvPr>
            <p:cNvSpPr/>
            <p:nvPr/>
          </p:nvSpPr>
          <p:spPr>
            <a:xfrm>
              <a:off x="4772024" y="2232927"/>
              <a:ext cx="470712" cy="4626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79A1D992-8A49-465D-B06C-B3EBDD6370DF}"/>
              </a:ext>
            </a:extLst>
          </p:cNvPr>
          <p:cNvGrpSpPr/>
          <p:nvPr/>
        </p:nvGrpSpPr>
        <p:grpSpPr>
          <a:xfrm>
            <a:off x="7501719" y="4113430"/>
            <a:ext cx="3144798" cy="707886"/>
            <a:chOff x="4619624" y="2038350"/>
            <a:chExt cx="3144798" cy="707886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F4FE2AEB-3362-4F2F-8A56-19B132923172}"/>
                </a:ext>
              </a:extLst>
            </p:cNvPr>
            <p:cNvSpPr/>
            <p:nvPr/>
          </p:nvSpPr>
          <p:spPr>
            <a:xfrm>
              <a:off x="5295899" y="2038350"/>
              <a:ext cx="2468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b="1" dirty="0">
                  <a:cs typeface="+mn-ea"/>
                  <a:sym typeface="+mn-lt"/>
                </a:rPr>
                <a:t>历年主题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C2D8D36E-9722-40A6-818A-00DA5A9B66E0}"/>
                </a:ext>
              </a:extLst>
            </p:cNvPr>
            <p:cNvSpPr/>
            <p:nvPr/>
          </p:nvSpPr>
          <p:spPr>
            <a:xfrm>
              <a:off x="4619624" y="2038350"/>
              <a:ext cx="523875" cy="5619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8BCFB726-6783-448C-BBA6-7694E9FC17E6}"/>
                </a:ext>
              </a:extLst>
            </p:cNvPr>
            <p:cNvSpPr/>
            <p:nvPr/>
          </p:nvSpPr>
          <p:spPr>
            <a:xfrm>
              <a:off x="4772024" y="2232927"/>
              <a:ext cx="470712" cy="4626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CD05EFBE-1B5A-4F4C-82E6-96979886FADA}"/>
              </a:ext>
            </a:extLst>
          </p:cNvPr>
          <p:cNvSpPr/>
          <p:nvPr/>
        </p:nvSpPr>
        <p:spPr>
          <a:xfrm>
            <a:off x="2491467" y="443211"/>
            <a:ext cx="2468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6600" b="1" kern="1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6E15007A-F7CE-42CD-BF37-966BB0927FE1}"/>
              </a:ext>
            </a:extLst>
          </p:cNvPr>
          <p:cNvSpPr/>
          <p:nvPr/>
        </p:nvSpPr>
        <p:spPr>
          <a:xfrm>
            <a:off x="5019622" y="1471225"/>
            <a:ext cx="592397" cy="117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53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8D23BE4-A943-49AD-85AE-DEE00835D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3BE1983-9AD0-4F67-A6A1-D6D8208A7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192" y="1021080"/>
            <a:ext cx="9419769" cy="56518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50BF49B7-FEA6-4B33-9DAA-E62921CC4F2A}"/>
              </a:ext>
            </a:extLst>
          </p:cNvPr>
          <p:cNvSpPr/>
          <p:nvPr/>
        </p:nvSpPr>
        <p:spPr>
          <a:xfrm>
            <a:off x="3217001" y="5896434"/>
            <a:ext cx="1866900" cy="485775"/>
          </a:xfrm>
          <a:prstGeom prst="roundRect">
            <a:avLst>
              <a:gd name="adj" fmla="val 50000"/>
            </a:avLst>
          </a:prstGeom>
          <a:solidFill>
            <a:srgbClr val="C2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AD3C0676-AB99-43A2-8A22-B49052FF2F8D}"/>
              </a:ext>
            </a:extLst>
          </p:cNvPr>
          <p:cNvSpPr/>
          <p:nvPr/>
        </p:nvSpPr>
        <p:spPr>
          <a:xfrm>
            <a:off x="7047750" y="5876349"/>
            <a:ext cx="1866900" cy="485775"/>
          </a:xfrm>
          <a:prstGeom prst="roundRect">
            <a:avLst>
              <a:gd name="adj" fmla="val 50000"/>
            </a:avLst>
          </a:prstGeom>
          <a:solidFill>
            <a:srgbClr val="C2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04DEBCB-0D73-419C-8B8A-2076086E4DC3}"/>
              </a:ext>
            </a:extLst>
          </p:cNvPr>
          <p:cNvSpPr txBox="1"/>
          <p:nvPr/>
        </p:nvSpPr>
        <p:spPr>
          <a:xfrm>
            <a:off x="3437238" y="5933827"/>
            <a:ext cx="142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cs typeface="+mn-ea"/>
                <a:sym typeface="+mn-lt"/>
              </a:rPr>
              <a:t>优品</a:t>
            </a:r>
            <a:r>
              <a:rPr lang="en-US" altLang="zh-CN" sz="2000" b="1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1C0A829-9667-48E8-B6C9-B346BE87BB24}"/>
              </a:ext>
            </a:extLst>
          </p:cNvPr>
          <p:cNvSpPr txBox="1"/>
          <p:nvPr/>
        </p:nvSpPr>
        <p:spPr>
          <a:xfrm>
            <a:off x="7276217" y="5926503"/>
            <a:ext cx="1424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000" dirty="0" smtClean="0">
                <a:solidFill>
                  <a:prstClr val="white"/>
                </a:solidFill>
                <a:cs typeface="+mn-ea"/>
                <a:sym typeface="+mn-lt"/>
              </a:rPr>
              <a:t>20XX.04</a:t>
            </a:r>
            <a:endParaRPr lang="zh-CN" altLang="en-US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05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7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03B78DA7-10DE-4801-981D-25545492E824}"/>
              </a:ext>
            </a:extLst>
          </p:cNvPr>
          <p:cNvSpPr/>
          <p:nvPr/>
        </p:nvSpPr>
        <p:spPr>
          <a:xfrm>
            <a:off x="376237" y="1670142"/>
            <a:ext cx="11439525" cy="374808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249022F-5265-4D9B-887E-84DC12B2C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330" y="-435429"/>
            <a:ext cx="4060607" cy="406060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D9D3AB4-59B6-4C40-81CF-F398AACA0DF7}"/>
              </a:ext>
            </a:extLst>
          </p:cNvPr>
          <p:cNvSpPr txBox="1"/>
          <p:nvPr/>
        </p:nvSpPr>
        <p:spPr>
          <a:xfrm>
            <a:off x="5044481" y="3471105"/>
            <a:ext cx="18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r>
              <a:rPr lang="en-US" altLang="zh-CN" sz="3600" b="1" i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AEB0A0B-B3BD-4615-B117-E38688C1B695}"/>
              </a:ext>
            </a:extLst>
          </p:cNvPr>
          <p:cNvSpPr/>
          <p:nvPr/>
        </p:nvSpPr>
        <p:spPr>
          <a:xfrm>
            <a:off x="4181474" y="4302541"/>
            <a:ext cx="359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400" b="1" kern="100" dirty="0">
                <a:cs typeface="+mn-ea"/>
                <a:sym typeface="+mn-lt"/>
              </a:rPr>
              <a:t>活动起源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D05AFBA-D301-41C5-ADC7-5E1B8B1F7E44}"/>
              </a:ext>
            </a:extLst>
          </p:cNvPr>
          <p:cNvSpPr txBox="1"/>
          <p:nvPr/>
        </p:nvSpPr>
        <p:spPr>
          <a:xfrm flipH="1">
            <a:off x="2141234" y="5734357"/>
            <a:ext cx="80913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日，是一个专为世界环境保护而设立的节日，旨在提高民众对于现有环境问题的意识，并动员民众参与到环保运动中，通过绿色低碳生活，改善地球的整体环境。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9790" y="615636"/>
            <a:ext cx="1792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4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974C172-4C22-4DB1-A71A-D350F1772CAB}"/>
              </a:ext>
            </a:extLst>
          </p:cNvPr>
          <p:cNvGrpSpPr/>
          <p:nvPr/>
        </p:nvGrpSpPr>
        <p:grpSpPr>
          <a:xfrm>
            <a:off x="185841" y="592647"/>
            <a:ext cx="4544082" cy="1111549"/>
            <a:chOff x="76213" y="747537"/>
            <a:chExt cx="3892629" cy="111154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04CB0E98-8AD1-47BE-BD34-025E944B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F033A7C6-B393-49FE-8DC3-9D15C0BC9765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6630082-CB1C-49CA-A753-2CE5CA38E2A8}"/>
              </a:ext>
            </a:extLst>
          </p:cNvPr>
          <p:cNvGrpSpPr/>
          <p:nvPr/>
        </p:nvGrpSpPr>
        <p:grpSpPr>
          <a:xfrm>
            <a:off x="677258" y="2344580"/>
            <a:ext cx="7911582" cy="2032708"/>
            <a:chOff x="3912243" y="1863524"/>
            <a:chExt cx="7164730" cy="1627570"/>
          </a:xfrm>
        </p:grpSpPr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92C1E68E-E0CB-4963-9E6F-799B2A850CF3}"/>
                </a:ext>
              </a:extLst>
            </p:cNvPr>
            <p:cNvSpPr txBox="1"/>
            <p:nvPr/>
          </p:nvSpPr>
          <p:spPr>
            <a:xfrm flipH="1">
              <a:off x="3912243" y="2124156"/>
              <a:ext cx="7164730" cy="10719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世界地球日（</a:t>
              </a:r>
              <a:r>
                <a:rPr lang="en-US" altLang="zh-CN" dirty="0">
                  <a:cs typeface="+mn-ea"/>
                  <a:sym typeface="+mn-lt"/>
                </a:rPr>
                <a:t>Earth Day</a:t>
              </a:r>
              <a:r>
                <a:rPr lang="zh-CN" altLang="en-US" dirty="0">
                  <a:cs typeface="+mn-ea"/>
                  <a:sym typeface="+mn-lt"/>
                </a:rPr>
                <a:t>）即每年的</a:t>
              </a:r>
              <a:r>
                <a:rPr lang="en-US" altLang="zh-CN" dirty="0">
                  <a:cs typeface="+mn-ea"/>
                  <a:sym typeface="+mn-lt"/>
                </a:rPr>
                <a:t>4</a:t>
              </a:r>
              <a:r>
                <a:rPr lang="zh-CN" altLang="en-US" dirty="0">
                  <a:cs typeface="+mn-ea"/>
                  <a:sym typeface="+mn-lt"/>
                </a:rPr>
                <a:t>月</a:t>
              </a:r>
              <a:r>
                <a:rPr lang="en-US" altLang="zh-CN" dirty="0">
                  <a:cs typeface="+mn-ea"/>
                  <a:sym typeface="+mn-lt"/>
                </a:rPr>
                <a:t>22</a:t>
              </a:r>
              <a:r>
                <a:rPr lang="zh-CN" altLang="en-US" dirty="0">
                  <a:cs typeface="+mn-ea"/>
                  <a:sym typeface="+mn-lt"/>
                </a:rPr>
                <a:t>日，是一个专为世界环境保护而设立的节日，旨在提高民众对于现有环境问题的意识，并动员民众参与到环保运动中，通过绿色低碳生活，改善地球的整体环境。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66292848-F3BE-4CE6-AA3B-CE58A19215AF}"/>
                </a:ext>
              </a:extLst>
            </p:cNvPr>
            <p:cNvCxnSpPr/>
            <p:nvPr/>
          </p:nvCxnSpPr>
          <p:spPr>
            <a:xfrm>
              <a:off x="3912243" y="1863524"/>
              <a:ext cx="10417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432BE3C1-FADD-41B1-B493-441353631537}"/>
                </a:ext>
              </a:extLst>
            </p:cNvPr>
            <p:cNvCxnSpPr/>
            <p:nvPr/>
          </p:nvCxnSpPr>
          <p:spPr>
            <a:xfrm>
              <a:off x="9743834" y="3491094"/>
              <a:ext cx="10417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EAA04D2-2D01-4227-BAFC-00DFB1031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4521" y="-111320"/>
            <a:ext cx="4257479" cy="4255261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748B3AE6-8325-4100-841D-3BCB4F8721BB}"/>
              </a:ext>
            </a:extLst>
          </p:cNvPr>
          <p:cNvGrpSpPr/>
          <p:nvPr/>
        </p:nvGrpSpPr>
        <p:grpSpPr>
          <a:xfrm>
            <a:off x="1812439" y="5035633"/>
            <a:ext cx="749001" cy="749001"/>
            <a:chOff x="2507764" y="5109619"/>
            <a:chExt cx="749001" cy="749001"/>
          </a:xfrm>
        </p:grpSpPr>
        <p:sp>
          <p:nvSpPr>
            <p:cNvPr id="50" name="椭圆 49">
              <a:extLst>
                <a:ext uri="{FF2B5EF4-FFF2-40B4-BE49-F238E27FC236}">
                  <a16:creationId xmlns="" xmlns:a16="http://schemas.microsoft.com/office/drawing/2014/main" id="{FFE376A6-7126-459C-A037-9672884A128B}"/>
                </a:ext>
              </a:extLst>
            </p:cNvPr>
            <p:cNvSpPr/>
            <p:nvPr/>
          </p:nvSpPr>
          <p:spPr>
            <a:xfrm>
              <a:off x="2507764" y="5109619"/>
              <a:ext cx="749001" cy="74900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32047671-1DC9-4722-9002-93427B8BCE78}"/>
                </a:ext>
              </a:extLst>
            </p:cNvPr>
            <p:cNvGrpSpPr/>
            <p:nvPr/>
          </p:nvGrpSpPr>
          <p:grpSpPr>
            <a:xfrm>
              <a:off x="2641492" y="5269312"/>
              <a:ext cx="481543" cy="457885"/>
              <a:chOff x="5995544" y="1870925"/>
              <a:chExt cx="575371" cy="547103"/>
            </a:xfrm>
            <a:solidFill>
              <a:schemeClr val="bg1"/>
            </a:solidFill>
          </p:grpSpPr>
          <p:sp>
            <p:nvSpPr>
              <p:cNvPr id="13" name="Freeform 162">
                <a:extLst>
                  <a:ext uri="{FF2B5EF4-FFF2-40B4-BE49-F238E27FC236}">
                    <a16:creationId xmlns="" xmlns:a16="http://schemas.microsoft.com/office/drawing/2014/main" id="{BA71B744-7362-47A4-9EA9-347DC839D662}"/>
                  </a:ext>
                </a:extLst>
              </p:cNvPr>
              <p:cNvSpPr/>
              <p:nvPr/>
            </p:nvSpPr>
            <p:spPr bwMode="auto">
              <a:xfrm>
                <a:off x="6457837" y="1870925"/>
                <a:ext cx="41574" cy="34922"/>
              </a:xfrm>
              <a:custGeom>
                <a:avLst/>
                <a:gdLst>
                  <a:gd name="T0" fmla="*/ 20 w 20"/>
                  <a:gd name="T1" fmla="*/ 14 h 17"/>
                  <a:gd name="T2" fmla="*/ 17 w 20"/>
                  <a:gd name="T3" fmla="*/ 17 h 17"/>
                  <a:gd name="T4" fmla="*/ 3 w 20"/>
                  <a:gd name="T5" fmla="*/ 17 h 17"/>
                  <a:gd name="T6" fmla="*/ 0 w 20"/>
                  <a:gd name="T7" fmla="*/ 14 h 17"/>
                  <a:gd name="T8" fmla="*/ 0 w 20"/>
                  <a:gd name="T9" fmla="*/ 3 h 17"/>
                  <a:gd name="T10" fmla="*/ 3 w 20"/>
                  <a:gd name="T11" fmla="*/ 0 h 17"/>
                  <a:gd name="T12" fmla="*/ 17 w 20"/>
                  <a:gd name="T13" fmla="*/ 0 h 17"/>
                  <a:gd name="T14" fmla="*/ 20 w 20"/>
                  <a:gd name="T15" fmla="*/ 3 h 17"/>
                  <a:gd name="T16" fmla="*/ 20 w 20"/>
                  <a:gd name="T1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20" y="14"/>
                    </a:moveTo>
                    <a:cubicBezTo>
                      <a:pt x="20" y="16"/>
                      <a:pt x="19" y="17"/>
                      <a:pt x="17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0" y="16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2"/>
                      <a:pt x="20" y="3"/>
                    </a:cubicBezTo>
                    <a:lnTo>
                      <a:pt x="2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63">
                <a:extLst>
                  <a:ext uri="{FF2B5EF4-FFF2-40B4-BE49-F238E27FC236}">
                    <a16:creationId xmlns="" xmlns:a16="http://schemas.microsoft.com/office/drawing/2014/main" id="{F48E6D07-2D89-445F-BCB2-3CD0196E08A4}"/>
                  </a:ext>
                </a:extLst>
              </p:cNvPr>
              <p:cNvSpPr/>
              <p:nvPr/>
            </p:nvSpPr>
            <p:spPr bwMode="auto">
              <a:xfrm>
                <a:off x="6391320" y="1902520"/>
                <a:ext cx="48225" cy="51551"/>
              </a:xfrm>
              <a:custGeom>
                <a:avLst/>
                <a:gdLst>
                  <a:gd name="T0" fmla="*/ 21 w 23"/>
                  <a:gd name="T1" fmla="*/ 6 h 25"/>
                  <a:gd name="T2" fmla="*/ 22 w 23"/>
                  <a:gd name="T3" fmla="*/ 11 h 25"/>
                  <a:gd name="T4" fmla="*/ 16 w 23"/>
                  <a:gd name="T5" fmla="*/ 23 h 25"/>
                  <a:gd name="T6" fmla="*/ 11 w 23"/>
                  <a:gd name="T7" fmla="*/ 24 h 25"/>
                  <a:gd name="T8" fmla="*/ 2 w 23"/>
                  <a:gd name="T9" fmla="*/ 19 h 25"/>
                  <a:gd name="T10" fmla="*/ 1 w 23"/>
                  <a:gd name="T11" fmla="*/ 14 h 25"/>
                  <a:gd name="T12" fmla="*/ 8 w 23"/>
                  <a:gd name="T13" fmla="*/ 2 h 25"/>
                  <a:gd name="T14" fmla="*/ 12 w 23"/>
                  <a:gd name="T15" fmla="*/ 1 h 25"/>
                  <a:gd name="T16" fmla="*/ 21 w 23"/>
                  <a:gd name="T1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21" y="6"/>
                    </a:moveTo>
                    <a:cubicBezTo>
                      <a:pt x="23" y="7"/>
                      <a:pt x="23" y="9"/>
                      <a:pt x="22" y="1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3" y="25"/>
                      <a:pt x="11" y="24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10" y="0"/>
                      <a:pt x="12" y="1"/>
                    </a:cubicBez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64">
                <a:extLst>
                  <a:ext uri="{FF2B5EF4-FFF2-40B4-BE49-F238E27FC236}">
                    <a16:creationId xmlns="" xmlns:a16="http://schemas.microsoft.com/office/drawing/2014/main" id="{C2D0F6A9-EABD-4584-A3DE-05D7C9B26CE7}"/>
                  </a:ext>
                </a:extLst>
              </p:cNvPr>
              <p:cNvSpPr/>
              <p:nvPr/>
            </p:nvSpPr>
            <p:spPr bwMode="auto">
              <a:xfrm>
                <a:off x="6392982" y="1977352"/>
                <a:ext cx="51551" cy="51551"/>
              </a:xfrm>
              <a:custGeom>
                <a:avLst/>
                <a:gdLst>
                  <a:gd name="T0" fmla="*/ 11 w 24"/>
                  <a:gd name="T1" fmla="*/ 1 h 25"/>
                  <a:gd name="T2" fmla="*/ 16 w 24"/>
                  <a:gd name="T3" fmla="*/ 2 h 25"/>
                  <a:gd name="T4" fmla="*/ 23 w 24"/>
                  <a:gd name="T5" fmla="*/ 14 h 25"/>
                  <a:gd name="T6" fmla="*/ 22 w 24"/>
                  <a:gd name="T7" fmla="*/ 19 h 25"/>
                  <a:gd name="T8" fmla="*/ 12 w 24"/>
                  <a:gd name="T9" fmla="*/ 24 h 25"/>
                  <a:gd name="T10" fmla="*/ 8 w 24"/>
                  <a:gd name="T11" fmla="*/ 23 h 25"/>
                  <a:gd name="T12" fmla="*/ 1 w 24"/>
                  <a:gd name="T13" fmla="*/ 11 h 25"/>
                  <a:gd name="T14" fmla="*/ 2 w 24"/>
                  <a:gd name="T15" fmla="*/ 6 h 25"/>
                  <a:gd name="T16" fmla="*/ 11 w 24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1" y="1"/>
                    </a:moveTo>
                    <a:cubicBezTo>
                      <a:pt x="13" y="0"/>
                      <a:pt x="15" y="0"/>
                      <a:pt x="16" y="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6"/>
                      <a:pt x="23" y="18"/>
                      <a:pt x="22" y="19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5"/>
                      <a:pt x="9" y="24"/>
                      <a:pt x="8" y="2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7"/>
                      <a:pt x="2" y="6"/>
                    </a:cubicBezTo>
                    <a:lnTo>
                      <a:pt x="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65">
                <a:extLst>
                  <a:ext uri="{FF2B5EF4-FFF2-40B4-BE49-F238E27FC236}">
                    <a16:creationId xmlns="" xmlns:a16="http://schemas.microsoft.com/office/drawing/2014/main" id="{FD29B4EE-9CD8-4078-90B9-35488904F82E}"/>
                  </a:ext>
                </a:extLst>
              </p:cNvPr>
              <p:cNvSpPr/>
              <p:nvPr/>
            </p:nvSpPr>
            <p:spPr bwMode="auto">
              <a:xfrm>
                <a:off x="6462825" y="2018925"/>
                <a:ext cx="43236" cy="38248"/>
              </a:xfrm>
              <a:custGeom>
                <a:avLst/>
                <a:gdLst>
                  <a:gd name="T0" fmla="*/ 0 w 21"/>
                  <a:gd name="T1" fmla="*/ 4 h 18"/>
                  <a:gd name="T2" fmla="*/ 3 w 21"/>
                  <a:gd name="T3" fmla="*/ 0 h 18"/>
                  <a:gd name="T4" fmla="*/ 17 w 21"/>
                  <a:gd name="T5" fmla="*/ 0 h 18"/>
                  <a:gd name="T6" fmla="*/ 21 w 21"/>
                  <a:gd name="T7" fmla="*/ 4 h 18"/>
                  <a:gd name="T8" fmla="*/ 21 w 21"/>
                  <a:gd name="T9" fmla="*/ 14 h 18"/>
                  <a:gd name="T10" fmla="*/ 17 w 21"/>
                  <a:gd name="T11" fmla="*/ 18 h 18"/>
                  <a:gd name="T12" fmla="*/ 3 w 21"/>
                  <a:gd name="T13" fmla="*/ 18 h 18"/>
                  <a:gd name="T14" fmla="*/ 0 w 21"/>
                  <a:gd name="T15" fmla="*/ 14 h 18"/>
                  <a:gd name="T16" fmla="*/ 0 w 21"/>
                  <a:gd name="T1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8">
                    <a:moveTo>
                      <a:pt x="0" y="4"/>
                    </a:moveTo>
                    <a:cubicBezTo>
                      <a:pt x="0" y="2"/>
                      <a:pt x="2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1" y="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6"/>
                      <a:pt x="19" y="18"/>
                      <a:pt x="17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0" y="16"/>
                      <a:pt x="0" y="14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66">
                <a:extLst>
                  <a:ext uri="{FF2B5EF4-FFF2-40B4-BE49-F238E27FC236}">
                    <a16:creationId xmlns="" xmlns:a16="http://schemas.microsoft.com/office/drawing/2014/main" id="{FCDFCB82-AB3B-456E-9D98-97F1DA81C212}"/>
                  </a:ext>
                </a:extLst>
              </p:cNvPr>
              <p:cNvSpPr/>
              <p:nvPr/>
            </p:nvSpPr>
            <p:spPr bwMode="auto">
              <a:xfrm>
                <a:off x="6522690" y="1972363"/>
                <a:ext cx="48225" cy="53214"/>
              </a:xfrm>
              <a:custGeom>
                <a:avLst/>
                <a:gdLst>
                  <a:gd name="T0" fmla="*/ 2 w 23"/>
                  <a:gd name="T1" fmla="*/ 18 h 25"/>
                  <a:gd name="T2" fmla="*/ 1 w 23"/>
                  <a:gd name="T3" fmla="*/ 14 h 25"/>
                  <a:gd name="T4" fmla="*/ 8 w 23"/>
                  <a:gd name="T5" fmla="*/ 2 h 25"/>
                  <a:gd name="T6" fmla="*/ 12 w 23"/>
                  <a:gd name="T7" fmla="*/ 0 h 25"/>
                  <a:gd name="T8" fmla="*/ 21 w 23"/>
                  <a:gd name="T9" fmla="*/ 6 h 25"/>
                  <a:gd name="T10" fmla="*/ 23 w 23"/>
                  <a:gd name="T11" fmla="*/ 10 h 25"/>
                  <a:gd name="T12" fmla="*/ 16 w 23"/>
                  <a:gd name="T13" fmla="*/ 22 h 25"/>
                  <a:gd name="T14" fmla="*/ 11 w 23"/>
                  <a:gd name="T15" fmla="*/ 24 h 25"/>
                  <a:gd name="T16" fmla="*/ 2 w 23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2" y="18"/>
                    </a:moveTo>
                    <a:cubicBezTo>
                      <a:pt x="0" y="17"/>
                      <a:pt x="0" y="15"/>
                      <a:pt x="1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7"/>
                      <a:pt x="23" y="9"/>
                      <a:pt x="23" y="1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4"/>
                      <a:pt x="13" y="25"/>
                      <a:pt x="1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67">
                <a:extLst>
                  <a:ext uri="{FF2B5EF4-FFF2-40B4-BE49-F238E27FC236}">
                    <a16:creationId xmlns="" xmlns:a16="http://schemas.microsoft.com/office/drawing/2014/main" id="{833DA9BB-37E3-4AEE-9BB7-63999EE7AB09}"/>
                  </a:ext>
                </a:extLst>
              </p:cNvPr>
              <p:cNvSpPr/>
              <p:nvPr/>
            </p:nvSpPr>
            <p:spPr bwMode="auto">
              <a:xfrm>
                <a:off x="6519365" y="1897532"/>
                <a:ext cx="49888" cy="53214"/>
              </a:xfrm>
              <a:custGeom>
                <a:avLst/>
                <a:gdLst>
                  <a:gd name="T0" fmla="*/ 13 w 24"/>
                  <a:gd name="T1" fmla="*/ 24 h 25"/>
                  <a:gd name="T2" fmla="*/ 8 w 24"/>
                  <a:gd name="T3" fmla="*/ 23 h 25"/>
                  <a:gd name="T4" fmla="*/ 1 w 24"/>
                  <a:gd name="T5" fmla="*/ 11 h 25"/>
                  <a:gd name="T6" fmla="*/ 3 w 24"/>
                  <a:gd name="T7" fmla="*/ 6 h 25"/>
                  <a:gd name="T8" fmla="*/ 12 w 24"/>
                  <a:gd name="T9" fmla="*/ 1 h 25"/>
                  <a:gd name="T10" fmla="*/ 16 w 24"/>
                  <a:gd name="T11" fmla="*/ 2 h 25"/>
                  <a:gd name="T12" fmla="*/ 23 w 24"/>
                  <a:gd name="T13" fmla="*/ 14 h 25"/>
                  <a:gd name="T14" fmla="*/ 22 w 24"/>
                  <a:gd name="T15" fmla="*/ 19 h 25"/>
                  <a:gd name="T16" fmla="*/ 13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3" y="24"/>
                    </a:moveTo>
                    <a:cubicBezTo>
                      <a:pt x="11" y="25"/>
                      <a:pt x="9" y="24"/>
                      <a:pt x="8" y="2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5" y="0"/>
                      <a:pt x="16" y="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6"/>
                      <a:pt x="24" y="18"/>
                      <a:pt x="22" y="19"/>
                    </a:cubicBezTo>
                    <a:lnTo>
                      <a:pt x="13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8">
                <a:extLst>
                  <a:ext uri="{FF2B5EF4-FFF2-40B4-BE49-F238E27FC236}">
                    <a16:creationId xmlns="" xmlns:a16="http://schemas.microsoft.com/office/drawing/2014/main" id="{0E1C04BD-53E8-4194-90B9-A04943EB8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4601" y="1895869"/>
                <a:ext cx="133034" cy="133034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48 h 64"/>
                  <a:gd name="T12" fmla="*/ 17 w 64"/>
                  <a:gd name="T13" fmla="*/ 32 h 64"/>
                  <a:gd name="T14" fmla="*/ 32 w 64"/>
                  <a:gd name="T15" fmla="*/ 17 h 64"/>
                  <a:gd name="T16" fmla="*/ 47 w 64"/>
                  <a:gd name="T17" fmla="*/ 32 h 64"/>
                  <a:gd name="T18" fmla="*/ 32 w 64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48"/>
                    </a:moveTo>
                    <a:cubicBezTo>
                      <a:pt x="24" y="48"/>
                      <a:pt x="17" y="41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1"/>
                      <a:pt x="41" y="48"/>
                      <a:pt x="3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69">
                <a:extLst>
                  <a:ext uri="{FF2B5EF4-FFF2-40B4-BE49-F238E27FC236}">
                    <a16:creationId xmlns="" xmlns:a16="http://schemas.microsoft.com/office/drawing/2014/main" id="{F9874BBD-3D32-4C20-A509-F2B5733A3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2061" y="2018925"/>
                <a:ext cx="330922" cy="334248"/>
              </a:xfrm>
              <a:custGeom>
                <a:avLst/>
                <a:gdLst>
                  <a:gd name="T0" fmla="*/ 80 w 159"/>
                  <a:gd name="T1" fmla="*/ 160 h 160"/>
                  <a:gd name="T2" fmla="*/ 0 w 159"/>
                  <a:gd name="T3" fmla="*/ 80 h 160"/>
                  <a:gd name="T4" fmla="*/ 80 w 159"/>
                  <a:gd name="T5" fmla="*/ 0 h 160"/>
                  <a:gd name="T6" fmla="*/ 159 w 159"/>
                  <a:gd name="T7" fmla="*/ 80 h 160"/>
                  <a:gd name="T8" fmla="*/ 80 w 159"/>
                  <a:gd name="T9" fmla="*/ 160 h 160"/>
                  <a:gd name="T10" fmla="*/ 80 w 159"/>
                  <a:gd name="T11" fmla="*/ 14 h 160"/>
                  <a:gd name="T12" fmla="*/ 15 w 159"/>
                  <a:gd name="T13" fmla="*/ 80 h 160"/>
                  <a:gd name="T14" fmla="*/ 80 w 159"/>
                  <a:gd name="T15" fmla="*/ 145 h 160"/>
                  <a:gd name="T16" fmla="*/ 144 w 159"/>
                  <a:gd name="T17" fmla="*/ 80 h 160"/>
                  <a:gd name="T18" fmla="*/ 80 w 159"/>
                  <a:gd name="T19" fmla="*/ 1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160">
                    <a:moveTo>
                      <a:pt x="80" y="160"/>
                    </a:move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3" y="0"/>
                      <a:pt x="159" y="36"/>
                      <a:pt x="159" y="80"/>
                    </a:cubicBezTo>
                    <a:cubicBezTo>
                      <a:pt x="159" y="124"/>
                      <a:pt x="123" y="160"/>
                      <a:pt x="80" y="160"/>
                    </a:cubicBezTo>
                    <a:close/>
                    <a:moveTo>
                      <a:pt x="80" y="14"/>
                    </a:moveTo>
                    <a:cubicBezTo>
                      <a:pt x="44" y="14"/>
                      <a:pt x="15" y="43"/>
                      <a:pt x="15" y="80"/>
                    </a:cubicBezTo>
                    <a:cubicBezTo>
                      <a:pt x="15" y="116"/>
                      <a:pt x="44" y="145"/>
                      <a:pt x="80" y="145"/>
                    </a:cubicBezTo>
                    <a:cubicBezTo>
                      <a:pt x="115" y="145"/>
                      <a:pt x="144" y="116"/>
                      <a:pt x="144" y="80"/>
                    </a:cubicBezTo>
                    <a:cubicBezTo>
                      <a:pt x="144" y="43"/>
                      <a:pt x="115" y="14"/>
                      <a:pt x="8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70">
                <a:extLst>
                  <a:ext uri="{FF2B5EF4-FFF2-40B4-BE49-F238E27FC236}">
                    <a16:creationId xmlns="" xmlns:a16="http://schemas.microsoft.com/office/drawing/2014/main" id="{ED4311CF-ACA6-4E49-A875-0A686E5BC0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0195" y="2023914"/>
                <a:ext cx="156315" cy="324271"/>
              </a:xfrm>
              <a:custGeom>
                <a:avLst/>
                <a:gdLst>
                  <a:gd name="T0" fmla="*/ 38 w 75"/>
                  <a:gd name="T1" fmla="*/ 156 h 156"/>
                  <a:gd name="T2" fmla="*/ 0 w 75"/>
                  <a:gd name="T3" fmla="*/ 78 h 156"/>
                  <a:gd name="T4" fmla="*/ 38 w 75"/>
                  <a:gd name="T5" fmla="*/ 0 h 156"/>
                  <a:gd name="T6" fmla="*/ 75 w 75"/>
                  <a:gd name="T7" fmla="*/ 78 h 156"/>
                  <a:gd name="T8" fmla="*/ 38 w 75"/>
                  <a:gd name="T9" fmla="*/ 156 h 156"/>
                  <a:gd name="T10" fmla="*/ 38 w 75"/>
                  <a:gd name="T11" fmla="*/ 14 h 156"/>
                  <a:gd name="T12" fmla="*/ 15 w 75"/>
                  <a:gd name="T13" fmla="*/ 78 h 156"/>
                  <a:gd name="T14" fmla="*/ 38 w 75"/>
                  <a:gd name="T15" fmla="*/ 141 h 156"/>
                  <a:gd name="T16" fmla="*/ 60 w 75"/>
                  <a:gd name="T17" fmla="*/ 78 h 156"/>
                  <a:gd name="T18" fmla="*/ 38 w 75"/>
                  <a:gd name="T19" fmla="*/ 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156">
                    <a:moveTo>
                      <a:pt x="38" y="156"/>
                    </a:moveTo>
                    <a:cubicBezTo>
                      <a:pt x="16" y="156"/>
                      <a:pt x="0" y="122"/>
                      <a:pt x="0" y="78"/>
                    </a:cubicBezTo>
                    <a:cubicBezTo>
                      <a:pt x="0" y="33"/>
                      <a:pt x="16" y="0"/>
                      <a:pt x="38" y="0"/>
                    </a:cubicBezTo>
                    <a:cubicBezTo>
                      <a:pt x="59" y="0"/>
                      <a:pt x="75" y="33"/>
                      <a:pt x="75" y="78"/>
                    </a:cubicBezTo>
                    <a:cubicBezTo>
                      <a:pt x="75" y="122"/>
                      <a:pt x="59" y="156"/>
                      <a:pt x="38" y="156"/>
                    </a:cubicBezTo>
                    <a:close/>
                    <a:moveTo>
                      <a:pt x="38" y="14"/>
                    </a:moveTo>
                    <a:cubicBezTo>
                      <a:pt x="28" y="14"/>
                      <a:pt x="15" y="39"/>
                      <a:pt x="15" y="78"/>
                    </a:cubicBezTo>
                    <a:cubicBezTo>
                      <a:pt x="15" y="117"/>
                      <a:pt x="28" y="141"/>
                      <a:pt x="38" y="141"/>
                    </a:cubicBezTo>
                    <a:cubicBezTo>
                      <a:pt x="47" y="141"/>
                      <a:pt x="60" y="117"/>
                      <a:pt x="60" y="78"/>
                    </a:cubicBezTo>
                    <a:cubicBezTo>
                      <a:pt x="60" y="39"/>
                      <a:pt x="47" y="14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71">
                <a:extLst>
                  <a:ext uri="{FF2B5EF4-FFF2-40B4-BE49-F238E27FC236}">
                    <a16:creationId xmlns="" xmlns:a16="http://schemas.microsoft.com/office/drawing/2014/main" id="{86C7F011-BFE0-4A6D-B701-113EC323EF6A}"/>
                  </a:ext>
                </a:extLst>
              </p:cNvPr>
              <p:cNvSpPr/>
              <p:nvPr/>
            </p:nvSpPr>
            <p:spPr bwMode="auto">
              <a:xfrm>
                <a:off x="6062061" y="2171914"/>
                <a:ext cx="330922" cy="28270"/>
              </a:xfrm>
              <a:custGeom>
                <a:avLst/>
                <a:gdLst>
                  <a:gd name="T0" fmla="*/ 152 w 159"/>
                  <a:gd name="T1" fmla="*/ 14 h 14"/>
                  <a:gd name="T2" fmla="*/ 7 w 159"/>
                  <a:gd name="T3" fmla="*/ 14 h 14"/>
                  <a:gd name="T4" fmla="*/ 0 w 159"/>
                  <a:gd name="T5" fmla="*/ 7 h 14"/>
                  <a:gd name="T6" fmla="*/ 7 w 159"/>
                  <a:gd name="T7" fmla="*/ 0 h 14"/>
                  <a:gd name="T8" fmla="*/ 152 w 159"/>
                  <a:gd name="T9" fmla="*/ 0 h 14"/>
                  <a:gd name="T10" fmla="*/ 159 w 159"/>
                  <a:gd name="T11" fmla="*/ 7 h 14"/>
                  <a:gd name="T12" fmla="*/ 152 w 159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">
                    <a:moveTo>
                      <a:pt x="152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7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6" y="0"/>
                      <a:pt x="159" y="3"/>
                      <a:pt x="159" y="7"/>
                    </a:cubicBezTo>
                    <a:cubicBezTo>
                      <a:pt x="159" y="11"/>
                      <a:pt x="156" y="14"/>
                      <a:pt x="152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72">
                <a:extLst>
                  <a:ext uri="{FF2B5EF4-FFF2-40B4-BE49-F238E27FC236}">
                    <a16:creationId xmlns="" xmlns:a16="http://schemas.microsoft.com/office/drawing/2014/main" id="{61CDB930-60A3-4E29-BE8C-E40BAAB4B043}"/>
                  </a:ext>
                </a:extLst>
              </p:cNvPr>
              <p:cNvSpPr/>
              <p:nvPr/>
            </p:nvSpPr>
            <p:spPr bwMode="auto">
              <a:xfrm>
                <a:off x="6087004" y="2085442"/>
                <a:ext cx="281035" cy="48225"/>
              </a:xfrm>
              <a:custGeom>
                <a:avLst/>
                <a:gdLst>
                  <a:gd name="T0" fmla="*/ 68 w 135"/>
                  <a:gd name="T1" fmla="*/ 23 h 23"/>
                  <a:gd name="T2" fmla="*/ 6 w 135"/>
                  <a:gd name="T3" fmla="*/ 15 h 23"/>
                  <a:gd name="T4" fmla="*/ 1 w 135"/>
                  <a:gd name="T5" fmla="*/ 6 h 23"/>
                  <a:gd name="T6" fmla="*/ 9 w 135"/>
                  <a:gd name="T7" fmla="*/ 1 h 23"/>
                  <a:gd name="T8" fmla="*/ 126 w 135"/>
                  <a:gd name="T9" fmla="*/ 1 h 23"/>
                  <a:gd name="T10" fmla="*/ 134 w 135"/>
                  <a:gd name="T11" fmla="*/ 6 h 23"/>
                  <a:gd name="T12" fmla="*/ 129 w 135"/>
                  <a:gd name="T13" fmla="*/ 15 h 23"/>
                  <a:gd name="T14" fmla="*/ 68 w 135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3">
                    <a:moveTo>
                      <a:pt x="68" y="23"/>
                    </a:moveTo>
                    <a:cubicBezTo>
                      <a:pt x="47" y="23"/>
                      <a:pt x="26" y="21"/>
                      <a:pt x="6" y="15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2" y="2"/>
                      <a:pt x="6" y="0"/>
                      <a:pt x="9" y="1"/>
                    </a:cubicBezTo>
                    <a:cubicBezTo>
                      <a:pt x="47" y="12"/>
                      <a:pt x="88" y="12"/>
                      <a:pt x="126" y="1"/>
                    </a:cubicBezTo>
                    <a:cubicBezTo>
                      <a:pt x="129" y="0"/>
                      <a:pt x="133" y="2"/>
                      <a:pt x="134" y="6"/>
                    </a:cubicBezTo>
                    <a:cubicBezTo>
                      <a:pt x="135" y="10"/>
                      <a:pt x="133" y="14"/>
                      <a:pt x="129" y="15"/>
                    </a:cubicBezTo>
                    <a:cubicBezTo>
                      <a:pt x="109" y="21"/>
                      <a:pt x="88" y="23"/>
                      <a:pt x="68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73">
                <a:extLst>
                  <a:ext uri="{FF2B5EF4-FFF2-40B4-BE49-F238E27FC236}">
                    <a16:creationId xmlns="" xmlns:a16="http://schemas.microsoft.com/office/drawing/2014/main" id="{AD847C98-DCA2-4AE9-A02D-1564B1A6F729}"/>
                  </a:ext>
                </a:extLst>
              </p:cNvPr>
              <p:cNvSpPr/>
              <p:nvPr/>
            </p:nvSpPr>
            <p:spPr bwMode="auto">
              <a:xfrm>
                <a:off x="6087004" y="2230117"/>
                <a:ext cx="281035" cy="53214"/>
              </a:xfrm>
              <a:custGeom>
                <a:avLst/>
                <a:gdLst>
                  <a:gd name="T0" fmla="*/ 8 w 135"/>
                  <a:gd name="T1" fmla="*/ 26 h 26"/>
                  <a:gd name="T2" fmla="*/ 1 w 135"/>
                  <a:gd name="T3" fmla="*/ 20 h 26"/>
                  <a:gd name="T4" fmla="*/ 6 w 135"/>
                  <a:gd name="T5" fmla="*/ 11 h 26"/>
                  <a:gd name="T6" fmla="*/ 129 w 135"/>
                  <a:gd name="T7" fmla="*/ 11 h 26"/>
                  <a:gd name="T8" fmla="*/ 134 w 135"/>
                  <a:gd name="T9" fmla="*/ 20 h 26"/>
                  <a:gd name="T10" fmla="*/ 126 w 135"/>
                  <a:gd name="T11" fmla="*/ 25 h 26"/>
                  <a:gd name="T12" fmla="*/ 9 w 135"/>
                  <a:gd name="T13" fmla="*/ 25 h 26"/>
                  <a:gd name="T14" fmla="*/ 8 w 13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6">
                    <a:moveTo>
                      <a:pt x="8" y="26"/>
                    </a:moveTo>
                    <a:cubicBezTo>
                      <a:pt x="4" y="26"/>
                      <a:pt x="1" y="23"/>
                      <a:pt x="1" y="20"/>
                    </a:cubicBezTo>
                    <a:cubicBezTo>
                      <a:pt x="0" y="16"/>
                      <a:pt x="2" y="13"/>
                      <a:pt x="6" y="11"/>
                    </a:cubicBezTo>
                    <a:cubicBezTo>
                      <a:pt x="46" y="0"/>
                      <a:pt x="89" y="0"/>
                      <a:pt x="129" y="11"/>
                    </a:cubicBezTo>
                    <a:cubicBezTo>
                      <a:pt x="133" y="13"/>
                      <a:pt x="135" y="16"/>
                      <a:pt x="134" y="20"/>
                    </a:cubicBezTo>
                    <a:cubicBezTo>
                      <a:pt x="133" y="24"/>
                      <a:pt x="129" y="26"/>
                      <a:pt x="126" y="25"/>
                    </a:cubicBezTo>
                    <a:cubicBezTo>
                      <a:pt x="88" y="15"/>
                      <a:pt x="47" y="15"/>
                      <a:pt x="9" y="25"/>
                    </a:cubicBezTo>
                    <a:cubicBezTo>
                      <a:pt x="9" y="25"/>
                      <a:pt x="8" y="26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74">
                <a:extLst>
                  <a:ext uri="{FF2B5EF4-FFF2-40B4-BE49-F238E27FC236}">
                    <a16:creationId xmlns="" xmlns:a16="http://schemas.microsoft.com/office/drawing/2014/main" id="{051162FB-4051-4DC0-9B21-B27BB0FF12CA}"/>
                  </a:ext>
                </a:extLst>
              </p:cNvPr>
              <p:cNvSpPr/>
              <p:nvPr/>
            </p:nvSpPr>
            <p:spPr bwMode="auto">
              <a:xfrm>
                <a:off x="6200083" y="1954071"/>
                <a:ext cx="74832" cy="61529"/>
              </a:xfrm>
              <a:custGeom>
                <a:avLst/>
                <a:gdLst>
                  <a:gd name="T0" fmla="*/ 40 w 45"/>
                  <a:gd name="T1" fmla="*/ 0 h 37"/>
                  <a:gd name="T2" fmla="*/ 32 w 45"/>
                  <a:gd name="T3" fmla="*/ 0 h 37"/>
                  <a:gd name="T4" fmla="*/ 12 w 45"/>
                  <a:gd name="T5" fmla="*/ 0 h 37"/>
                  <a:gd name="T6" fmla="*/ 5 w 45"/>
                  <a:gd name="T7" fmla="*/ 0 h 37"/>
                  <a:gd name="T8" fmla="*/ 0 w 45"/>
                  <a:gd name="T9" fmla="*/ 37 h 37"/>
                  <a:gd name="T10" fmla="*/ 12 w 45"/>
                  <a:gd name="T11" fmla="*/ 37 h 37"/>
                  <a:gd name="T12" fmla="*/ 32 w 45"/>
                  <a:gd name="T13" fmla="*/ 37 h 37"/>
                  <a:gd name="T14" fmla="*/ 45 w 45"/>
                  <a:gd name="T15" fmla="*/ 37 h 37"/>
                  <a:gd name="T16" fmla="*/ 40 w 45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7">
                    <a:moveTo>
                      <a:pt x="40" y="0"/>
                    </a:moveTo>
                    <a:lnTo>
                      <a:pt x="32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32" y="37"/>
                    </a:lnTo>
                    <a:lnTo>
                      <a:pt x="45" y="3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5">
                <a:extLst>
                  <a:ext uri="{FF2B5EF4-FFF2-40B4-BE49-F238E27FC236}">
                    <a16:creationId xmlns="" xmlns:a16="http://schemas.microsoft.com/office/drawing/2014/main" id="{582F7877-A0B6-4581-9983-8C74FBBE17DF}"/>
                  </a:ext>
                </a:extLst>
              </p:cNvPr>
              <p:cNvSpPr/>
              <p:nvPr/>
            </p:nvSpPr>
            <p:spPr bwMode="auto">
              <a:xfrm>
                <a:off x="6095319" y="1964049"/>
                <a:ext cx="88136" cy="86472"/>
              </a:xfrm>
              <a:custGeom>
                <a:avLst/>
                <a:gdLst>
                  <a:gd name="T0" fmla="*/ 30 w 53"/>
                  <a:gd name="T1" fmla="*/ 0 h 52"/>
                  <a:gd name="T2" fmla="*/ 23 w 53"/>
                  <a:gd name="T3" fmla="*/ 4 h 52"/>
                  <a:gd name="T4" fmla="*/ 6 w 53"/>
                  <a:gd name="T5" fmla="*/ 14 h 52"/>
                  <a:gd name="T6" fmla="*/ 0 w 53"/>
                  <a:gd name="T7" fmla="*/ 18 h 52"/>
                  <a:gd name="T8" fmla="*/ 14 w 53"/>
                  <a:gd name="T9" fmla="*/ 52 h 52"/>
                  <a:gd name="T10" fmla="*/ 25 w 53"/>
                  <a:gd name="T11" fmla="*/ 46 h 52"/>
                  <a:gd name="T12" fmla="*/ 42 w 53"/>
                  <a:gd name="T13" fmla="*/ 37 h 52"/>
                  <a:gd name="T14" fmla="*/ 53 w 53"/>
                  <a:gd name="T15" fmla="*/ 29 h 52"/>
                  <a:gd name="T16" fmla="*/ 30 w 53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2">
                    <a:moveTo>
                      <a:pt x="30" y="0"/>
                    </a:moveTo>
                    <a:lnTo>
                      <a:pt x="23" y="4"/>
                    </a:lnTo>
                    <a:lnTo>
                      <a:pt x="6" y="14"/>
                    </a:lnTo>
                    <a:lnTo>
                      <a:pt x="0" y="18"/>
                    </a:lnTo>
                    <a:lnTo>
                      <a:pt x="14" y="52"/>
                    </a:lnTo>
                    <a:lnTo>
                      <a:pt x="25" y="46"/>
                    </a:lnTo>
                    <a:lnTo>
                      <a:pt x="42" y="37"/>
                    </a:lnTo>
                    <a:lnTo>
                      <a:pt x="53" y="29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76">
                <a:extLst>
                  <a:ext uri="{FF2B5EF4-FFF2-40B4-BE49-F238E27FC236}">
                    <a16:creationId xmlns="" xmlns:a16="http://schemas.microsoft.com/office/drawing/2014/main" id="{685FBBF8-4080-4F8F-A404-E6FE1FBF0F77}"/>
                  </a:ext>
                </a:extLst>
              </p:cNvPr>
              <p:cNvSpPr/>
              <p:nvPr/>
            </p:nvSpPr>
            <p:spPr bwMode="auto">
              <a:xfrm>
                <a:off x="6018825" y="2035554"/>
                <a:ext cx="84810" cy="89798"/>
              </a:xfrm>
              <a:custGeom>
                <a:avLst/>
                <a:gdLst>
                  <a:gd name="T0" fmla="*/ 16 w 51"/>
                  <a:gd name="T1" fmla="*/ 0 h 54"/>
                  <a:gd name="T2" fmla="*/ 12 w 51"/>
                  <a:gd name="T3" fmla="*/ 8 h 54"/>
                  <a:gd name="T4" fmla="*/ 4 w 51"/>
                  <a:gd name="T5" fmla="*/ 24 h 54"/>
                  <a:gd name="T6" fmla="*/ 0 w 51"/>
                  <a:gd name="T7" fmla="*/ 30 h 54"/>
                  <a:gd name="T8" fmla="*/ 29 w 51"/>
                  <a:gd name="T9" fmla="*/ 54 h 54"/>
                  <a:gd name="T10" fmla="*/ 35 w 51"/>
                  <a:gd name="T11" fmla="*/ 41 h 54"/>
                  <a:gd name="T12" fmla="*/ 44 w 51"/>
                  <a:gd name="T13" fmla="*/ 25 h 54"/>
                  <a:gd name="T14" fmla="*/ 51 w 51"/>
                  <a:gd name="T15" fmla="*/ 14 h 54"/>
                  <a:gd name="T16" fmla="*/ 16 w 51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4">
                    <a:moveTo>
                      <a:pt x="16" y="0"/>
                    </a:moveTo>
                    <a:lnTo>
                      <a:pt x="12" y="8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29" y="54"/>
                    </a:lnTo>
                    <a:lnTo>
                      <a:pt x="35" y="41"/>
                    </a:lnTo>
                    <a:lnTo>
                      <a:pt x="44" y="25"/>
                    </a:lnTo>
                    <a:lnTo>
                      <a:pt x="51" y="14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177">
                <a:extLst>
                  <a:ext uri="{FF2B5EF4-FFF2-40B4-BE49-F238E27FC236}">
                    <a16:creationId xmlns="" xmlns:a16="http://schemas.microsoft.com/office/drawing/2014/main" id="{25CFB158-21C6-45EE-A731-FFE0024B926C}"/>
                  </a:ext>
                </a:extLst>
              </p:cNvPr>
              <p:cNvSpPr/>
              <p:nvPr/>
            </p:nvSpPr>
            <p:spPr bwMode="auto">
              <a:xfrm>
                <a:off x="5995544" y="2138656"/>
                <a:ext cx="59865" cy="74832"/>
              </a:xfrm>
              <a:custGeom>
                <a:avLst/>
                <a:gdLst>
                  <a:gd name="T0" fmla="*/ 0 w 36"/>
                  <a:gd name="T1" fmla="*/ 6 h 45"/>
                  <a:gd name="T2" fmla="*/ 0 w 36"/>
                  <a:gd name="T3" fmla="*/ 13 h 45"/>
                  <a:gd name="T4" fmla="*/ 0 w 36"/>
                  <a:gd name="T5" fmla="*/ 32 h 45"/>
                  <a:gd name="T6" fmla="*/ 0 w 36"/>
                  <a:gd name="T7" fmla="*/ 40 h 45"/>
                  <a:gd name="T8" fmla="*/ 36 w 36"/>
                  <a:gd name="T9" fmla="*/ 45 h 45"/>
                  <a:gd name="T10" fmla="*/ 36 w 36"/>
                  <a:gd name="T11" fmla="*/ 32 h 45"/>
                  <a:gd name="T12" fmla="*/ 36 w 36"/>
                  <a:gd name="T13" fmla="*/ 13 h 45"/>
                  <a:gd name="T14" fmla="*/ 36 w 36"/>
                  <a:gd name="T15" fmla="*/ 0 h 45"/>
                  <a:gd name="T16" fmla="*/ 0 w 36"/>
                  <a:gd name="T17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5">
                    <a:moveTo>
                      <a:pt x="0" y="6"/>
                    </a:moveTo>
                    <a:lnTo>
                      <a:pt x="0" y="13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36" y="45"/>
                    </a:lnTo>
                    <a:lnTo>
                      <a:pt x="36" y="32"/>
                    </a:lnTo>
                    <a:lnTo>
                      <a:pt x="36" y="13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178">
                <a:extLst>
                  <a:ext uri="{FF2B5EF4-FFF2-40B4-BE49-F238E27FC236}">
                    <a16:creationId xmlns="" xmlns:a16="http://schemas.microsoft.com/office/drawing/2014/main" id="{8617AE88-E9D4-4FB8-B7BC-9320589FF11C}"/>
                  </a:ext>
                </a:extLst>
              </p:cNvPr>
              <p:cNvSpPr/>
              <p:nvPr/>
            </p:nvSpPr>
            <p:spPr bwMode="auto">
              <a:xfrm>
                <a:off x="6007184" y="2230117"/>
                <a:ext cx="86472" cy="86472"/>
              </a:xfrm>
              <a:custGeom>
                <a:avLst/>
                <a:gdLst>
                  <a:gd name="T0" fmla="*/ 0 w 52"/>
                  <a:gd name="T1" fmla="*/ 24 h 52"/>
                  <a:gd name="T2" fmla="*/ 4 w 52"/>
                  <a:gd name="T3" fmla="*/ 30 h 52"/>
                  <a:gd name="T4" fmla="*/ 14 w 52"/>
                  <a:gd name="T5" fmla="*/ 46 h 52"/>
                  <a:gd name="T6" fmla="*/ 18 w 52"/>
                  <a:gd name="T7" fmla="*/ 52 h 52"/>
                  <a:gd name="T8" fmla="*/ 52 w 52"/>
                  <a:gd name="T9" fmla="*/ 40 h 52"/>
                  <a:gd name="T10" fmla="*/ 46 w 52"/>
                  <a:gd name="T11" fmla="*/ 29 h 52"/>
                  <a:gd name="T12" fmla="*/ 36 w 52"/>
                  <a:gd name="T13" fmla="*/ 11 h 52"/>
                  <a:gd name="T14" fmla="*/ 29 w 52"/>
                  <a:gd name="T15" fmla="*/ 0 h 52"/>
                  <a:gd name="T16" fmla="*/ 0 w 52"/>
                  <a:gd name="T17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0" y="24"/>
                    </a:moveTo>
                    <a:lnTo>
                      <a:pt x="4" y="30"/>
                    </a:lnTo>
                    <a:lnTo>
                      <a:pt x="14" y="46"/>
                    </a:lnTo>
                    <a:lnTo>
                      <a:pt x="18" y="52"/>
                    </a:lnTo>
                    <a:lnTo>
                      <a:pt x="52" y="40"/>
                    </a:lnTo>
                    <a:lnTo>
                      <a:pt x="46" y="29"/>
                    </a:lnTo>
                    <a:lnTo>
                      <a:pt x="36" y="11"/>
                    </a:lnTo>
                    <a:lnTo>
                      <a:pt x="2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79">
                <a:extLst>
                  <a:ext uri="{FF2B5EF4-FFF2-40B4-BE49-F238E27FC236}">
                    <a16:creationId xmlns="" xmlns:a16="http://schemas.microsoft.com/office/drawing/2014/main" id="{0864C0A7-6F9B-41D2-8970-EA1082E16A57}"/>
                  </a:ext>
                </a:extLst>
              </p:cNvPr>
              <p:cNvSpPr/>
              <p:nvPr/>
            </p:nvSpPr>
            <p:spPr bwMode="auto">
              <a:xfrm>
                <a:off x="6078690" y="2311600"/>
                <a:ext cx="88136" cy="84810"/>
              </a:xfrm>
              <a:custGeom>
                <a:avLst/>
                <a:gdLst>
                  <a:gd name="T0" fmla="*/ 0 w 53"/>
                  <a:gd name="T1" fmla="*/ 33 h 51"/>
                  <a:gd name="T2" fmla="*/ 6 w 53"/>
                  <a:gd name="T3" fmla="*/ 37 h 51"/>
                  <a:gd name="T4" fmla="*/ 24 w 53"/>
                  <a:gd name="T5" fmla="*/ 47 h 51"/>
                  <a:gd name="T6" fmla="*/ 30 w 53"/>
                  <a:gd name="T7" fmla="*/ 51 h 51"/>
                  <a:gd name="T8" fmla="*/ 53 w 53"/>
                  <a:gd name="T9" fmla="*/ 22 h 51"/>
                  <a:gd name="T10" fmla="*/ 41 w 53"/>
                  <a:gd name="T11" fmla="*/ 15 h 51"/>
                  <a:gd name="T12" fmla="*/ 25 w 53"/>
                  <a:gd name="T13" fmla="*/ 6 h 51"/>
                  <a:gd name="T14" fmla="*/ 14 w 53"/>
                  <a:gd name="T15" fmla="*/ 0 h 51"/>
                  <a:gd name="T16" fmla="*/ 0 w 53"/>
                  <a:gd name="T1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lnTo>
                      <a:pt x="6" y="37"/>
                    </a:lnTo>
                    <a:lnTo>
                      <a:pt x="24" y="47"/>
                    </a:lnTo>
                    <a:lnTo>
                      <a:pt x="30" y="51"/>
                    </a:lnTo>
                    <a:lnTo>
                      <a:pt x="53" y="22"/>
                    </a:lnTo>
                    <a:lnTo>
                      <a:pt x="41" y="15"/>
                    </a:lnTo>
                    <a:lnTo>
                      <a:pt x="25" y="6"/>
                    </a:lnTo>
                    <a:lnTo>
                      <a:pt x="1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180">
                <a:extLst>
                  <a:ext uri="{FF2B5EF4-FFF2-40B4-BE49-F238E27FC236}">
                    <a16:creationId xmlns="" xmlns:a16="http://schemas.microsoft.com/office/drawing/2014/main" id="{93DD14F6-72DF-4B58-AFC2-25906E058444}"/>
                  </a:ext>
                </a:extLst>
              </p:cNvPr>
              <p:cNvSpPr/>
              <p:nvPr/>
            </p:nvSpPr>
            <p:spPr bwMode="auto">
              <a:xfrm>
                <a:off x="6181791" y="2356499"/>
                <a:ext cx="74832" cy="61529"/>
              </a:xfrm>
              <a:custGeom>
                <a:avLst/>
                <a:gdLst>
                  <a:gd name="T0" fmla="*/ 5 w 45"/>
                  <a:gd name="T1" fmla="*/ 37 h 37"/>
                  <a:gd name="T2" fmla="*/ 12 w 45"/>
                  <a:gd name="T3" fmla="*/ 37 h 37"/>
                  <a:gd name="T4" fmla="*/ 32 w 45"/>
                  <a:gd name="T5" fmla="*/ 37 h 37"/>
                  <a:gd name="T6" fmla="*/ 40 w 45"/>
                  <a:gd name="T7" fmla="*/ 37 h 37"/>
                  <a:gd name="T8" fmla="*/ 45 w 45"/>
                  <a:gd name="T9" fmla="*/ 0 h 37"/>
                  <a:gd name="T10" fmla="*/ 32 w 45"/>
                  <a:gd name="T11" fmla="*/ 0 h 37"/>
                  <a:gd name="T12" fmla="*/ 12 w 45"/>
                  <a:gd name="T13" fmla="*/ 0 h 37"/>
                  <a:gd name="T14" fmla="*/ 0 w 45"/>
                  <a:gd name="T15" fmla="*/ 0 h 37"/>
                  <a:gd name="T16" fmla="*/ 5 w 4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7">
                    <a:moveTo>
                      <a:pt x="5" y="37"/>
                    </a:moveTo>
                    <a:lnTo>
                      <a:pt x="12" y="37"/>
                    </a:lnTo>
                    <a:lnTo>
                      <a:pt x="32" y="37"/>
                    </a:lnTo>
                    <a:lnTo>
                      <a:pt x="40" y="37"/>
                    </a:lnTo>
                    <a:lnTo>
                      <a:pt x="45" y="0"/>
                    </a:lnTo>
                    <a:lnTo>
                      <a:pt x="3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5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81">
                <a:extLst>
                  <a:ext uri="{FF2B5EF4-FFF2-40B4-BE49-F238E27FC236}">
                    <a16:creationId xmlns="" xmlns:a16="http://schemas.microsoft.com/office/drawing/2014/main" id="{A6E7D69A-4316-4A0E-9C8A-2411257E0BAF}"/>
                  </a:ext>
                </a:extLst>
              </p:cNvPr>
              <p:cNvSpPr/>
              <p:nvPr/>
            </p:nvSpPr>
            <p:spPr bwMode="auto">
              <a:xfrm>
                <a:off x="6273252" y="2319915"/>
                <a:ext cx="86472" cy="84810"/>
              </a:xfrm>
              <a:custGeom>
                <a:avLst/>
                <a:gdLst>
                  <a:gd name="T0" fmla="*/ 22 w 52"/>
                  <a:gd name="T1" fmla="*/ 51 h 51"/>
                  <a:gd name="T2" fmla="*/ 30 w 52"/>
                  <a:gd name="T3" fmla="*/ 47 h 51"/>
                  <a:gd name="T4" fmla="*/ 46 w 52"/>
                  <a:gd name="T5" fmla="*/ 37 h 51"/>
                  <a:gd name="T6" fmla="*/ 52 w 52"/>
                  <a:gd name="T7" fmla="*/ 34 h 51"/>
                  <a:gd name="T8" fmla="*/ 40 w 52"/>
                  <a:gd name="T9" fmla="*/ 0 h 51"/>
                  <a:gd name="T10" fmla="*/ 27 w 52"/>
                  <a:gd name="T11" fmla="*/ 6 h 51"/>
                  <a:gd name="T12" fmla="*/ 11 w 52"/>
                  <a:gd name="T13" fmla="*/ 16 h 51"/>
                  <a:gd name="T14" fmla="*/ 0 w 52"/>
                  <a:gd name="T15" fmla="*/ 22 h 51"/>
                  <a:gd name="T16" fmla="*/ 22 w 52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1">
                    <a:moveTo>
                      <a:pt x="22" y="51"/>
                    </a:moveTo>
                    <a:lnTo>
                      <a:pt x="30" y="47"/>
                    </a:lnTo>
                    <a:lnTo>
                      <a:pt x="46" y="37"/>
                    </a:lnTo>
                    <a:lnTo>
                      <a:pt x="52" y="34"/>
                    </a:lnTo>
                    <a:lnTo>
                      <a:pt x="40" y="0"/>
                    </a:lnTo>
                    <a:lnTo>
                      <a:pt x="27" y="6"/>
                    </a:lnTo>
                    <a:lnTo>
                      <a:pt x="11" y="16"/>
                    </a:lnTo>
                    <a:lnTo>
                      <a:pt x="0" y="22"/>
                    </a:lnTo>
                    <a:lnTo>
                      <a:pt x="22" y="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82">
                <a:extLst>
                  <a:ext uri="{FF2B5EF4-FFF2-40B4-BE49-F238E27FC236}">
                    <a16:creationId xmlns="" xmlns:a16="http://schemas.microsoft.com/office/drawing/2014/main" id="{55BD02A9-DC5F-4628-901C-8378B082A0F7}"/>
                  </a:ext>
                </a:extLst>
              </p:cNvPr>
              <p:cNvSpPr/>
              <p:nvPr/>
            </p:nvSpPr>
            <p:spPr bwMode="auto">
              <a:xfrm>
                <a:off x="6351410" y="2246746"/>
                <a:ext cx="86472" cy="86472"/>
              </a:xfrm>
              <a:custGeom>
                <a:avLst/>
                <a:gdLst>
                  <a:gd name="T0" fmla="*/ 35 w 52"/>
                  <a:gd name="T1" fmla="*/ 52 h 52"/>
                  <a:gd name="T2" fmla="*/ 39 w 52"/>
                  <a:gd name="T3" fmla="*/ 46 h 52"/>
                  <a:gd name="T4" fmla="*/ 48 w 52"/>
                  <a:gd name="T5" fmla="*/ 30 h 52"/>
                  <a:gd name="T6" fmla="*/ 52 w 52"/>
                  <a:gd name="T7" fmla="*/ 22 h 52"/>
                  <a:gd name="T8" fmla="*/ 24 w 52"/>
                  <a:gd name="T9" fmla="*/ 0 h 52"/>
                  <a:gd name="T10" fmla="*/ 17 w 52"/>
                  <a:gd name="T11" fmla="*/ 11 h 52"/>
                  <a:gd name="T12" fmla="*/ 8 w 52"/>
                  <a:gd name="T13" fmla="*/ 27 h 52"/>
                  <a:gd name="T14" fmla="*/ 0 w 52"/>
                  <a:gd name="T15" fmla="*/ 39 h 52"/>
                  <a:gd name="T16" fmla="*/ 35 w 5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35" y="52"/>
                    </a:moveTo>
                    <a:lnTo>
                      <a:pt x="39" y="46"/>
                    </a:lnTo>
                    <a:lnTo>
                      <a:pt x="48" y="30"/>
                    </a:lnTo>
                    <a:lnTo>
                      <a:pt x="52" y="22"/>
                    </a:lnTo>
                    <a:lnTo>
                      <a:pt x="24" y="0"/>
                    </a:lnTo>
                    <a:lnTo>
                      <a:pt x="17" y="11"/>
                    </a:lnTo>
                    <a:lnTo>
                      <a:pt x="8" y="27"/>
                    </a:lnTo>
                    <a:lnTo>
                      <a:pt x="0" y="39"/>
                    </a:lnTo>
                    <a:lnTo>
                      <a:pt x="35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83">
                <a:extLst>
                  <a:ext uri="{FF2B5EF4-FFF2-40B4-BE49-F238E27FC236}">
                    <a16:creationId xmlns="" xmlns:a16="http://schemas.microsoft.com/office/drawing/2014/main" id="{3868FDCF-BA3E-4A8E-A804-EAB1ED2557AC}"/>
                  </a:ext>
                </a:extLst>
              </p:cNvPr>
              <p:cNvSpPr/>
              <p:nvPr/>
            </p:nvSpPr>
            <p:spPr bwMode="auto">
              <a:xfrm>
                <a:off x="6399634" y="2156948"/>
                <a:ext cx="61529" cy="74832"/>
              </a:xfrm>
              <a:custGeom>
                <a:avLst/>
                <a:gdLst>
                  <a:gd name="T0" fmla="*/ 37 w 37"/>
                  <a:gd name="T1" fmla="*/ 40 h 45"/>
                  <a:gd name="T2" fmla="*/ 37 w 37"/>
                  <a:gd name="T3" fmla="*/ 32 h 45"/>
                  <a:gd name="T4" fmla="*/ 37 w 37"/>
                  <a:gd name="T5" fmla="*/ 12 h 45"/>
                  <a:gd name="T6" fmla="*/ 37 w 37"/>
                  <a:gd name="T7" fmla="*/ 5 h 45"/>
                  <a:gd name="T8" fmla="*/ 0 w 37"/>
                  <a:gd name="T9" fmla="*/ 0 h 45"/>
                  <a:gd name="T10" fmla="*/ 0 w 37"/>
                  <a:gd name="T11" fmla="*/ 12 h 45"/>
                  <a:gd name="T12" fmla="*/ 0 w 37"/>
                  <a:gd name="T13" fmla="*/ 32 h 45"/>
                  <a:gd name="T14" fmla="*/ 0 w 37"/>
                  <a:gd name="T15" fmla="*/ 45 h 45"/>
                  <a:gd name="T16" fmla="*/ 37 w 37"/>
                  <a:gd name="T17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5">
                    <a:moveTo>
                      <a:pt x="37" y="40"/>
                    </a:moveTo>
                    <a:lnTo>
                      <a:pt x="37" y="32"/>
                    </a:lnTo>
                    <a:lnTo>
                      <a:pt x="37" y="12"/>
                    </a:lnTo>
                    <a:lnTo>
                      <a:pt x="37" y="5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32"/>
                    </a:lnTo>
                    <a:lnTo>
                      <a:pt x="0" y="45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84">
                <a:extLst>
                  <a:ext uri="{FF2B5EF4-FFF2-40B4-BE49-F238E27FC236}">
                    <a16:creationId xmlns="" xmlns:a16="http://schemas.microsoft.com/office/drawing/2014/main" id="{7B27BA28-99F4-432B-831C-A169C45BA70D}"/>
                  </a:ext>
                </a:extLst>
              </p:cNvPr>
              <p:cNvSpPr/>
              <p:nvPr/>
            </p:nvSpPr>
            <p:spPr bwMode="auto">
              <a:xfrm>
                <a:off x="6363050" y="2052183"/>
                <a:ext cx="84810" cy="88136"/>
              </a:xfrm>
              <a:custGeom>
                <a:avLst/>
                <a:gdLst>
                  <a:gd name="T0" fmla="*/ 51 w 51"/>
                  <a:gd name="T1" fmla="*/ 30 h 53"/>
                  <a:gd name="T2" fmla="*/ 47 w 51"/>
                  <a:gd name="T3" fmla="*/ 24 h 53"/>
                  <a:gd name="T4" fmla="*/ 37 w 51"/>
                  <a:gd name="T5" fmla="*/ 6 h 53"/>
                  <a:gd name="T6" fmla="*/ 33 w 51"/>
                  <a:gd name="T7" fmla="*/ 0 h 53"/>
                  <a:gd name="T8" fmla="*/ 0 w 51"/>
                  <a:gd name="T9" fmla="*/ 14 h 53"/>
                  <a:gd name="T10" fmla="*/ 6 w 51"/>
                  <a:gd name="T11" fmla="*/ 25 h 53"/>
                  <a:gd name="T12" fmla="*/ 16 w 51"/>
                  <a:gd name="T13" fmla="*/ 42 h 53"/>
                  <a:gd name="T14" fmla="*/ 22 w 51"/>
                  <a:gd name="T15" fmla="*/ 53 h 53"/>
                  <a:gd name="T16" fmla="*/ 51 w 51"/>
                  <a:gd name="T17" fmla="*/ 3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3">
                    <a:moveTo>
                      <a:pt x="51" y="30"/>
                    </a:moveTo>
                    <a:lnTo>
                      <a:pt x="47" y="24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14"/>
                    </a:lnTo>
                    <a:lnTo>
                      <a:pt x="6" y="25"/>
                    </a:lnTo>
                    <a:lnTo>
                      <a:pt x="16" y="42"/>
                    </a:lnTo>
                    <a:lnTo>
                      <a:pt x="22" y="53"/>
                    </a:lnTo>
                    <a:lnTo>
                      <a:pt x="51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85">
                <a:extLst>
                  <a:ext uri="{FF2B5EF4-FFF2-40B4-BE49-F238E27FC236}">
                    <a16:creationId xmlns="" xmlns:a16="http://schemas.microsoft.com/office/drawing/2014/main" id="{1A057AB6-7D95-4479-A204-AAD9C71A2B9A}"/>
                  </a:ext>
                </a:extLst>
              </p:cNvPr>
              <p:cNvSpPr/>
              <p:nvPr/>
            </p:nvSpPr>
            <p:spPr bwMode="auto">
              <a:xfrm>
                <a:off x="6289881" y="1975689"/>
                <a:ext cx="86472" cy="84810"/>
              </a:xfrm>
              <a:custGeom>
                <a:avLst/>
                <a:gdLst>
                  <a:gd name="T0" fmla="*/ 52 w 52"/>
                  <a:gd name="T1" fmla="*/ 16 h 51"/>
                  <a:gd name="T2" fmla="*/ 46 w 52"/>
                  <a:gd name="T3" fmla="*/ 12 h 51"/>
                  <a:gd name="T4" fmla="*/ 29 w 52"/>
                  <a:gd name="T5" fmla="*/ 4 h 51"/>
                  <a:gd name="T6" fmla="*/ 22 w 52"/>
                  <a:gd name="T7" fmla="*/ 0 h 51"/>
                  <a:gd name="T8" fmla="*/ 0 w 52"/>
                  <a:gd name="T9" fmla="*/ 29 h 51"/>
                  <a:gd name="T10" fmla="*/ 11 w 52"/>
                  <a:gd name="T11" fmla="*/ 35 h 51"/>
                  <a:gd name="T12" fmla="*/ 27 w 52"/>
                  <a:gd name="T13" fmla="*/ 45 h 51"/>
                  <a:gd name="T14" fmla="*/ 39 w 52"/>
                  <a:gd name="T15" fmla="*/ 51 h 51"/>
                  <a:gd name="T16" fmla="*/ 52 w 52"/>
                  <a:gd name="T17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1">
                    <a:moveTo>
                      <a:pt x="52" y="16"/>
                    </a:moveTo>
                    <a:lnTo>
                      <a:pt x="46" y="12"/>
                    </a:lnTo>
                    <a:lnTo>
                      <a:pt x="29" y="4"/>
                    </a:lnTo>
                    <a:lnTo>
                      <a:pt x="22" y="0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7" y="45"/>
                    </a:lnTo>
                    <a:lnTo>
                      <a:pt x="39" y="51"/>
                    </a:lnTo>
                    <a:lnTo>
                      <a:pt x="52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6">
                <a:extLst>
                  <a:ext uri="{FF2B5EF4-FFF2-40B4-BE49-F238E27FC236}">
                    <a16:creationId xmlns="" xmlns:a16="http://schemas.microsoft.com/office/drawing/2014/main" id="{AF05AE09-CA5D-482C-B331-4A3476B828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117" y="1992318"/>
                <a:ext cx="384136" cy="387462"/>
              </a:xfrm>
              <a:custGeom>
                <a:avLst/>
                <a:gdLst>
                  <a:gd name="T0" fmla="*/ 92 w 184"/>
                  <a:gd name="T1" fmla="*/ 186 h 186"/>
                  <a:gd name="T2" fmla="*/ 0 w 184"/>
                  <a:gd name="T3" fmla="*/ 93 h 186"/>
                  <a:gd name="T4" fmla="*/ 92 w 184"/>
                  <a:gd name="T5" fmla="*/ 0 h 186"/>
                  <a:gd name="T6" fmla="*/ 184 w 184"/>
                  <a:gd name="T7" fmla="*/ 93 h 186"/>
                  <a:gd name="T8" fmla="*/ 92 w 184"/>
                  <a:gd name="T9" fmla="*/ 186 h 186"/>
                  <a:gd name="T10" fmla="*/ 92 w 184"/>
                  <a:gd name="T11" fmla="*/ 28 h 186"/>
                  <a:gd name="T12" fmla="*/ 27 w 184"/>
                  <a:gd name="T13" fmla="*/ 93 h 186"/>
                  <a:gd name="T14" fmla="*/ 92 w 184"/>
                  <a:gd name="T15" fmla="*/ 158 h 186"/>
                  <a:gd name="T16" fmla="*/ 156 w 184"/>
                  <a:gd name="T17" fmla="*/ 93 h 186"/>
                  <a:gd name="T18" fmla="*/ 92 w 184"/>
                  <a:gd name="T19" fmla="*/ 2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41" y="186"/>
                      <a:pt x="0" y="144"/>
                      <a:pt x="0" y="93"/>
                    </a:cubicBezTo>
                    <a:cubicBezTo>
                      <a:pt x="0" y="41"/>
                      <a:pt x="41" y="0"/>
                      <a:pt x="92" y="0"/>
                    </a:cubicBezTo>
                    <a:cubicBezTo>
                      <a:pt x="142" y="0"/>
                      <a:pt x="184" y="41"/>
                      <a:pt x="184" y="93"/>
                    </a:cubicBezTo>
                    <a:cubicBezTo>
                      <a:pt x="184" y="144"/>
                      <a:pt x="142" y="186"/>
                      <a:pt x="92" y="186"/>
                    </a:cubicBezTo>
                    <a:close/>
                    <a:moveTo>
                      <a:pt x="92" y="28"/>
                    </a:moveTo>
                    <a:cubicBezTo>
                      <a:pt x="56" y="28"/>
                      <a:pt x="27" y="57"/>
                      <a:pt x="27" y="93"/>
                    </a:cubicBezTo>
                    <a:cubicBezTo>
                      <a:pt x="27" y="129"/>
                      <a:pt x="56" y="158"/>
                      <a:pt x="92" y="158"/>
                    </a:cubicBezTo>
                    <a:cubicBezTo>
                      <a:pt x="127" y="158"/>
                      <a:pt x="156" y="129"/>
                      <a:pt x="156" y="93"/>
                    </a:cubicBezTo>
                    <a:cubicBezTo>
                      <a:pt x="156" y="57"/>
                      <a:pt x="127" y="28"/>
                      <a:pt x="92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BC37CD61-8B17-481E-920C-2E77C2263AF5}"/>
              </a:ext>
            </a:extLst>
          </p:cNvPr>
          <p:cNvGrpSpPr/>
          <p:nvPr/>
        </p:nvGrpSpPr>
        <p:grpSpPr>
          <a:xfrm>
            <a:off x="3088429" y="5060205"/>
            <a:ext cx="749001" cy="749001"/>
            <a:chOff x="3889370" y="5134191"/>
            <a:chExt cx="749001" cy="749001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20EFE6BF-6ABD-4502-A292-E0B4B1DF19E3}"/>
                </a:ext>
              </a:extLst>
            </p:cNvPr>
            <p:cNvSpPr/>
            <p:nvPr/>
          </p:nvSpPr>
          <p:spPr>
            <a:xfrm>
              <a:off x="3889370" y="5134191"/>
              <a:ext cx="749001" cy="7490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1C7C3D00-A625-47FD-95C0-CBB71EB5DE82}"/>
                </a:ext>
              </a:extLst>
            </p:cNvPr>
            <p:cNvGrpSpPr/>
            <p:nvPr/>
          </p:nvGrpSpPr>
          <p:grpSpPr>
            <a:xfrm>
              <a:off x="4034666" y="5276685"/>
              <a:ext cx="458407" cy="489065"/>
              <a:chOff x="6025477" y="5703965"/>
              <a:chExt cx="522158" cy="557080"/>
            </a:xfrm>
            <a:solidFill>
              <a:schemeClr val="bg1"/>
            </a:solidFill>
          </p:grpSpPr>
          <p:sp>
            <p:nvSpPr>
              <p:cNvPr id="39" name="Freeform 348">
                <a:extLst>
                  <a:ext uri="{FF2B5EF4-FFF2-40B4-BE49-F238E27FC236}">
                    <a16:creationId xmlns="" xmlns:a16="http://schemas.microsoft.com/office/drawing/2014/main" id="{44ECDDEF-1E8D-432A-BE1B-8EE472465C5C}"/>
                  </a:ext>
                </a:extLst>
              </p:cNvPr>
              <p:cNvSpPr/>
              <p:nvPr/>
            </p:nvSpPr>
            <p:spPr bwMode="auto">
              <a:xfrm>
                <a:off x="6278241" y="5703965"/>
                <a:ext cx="31596" cy="78158"/>
              </a:xfrm>
              <a:custGeom>
                <a:avLst/>
                <a:gdLst>
                  <a:gd name="T0" fmla="*/ 8 w 15"/>
                  <a:gd name="T1" fmla="*/ 38 h 38"/>
                  <a:gd name="T2" fmla="*/ 0 w 15"/>
                  <a:gd name="T3" fmla="*/ 30 h 38"/>
                  <a:gd name="T4" fmla="*/ 0 w 15"/>
                  <a:gd name="T5" fmla="*/ 7 h 38"/>
                  <a:gd name="T6" fmla="*/ 8 w 15"/>
                  <a:gd name="T7" fmla="*/ 0 h 38"/>
                  <a:gd name="T8" fmla="*/ 15 w 15"/>
                  <a:gd name="T9" fmla="*/ 7 h 38"/>
                  <a:gd name="T10" fmla="*/ 15 w 15"/>
                  <a:gd name="T11" fmla="*/ 30 h 38"/>
                  <a:gd name="T12" fmla="*/ 8 w 1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8">
                    <a:moveTo>
                      <a:pt x="8" y="38"/>
                    </a:moveTo>
                    <a:cubicBezTo>
                      <a:pt x="4" y="38"/>
                      <a:pt x="0" y="34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4"/>
                      <a:pt x="12" y="38"/>
                      <a:pt x="8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49">
                <a:extLst>
                  <a:ext uri="{FF2B5EF4-FFF2-40B4-BE49-F238E27FC236}">
                    <a16:creationId xmlns="" xmlns:a16="http://schemas.microsoft.com/office/drawing/2014/main" id="{F45A0137-A62B-4E39-AA8B-DE5901890967}"/>
                  </a:ext>
                </a:extLst>
              </p:cNvPr>
              <p:cNvSpPr/>
              <p:nvPr/>
            </p:nvSpPr>
            <p:spPr bwMode="auto">
              <a:xfrm>
                <a:off x="6153521" y="5730572"/>
                <a:ext cx="58203" cy="73169"/>
              </a:xfrm>
              <a:custGeom>
                <a:avLst/>
                <a:gdLst>
                  <a:gd name="T0" fmla="*/ 20 w 28"/>
                  <a:gd name="T1" fmla="*/ 35 h 35"/>
                  <a:gd name="T2" fmla="*/ 13 w 28"/>
                  <a:gd name="T3" fmla="*/ 32 h 35"/>
                  <a:gd name="T4" fmla="*/ 2 w 28"/>
                  <a:gd name="T5" fmla="*/ 12 h 35"/>
                  <a:gd name="T6" fmla="*/ 4 w 28"/>
                  <a:gd name="T7" fmla="*/ 2 h 35"/>
                  <a:gd name="T8" fmla="*/ 14 w 28"/>
                  <a:gd name="T9" fmla="*/ 5 h 35"/>
                  <a:gd name="T10" fmla="*/ 26 w 28"/>
                  <a:gd name="T11" fmla="*/ 25 h 35"/>
                  <a:gd name="T12" fmla="*/ 23 w 28"/>
                  <a:gd name="T13" fmla="*/ 35 h 35"/>
                  <a:gd name="T14" fmla="*/ 20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20" y="35"/>
                    </a:moveTo>
                    <a:cubicBezTo>
                      <a:pt x="17" y="35"/>
                      <a:pt x="15" y="34"/>
                      <a:pt x="13" y="3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8"/>
                      <a:pt x="1" y="4"/>
                      <a:pt x="4" y="2"/>
                    </a:cubicBezTo>
                    <a:cubicBezTo>
                      <a:pt x="8" y="0"/>
                      <a:pt x="12" y="1"/>
                      <a:pt x="14" y="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8" y="28"/>
                      <a:pt x="27" y="33"/>
                      <a:pt x="23" y="35"/>
                    </a:cubicBezTo>
                    <a:cubicBezTo>
                      <a:pt x="22" y="35"/>
                      <a:pt x="21" y="35"/>
                      <a:pt x="2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50">
                <a:extLst>
                  <a:ext uri="{FF2B5EF4-FFF2-40B4-BE49-F238E27FC236}">
                    <a16:creationId xmlns="" xmlns:a16="http://schemas.microsoft.com/office/drawing/2014/main" id="{2FB6247D-1968-4CD2-BD79-B455034935DC}"/>
                  </a:ext>
                </a:extLst>
              </p:cNvPr>
              <p:cNvSpPr/>
              <p:nvPr/>
            </p:nvSpPr>
            <p:spPr bwMode="auto">
              <a:xfrm>
                <a:off x="6060397" y="5818707"/>
                <a:ext cx="76495" cy="56539"/>
              </a:xfrm>
              <a:custGeom>
                <a:avLst/>
                <a:gdLst>
                  <a:gd name="T0" fmla="*/ 28 w 37"/>
                  <a:gd name="T1" fmla="*/ 27 h 27"/>
                  <a:gd name="T2" fmla="*/ 25 w 37"/>
                  <a:gd name="T3" fmla="*/ 26 h 27"/>
                  <a:gd name="T4" fmla="*/ 5 w 37"/>
                  <a:gd name="T5" fmla="*/ 14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8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5" y="16"/>
                      <a:pt x="37" y="20"/>
                      <a:pt x="35" y="23"/>
                    </a:cubicBezTo>
                    <a:cubicBezTo>
                      <a:pt x="33" y="26"/>
                      <a:pt x="31" y="27"/>
                      <a:pt x="2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51">
                <a:extLst>
                  <a:ext uri="{FF2B5EF4-FFF2-40B4-BE49-F238E27FC236}">
                    <a16:creationId xmlns="" xmlns:a16="http://schemas.microsoft.com/office/drawing/2014/main" id="{396849AB-9DB3-4BDB-A9D9-7C2412E43CFB}"/>
                  </a:ext>
                </a:extLst>
              </p:cNvPr>
              <p:cNvSpPr/>
              <p:nvPr/>
            </p:nvSpPr>
            <p:spPr bwMode="auto">
              <a:xfrm>
                <a:off x="6025477" y="5943426"/>
                <a:ext cx="78158" cy="28270"/>
              </a:xfrm>
              <a:custGeom>
                <a:avLst/>
                <a:gdLst>
                  <a:gd name="T0" fmla="*/ 31 w 38"/>
                  <a:gd name="T1" fmla="*/ 14 h 14"/>
                  <a:gd name="T2" fmla="*/ 8 w 38"/>
                  <a:gd name="T3" fmla="*/ 14 h 14"/>
                  <a:gd name="T4" fmla="*/ 0 w 38"/>
                  <a:gd name="T5" fmla="*/ 7 h 14"/>
                  <a:gd name="T6" fmla="*/ 8 w 38"/>
                  <a:gd name="T7" fmla="*/ 0 h 14"/>
                  <a:gd name="T8" fmla="*/ 31 w 38"/>
                  <a:gd name="T9" fmla="*/ 0 h 14"/>
                  <a:gd name="T10" fmla="*/ 38 w 38"/>
                  <a:gd name="T11" fmla="*/ 7 h 14"/>
                  <a:gd name="T12" fmla="*/ 31 w 3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4">
                    <a:moveTo>
                      <a:pt x="31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8" y="3"/>
                      <a:pt x="38" y="7"/>
                    </a:cubicBezTo>
                    <a:cubicBezTo>
                      <a:pt x="38" y="11"/>
                      <a:pt x="35" y="14"/>
                      <a:pt x="3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52">
                <a:extLst>
                  <a:ext uri="{FF2B5EF4-FFF2-40B4-BE49-F238E27FC236}">
                    <a16:creationId xmlns="" xmlns:a16="http://schemas.microsoft.com/office/drawing/2014/main" id="{77F73A1F-0ADF-4397-8094-1486E80BAE79}"/>
                  </a:ext>
                </a:extLst>
              </p:cNvPr>
              <p:cNvSpPr/>
              <p:nvPr/>
            </p:nvSpPr>
            <p:spPr bwMode="auto">
              <a:xfrm>
                <a:off x="6052083" y="6041539"/>
                <a:ext cx="76495" cy="56539"/>
              </a:xfrm>
              <a:custGeom>
                <a:avLst/>
                <a:gdLst>
                  <a:gd name="T0" fmla="*/ 9 w 37"/>
                  <a:gd name="T1" fmla="*/ 27 h 27"/>
                  <a:gd name="T2" fmla="*/ 2 w 37"/>
                  <a:gd name="T3" fmla="*/ 23 h 27"/>
                  <a:gd name="T4" fmla="*/ 5 w 37"/>
                  <a:gd name="T5" fmla="*/ 13 h 27"/>
                  <a:gd name="T6" fmla="*/ 25 w 37"/>
                  <a:gd name="T7" fmla="*/ 2 h 27"/>
                  <a:gd name="T8" fmla="*/ 35 w 37"/>
                  <a:gd name="T9" fmla="*/ 4 h 27"/>
                  <a:gd name="T10" fmla="*/ 32 w 37"/>
                  <a:gd name="T11" fmla="*/ 14 h 27"/>
                  <a:gd name="T12" fmla="*/ 12 w 37"/>
                  <a:gd name="T13" fmla="*/ 26 h 27"/>
                  <a:gd name="T14" fmla="*/ 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9" y="27"/>
                    </a:moveTo>
                    <a:cubicBezTo>
                      <a:pt x="6" y="27"/>
                      <a:pt x="4" y="25"/>
                      <a:pt x="2" y="23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9" y="0"/>
                      <a:pt x="33" y="1"/>
                      <a:pt x="35" y="4"/>
                    </a:cubicBezTo>
                    <a:cubicBezTo>
                      <a:pt x="37" y="8"/>
                      <a:pt x="36" y="12"/>
                      <a:pt x="32" y="14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6"/>
                      <a:pt x="10" y="27"/>
                      <a:pt x="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3">
                <a:extLst>
                  <a:ext uri="{FF2B5EF4-FFF2-40B4-BE49-F238E27FC236}">
                    <a16:creationId xmlns="" xmlns:a16="http://schemas.microsoft.com/office/drawing/2014/main" id="{186AE4C8-530C-4A51-AAF9-994E614DF8CC}"/>
                  </a:ext>
                </a:extLst>
              </p:cNvPr>
              <p:cNvSpPr/>
              <p:nvPr/>
            </p:nvSpPr>
            <p:spPr bwMode="auto">
              <a:xfrm>
                <a:off x="6437882" y="6053179"/>
                <a:ext cx="76495" cy="56539"/>
              </a:xfrm>
              <a:custGeom>
                <a:avLst/>
                <a:gdLst>
                  <a:gd name="T0" fmla="*/ 29 w 37"/>
                  <a:gd name="T1" fmla="*/ 27 h 27"/>
                  <a:gd name="T2" fmla="*/ 25 w 37"/>
                  <a:gd name="T3" fmla="*/ 26 h 27"/>
                  <a:gd name="T4" fmla="*/ 5 w 37"/>
                  <a:gd name="T5" fmla="*/ 15 h 27"/>
                  <a:gd name="T6" fmla="*/ 2 w 37"/>
                  <a:gd name="T7" fmla="*/ 5 h 27"/>
                  <a:gd name="T8" fmla="*/ 12 w 37"/>
                  <a:gd name="T9" fmla="*/ 2 h 27"/>
                  <a:gd name="T10" fmla="*/ 32 w 37"/>
                  <a:gd name="T11" fmla="*/ 14 h 27"/>
                  <a:gd name="T12" fmla="*/ 35 w 37"/>
                  <a:gd name="T13" fmla="*/ 23 h 27"/>
                  <a:gd name="T14" fmla="*/ 29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29" y="27"/>
                    </a:moveTo>
                    <a:cubicBezTo>
                      <a:pt x="27" y="27"/>
                      <a:pt x="26" y="27"/>
                      <a:pt x="25" y="2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6" y="16"/>
                      <a:pt x="37" y="20"/>
                      <a:pt x="35" y="23"/>
                    </a:cubicBezTo>
                    <a:cubicBezTo>
                      <a:pt x="34" y="26"/>
                      <a:pt x="31" y="27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54">
                <a:extLst>
                  <a:ext uri="{FF2B5EF4-FFF2-40B4-BE49-F238E27FC236}">
                    <a16:creationId xmlns="" xmlns:a16="http://schemas.microsoft.com/office/drawing/2014/main" id="{C3E14AA5-4E4B-48E0-BE8C-C26D31141CC0}"/>
                  </a:ext>
                </a:extLst>
              </p:cNvPr>
              <p:cNvSpPr/>
              <p:nvPr/>
            </p:nvSpPr>
            <p:spPr bwMode="auto">
              <a:xfrm>
                <a:off x="6471140" y="5958393"/>
                <a:ext cx="76495" cy="28270"/>
              </a:xfrm>
              <a:custGeom>
                <a:avLst/>
                <a:gdLst>
                  <a:gd name="T0" fmla="*/ 30 w 37"/>
                  <a:gd name="T1" fmla="*/ 14 h 14"/>
                  <a:gd name="T2" fmla="*/ 7 w 37"/>
                  <a:gd name="T3" fmla="*/ 14 h 14"/>
                  <a:gd name="T4" fmla="*/ 0 w 37"/>
                  <a:gd name="T5" fmla="*/ 7 h 14"/>
                  <a:gd name="T6" fmla="*/ 7 w 37"/>
                  <a:gd name="T7" fmla="*/ 0 h 14"/>
                  <a:gd name="T8" fmla="*/ 30 w 37"/>
                  <a:gd name="T9" fmla="*/ 0 h 14"/>
                  <a:gd name="T10" fmla="*/ 37 w 37"/>
                  <a:gd name="T11" fmla="*/ 7 h 14"/>
                  <a:gd name="T12" fmla="*/ 30 w 3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0"/>
                      <a:pt x="37" y="3"/>
                      <a:pt x="37" y="7"/>
                    </a:cubicBezTo>
                    <a:cubicBezTo>
                      <a:pt x="37" y="11"/>
                      <a:pt x="34" y="14"/>
                      <a:pt x="3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55">
                <a:extLst>
                  <a:ext uri="{FF2B5EF4-FFF2-40B4-BE49-F238E27FC236}">
                    <a16:creationId xmlns="" xmlns:a16="http://schemas.microsoft.com/office/drawing/2014/main" id="{99E7B026-6285-449E-B770-642513DBB99F}"/>
                  </a:ext>
                </a:extLst>
              </p:cNvPr>
              <p:cNvSpPr/>
              <p:nvPr/>
            </p:nvSpPr>
            <p:spPr bwMode="auto">
              <a:xfrm>
                <a:off x="6446196" y="5830347"/>
                <a:ext cx="76495" cy="56539"/>
              </a:xfrm>
              <a:custGeom>
                <a:avLst/>
                <a:gdLst>
                  <a:gd name="T0" fmla="*/ 8 w 37"/>
                  <a:gd name="T1" fmla="*/ 27 h 27"/>
                  <a:gd name="T2" fmla="*/ 2 w 37"/>
                  <a:gd name="T3" fmla="*/ 24 h 27"/>
                  <a:gd name="T4" fmla="*/ 5 w 37"/>
                  <a:gd name="T5" fmla="*/ 14 h 27"/>
                  <a:gd name="T6" fmla="*/ 25 w 37"/>
                  <a:gd name="T7" fmla="*/ 2 h 27"/>
                  <a:gd name="T8" fmla="*/ 35 w 37"/>
                  <a:gd name="T9" fmla="*/ 5 h 27"/>
                  <a:gd name="T10" fmla="*/ 32 w 37"/>
                  <a:gd name="T11" fmla="*/ 15 h 27"/>
                  <a:gd name="T12" fmla="*/ 12 w 37"/>
                  <a:gd name="T13" fmla="*/ 26 h 27"/>
                  <a:gd name="T14" fmla="*/ 8 w 37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8" y="27"/>
                    </a:moveTo>
                    <a:cubicBezTo>
                      <a:pt x="6" y="27"/>
                      <a:pt x="3" y="26"/>
                      <a:pt x="2" y="24"/>
                    </a:cubicBezTo>
                    <a:cubicBezTo>
                      <a:pt x="0" y="20"/>
                      <a:pt x="1" y="16"/>
                      <a:pt x="5" y="14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7" y="8"/>
                      <a:pt x="35" y="13"/>
                      <a:pt x="32" y="1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1" y="27"/>
                      <a:pt x="9" y="27"/>
                      <a:pt x="8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56">
                <a:extLst>
                  <a:ext uri="{FF2B5EF4-FFF2-40B4-BE49-F238E27FC236}">
                    <a16:creationId xmlns="" xmlns:a16="http://schemas.microsoft.com/office/drawing/2014/main" id="{D3BFD900-1957-4BFC-AEC1-F8C4F886B99F}"/>
                  </a:ext>
                </a:extLst>
              </p:cNvPr>
              <p:cNvSpPr/>
              <p:nvPr/>
            </p:nvSpPr>
            <p:spPr bwMode="auto">
              <a:xfrm>
                <a:off x="6376353" y="5738887"/>
                <a:ext cx="59865" cy="73169"/>
              </a:xfrm>
              <a:custGeom>
                <a:avLst/>
                <a:gdLst>
                  <a:gd name="T0" fmla="*/ 8 w 28"/>
                  <a:gd name="T1" fmla="*/ 35 h 35"/>
                  <a:gd name="T2" fmla="*/ 4 w 28"/>
                  <a:gd name="T3" fmla="*/ 34 h 35"/>
                  <a:gd name="T4" fmla="*/ 2 w 28"/>
                  <a:gd name="T5" fmla="*/ 24 h 35"/>
                  <a:gd name="T6" fmla="*/ 13 w 28"/>
                  <a:gd name="T7" fmla="*/ 4 h 35"/>
                  <a:gd name="T8" fmla="*/ 23 w 28"/>
                  <a:gd name="T9" fmla="*/ 2 h 35"/>
                  <a:gd name="T10" fmla="*/ 26 w 28"/>
                  <a:gd name="T11" fmla="*/ 11 h 35"/>
                  <a:gd name="T12" fmla="*/ 14 w 28"/>
                  <a:gd name="T13" fmla="*/ 32 h 35"/>
                  <a:gd name="T14" fmla="*/ 8 w 2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5">
                    <a:moveTo>
                      <a:pt x="8" y="35"/>
                    </a:moveTo>
                    <a:cubicBezTo>
                      <a:pt x="7" y="35"/>
                      <a:pt x="5" y="35"/>
                      <a:pt x="4" y="34"/>
                    </a:cubicBezTo>
                    <a:cubicBezTo>
                      <a:pt x="1" y="32"/>
                      <a:pt x="0" y="28"/>
                      <a:pt x="2" y="2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1"/>
                      <a:pt x="19" y="0"/>
                      <a:pt x="23" y="2"/>
                    </a:cubicBezTo>
                    <a:cubicBezTo>
                      <a:pt x="26" y="4"/>
                      <a:pt x="28" y="8"/>
                      <a:pt x="26" y="1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4"/>
                      <a:pt x="10" y="35"/>
                      <a:pt x="8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57">
                <a:extLst>
                  <a:ext uri="{FF2B5EF4-FFF2-40B4-BE49-F238E27FC236}">
                    <a16:creationId xmlns="" xmlns:a16="http://schemas.microsoft.com/office/drawing/2014/main" id="{DA716ED2-411A-4B29-A618-72805B5B9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6870" y="5828685"/>
                <a:ext cx="281035" cy="337574"/>
              </a:xfrm>
              <a:custGeom>
                <a:avLst/>
                <a:gdLst>
                  <a:gd name="T0" fmla="*/ 67 w 134"/>
                  <a:gd name="T1" fmla="*/ 0 h 162"/>
                  <a:gd name="T2" fmla="*/ 0 w 134"/>
                  <a:gd name="T3" fmla="*/ 73 h 162"/>
                  <a:gd name="T4" fmla="*/ 31 w 134"/>
                  <a:gd name="T5" fmla="*/ 162 h 162"/>
                  <a:gd name="T6" fmla="*/ 71 w 134"/>
                  <a:gd name="T7" fmla="*/ 162 h 162"/>
                  <a:gd name="T8" fmla="*/ 107 w 134"/>
                  <a:gd name="T9" fmla="*/ 132 h 162"/>
                  <a:gd name="T10" fmla="*/ 134 w 134"/>
                  <a:gd name="T11" fmla="*/ 67 h 162"/>
                  <a:gd name="T12" fmla="*/ 59 w 134"/>
                  <a:gd name="T13" fmla="*/ 118 h 162"/>
                  <a:gd name="T14" fmla="*/ 45 w 134"/>
                  <a:gd name="T15" fmla="*/ 91 h 162"/>
                  <a:gd name="T16" fmla="*/ 54 w 134"/>
                  <a:gd name="T17" fmla="*/ 87 h 162"/>
                  <a:gd name="T18" fmla="*/ 73 w 134"/>
                  <a:gd name="T19" fmla="*/ 87 h 162"/>
                  <a:gd name="T20" fmla="*/ 80 w 134"/>
                  <a:gd name="T21" fmla="*/ 92 h 162"/>
                  <a:gd name="T22" fmla="*/ 84 w 134"/>
                  <a:gd name="T23" fmla="*/ 91 h 162"/>
                  <a:gd name="T24" fmla="*/ 71 w 134"/>
                  <a:gd name="T25" fmla="*/ 118 h 162"/>
                  <a:gd name="T26" fmla="*/ 59 w 134"/>
                  <a:gd name="T27" fmla="*/ 150 h 162"/>
                  <a:gd name="T28" fmla="*/ 55 w 134"/>
                  <a:gd name="T29" fmla="*/ 72 h 162"/>
                  <a:gd name="T30" fmla="*/ 57 w 134"/>
                  <a:gd name="T31" fmla="*/ 74 h 162"/>
                  <a:gd name="T32" fmla="*/ 55 w 134"/>
                  <a:gd name="T33" fmla="*/ 72 h 162"/>
                  <a:gd name="T34" fmla="*/ 75 w 134"/>
                  <a:gd name="T35" fmla="*/ 70 h 162"/>
                  <a:gd name="T36" fmla="*/ 76 w 134"/>
                  <a:gd name="T37" fmla="*/ 70 h 162"/>
                  <a:gd name="T38" fmla="*/ 74 w 134"/>
                  <a:gd name="T39" fmla="*/ 71 h 162"/>
                  <a:gd name="T40" fmla="*/ 121 w 134"/>
                  <a:gd name="T41" fmla="*/ 77 h 162"/>
                  <a:gd name="T42" fmla="*/ 98 w 134"/>
                  <a:gd name="T43" fmla="*/ 125 h 162"/>
                  <a:gd name="T44" fmla="*/ 79 w 134"/>
                  <a:gd name="T45" fmla="*/ 150 h 162"/>
                  <a:gd name="T46" fmla="*/ 94 w 134"/>
                  <a:gd name="T47" fmla="*/ 90 h 162"/>
                  <a:gd name="T48" fmla="*/ 87 w 134"/>
                  <a:gd name="T49" fmla="*/ 86 h 162"/>
                  <a:gd name="T50" fmla="*/ 77 w 134"/>
                  <a:gd name="T51" fmla="*/ 85 h 162"/>
                  <a:gd name="T52" fmla="*/ 75 w 134"/>
                  <a:gd name="T53" fmla="*/ 83 h 162"/>
                  <a:gd name="T54" fmla="*/ 75 w 134"/>
                  <a:gd name="T55" fmla="*/ 66 h 162"/>
                  <a:gd name="T56" fmla="*/ 71 w 134"/>
                  <a:gd name="T57" fmla="*/ 82 h 162"/>
                  <a:gd name="T58" fmla="*/ 57 w 134"/>
                  <a:gd name="T59" fmla="*/ 84 h 162"/>
                  <a:gd name="T60" fmla="*/ 57 w 134"/>
                  <a:gd name="T61" fmla="*/ 68 h 162"/>
                  <a:gd name="T62" fmla="*/ 51 w 134"/>
                  <a:gd name="T63" fmla="*/ 81 h 162"/>
                  <a:gd name="T64" fmla="*/ 47 w 134"/>
                  <a:gd name="T65" fmla="*/ 87 h 162"/>
                  <a:gd name="T66" fmla="*/ 43 w 134"/>
                  <a:gd name="T67" fmla="*/ 86 h 162"/>
                  <a:gd name="T68" fmla="*/ 37 w 134"/>
                  <a:gd name="T69" fmla="*/ 84 h 162"/>
                  <a:gd name="T70" fmla="*/ 37 w 134"/>
                  <a:gd name="T71" fmla="*/ 84 h 162"/>
                  <a:gd name="T72" fmla="*/ 37 w 134"/>
                  <a:gd name="T73" fmla="*/ 84 h 162"/>
                  <a:gd name="T74" fmla="*/ 51 w 134"/>
                  <a:gd name="T75" fmla="*/ 119 h 162"/>
                  <a:gd name="T76" fmla="*/ 43 w 134"/>
                  <a:gd name="T77" fmla="*/ 150 h 162"/>
                  <a:gd name="T78" fmla="*/ 12 w 134"/>
                  <a:gd name="T79" fmla="*/ 77 h 162"/>
                  <a:gd name="T80" fmla="*/ 11 w 134"/>
                  <a:gd name="T81" fmla="*/ 69 h 162"/>
                  <a:gd name="T82" fmla="*/ 67 w 134"/>
                  <a:gd name="T83" fmla="*/ 11 h 162"/>
                  <a:gd name="T84" fmla="*/ 122 w 134"/>
                  <a:gd name="T85" fmla="*/ 6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62">
                    <a:moveTo>
                      <a:pt x="134" y="67"/>
                    </a:moveTo>
                    <a:cubicBezTo>
                      <a:pt x="134" y="30"/>
                      <a:pt x="104" y="0"/>
                      <a:pt x="67" y="0"/>
                    </a:cubicBezTo>
                    <a:cubicBezTo>
                      <a:pt x="30" y="0"/>
                      <a:pt x="0" y="30"/>
                      <a:pt x="0" y="67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0" y="74"/>
                      <a:pt x="1" y="100"/>
                      <a:pt x="26" y="132"/>
                    </a:cubicBezTo>
                    <a:cubicBezTo>
                      <a:pt x="34" y="142"/>
                      <a:pt x="31" y="162"/>
                      <a:pt x="31" y="162"/>
                    </a:cubicBezTo>
                    <a:cubicBezTo>
                      <a:pt x="41" y="162"/>
                      <a:pt x="51" y="162"/>
                      <a:pt x="62" y="162"/>
                    </a:cubicBezTo>
                    <a:cubicBezTo>
                      <a:pt x="65" y="162"/>
                      <a:pt x="68" y="162"/>
                      <a:pt x="71" y="162"/>
                    </a:cubicBezTo>
                    <a:cubicBezTo>
                      <a:pt x="82" y="162"/>
                      <a:pt x="92" y="162"/>
                      <a:pt x="102" y="162"/>
                    </a:cubicBezTo>
                    <a:cubicBezTo>
                      <a:pt x="102" y="162"/>
                      <a:pt x="99" y="142"/>
                      <a:pt x="107" y="132"/>
                    </a:cubicBezTo>
                    <a:cubicBezTo>
                      <a:pt x="132" y="100"/>
                      <a:pt x="134" y="74"/>
                      <a:pt x="133" y="73"/>
                    </a:cubicBezTo>
                    <a:cubicBezTo>
                      <a:pt x="133" y="71"/>
                      <a:pt x="134" y="69"/>
                      <a:pt x="134" y="67"/>
                    </a:cubicBezTo>
                    <a:close/>
                    <a:moveTo>
                      <a:pt x="59" y="150"/>
                    </a:move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7"/>
                      <a:pt x="59" y="117"/>
                      <a:pt x="58" y="116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0"/>
                    </a:cubicBezTo>
                    <a:cubicBezTo>
                      <a:pt x="50" y="90"/>
                      <a:pt x="52" y="88"/>
                      <a:pt x="54" y="87"/>
                    </a:cubicBezTo>
                    <a:cubicBezTo>
                      <a:pt x="56" y="89"/>
                      <a:pt x="59" y="91"/>
                      <a:pt x="61" y="91"/>
                    </a:cubicBezTo>
                    <a:cubicBezTo>
                      <a:pt x="65" y="92"/>
                      <a:pt x="69" y="90"/>
                      <a:pt x="73" y="87"/>
                    </a:cubicBezTo>
                    <a:cubicBezTo>
                      <a:pt x="73" y="87"/>
                      <a:pt x="73" y="87"/>
                      <a:pt x="73" y="88"/>
                    </a:cubicBezTo>
                    <a:cubicBezTo>
                      <a:pt x="75" y="91"/>
                      <a:pt x="78" y="92"/>
                      <a:pt x="80" y="92"/>
                    </a:cubicBezTo>
                    <a:cubicBezTo>
                      <a:pt x="81" y="92"/>
                      <a:pt x="81" y="92"/>
                      <a:pt x="81" y="92"/>
                    </a:cubicBezTo>
                    <a:cubicBezTo>
                      <a:pt x="82" y="92"/>
                      <a:pt x="83" y="92"/>
                      <a:pt x="84" y="9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7"/>
                      <a:pt x="71" y="117"/>
                      <a:pt x="71" y="118"/>
                    </a:cubicBezTo>
                    <a:cubicBezTo>
                      <a:pt x="71" y="150"/>
                      <a:pt x="71" y="150"/>
                      <a:pt x="71" y="150"/>
                    </a:cubicBezTo>
                    <a:lnTo>
                      <a:pt x="59" y="150"/>
                    </a:lnTo>
                    <a:close/>
                    <a:moveTo>
                      <a:pt x="55" y="72"/>
                    </a:moveTo>
                    <a:cubicBezTo>
                      <a:pt x="55" y="72"/>
                      <a:pt x="55" y="72"/>
                      <a:pt x="55" y="72"/>
                    </a:cubicBezTo>
                    <a:cubicBezTo>
                      <a:pt x="55" y="72"/>
                      <a:pt x="55" y="72"/>
                      <a:pt x="56" y="72"/>
                    </a:cubicBezTo>
                    <a:cubicBezTo>
                      <a:pt x="57" y="72"/>
                      <a:pt x="57" y="72"/>
                      <a:pt x="57" y="74"/>
                    </a:cubicBezTo>
                    <a:cubicBezTo>
                      <a:pt x="57" y="75"/>
                      <a:pt x="56" y="77"/>
                      <a:pt x="55" y="80"/>
                    </a:cubicBezTo>
                    <a:cubicBezTo>
                      <a:pt x="54" y="76"/>
                      <a:pt x="54" y="73"/>
                      <a:pt x="55" y="72"/>
                    </a:cubicBezTo>
                    <a:close/>
                    <a:moveTo>
                      <a:pt x="74" y="71"/>
                    </a:moveTo>
                    <a:cubicBezTo>
                      <a:pt x="74" y="70"/>
                      <a:pt x="75" y="70"/>
                      <a:pt x="75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6" y="71"/>
                      <a:pt x="76" y="74"/>
                      <a:pt x="74" y="78"/>
                    </a:cubicBezTo>
                    <a:cubicBezTo>
                      <a:pt x="73" y="75"/>
                      <a:pt x="73" y="72"/>
                      <a:pt x="74" y="71"/>
                    </a:cubicBezTo>
                    <a:close/>
                    <a:moveTo>
                      <a:pt x="122" y="69"/>
                    </a:move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4"/>
                      <a:pt x="115" y="103"/>
                      <a:pt x="98" y="125"/>
                    </a:cubicBezTo>
                    <a:cubicBezTo>
                      <a:pt x="92" y="132"/>
                      <a:pt x="90" y="142"/>
                      <a:pt x="90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5" y="88"/>
                      <a:pt x="94" y="85"/>
                      <a:pt x="92" y="84"/>
                    </a:cubicBezTo>
                    <a:cubicBezTo>
                      <a:pt x="90" y="83"/>
                      <a:pt x="88" y="84"/>
                      <a:pt x="87" y="86"/>
                    </a:cubicBezTo>
                    <a:cubicBezTo>
                      <a:pt x="85" y="87"/>
                      <a:pt x="83" y="88"/>
                      <a:pt x="81" y="88"/>
                    </a:cubicBezTo>
                    <a:cubicBezTo>
                      <a:pt x="79" y="88"/>
                      <a:pt x="78" y="87"/>
                      <a:pt x="77" y="85"/>
                    </a:cubicBezTo>
                    <a:cubicBezTo>
                      <a:pt x="76" y="85"/>
                      <a:pt x="76" y="84"/>
                      <a:pt x="75" y="83"/>
                    </a:cubicBezTo>
                    <a:cubicBezTo>
                      <a:pt x="75" y="83"/>
                      <a:pt x="75" y="83"/>
                      <a:pt x="75" y="83"/>
                    </a:cubicBezTo>
                    <a:cubicBezTo>
                      <a:pt x="79" y="78"/>
                      <a:pt x="81" y="72"/>
                      <a:pt x="79" y="68"/>
                    </a:cubicBezTo>
                    <a:cubicBezTo>
                      <a:pt x="79" y="66"/>
                      <a:pt x="77" y="65"/>
                      <a:pt x="75" y="66"/>
                    </a:cubicBezTo>
                    <a:cubicBezTo>
                      <a:pt x="73" y="66"/>
                      <a:pt x="71" y="67"/>
                      <a:pt x="70" y="69"/>
                    </a:cubicBezTo>
                    <a:cubicBezTo>
                      <a:pt x="69" y="72"/>
                      <a:pt x="69" y="78"/>
                      <a:pt x="71" y="82"/>
                    </a:cubicBezTo>
                    <a:cubicBezTo>
                      <a:pt x="68" y="85"/>
                      <a:pt x="65" y="88"/>
                      <a:pt x="62" y="87"/>
                    </a:cubicBezTo>
                    <a:cubicBezTo>
                      <a:pt x="60" y="87"/>
                      <a:pt x="58" y="86"/>
                      <a:pt x="57" y="84"/>
                    </a:cubicBezTo>
                    <a:cubicBezTo>
                      <a:pt x="60" y="80"/>
                      <a:pt x="61" y="77"/>
                      <a:pt x="61" y="73"/>
                    </a:cubicBezTo>
                    <a:cubicBezTo>
                      <a:pt x="61" y="71"/>
                      <a:pt x="60" y="68"/>
                      <a:pt x="57" y="68"/>
                    </a:cubicBezTo>
                    <a:cubicBezTo>
                      <a:pt x="55" y="67"/>
                      <a:pt x="53" y="68"/>
                      <a:pt x="52" y="69"/>
                    </a:cubicBezTo>
                    <a:cubicBezTo>
                      <a:pt x="49" y="72"/>
                      <a:pt x="50" y="77"/>
                      <a:pt x="51" y="81"/>
                    </a:cubicBezTo>
                    <a:cubicBezTo>
                      <a:pt x="51" y="82"/>
                      <a:pt x="51" y="83"/>
                      <a:pt x="52" y="83"/>
                    </a:cubicBezTo>
                    <a:cubicBezTo>
                      <a:pt x="50" y="85"/>
                      <a:pt x="48" y="86"/>
                      <a:pt x="47" y="87"/>
                    </a:cubicBezTo>
                    <a:cubicBezTo>
                      <a:pt x="45" y="87"/>
                      <a:pt x="44" y="87"/>
                      <a:pt x="43" y="87"/>
                    </a:cubicBezTo>
                    <a:cubicBezTo>
                      <a:pt x="43" y="86"/>
                      <a:pt x="43" y="86"/>
                      <a:pt x="43" y="86"/>
                    </a:cubicBezTo>
                    <a:cubicBezTo>
                      <a:pt x="42" y="84"/>
                      <a:pt x="40" y="83"/>
                      <a:pt x="38" y="84"/>
                    </a:cubicBezTo>
                    <a:cubicBezTo>
                      <a:pt x="38" y="84"/>
                      <a:pt x="38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5" y="85"/>
                      <a:pt x="35" y="88"/>
                      <a:pt x="36" y="90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50"/>
                      <a:pt x="51" y="150"/>
                      <a:pt x="51" y="150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42"/>
                      <a:pt x="41" y="132"/>
                      <a:pt x="36" y="125"/>
                    </a:cubicBezTo>
                    <a:cubicBezTo>
                      <a:pt x="18" y="103"/>
                      <a:pt x="13" y="84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8"/>
                      <a:pt x="11" y="67"/>
                      <a:pt x="11" y="67"/>
                    </a:cubicBezTo>
                    <a:cubicBezTo>
                      <a:pt x="11" y="36"/>
                      <a:pt x="36" y="11"/>
                      <a:pt x="67" y="11"/>
                    </a:cubicBezTo>
                    <a:cubicBezTo>
                      <a:pt x="97" y="11"/>
                      <a:pt x="122" y="36"/>
                      <a:pt x="122" y="67"/>
                    </a:cubicBezTo>
                    <a:cubicBezTo>
                      <a:pt x="122" y="67"/>
                      <a:pt x="122" y="68"/>
                      <a:pt x="122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358">
                <a:extLst>
                  <a:ext uri="{FF2B5EF4-FFF2-40B4-BE49-F238E27FC236}">
                    <a16:creationId xmlns="" xmlns:a16="http://schemas.microsoft.com/office/drawing/2014/main" id="{76C184F8-B643-46D5-90B3-A27FA429B987}"/>
                  </a:ext>
                </a:extLst>
              </p:cNvPr>
              <p:cNvSpPr/>
              <p:nvPr/>
            </p:nvSpPr>
            <p:spPr bwMode="auto">
              <a:xfrm>
                <a:off x="6211724" y="6176235"/>
                <a:ext cx="148001" cy="84810"/>
              </a:xfrm>
              <a:custGeom>
                <a:avLst/>
                <a:gdLst>
                  <a:gd name="T0" fmla="*/ 0 w 71"/>
                  <a:gd name="T1" fmla="*/ 6 h 40"/>
                  <a:gd name="T2" fmla="*/ 3 w 71"/>
                  <a:gd name="T3" fmla="*/ 6 h 40"/>
                  <a:gd name="T4" fmla="*/ 3 w 71"/>
                  <a:gd name="T5" fmla="*/ 11 h 40"/>
                  <a:gd name="T6" fmla="*/ 0 w 71"/>
                  <a:gd name="T7" fmla="*/ 11 h 40"/>
                  <a:gd name="T8" fmla="*/ 0 w 71"/>
                  <a:gd name="T9" fmla="*/ 17 h 40"/>
                  <a:gd name="T10" fmla="*/ 3 w 71"/>
                  <a:gd name="T11" fmla="*/ 17 h 40"/>
                  <a:gd name="T12" fmla="*/ 3 w 71"/>
                  <a:gd name="T13" fmla="*/ 22 h 40"/>
                  <a:gd name="T14" fmla="*/ 0 w 71"/>
                  <a:gd name="T15" fmla="*/ 22 h 40"/>
                  <a:gd name="T16" fmla="*/ 16 w 71"/>
                  <a:gd name="T17" fmla="*/ 34 h 40"/>
                  <a:gd name="T18" fmla="*/ 24 w 71"/>
                  <a:gd name="T19" fmla="*/ 40 h 40"/>
                  <a:gd name="T20" fmla="*/ 47 w 71"/>
                  <a:gd name="T21" fmla="*/ 40 h 40"/>
                  <a:gd name="T22" fmla="*/ 56 w 71"/>
                  <a:gd name="T23" fmla="*/ 34 h 40"/>
                  <a:gd name="T24" fmla="*/ 71 w 71"/>
                  <a:gd name="T25" fmla="*/ 22 h 40"/>
                  <a:gd name="T26" fmla="*/ 68 w 71"/>
                  <a:gd name="T27" fmla="*/ 22 h 40"/>
                  <a:gd name="T28" fmla="*/ 68 w 71"/>
                  <a:gd name="T29" fmla="*/ 17 h 40"/>
                  <a:gd name="T30" fmla="*/ 71 w 71"/>
                  <a:gd name="T31" fmla="*/ 17 h 40"/>
                  <a:gd name="T32" fmla="*/ 71 w 71"/>
                  <a:gd name="T33" fmla="*/ 11 h 40"/>
                  <a:gd name="T34" fmla="*/ 68 w 71"/>
                  <a:gd name="T35" fmla="*/ 11 h 40"/>
                  <a:gd name="T36" fmla="*/ 68 w 71"/>
                  <a:gd name="T37" fmla="*/ 6 h 40"/>
                  <a:gd name="T38" fmla="*/ 71 w 71"/>
                  <a:gd name="T39" fmla="*/ 6 h 40"/>
                  <a:gd name="T40" fmla="*/ 71 w 71"/>
                  <a:gd name="T41" fmla="*/ 0 h 40"/>
                  <a:gd name="T42" fmla="*/ 0 w 71"/>
                  <a:gd name="T43" fmla="*/ 0 h 40"/>
                  <a:gd name="T44" fmla="*/ 0 w 71"/>
                  <a:gd name="T45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40">
                    <a:moveTo>
                      <a:pt x="0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8"/>
                      <a:pt x="7" y="34"/>
                      <a:pt x="16" y="34"/>
                    </a:cubicBezTo>
                    <a:cubicBezTo>
                      <a:pt x="17" y="38"/>
                      <a:pt x="20" y="40"/>
                      <a:pt x="24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51" y="40"/>
                      <a:pt x="54" y="38"/>
                      <a:pt x="56" y="34"/>
                    </a:cubicBezTo>
                    <a:cubicBezTo>
                      <a:pt x="64" y="34"/>
                      <a:pt x="70" y="28"/>
                      <a:pt x="71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0" name="组合 99">
            <a:extLst>
              <a:ext uri="{FF2B5EF4-FFF2-40B4-BE49-F238E27FC236}">
                <a16:creationId xmlns="" xmlns:a16="http://schemas.microsoft.com/office/drawing/2014/main" id="{71FAA80C-A5AD-4414-B8BF-A392C615227D}"/>
              </a:ext>
            </a:extLst>
          </p:cNvPr>
          <p:cNvGrpSpPr/>
          <p:nvPr/>
        </p:nvGrpSpPr>
        <p:grpSpPr>
          <a:xfrm>
            <a:off x="4354695" y="5062123"/>
            <a:ext cx="749001" cy="749001"/>
            <a:chOff x="5021582" y="5109619"/>
            <a:chExt cx="749001" cy="749001"/>
          </a:xfrm>
        </p:grpSpPr>
        <p:sp>
          <p:nvSpPr>
            <p:cNvPr id="53" name="椭圆 52">
              <a:extLst>
                <a:ext uri="{FF2B5EF4-FFF2-40B4-BE49-F238E27FC236}">
                  <a16:creationId xmlns="" xmlns:a16="http://schemas.microsoft.com/office/drawing/2014/main" id="{78579A71-061B-4123-8226-0BF2F80EE5A3}"/>
                </a:ext>
              </a:extLst>
            </p:cNvPr>
            <p:cNvSpPr/>
            <p:nvPr/>
          </p:nvSpPr>
          <p:spPr>
            <a:xfrm>
              <a:off x="5021582" y="5109619"/>
              <a:ext cx="749001" cy="74900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65EADB73-4235-4C2F-8DB9-8D18767D0C02}"/>
                </a:ext>
              </a:extLst>
            </p:cNvPr>
            <p:cNvGrpSpPr/>
            <p:nvPr/>
          </p:nvGrpSpPr>
          <p:grpSpPr>
            <a:xfrm>
              <a:off x="5148432" y="5236618"/>
              <a:ext cx="495300" cy="505180"/>
              <a:chOff x="7147950" y="3146388"/>
              <a:chExt cx="565394" cy="568720"/>
            </a:xfrm>
            <a:solidFill>
              <a:schemeClr val="bg1"/>
            </a:solidFill>
          </p:grpSpPr>
          <p:sp>
            <p:nvSpPr>
              <p:cNvPr id="57" name="Freeform 257">
                <a:extLst>
                  <a:ext uri="{FF2B5EF4-FFF2-40B4-BE49-F238E27FC236}">
                    <a16:creationId xmlns="" xmlns:a16="http://schemas.microsoft.com/office/drawing/2014/main" id="{44CFDBC7-F382-423E-A25D-772EAFDBD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1006" y="3269444"/>
                <a:ext cx="319281" cy="322607"/>
              </a:xfrm>
              <a:custGeom>
                <a:avLst/>
                <a:gdLst>
                  <a:gd name="T0" fmla="*/ 131 w 153"/>
                  <a:gd name="T1" fmla="*/ 117 h 154"/>
                  <a:gd name="T2" fmla="*/ 138 w 153"/>
                  <a:gd name="T3" fmla="*/ 100 h 154"/>
                  <a:gd name="T4" fmla="*/ 30 w 153"/>
                  <a:gd name="T5" fmla="*/ 32 h 154"/>
                  <a:gd name="T6" fmla="*/ 39 w 153"/>
                  <a:gd name="T7" fmla="*/ 32 h 154"/>
                  <a:gd name="T8" fmla="*/ 35 w 153"/>
                  <a:gd name="T9" fmla="*/ 31 h 154"/>
                  <a:gd name="T10" fmla="*/ 28 w 153"/>
                  <a:gd name="T11" fmla="*/ 45 h 154"/>
                  <a:gd name="T12" fmla="*/ 37 w 153"/>
                  <a:gd name="T13" fmla="*/ 42 h 154"/>
                  <a:gd name="T14" fmla="*/ 42 w 153"/>
                  <a:gd name="T15" fmla="*/ 53 h 154"/>
                  <a:gd name="T16" fmla="*/ 33 w 153"/>
                  <a:gd name="T17" fmla="*/ 59 h 154"/>
                  <a:gd name="T18" fmla="*/ 19 w 153"/>
                  <a:gd name="T19" fmla="*/ 69 h 154"/>
                  <a:gd name="T20" fmla="*/ 33 w 153"/>
                  <a:gd name="T21" fmla="*/ 81 h 154"/>
                  <a:gd name="T22" fmla="*/ 52 w 153"/>
                  <a:gd name="T23" fmla="*/ 93 h 154"/>
                  <a:gd name="T24" fmla="*/ 45 w 153"/>
                  <a:gd name="T25" fmla="*/ 115 h 154"/>
                  <a:gd name="T26" fmla="*/ 37 w 153"/>
                  <a:gd name="T27" fmla="*/ 133 h 154"/>
                  <a:gd name="T28" fmla="*/ 32 w 153"/>
                  <a:gd name="T29" fmla="*/ 120 h 154"/>
                  <a:gd name="T30" fmla="*/ 27 w 153"/>
                  <a:gd name="T31" fmla="*/ 90 h 154"/>
                  <a:gd name="T32" fmla="*/ 14 w 153"/>
                  <a:gd name="T33" fmla="*/ 73 h 154"/>
                  <a:gd name="T34" fmla="*/ 44 w 153"/>
                  <a:gd name="T35" fmla="*/ 15 h 154"/>
                  <a:gd name="T36" fmla="*/ 29 w 153"/>
                  <a:gd name="T37" fmla="*/ 25 h 154"/>
                  <a:gd name="T38" fmla="*/ 136 w 153"/>
                  <a:gd name="T39" fmla="*/ 64 h 154"/>
                  <a:gd name="T40" fmla="*/ 128 w 153"/>
                  <a:gd name="T41" fmla="*/ 76 h 154"/>
                  <a:gd name="T42" fmla="*/ 122 w 153"/>
                  <a:gd name="T43" fmla="*/ 82 h 154"/>
                  <a:gd name="T44" fmla="*/ 111 w 153"/>
                  <a:gd name="T45" fmla="*/ 84 h 154"/>
                  <a:gd name="T46" fmla="*/ 99 w 153"/>
                  <a:gd name="T47" fmla="*/ 71 h 154"/>
                  <a:gd name="T48" fmla="*/ 91 w 153"/>
                  <a:gd name="T49" fmla="*/ 77 h 154"/>
                  <a:gd name="T50" fmla="*/ 91 w 153"/>
                  <a:gd name="T51" fmla="*/ 91 h 154"/>
                  <a:gd name="T52" fmla="*/ 74 w 153"/>
                  <a:gd name="T53" fmla="*/ 100 h 154"/>
                  <a:gd name="T54" fmla="*/ 58 w 153"/>
                  <a:gd name="T55" fmla="*/ 74 h 154"/>
                  <a:gd name="T56" fmla="*/ 79 w 153"/>
                  <a:gd name="T57" fmla="*/ 66 h 154"/>
                  <a:gd name="T58" fmla="*/ 82 w 153"/>
                  <a:gd name="T59" fmla="*/ 64 h 154"/>
                  <a:gd name="T60" fmla="*/ 76 w 153"/>
                  <a:gd name="T61" fmla="*/ 62 h 154"/>
                  <a:gd name="T62" fmla="*/ 63 w 153"/>
                  <a:gd name="T63" fmla="*/ 62 h 154"/>
                  <a:gd name="T64" fmla="*/ 65 w 153"/>
                  <a:gd name="T65" fmla="*/ 50 h 154"/>
                  <a:gd name="T66" fmla="*/ 69 w 153"/>
                  <a:gd name="T67" fmla="*/ 49 h 154"/>
                  <a:gd name="T68" fmla="*/ 77 w 153"/>
                  <a:gd name="T69" fmla="*/ 31 h 154"/>
                  <a:gd name="T70" fmla="*/ 97 w 153"/>
                  <a:gd name="T71" fmla="*/ 32 h 154"/>
                  <a:gd name="T72" fmla="*/ 108 w 153"/>
                  <a:gd name="T73" fmla="*/ 25 h 154"/>
                  <a:gd name="T74" fmla="*/ 124 w 153"/>
                  <a:gd name="T75" fmla="*/ 26 h 154"/>
                  <a:gd name="T76" fmla="*/ 137 w 153"/>
                  <a:gd name="T77" fmla="*/ 81 h 154"/>
                  <a:gd name="T78" fmla="*/ 136 w 153"/>
                  <a:gd name="T79" fmla="*/ 90 h 154"/>
                  <a:gd name="T80" fmla="*/ 133 w 153"/>
                  <a:gd name="T81" fmla="*/ 88 h 154"/>
                  <a:gd name="T82" fmla="*/ 136 w 153"/>
                  <a:gd name="T83" fmla="*/ 76 h 154"/>
                  <a:gd name="T84" fmla="*/ 139 w 153"/>
                  <a:gd name="T85" fmla="*/ 65 h 154"/>
                  <a:gd name="T86" fmla="*/ 141 w 153"/>
                  <a:gd name="T87" fmla="*/ 51 h 154"/>
                  <a:gd name="T88" fmla="*/ 112 w 153"/>
                  <a:gd name="T89" fmla="*/ 85 h 154"/>
                  <a:gd name="T90" fmla="*/ 94 w 153"/>
                  <a:gd name="T91" fmla="*/ 99 h 154"/>
                  <a:gd name="T92" fmla="*/ 46 w 153"/>
                  <a:gd name="T93" fmla="*/ 33 h 154"/>
                  <a:gd name="T94" fmla="*/ 41 w 153"/>
                  <a:gd name="T95" fmla="*/ 22 h 154"/>
                  <a:gd name="T96" fmla="*/ 59 w 153"/>
                  <a:gd name="T97" fmla="*/ 14 h 154"/>
                  <a:gd name="T98" fmla="*/ 64 w 153"/>
                  <a:gd name="T99" fmla="*/ 23 h 154"/>
                  <a:gd name="T100" fmla="*/ 55 w 153"/>
                  <a:gd name="T101" fmla="*/ 35 h 154"/>
                  <a:gd name="T102" fmla="*/ 75 w 153"/>
                  <a:gd name="T103" fmla="*/ 21 h 154"/>
                  <a:gd name="T104" fmla="*/ 77 w 153"/>
                  <a:gd name="T105" fmla="*/ 18 h 154"/>
                  <a:gd name="T106" fmla="*/ 60 w 153"/>
                  <a:gd name="T107" fmla="*/ 35 h 154"/>
                  <a:gd name="T108" fmla="*/ 98 w 153"/>
                  <a:gd name="T109" fmla="*/ 25 h 154"/>
                  <a:gd name="T110" fmla="*/ 113 w 153"/>
                  <a:gd name="T111" fmla="*/ 19 h 154"/>
                  <a:gd name="T112" fmla="*/ 35 w 153"/>
                  <a:gd name="T113" fmla="*/ 76 h 154"/>
                  <a:gd name="T114" fmla="*/ 31 w 153"/>
                  <a:gd name="T115" fmla="*/ 77 h 154"/>
                  <a:gd name="T116" fmla="*/ 30 w 153"/>
                  <a:gd name="T117" fmla="*/ 71 h 154"/>
                  <a:gd name="T118" fmla="*/ 144 w 153"/>
                  <a:gd name="T119" fmla="*/ 9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3" h="154">
                    <a:moveTo>
                      <a:pt x="76" y="0"/>
                    </a:moveTo>
                    <a:cubicBezTo>
                      <a:pt x="34" y="0"/>
                      <a:pt x="0" y="35"/>
                      <a:pt x="0" y="77"/>
                    </a:cubicBezTo>
                    <a:cubicBezTo>
                      <a:pt x="0" y="119"/>
                      <a:pt x="34" y="154"/>
                      <a:pt x="76" y="154"/>
                    </a:cubicBezTo>
                    <a:cubicBezTo>
                      <a:pt x="119" y="154"/>
                      <a:pt x="153" y="119"/>
                      <a:pt x="153" y="77"/>
                    </a:cubicBezTo>
                    <a:cubicBezTo>
                      <a:pt x="153" y="35"/>
                      <a:pt x="119" y="0"/>
                      <a:pt x="76" y="0"/>
                    </a:cubicBezTo>
                    <a:close/>
                    <a:moveTo>
                      <a:pt x="143" y="100"/>
                    </a:move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2" y="101"/>
                      <a:pt x="142" y="101"/>
                      <a:pt x="142" y="101"/>
                    </a:cubicBezTo>
                    <a:cubicBezTo>
                      <a:pt x="141" y="106"/>
                      <a:pt x="138" y="111"/>
                      <a:pt x="135" y="115"/>
                    </a:cubicBezTo>
                    <a:cubicBezTo>
                      <a:pt x="135" y="115"/>
                      <a:pt x="134" y="116"/>
                      <a:pt x="134" y="116"/>
                    </a:cubicBezTo>
                    <a:cubicBezTo>
                      <a:pt x="132" y="116"/>
                      <a:pt x="132" y="117"/>
                      <a:pt x="131" y="117"/>
                    </a:cubicBezTo>
                    <a:cubicBezTo>
                      <a:pt x="130" y="117"/>
                      <a:pt x="130" y="117"/>
                      <a:pt x="129" y="117"/>
                    </a:cubicBezTo>
                    <a:cubicBezTo>
                      <a:pt x="129" y="115"/>
                      <a:pt x="130" y="115"/>
                      <a:pt x="130" y="114"/>
                    </a:cubicBezTo>
                    <a:cubicBezTo>
                      <a:pt x="130" y="113"/>
                      <a:pt x="129" y="112"/>
                      <a:pt x="129" y="112"/>
                    </a:cubicBezTo>
                    <a:cubicBezTo>
                      <a:pt x="130" y="111"/>
                      <a:pt x="129" y="109"/>
                      <a:pt x="129" y="108"/>
                    </a:cubicBezTo>
                    <a:cubicBezTo>
                      <a:pt x="129" y="107"/>
                      <a:pt x="130" y="108"/>
                      <a:pt x="131" y="107"/>
                    </a:cubicBezTo>
                    <a:cubicBezTo>
                      <a:pt x="131" y="107"/>
                      <a:pt x="131" y="105"/>
                      <a:pt x="132" y="105"/>
                    </a:cubicBezTo>
                    <a:cubicBezTo>
                      <a:pt x="132" y="104"/>
                      <a:pt x="132" y="105"/>
                      <a:pt x="133" y="105"/>
                    </a:cubicBezTo>
                    <a:cubicBezTo>
                      <a:pt x="133" y="105"/>
                      <a:pt x="133" y="103"/>
                      <a:pt x="133" y="103"/>
                    </a:cubicBezTo>
                    <a:cubicBezTo>
                      <a:pt x="134" y="103"/>
                      <a:pt x="134" y="103"/>
                      <a:pt x="135" y="103"/>
                    </a:cubicBezTo>
                    <a:cubicBezTo>
                      <a:pt x="136" y="103"/>
                      <a:pt x="136" y="102"/>
                      <a:pt x="136" y="101"/>
                    </a:cubicBezTo>
                    <a:cubicBezTo>
                      <a:pt x="137" y="100"/>
                      <a:pt x="137" y="100"/>
                      <a:pt x="138" y="100"/>
                    </a:cubicBezTo>
                    <a:cubicBezTo>
                      <a:pt x="139" y="100"/>
                      <a:pt x="138" y="99"/>
                      <a:pt x="139" y="99"/>
                    </a:cubicBezTo>
                    <a:cubicBezTo>
                      <a:pt x="140" y="99"/>
                      <a:pt x="142" y="98"/>
                      <a:pt x="143" y="99"/>
                    </a:cubicBezTo>
                    <a:cubicBezTo>
                      <a:pt x="143" y="99"/>
                      <a:pt x="143" y="100"/>
                      <a:pt x="143" y="100"/>
                    </a:cubicBezTo>
                    <a:close/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4" y="32"/>
                      <a:pt x="25" y="32"/>
                    </a:cubicBezTo>
                    <a:cubicBezTo>
                      <a:pt x="25" y="32"/>
                      <a:pt x="25" y="33"/>
                      <a:pt x="26" y="33"/>
                    </a:cubicBezTo>
                    <a:cubicBezTo>
                      <a:pt x="26" y="33"/>
                      <a:pt x="27" y="30"/>
                      <a:pt x="26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8"/>
                      <a:pt x="27" y="29"/>
                      <a:pt x="28" y="29"/>
                    </a:cubicBezTo>
                    <a:cubicBezTo>
                      <a:pt x="28" y="30"/>
                      <a:pt x="29" y="31"/>
                      <a:pt x="30" y="32"/>
                    </a:cubicBezTo>
                    <a:cubicBezTo>
                      <a:pt x="30" y="33"/>
                      <a:pt x="29" y="33"/>
                      <a:pt x="29" y="33"/>
                    </a:cubicBezTo>
                    <a:cubicBezTo>
                      <a:pt x="30" y="33"/>
                      <a:pt x="30" y="32"/>
                      <a:pt x="31" y="31"/>
                    </a:cubicBezTo>
                    <a:cubicBezTo>
                      <a:pt x="31" y="31"/>
                      <a:pt x="30" y="31"/>
                      <a:pt x="29" y="31"/>
                    </a:cubicBezTo>
                    <a:cubicBezTo>
                      <a:pt x="28" y="30"/>
                      <a:pt x="29" y="27"/>
                      <a:pt x="31" y="26"/>
                    </a:cubicBezTo>
                    <a:cubicBezTo>
                      <a:pt x="31" y="26"/>
                      <a:pt x="32" y="27"/>
                      <a:pt x="32" y="28"/>
                    </a:cubicBezTo>
                    <a:cubicBezTo>
                      <a:pt x="32" y="27"/>
                      <a:pt x="34" y="26"/>
                      <a:pt x="34" y="28"/>
                    </a:cubicBezTo>
                    <a:cubicBezTo>
                      <a:pt x="35" y="28"/>
                      <a:pt x="35" y="27"/>
                      <a:pt x="36" y="28"/>
                    </a:cubicBezTo>
                    <a:cubicBezTo>
                      <a:pt x="36" y="28"/>
                      <a:pt x="37" y="28"/>
                      <a:pt x="37" y="29"/>
                    </a:cubicBezTo>
                    <a:cubicBezTo>
                      <a:pt x="37" y="29"/>
                      <a:pt x="38" y="29"/>
                      <a:pt x="39" y="29"/>
                    </a:cubicBezTo>
                    <a:cubicBezTo>
                      <a:pt x="39" y="30"/>
                      <a:pt x="40" y="30"/>
                      <a:pt x="40" y="31"/>
                    </a:cubicBezTo>
                    <a:cubicBezTo>
                      <a:pt x="40" y="31"/>
                      <a:pt x="39" y="31"/>
                      <a:pt x="39" y="32"/>
                    </a:cubicBezTo>
                    <a:cubicBezTo>
                      <a:pt x="40" y="32"/>
                      <a:pt x="40" y="33"/>
                      <a:pt x="41" y="33"/>
                    </a:cubicBezTo>
                    <a:cubicBezTo>
                      <a:pt x="41" y="33"/>
                      <a:pt x="41" y="34"/>
                      <a:pt x="42" y="34"/>
                    </a:cubicBezTo>
                    <a:cubicBezTo>
                      <a:pt x="42" y="34"/>
                      <a:pt x="42" y="34"/>
                      <a:pt x="42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0" y="36"/>
                      <a:pt x="40" y="35"/>
                      <a:pt x="39" y="35"/>
                    </a:cubicBezTo>
                    <a:cubicBezTo>
                      <a:pt x="39" y="36"/>
                      <a:pt x="40" y="36"/>
                      <a:pt x="40" y="37"/>
                    </a:cubicBezTo>
                    <a:cubicBezTo>
                      <a:pt x="40" y="39"/>
                      <a:pt x="39" y="38"/>
                      <a:pt x="40" y="40"/>
                    </a:cubicBezTo>
                    <a:cubicBezTo>
                      <a:pt x="38" y="40"/>
                      <a:pt x="37" y="38"/>
                      <a:pt x="36" y="37"/>
                    </a:cubicBezTo>
                    <a:cubicBezTo>
                      <a:pt x="35" y="37"/>
                      <a:pt x="34" y="37"/>
                      <a:pt x="33" y="37"/>
                    </a:cubicBezTo>
                    <a:cubicBezTo>
                      <a:pt x="34" y="35"/>
                      <a:pt x="36" y="35"/>
                      <a:pt x="36" y="33"/>
                    </a:cubicBezTo>
                    <a:cubicBezTo>
                      <a:pt x="36" y="32"/>
                      <a:pt x="35" y="33"/>
                      <a:pt x="35" y="31"/>
                    </a:cubicBezTo>
                    <a:cubicBezTo>
                      <a:pt x="35" y="32"/>
                      <a:pt x="34" y="31"/>
                      <a:pt x="33" y="31"/>
                    </a:cubicBezTo>
                    <a:cubicBezTo>
                      <a:pt x="33" y="31"/>
                      <a:pt x="32" y="31"/>
                      <a:pt x="31" y="31"/>
                    </a:cubicBezTo>
                    <a:cubicBezTo>
                      <a:pt x="32" y="31"/>
                      <a:pt x="32" y="31"/>
                      <a:pt x="33" y="32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1" y="35"/>
                      <a:pt x="30" y="35"/>
                      <a:pt x="29" y="36"/>
                    </a:cubicBezTo>
                    <a:cubicBezTo>
                      <a:pt x="29" y="36"/>
                      <a:pt x="29" y="36"/>
                      <a:pt x="29" y="37"/>
                    </a:cubicBezTo>
                    <a:cubicBezTo>
                      <a:pt x="28" y="37"/>
                      <a:pt x="27" y="38"/>
                      <a:pt x="27" y="39"/>
                    </a:cubicBezTo>
                    <a:cubicBezTo>
                      <a:pt x="26" y="39"/>
                      <a:pt x="26" y="40"/>
                      <a:pt x="25" y="41"/>
                    </a:cubicBezTo>
                    <a:cubicBezTo>
                      <a:pt x="25" y="41"/>
                      <a:pt x="25" y="42"/>
                      <a:pt x="25" y="42"/>
                    </a:cubicBezTo>
                    <a:cubicBezTo>
                      <a:pt x="24" y="43"/>
                      <a:pt x="26" y="42"/>
                      <a:pt x="25" y="43"/>
                    </a:cubicBezTo>
                    <a:cubicBezTo>
                      <a:pt x="26" y="44"/>
                      <a:pt x="27" y="45"/>
                      <a:pt x="28" y="45"/>
                    </a:cubicBezTo>
                    <a:cubicBezTo>
                      <a:pt x="28" y="45"/>
                      <a:pt x="29" y="45"/>
                      <a:pt x="29" y="46"/>
                    </a:cubicBezTo>
                    <a:cubicBezTo>
                      <a:pt x="29" y="46"/>
                      <a:pt x="29" y="45"/>
                      <a:pt x="30" y="45"/>
                    </a:cubicBezTo>
                    <a:cubicBezTo>
                      <a:pt x="30" y="47"/>
                      <a:pt x="30" y="48"/>
                      <a:pt x="31" y="49"/>
                    </a:cubicBezTo>
                    <a:cubicBezTo>
                      <a:pt x="31" y="48"/>
                      <a:pt x="31" y="46"/>
                      <a:pt x="32" y="45"/>
                    </a:cubicBezTo>
                    <a:cubicBezTo>
                      <a:pt x="32" y="45"/>
                      <a:pt x="31" y="46"/>
                      <a:pt x="31" y="45"/>
                    </a:cubicBezTo>
                    <a:cubicBezTo>
                      <a:pt x="31" y="44"/>
                      <a:pt x="32" y="45"/>
                      <a:pt x="32" y="45"/>
                    </a:cubicBezTo>
                    <a:cubicBezTo>
                      <a:pt x="32" y="43"/>
                      <a:pt x="33" y="41"/>
                      <a:pt x="33" y="39"/>
                    </a:cubicBezTo>
                    <a:cubicBezTo>
                      <a:pt x="33" y="39"/>
                      <a:pt x="33" y="38"/>
                      <a:pt x="34" y="38"/>
                    </a:cubicBezTo>
                    <a:cubicBezTo>
                      <a:pt x="34" y="38"/>
                      <a:pt x="34" y="39"/>
                      <a:pt x="35" y="39"/>
                    </a:cubicBezTo>
                    <a:cubicBezTo>
                      <a:pt x="36" y="39"/>
                      <a:pt x="36" y="40"/>
                      <a:pt x="37" y="39"/>
                    </a:cubicBezTo>
                    <a:cubicBezTo>
                      <a:pt x="37" y="40"/>
                      <a:pt x="37" y="41"/>
                      <a:pt x="37" y="42"/>
                    </a:cubicBezTo>
                    <a:cubicBezTo>
                      <a:pt x="37" y="43"/>
                      <a:pt x="38" y="42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40" y="41"/>
                      <a:pt x="40" y="43"/>
                      <a:pt x="41" y="44"/>
                    </a:cubicBezTo>
                    <a:cubicBezTo>
                      <a:pt x="41" y="44"/>
                      <a:pt x="41" y="45"/>
                      <a:pt x="41" y="45"/>
                    </a:cubicBezTo>
                    <a:cubicBezTo>
                      <a:pt x="41" y="46"/>
                      <a:pt x="42" y="46"/>
                      <a:pt x="42" y="47"/>
                    </a:cubicBezTo>
                    <a:cubicBezTo>
                      <a:pt x="42" y="47"/>
                      <a:pt x="42" y="47"/>
                      <a:pt x="43" y="47"/>
                    </a:cubicBezTo>
                    <a:cubicBezTo>
                      <a:pt x="43" y="49"/>
                      <a:pt x="43" y="49"/>
                      <a:pt x="43" y="51"/>
                    </a:cubicBezTo>
                    <a:cubicBezTo>
                      <a:pt x="43" y="52"/>
                      <a:pt x="43" y="52"/>
                      <a:pt x="44" y="53"/>
                    </a:cubicBezTo>
                    <a:cubicBezTo>
                      <a:pt x="44" y="53"/>
                      <a:pt x="44" y="54"/>
                      <a:pt x="44" y="54"/>
                    </a:cubicBezTo>
                    <a:cubicBezTo>
                      <a:pt x="44" y="55"/>
                      <a:pt x="43" y="54"/>
                      <a:pt x="43" y="54"/>
                    </a:cubicBezTo>
                    <a:cubicBezTo>
                      <a:pt x="42" y="54"/>
                      <a:pt x="42" y="54"/>
                      <a:pt x="42" y="53"/>
                    </a:cubicBezTo>
                    <a:cubicBezTo>
                      <a:pt x="42" y="53"/>
                      <a:pt x="41" y="54"/>
                      <a:pt x="41" y="54"/>
                    </a:cubicBezTo>
                    <a:cubicBezTo>
                      <a:pt x="41" y="52"/>
                      <a:pt x="42" y="51"/>
                      <a:pt x="43" y="50"/>
                    </a:cubicBezTo>
                    <a:cubicBezTo>
                      <a:pt x="42" y="49"/>
                      <a:pt x="40" y="51"/>
                      <a:pt x="39" y="51"/>
                    </a:cubicBezTo>
                    <a:cubicBezTo>
                      <a:pt x="39" y="51"/>
                      <a:pt x="40" y="51"/>
                      <a:pt x="40" y="52"/>
                    </a:cubicBezTo>
                    <a:cubicBezTo>
                      <a:pt x="39" y="52"/>
                      <a:pt x="38" y="52"/>
                      <a:pt x="38" y="53"/>
                    </a:cubicBezTo>
                    <a:cubicBezTo>
                      <a:pt x="38" y="54"/>
                      <a:pt x="39" y="54"/>
                      <a:pt x="40" y="54"/>
                    </a:cubicBezTo>
                    <a:cubicBezTo>
                      <a:pt x="39" y="55"/>
                      <a:pt x="38" y="56"/>
                      <a:pt x="37" y="56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7" y="55"/>
                      <a:pt x="35" y="56"/>
                      <a:pt x="34" y="57"/>
                    </a:cubicBezTo>
                    <a:cubicBezTo>
                      <a:pt x="34" y="58"/>
                      <a:pt x="35" y="57"/>
                      <a:pt x="35" y="58"/>
                    </a:cubicBezTo>
                    <a:cubicBezTo>
                      <a:pt x="34" y="59"/>
                      <a:pt x="33" y="59"/>
                      <a:pt x="33" y="59"/>
                    </a:cubicBezTo>
                    <a:cubicBezTo>
                      <a:pt x="33" y="61"/>
                      <a:pt x="32" y="61"/>
                      <a:pt x="32" y="62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4"/>
                    </a:cubicBezTo>
                    <a:cubicBezTo>
                      <a:pt x="29" y="65"/>
                      <a:pt x="28" y="66"/>
                      <a:pt x="28" y="68"/>
                    </a:cubicBezTo>
                    <a:cubicBezTo>
                      <a:pt x="28" y="68"/>
                      <a:pt x="28" y="69"/>
                      <a:pt x="29" y="69"/>
                    </a:cubicBezTo>
                    <a:cubicBezTo>
                      <a:pt x="28" y="70"/>
                      <a:pt x="28" y="70"/>
                      <a:pt x="29" y="72"/>
                    </a:cubicBezTo>
                    <a:cubicBezTo>
                      <a:pt x="27" y="72"/>
                      <a:pt x="27" y="71"/>
                      <a:pt x="27" y="69"/>
                    </a:cubicBezTo>
                    <a:cubicBezTo>
                      <a:pt x="27" y="68"/>
                      <a:pt x="25" y="68"/>
                      <a:pt x="24" y="68"/>
                    </a:cubicBezTo>
                    <a:cubicBezTo>
                      <a:pt x="24" y="68"/>
                      <a:pt x="24" y="69"/>
                      <a:pt x="24" y="69"/>
                    </a:cubicBezTo>
                    <a:cubicBezTo>
                      <a:pt x="23" y="69"/>
                      <a:pt x="22" y="68"/>
                      <a:pt x="21" y="68"/>
                    </a:cubicBezTo>
                    <a:cubicBezTo>
                      <a:pt x="20" y="69"/>
                      <a:pt x="20" y="69"/>
                      <a:pt x="19" y="69"/>
                    </a:cubicBezTo>
                    <a:cubicBezTo>
                      <a:pt x="20" y="72"/>
                      <a:pt x="18" y="77"/>
                      <a:pt x="21" y="76"/>
                    </a:cubicBezTo>
                    <a:cubicBezTo>
                      <a:pt x="22" y="76"/>
                      <a:pt x="21" y="75"/>
                      <a:pt x="22" y="74"/>
                    </a:cubicBezTo>
                    <a:cubicBezTo>
                      <a:pt x="23" y="74"/>
                      <a:pt x="23" y="74"/>
                      <a:pt x="24" y="74"/>
                    </a:cubicBezTo>
                    <a:cubicBezTo>
                      <a:pt x="24" y="76"/>
                      <a:pt x="24" y="77"/>
                      <a:pt x="23" y="78"/>
                    </a:cubicBezTo>
                    <a:cubicBezTo>
                      <a:pt x="24" y="78"/>
                      <a:pt x="26" y="78"/>
                      <a:pt x="26" y="79"/>
                    </a:cubicBezTo>
                    <a:cubicBezTo>
                      <a:pt x="26" y="81"/>
                      <a:pt x="26" y="82"/>
                      <a:pt x="26" y="83"/>
                    </a:cubicBezTo>
                    <a:cubicBezTo>
                      <a:pt x="27" y="83"/>
                      <a:pt x="27" y="82"/>
                      <a:pt x="28" y="82"/>
                    </a:cubicBezTo>
                    <a:cubicBezTo>
                      <a:pt x="29" y="82"/>
                      <a:pt x="29" y="83"/>
                      <a:pt x="29" y="83"/>
                    </a:cubicBezTo>
                    <a:cubicBezTo>
                      <a:pt x="29" y="83"/>
                      <a:pt x="30" y="82"/>
                      <a:pt x="31" y="81"/>
                    </a:cubicBezTo>
                    <a:cubicBezTo>
                      <a:pt x="31" y="81"/>
                      <a:pt x="32" y="81"/>
                      <a:pt x="32" y="80"/>
                    </a:cubicBezTo>
                    <a:cubicBezTo>
                      <a:pt x="32" y="80"/>
                      <a:pt x="32" y="81"/>
                      <a:pt x="33" y="81"/>
                    </a:cubicBezTo>
                    <a:cubicBezTo>
                      <a:pt x="33" y="81"/>
                      <a:pt x="33" y="80"/>
                      <a:pt x="34" y="80"/>
                    </a:cubicBezTo>
                    <a:cubicBezTo>
                      <a:pt x="34" y="82"/>
                      <a:pt x="35" y="82"/>
                      <a:pt x="36" y="83"/>
                    </a:cubicBezTo>
                    <a:cubicBezTo>
                      <a:pt x="36" y="83"/>
                      <a:pt x="36" y="82"/>
                      <a:pt x="36" y="82"/>
                    </a:cubicBezTo>
                    <a:cubicBezTo>
                      <a:pt x="37" y="83"/>
                      <a:pt x="38" y="83"/>
                      <a:pt x="40" y="84"/>
                    </a:cubicBezTo>
                    <a:cubicBezTo>
                      <a:pt x="40" y="85"/>
                      <a:pt x="40" y="86"/>
                      <a:pt x="41" y="86"/>
                    </a:cubicBezTo>
                    <a:cubicBezTo>
                      <a:pt x="43" y="85"/>
                      <a:pt x="44" y="88"/>
                      <a:pt x="44" y="90"/>
                    </a:cubicBezTo>
                    <a:cubicBezTo>
                      <a:pt x="44" y="90"/>
                      <a:pt x="45" y="90"/>
                      <a:pt x="45" y="90"/>
                    </a:cubicBezTo>
                    <a:cubicBezTo>
                      <a:pt x="45" y="91"/>
                      <a:pt x="47" y="91"/>
                      <a:pt x="47" y="92"/>
                    </a:cubicBezTo>
                    <a:cubicBezTo>
                      <a:pt x="48" y="92"/>
                      <a:pt x="48" y="92"/>
                      <a:pt x="49" y="92"/>
                    </a:cubicBezTo>
                    <a:cubicBezTo>
                      <a:pt x="50" y="92"/>
                      <a:pt x="51" y="92"/>
                      <a:pt x="51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4"/>
                      <a:pt x="53" y="94"/>
                      <a:pt x="53" y="96"/>
                    </a:cubicBezTo>
                    <a:cubicBezTo>
                      <a:pt x="53" y="96"/>
                      <a:pt x="52" y="96"/>
                      <a:pt x="52" y="97"/>
                    </a:cubicBezTo>
                    <a:cubicBezTo>
                      <a:pt x="52" y="97"/>
                      <a:pt x="52" y="98"/>
                      <a:pt x="52" y="99"/>
                    </a:cubicBezTo>
                    <a:cubicBezTo>
                      <a:pt x="51" y="100"/>
                      <a:pt x="51" y="100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4"/>
                      <a:pt x="49" y="106"/>
                      <a:pt x="49" y="108"/>
                    </a:cubicBezTo>
                    <a:cubicBezTo>
                      <a:pt x="48" y="108"/>
                      <a:pt x="48" y="108"/>
                      <a:pt x="47" y="108"/>
                    </a:cubicBezTo>
                    <a:cubicBezTo>
                      <a:pt x="47" y="109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2"/>
                    </a:cubicBezTo>
                    <a:cubicBezTo>
                      <a:pt x="45" y="113"/>
                      <a:pt x="44" y="113"/>
                      <a:pt x="45" y="115"/>
                    </a:cubicBezTo>
                    <a:cubicBezTo>
                      <a:pt x="44" y="115"/>
                      <a:pt x="44" y="115"/>
                      <a:pt x="44" y="116"/>
                    </a:cubicBezTo>
                    <a:cubicBezTo>
                      <a:pt x="43" y="116"/>
                      <a:pt x="43" y="116"/>
                      <a:pt x="43" y="116"/>
                    </a:cubicBezTo>
                    <a:cubicBezTo>
                      <a:pt x="42" y="116"/>
                      <a:pt x="42" y="116"/>
                      <a:pt x="41" y="116"/>
                    </a:cubicBezTo>
                    <a:cubicBezTo>
                      <a:pt x="41" y="117"/>
                      <a:pt x="42" y="118"/>
                      <a:pt x="42" y="119"/>
                    </a:cubicBezTo>
                    <a:cubicBezTo>
                      <a:pt x="41" y="119"/>
                      <a:pt x="40" y="120"/>
                      <a:pt x="39" y="120"/>
                    </a:cubicBezTo>
                    <a:cubicBezTo>
                      <a:pt x="39" y="121"/>
                      <a:pt x="39" y="123"/>
                      <a:pt x="37" y="122"/>
                    </a:cubicBezTo>
                    <a:cubicBezTo>
                      <a:pt x="39" y="122"/>
                      <a:pt x="38" y="125"/>
                      <a:pt x="37" y="126"/>
                    </a:cubicBezTo>
                    <a:cubicBezTo>
                      <a:pt x="37" y="127"/>
                      <a:pt x="38" y="127"/>
                      <a:pt x="38" y="128"/>
                    </a:cubicBezTo>
                    <a:cubicBezTo>
                      <a:pt x="38" y="128"/>
                      <a:pt x="38" y="129"/>
                      <a:pt x="37" y="129"/>
                    </a:cubicBezTo>
                    <a:cubicBezTo>
                      <a:pt x="37" y="130"/>
                      <a:pt x="36" y="130"/>
                      <a:pt x="36" y="131"/>
                    </a:cubicBezTo>
                    <a:cubicBezTo>
                      <a:pt x="36" y="132"/>
                      <a:pt x="37" y="132"/>
                      <a:pt x="37" y="133"/>
                    </a:cubicBezTo>
                    <a:cubicBezTo>
                      <a:pt x="37" y="133"/>
                      <a:pt x="38" y="133"/>
                      <a:pt x="38" y="134"/>
                    </a:cubicBezTo>
                    <a:cubicBezTo>
                      <a:pt x="38" y="135"/>
                      <a:pt x="37" y="134"/>
                      <a:pt x="36" y="134"/>
                    </a:cubicBezTo>
                    <a:cubicBezTo>
                      <a:pt x="35" y="134"/>
                      <a:pt x="35" y="133"/>
                      <a:pt x="34" y="133"/>
                    </a:cubicBezTo>
                    <a:cubicBezTo>
                      <a:pt x="34" y="133"/>
                      <a:pt x="34" y="133"/>
                      <a:pt x="34" y="133"/>
                    </a:cubicBezTo>
                    <a:cubicBezTo>
                      <a:pt x="34" y="133"/>
                      <a:pt x="34" y="133"/>
                      <a:pt x="34" y="132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8"/>
                      <a:pt x="33" y="127"/>
                      <a:pt x="32" y="125"/>
                    </a:cubicBezTo>
                    <a:cubicBezTo>
                      <a:pt x="33" y="124"/>
                      <a:pt x="32" y="124"/>
                      <a:pt x="33" y="123"/>
                    </a:cubicBezTo>
                    <a:cubicBezTo>
                      <a:pt x="33" y="122"/>
                      <a:pt x="32" y="123"/>
                      <a:pt x="32" y="122"/>
                    </a:cubicBezTo>
                    <a:cubicBezTo>
                      <a:pt x="32" y="121"/>
                      <a:pt x="33" y="121"/>
                      <a:pt x="33" y="120"/>
                    </a:cubicBezTo>
                    <a:cubicBezTo>
                      <a:pt x="33" y="119"/>
                      <a:pt x="32" y="120"/>
                      <a:pt x="32" y="120"/>
                    </a:cubicBezTo>
                    <a:cubicBezTo>
                      <a:pt x="33" y="118"/>
                      <a:pt x="32" y="115"/>
                      <a:pt x="33" y="114"/>
                    </a:cubicBezTo>
                    <a:cubicBezTo>
                      <a:pt x="34" y="112"/>
                      <a:pt x="33" y="111"/>
                      <a:pt x="33" y="109"/>
                    </a:cubicBezTo>
                    <a:cubicBezTo>
                      <a:pt x="33" y="109"/>
                      <a:pt x="33" y="109"/>
                      <a:pt x="33" y="108"/>
                    </a:cubicBezTo>
                    <a:cubicBezTo>
                      <a:pt x="33" y="108"/>
                      <a:pt x="33" y="107"/>
                      <a:pt x="33" y="107"/>
                    </a:cubicBezTo>
                    <a:cubicBezTo>
                      <a:pt x="33" y="105"/>
                      <a:pt x="33" y="104"/>
                      <a:pt x="32" y="103"/>
                    </a:cubicBezTo>
                    <a:cubicBezTo>
                      <a:pt x="31" y="103"/>
                      <a:pt x="30" y="102"/>
                      <a:pt x="29" y="101"/>
                    </a:cubicBezTo>
                    <a:cubicBezTo>
                      <a:pt x="29" y="100"/>
                      <a:pt x="30" y="100"/>
                      <a:pt x="30" y="99"/>
                    </a:cubicBezTo>
                    <a:cubicBezTo>
                      <a:pt x="28" y="99"/>
                      <a:pt x="27" y="98"/>
                      <a:pt x="28" y="96"/>
                    </a:cubicBezTo>
                    <a:cubicBezTo>
                      <a:pt x="28" y="96"/>
                      <a:pt x="29" y="96"/>
                      <a:pt x="29" y="95"/>
                    </a:cubicBezTo>
                    <a:cubicBezTo>
                      <a:pt x="28" y="95"/>
                      <a:pt x="28" y="95"/>
                      <a:pt x="27" y="94"/>
                    </a:cubicBezTo>
                    <a:cubicBezTo>
                      <a:pt x="28" y="93"/>
                      <a:pt x="27" y="92"/>
                      <a:pt x="27" y="90"/>
                    </a:cubicBezTo>
                    <a:cubicBezTo>
                      <a:pt x="27" y="89"/>
                      <a:pt x="28" y="89"/>
                      <a:pt x="28" y="88"/>
                    </a:cubicBezTo>
                    <a:cubicBezTo>
                      <a:pt x="28" y="87"/>
                      <a:pt x="29" y="87"/>
                      <a:pt x="29" y="86"/>
                    </a:cubicBezTo>
                    <a:cubicBezTo>
                      <a:pt x="28" y="86"/>
                      <a:pt x="28" y="85"/>
                      <a:pt x="28" y="84"/>
                    </a:cubicBezTo>
                    <a:cubicBezTo>
                      <a:pt x="27" y="84"/>
                      <a:pt x="27" y="85"/>
                      <a:pt x="27" y="85"/>
                    </a:cubicBezTo>
                    <a:cubicBezTo>
                      <a:pt x="26" y="85"/>
                      <a:pt x="26" y="83"/>
                      <a:pt x="24" y="83"/>
                    </a:cubicBezTo>
                    <a:cubicBezTo>
                      <a:pt x="24" y="83"/>
                      <a:pt x="24" y="83"/>
                      <a:pt x="24" y="82"/>
                    </a:cubicBezTo>
                    <a:cubicBezTo>
                      <a:pt x="24" y="82"/>
                      <a:pt x="23" y="82"/>
                      <a:pt x="23" y="81"/>
                    </a:cubicBezTo>
                    <a:cubicBezTo>
                      <a:pt x="22" y="81"/>
                      <a:pt x="22" y="81"/>
                      <a:pt x="21" y="81"/>
                    </a:cubicBezTo>
                    <a:cubicBezTo>
                      <a:pt x="21" y="80"/>
                      <a:pt x="21" y="80"/>
                      <a:pt x="20" y="79"/>
                    </a:cubicBezTo>
                    <a:cubicBezTo>
                      <a:pt x="18" y="79"/>
                      <a:pt x="17" y="78"/>
                      <a:pt x="15" y="77"/>
                    </a:cubicBezTo>
                    <a:cubicBezTo>
                      <a:pt x="14" y="76"/>
                      <a:pt x="14" y="75"/>
                      <a:pt x="14" y="73"/>
                    </a:cubicBezTo>
                    <a:cubicBezTo>
                      <a:pt x="14" y="72"/>
                      <a:pt x="13" y="72"/>
                      <a:pt x="12" y="71"/>
                    </a:cubicBezTo>
                    <a:cubicBezTo>
                      <a:pt x="12" y="71"/>
                      <a:pt x="12" y="70"/>
                      <a:pt x="12" y="70"/>
                    </a:cubicBezTo>
                    <a:cubicBezTo>
                      <a:pt x="12" y="72"/>
                      <a:pt x="12" y="72"/>
                      <a:pt x="12" y="73"/>
                    </a:cubicBezTo>
                    <a:cubicBezTo>
                      <a:pt x="11" y="73"/>
                      <a:pt x="11" y="72"/>
                      <a:pt x="11" y="73"/>
                    </a:cubicBezTo>
                    <a:cubicBezTo>
                      <a:pt x="10" y="71"/>
                      <a:pt x="10" y="70"/>
                      <a:pt x="9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8"/>
                      <a:pt x="9" y="66"/>
                      <a:pt x="8" y="65"/>
                    </a:cubicBezTo>
                    <a:cubicBezTo>
                      <a:pt x="8" y="65"/>
                      <a:pt x="8" y="65"/>
                      <a:pt x="7" y="65"/>
                    </a:cubicBezTo>
                    <a:cubicBezTo>
                      <a:pt x="10" y="52"/>
                      <a:pt x="15" y="41"/>
                      <a:pt x="22" y="32"/>
                    </a:cubicBezTo>
                    <a:close/>
                    <a:moveTo>
                      <a:pt x="31" y="24"/>
                    </a:moveTo>
                    <a:cubicBezTo>
                      <a:pt x="35" y="20"/>
                      <a:pt x="39" y="17"/>
                      <a:pt x="44" y="15"/>
                    </a:cubicBezTo>
                    <a:cubicBezTo>
                      <a:pt x="44" y="15"/>
                      <a:pt x="45" y="15"/>
                      <a:pt x="45" y="16"/>
                    </a:cubicBezTo>
                    <a:cubicBezTo>
                      <a:pt x="44" y="17"/>
                      <a:pt x="43" y="16"/>
                      <a:pt x="42" y="17"/>
                    </a:cubicBezTo>
                    <a:cubicBezTo>
                      <a:pt x="41" y="17"/>
                      <a:pt x="42" y="18"/>
                      <a:pt x="42" y="18"/>
                    </a:cubicBezTo>
                    <a:cubicBezTo>
                      <a:pt x="41" y="18"/>
                      <a:pt x="40" y="19"/>
                      <a:pt x="40" y="19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7" y="22"/>
                      <a:pt x="36" y="22"/>
                      <a:pt x="36" y="23"/>
                    </a:cubicBezTo>
                    <a:cubicBezTo>
                      <a:pt x="36" y="23"/>
                      <a:pt x="35" y="23"/>
                      <a:pt x="34" y="23"/>
                    </a:cubicBezTo>
                    <a:cubicBezTo>
                      <a:pt x="34" y="24"/>
                      <a:pt x="36" y="23"/>
                      <a:pt x="35" y="24"/>
                    </a:cubicBezTo>
                    <a:cubicBezTo>
                      <a:pt x="35" y="25"/>
                      <a:pt x="35" y="25"/>
                      <a:pt x="34" y="25"/>
                    </a:cubicBezTo>
                    <a:cubicBezTo>
                      <a:pt x="34" y="27"/>
                      <a:pt x="32" y="25"/>
                      <a:pt x="30" y="26"/>
                    </a:cubicBezTo>
                    <a:cubicBezTo>
                      <a:pt x="30" y="25"/>
                      <a:pt x="30" y="25"/>
                      <a:pt x="29" y="25"/>
                    </a:cubicBezTo>
                    <a:cubicBezTo>
                      <a:pt x="30" y="25"/>
                      <a:pt x="30" y="25"/>
                      <a:pt x="30" y="24"/>
                    </a:cubicBezTo>
                    <a:cubicBezTo>
                      <a:pt x="31" y="25"/>
                      <a:pt x="32" y="25"/>
                      <a:pt x="33" y="25"/>
                    </a:cubicBezTo>
                    <a:cubicBezTo>
                      <a:pt x="32" y="24"/>
                      <a:pt x="32" y="24"/>
                      <a:pt x="31" y="24"/>
                    </a:cubicBezTo>
                    <a:close/>
                    <a:moveTo>
                      <a:pt x="139" y="45"/>
                    </a:moveTo>
                    <a:cubicBezTo>
                      <a:pt x="138" y="45"/>
                      <a:pt x="138" y="45"/>
                      <a:pt x="138" y="46"/>
                    </a:cubicBezTo>
                    <a:cubicBezTo>
                      <a:pt x="138" y="47"/>
                      <a:pt x="139" y="46"/>
                      <a:pt x="139" y="46"/>
                    </a:cubicBezTo>
                    <a:cubicBezTo>
                      <a:pt x="140" y="47"/>
                      <a:pt x="140" y="48"/>
                      <a:pt x="140" y="49"/>
                    </a:cubicBezTo>
                    <a:cubicBezTo>
                      <a:pt x="141" y="50"/>
                      <a:pt x="141" y="52"/>
                      <a:pt x="141" y="53"/>
                    </a:cubicBezTo>
                    <a:cubicBezTo>
                      <a:pt x="140" y="54"/>
                      <a:pt x="139" y="55"/>
                      <a:pt x="139" y="57"/>
                    </a:cubicBezTo>
                    <a:cubicBezTo>
                      <a:pt x="138" y="57"/>
                      <a:pt x="137" y="57"/>
                      <a:pt x="137" y="58"/>
                    </a:cubicBezTo>
                    <a:cubicBezTo>
                      <a:pt x="136" y="60"/>
                      <a:pt x="138" y="63"/>
                      <a:pt x="136" y="64"/>
                    </a:cubicBezTo>
                    <a:cubicBezTo>
                      <a:pt x="135" y="64"/>
                      <a:pt x="135" y="63"/>
                      <a:pt x="135" y="62"/>
                    </a:cubicBezTo>
                    <a:cubicBezTo>
                      <a:pt x="135" y="61"/>
                      <a:pt x="134" y="61"/>
                      <a:pt x="134" y="60"/>
                    </a:cubicBezTo>
                    <a:cubicBezTo>
                      <a:pt x="132" y="60"/>
                      <a:pt x="134" y="61"/>
                      <a:pt x="133" y="62"/>
                    </a:cubicBezTo>
                    <a:cubicBezTo>
                      <a:pt x="133" y="62"/>
                      <a:pt x="133" y="62"/>
                      <a:pt x="132" y="62"/>
                    </a:cubicBezTo>
                    <a:cubicBezTo>
                      <a:pt x="133" y="63"/>
                      <a:pt x="132" y="63"/>
                      <a:pt x="132" y="63"/>
                    </a:cubicBezTo>
                    <a:cubicBezTo>
                      <a:pt x="132" y="64"/>
                      <a:pt x="133" y="64"/>
                      <a:pt x="133" y="65"/>
                    </a:cubicBezTo>
                    <a:cubicBezTo>
                      <a:pt x="133" y="66"/>
                      <a:pt x="133" y="66"/>
                      <a:pt x="134" y="66"/>
                    </a:cubicBezTo>
                    <a:cubicBezTo>
                      <a:pt x="133" y="67"/>
                      <a:pt x="134" y="69"/>
                      <a:pt x="133" y="70"/>
                    </a:cubicBezTo>
                    <a:cubicBezTo>
                      <a:pt x="133" y="70"/>
                      <a:pt x="133" y="71"/>
                      <a:pt x="132" y="71"/>
                    </a:cubicBezTo>
                    <a:cubicBezTo>
                      <a:pt x="132" y="72"/>
                      <a:pt x="131" y="73"/>
                      <a:pt x="130" y="75"/>
                    </a:cubicBezTo>
                    <a:cubicBezTo>
                      <a:pt x="129" y="75"/>
                      <a:pt x="128" y="75"/>
                      <a:pt x="128" y="76"/>
                    </a:cubicBezTo>
                    <a:cubicBezTo>
                      <a:pt x="128" y="76"/>
                      <a:pt x="128" y="76"/>
                      <a:pt x="129" y="76"/>
                    </a:cubicBezTo>
                    <a:cubicBezTo>
                      <a:pt x="128" y="77"/>
                      <a:pt x="128" y="78"/>
                      <a:pt x="128" y="78"/>
                    </a:cubicBezTo>
                    <a:cubicBezTo>
                      <a:pt x="128" y="81"/>
                      <a:pt x="127" y="83"/>
                      <a:pt x="125" y="84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4" y="82"/>
                      <a:pt x="124" y="82"/>
                      <a:pt x="123" y="81"/>
                    </a:cubicBezTo>
                    <a:cubicBezTo>
                      <a:pt x="122" y="81"/>
                      <a:pt x="123" y="82"/>
                      <a:pt x="123" y="83"/>
                    </a:cubicBezTo>
                    <a:cubicBezTo>
                      <a:pt x="123" y="84"/>
                      <a:pt x="124" y="85"/>
                      <a:pt x="124" y="85"/>
                    </a:cubicBezTo>
                    <a:cubicBezTo>
                      <a:pt x="124" y="87"/>
                      <a:pt x="125" y="87"/>
                      <a:pt x="125" y="89"/>
                    </a:cubicBezTo>
                    <a:cubicBezTo>
                      <a:pt x="124" y="88"/>
                      <a:pt x="123" y="87"/>
                      <a:pt x="122" y="86"/>
                    </a:cubicBezTo>
                    <a:cubicBezTo>
                      <a:pt x="122" y="84"/>
                      <a:pt x="122" y="84"/>
                      <a:pt x="121" y="83"/>
                    </a:cubicBezTo>
                    <a:cubicBezTo>
                      <a:pt x="121" y="83"/>
                      <a:pt x="122" y="83"/>
                      <a:pt x="122" y="82"/>
                    </a:cubicBezTo>
                    <a:cubicBezTo>
                      <a:pt x="122" y="81"/>
                      <a:pt x="121" y="81"/>
                      <a:pt x="121" y="80"/>
                    </a:cubicBezTo>
                    <a:cubicBezTo>
                      <a:pt x="121" y="80"/>
                      <a:pt x="121" y="79"/>
                      <a:pt x="121" y="79"/>
                    </a:cubicBezTo>
                    <a:cubicBezTo>
                      <a:pt x="120" y="78"/>
                      <a:pt x="119" y="79"/>
                      <a:pt x="119" y="78"/>
                    </a:cubicBezTo>
                    <a:cubicBezTo>
                      <a:pt x="118" y="77"/>
                      <a:pt x="119" y="77"/>
                      <a:pt x="119" y="77"/>
                    </a:cubicBezTo>
                    <a:cubicBezTo>
                      <a:pt x="118" y="76"/>
                      <a:pt x="118" y="75"/>
                      <a:pt x="117" y="74"/>
                    </a:cubicBezTo>
                    <a:cubicBezTo>
                      <a:pt x="117" y="74"/>
                      <a:pt x="116" y="75"/>
                      <a:pt x="115" y="75"/>
                    </a:cubicBezTo>
                    <a:cubicBezTo>
                      <a:pt x="115" y="76"/>
                      <a:pt x="114" y="76"/>
                      <a:pt x="114" y="77"/>
                    </a:cubicBezTo>
                    <a:cubicBezTo>
                      <a:pt x="113" y="77"/>
                      <a:pt x="114" y="78"/>
                      <a:pt x="113" y="78"/>
                    </a:cubicBezTo>
                    <a:cubicBezTo>
                      <a:pt x="113" y="78"/>
                      <a:pt x="113" y="79"/>
                      <a:pt x="113" y="79"/>
                    </a:cubicBezTo>
                    <a:cubicBezTo>
                      <a:pt x="113" y="79"/>
                      <a:pt x="112" y="79"/>
                      <a:pt x="112" y="79"/>
                    </a:cubicBezTo>
                    <a:cubicBezTo>
                      <a:pt x="112" y="81"/>
                      <a:pt x="111" y="83"/>
                      <a:pt x="111" y="84"/>
                    </a:cubicBezTo>
                    <a:cubicBezTo>
                      <a:pt x="111" y="84"/>
                      <a:pt x="110" y="84"/>
                      <a:pt x="109" y="84"/>
                    </a:cubicBezTo>
                    <a:cubicBezTo>
                      <a:pt x="109" y="83"/>
                      <a:pt x="109" y="83"/>
                      <a:pt x="109" y="82"/>
                    </a:cubicBezTo>
                    <a:cubicBezTo>
                      <a:pt x="109" y="82"/>
                      <a:pt x="109" y="81"/>
                      <a:pt x="108" y="80"/>
                    </a:cubicBezTo>
                    <a:cubicBezTo>
                      <a:pt x="108" y="79"/>
                      <a:pt x="108" y="78"/>
                      <a:pt x="107" y="77"/>
                    </a:cubicBezTo>
                    <a:cubicBezTo>
                      <a:pt x="107" y="76"/>
                      <a:pt x="107" y="76"/>
                      <a:pt x="107" y="75"/>
                    </a:cubicBezTo>
                    <a:cubicBezTo>
                      <a:pt x="106" y="75"/>
                      <a:pt x="106" y="75"/>
                      <a:pt x="105" y="74"/>
                    </a:cubicBezTo>
                    <a:cubicBezTo>
                      <a:pt x="105" y="74"/>
                      <a:pt x="105" y="74"/>
                      <a:pt x="106" y="74"/>
                    </a:cubicBezTo>
                    <a:cubicBezTo>
                      <a:pt x="105" y="73"/>
                      <a:pt x="104" y="72"/>
                      <a:pt x="103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1" y="72"/>
                      <a:pt x="101" y="73"/>
                      <a:pt x="100" y="73"/>
                    </a:cubicBezTo>
                    <a:cubicBezTo>
                      <a:pt x="100" y="72"/>
                      <a:pt x="99" y="72"/>
                      <a:pt x="99" y="71"/>
                    </a:cubicBezTo>
                    <a:cubicBezTo>
                      <a:pt x="97" y="71"/>
                      <a:pt x="97" y="69"/>
                      <a:pt x="96" y="68"/>
                    </a:cubicBezTo>
                    <a:cubicBezTo>
                      <a:pt x="96" y="68"/>
                      <a:pt x="95" y="68"/>
                      <a:pt x="95" y="68"/>
                    </a:cubicBezTo>
                    <a:cubicBezTo>
                      <a:pt x="95" y="68"/>
                      <a:pt x="95" y="69"/>
                      <a:pt x="96" y="69"/>
                    </a:cubicBezTo>
                    <a:cubicBezTo>
                      <a:pt x="96" y="71"/>
                      <a:pt x="97" y="71"/>
                      <a:pt x="97" y="72"/>
                    </a:cubicBezTo>
                    <a:cubicBezTo>
                      <a:pt x="97" y="71"/>
                      <a:pt x="98" y="71"/>
                      <a:pt x="99" y="71"/>
                    </a:cubicBezTo>
                    <a:cubicBezTo>
                      <a:pt x="99" y="73"/>
                      <a:pt x="100" y="73"/>
                      <a:pt x="100" y="74"/>
                    </a:cubicBezTo>
                    <a:cubicBezTo>
                      <a:pt x="100" y="75"/>
                      <a:pt x="100" y="75"/>
                      <a:pt x="100" y="76"/>
                    </a:cubicBezTo>
                    <a:cubicBezTo>
                      <a:pt x="99" y="77"/>
                      <a:pt x="98" y="78"/>
                      <a:pt x="97" y="78"/>
                    </a:cubicBezTo>
                    <a:cubicBezTo>
                      <a:pt x="97" y="78"/>
                      <a:pt x="97" y="79"/>
                      <a:pt x="97" y="79"/>
                    </a:cubicBezTo>
                    <a:cubicBezTo>
                      <a:pt x="95" y="79"/>
                      <a:pt x="94" y="80"/>
                      <a:pt x="92" y="81"/>
                    </a:cubicBezTo>
                    <a:cubicBezTo>
                      <a:pt x="91" y="80"/>
                      <a:pt x="91" y="78"/>
                      <a:pt x="91" y="77"/>
                    </a:cubicBezTo>
                    <a:cubicBezTo>
                      <a:pt x="90" y="76"/>
                      <a:pt x="89" y="74"/>
                      <a:pt x="88" y="73"/>
                    </a:cubicBezTo>
                    <a:cubicBezTo>
                      <a:pt x="88" y="73"/>
                      <a:pt x="88" y="71"/>
                      <a:pt x="87" y="71"/>
                    </a:cubicBezTo>
                    <a:cubicBezTo>
                      <a:pt x="87" y="71"/>
                      <a:pt x="87" y="72"/>
                      <a:pt x="87" y="73"/>
                    </a:cubicBezTo>
                    <a:cubicBezTo>
                      <a:pt x="87" y="74"/>
                      <a:pt x="88" y="74"/>
                      <a:pt x="88" y="75"/>
                    </a:cubicBezTo>
                    <a:cubicBezTo>
                      <a:pt x="88" y="77"/>
                      <a:pt x="90" y="76"/>
                      <a:pt x="89" y="78"/>
                    </a:cubicBezTo>
                    <a:cubicBezTo>
                      <a:pt x="90" y="79"/>
                      <a:pt x="91" y="80"/>
                      <a:pt x="91" y="82"/>
                    </a:cubicBezTo>
                    <a:cubicBezTo>
                      <a:pt x="92" y="82"/>
                      <a:pt x="93" y="82"/>
                      <a:pt x="94" y="82"/>
                    </a:cubicBezTo>
                    <a:cubicBezTo>
                      <a:pt x="94" y="82"/>
                      <a:pt x="94" y="81"/>
                      <a:pt x="95" y="81"/>
                    </a:cubicBezTo>
                    <a:cubicBezTo>
                      <a:pt x="96" y="82"/>
                      <a:pt x="96" y="83"/>
                      <a:pt x="96" y="84"/>
                    </a:cubicBezTo>
                    <a:cubicBezTo>
                      <a:pt x="95" y="86"/>
                      <a:pt x="94" y="88"/>
                      <a:pt x="92" y="90"/>
                    </a:cubicBezTo>
                    <a:cubicBezTo>
                      <a:pt x="92" y="90"/>
                      <a:pt x="91" y="91"/>
                      <a:pt x="91" y="91"/>
                    </a:cubicBezTo>
                    <a:cubicBezTo>
                      <a:pt x="90" y="92"/>
                      <a:pt x="90" y="94"/>
                      <a:pt x="90" y="95"/>
                    </a:cubicBezTo>
                    <a:cubicBezTo>
                      <a:pt x="90" y="97"/>
                      <a:pt x="90" y="100"/>
                      <a:pt x="90" y="102"/>
                    </a:cubicBezTo>
                    <a:cubicBezTo>
                      <a:pt x="88" y="103"/>
                      <a:pt x="87" y="105"/>
                      <a:pt x="87" y="109"/>
                    </a:cubicBezTo>
                    <a:cubicBezTo>
                      <a:pt x="86" y="108"/>
                      <a:pt x="86" y="109"/>
                      <a:pt x="85" y="109"/>
                    </a:cubicBezTo>
                    <a:cubicBezTo>
                      <a:pt x="86" y="110"/>
                      <a:pt x="85" y="111"/>
                      <a:pt x="85" y="112"/>
                    </a:cubicBezTo>
                    <a:cubicBezTo>
                      <a:pt x="84" y="112"/>
                      <a:pt x="83" y="113"/>
                      <a:pt x="83" y="115"/>
                    </a:cubicBezTo>
                    <a:cubicBezTo>
                      <a:pt x="81" y="115"/>
                      <a:pt x="80" y="117"/>
                      <a:pt x="78" y="117"/>
                    </a:cubicBezTo>
                    <a:cubicBezTo>
                      <a:pt x="77" y="116"/>
                      <a:pt x="77" y="113"/>
                      <a:pt x="76" y="112"/>
                    </a:cubicBezTo>
                    <a:cubicBezTo>
                      <a:pt x="76" y="111"/>
                      <a:pt x="76" y="110"/>
                      <a:pt x="76" y="109"/>
                    </a:cubicBezTo>
                    <a:cubicBezTo>
                      <a:pt x="75" y="107"/>
                      <a:pt x="74" y="106"/>
                      <a:pt x="73" y="105"/>
                    </a:cubicBezTo>
                    <a:cubicBezTo>
                      <a:pt x="74" y="103"/>
                      <a:pt x="74" y="101"/>
                      <a:pt x="74" y="100"/>
                    </a:cubicBezTo>
                    <a:cubicBezTo>
                      <a:pt x="74" y="99"/>
                      <a:pt x="74" y="97"/>
                      <a:pt x="73" y="96"/>
                    </a:cubicBezTo>
                    <a:cubicBezTo>
                      <a:pt x="74" y="94"/>
                      <a:pt x="73" y="93"/>
                      <a:pt x="72" y="92"/>
                    </a:cubicBezTo>
                    <a:cubicBezTo>
                      <a:pt x="72" y="90"/>
                      <a:pt x="73" y="89"/>
                      <a:pt x="73" y="87"/>
                    </a:cubicBezTo>
                    <a:cubicBezTo>
                      <a:pt x="72" y="87"/>
                      <a:pt x="71" y="87"/>
                      <a:pt x="71" y="88"/>
                    </a:cubicBezTo>
                    <a:cubicBezTo>
                      <a:pt x="70" y="87"/>
                      <a:pt x="70" y="87"/>
                      <a:pt x="69" y="87"/>
                    </a:cubicBezTo>
                    <a:cubicBezTo>
                      <a:pt x="68" y="87"/>
                      <a:pt x="69" y="86"/>
                      <a:pt x="68" y="86"/>
                    </a:cubicBezTo>
                    <a:cubicBezTo>
                      <a:pt x="67" y="86"/>
                      <a:pt x="67" y="87"/>
                      <a:pt x="67" y="87"/>
                    </a:cubicBezTo>
                    <a:cubicBezTo>
                      <a:pt x="66" y="87"/>
                      <a:pt x="65" y="87"/>
                      <a:pt x="64" y="88"/>
                    </a:cubicBezTo>
                    <a:cubicBezTo>
                      <a:pt x="62" y="87"/>
                      <a:pt x="61" y="86"/>
                      <a:pt x="60" y="85"/>
                    </a:cubicBezTo>
                    <a:cubicBezTo>
                      <a:pt x="60" y="84"/>
                      <a:pt x="59" y="83"/>
                      <a:pt x="58" y="82"/>
                    </a:cubicBezTo>
                    <a:cubicBezTo>
                      <a:pt x="58" y="79"/>
                      <a:pt x="58" y="77"/>
                      <a:pt x="58" y="74"/>
                    </a:cubicBezTo>
                    <a:cubicBezTo>
                      <a:pt x="59" y="73"/>
                      <a:pt x="60" y="72"/>
                      <a:pt x="60" y="71"/>
                    </a:cubicBezTo>
                    <a:cubicBezTo>
                      <a:pt x="60" y="70"/>
                      <a:pt x="61" y="69"/>
                      <a:pt x="62" y="69"/>
                    </a:cubicBezTo>
                    <a:cubicBezTo>
                      <a:pt x="62" y="68"/>
                      <a:pt x="62" y="66"/>
                      <a:pt x="63" y="65"/>
                    </a:cubicBezTo>
                    <a:cubicBezTo>
                      <a:pt x="63" y="64"/>
                      <a:pt x="64" y="64"/>
                      <a:pt x="64" y="63"/>
                    </a:cubicBezTo>
                    <a:cubicBezTo>
                      <a:pt x="65" y="63"/>
                      <a:pt x="65" y="63"/>
                      <a:pt x="66" y="64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1" y="62"/>
                      <a:pt x="72" y="62"/>
                      <a:pt x="74" y="62"/>
                    </a:cubicBezTo>
                    <a:cubicBezTo>
                      <a:pt x="74" y="62"/>
                      <a:pt x="74" y="63"/>
                      <a:pt x="73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5" y="66"/>
                      <a:pt x="77" y="66"/>
                      <a:pt x="78" y="67"/>
                    </a:cubicBezTo>
                    <a:cubicBezTo>
                      <a:pt x="79" y="67"/>
                      <a:pt x="79" y="66"/>
                      <a:pt x="79" y="66"/>
                    </a:cubicBezTo>
                    <a:cubicBezTo>
                      <a:pt x="82" y="66"/>
                      <a:pt x="84" y="66"/>
                      <a:pt x="85" y="67"/>
                    </a:cubicBezTo>
                    <a:cubicBezTo>
                      <a:pt x="86" y="67"/>
                      <a:pt x="86" y="65"/>
                      <a:pt x="87" y="64"/>
                    </a:cubicBezTo>
                    <a:cubicBezTo>
                      <a:pt x="87" y="64"/>
                      <a:pt x="87" y="63"/>
                      <a:pt x="87" y="63"/>
                    </a:cubicBezTo>
                    <a:cubicBezTo>
                      <a:pt x="85" y="62"/>
                      <a:pt x="86" y="64"/>
                      <a:pt x="85" y="64"/>
                    </a:cubicBezTo>
                    <a:cubicBezTo>
                      <a:pt x="84" y="64"/>
                      <a:pt x="86" y="63"/>
                      <a:pt x="85" y="63"/>
                    </a:cubicBezTo>
                    <a:cubicBezTo>
                      <a:pt x="84" y="63"/>
                      <a:pt x="83" y="63"/>
                      <a:pt x="82" y="63"/>
                    </a:cubicBezTo>
                    <a:cubicBezTo>
                      <a:pt x="81" y="62"/>
                      <a:pt x="82" y="61"/>
                      <a:pt x="81" y="62"/>
                    </a:cubicBezTo>
                    <a:cubicBezTo>
                      <a:pt x="81" y="60"/>
                      <a:pt x="81" y="60"/>
                      <a:pt x="81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0" y="60"/>
                      <a:pt x="81" y="62"/>
                      <a:pt x="80" y="63"/>
                    </a:cubicBezTo>
                    <a:cubicBezTo>
                      <a:pt x="81" y="63"/>
                      <a:pt x="82" y="63"/>
                      <a:pt x="82" y="64"/>
                    </a:cubicBezTo>
                    <a:cubicBezTo>
                      <a:pt x="81" y="63"/>
                      <a:pt x="80" y="64"/>
                      <a:pt x="80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3"/>
                      <a:pt x="79" y="63"/>
                      <a:pt x="79" y="62"/>
                    </a:cubicBezTo>
                    <a:cubicBezTo>
                      <a:pt x="79" y="62"/>
                      <a:pt x="79" y="61"/>
                      <a:pt x="79" y="61"/>
                    </a:cubicBezTo>
                    <a:cubicBezTo>
                      <a:pt x="79" y="60"/>
                      <a:pt x="79" y="60"/>
                      <a:pt x="78" y="60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7" y="57"/>
                      <a:pt x="76" y="57"/>
                      <a:pt x="75" y="56"/>
                    </a:cubicBezTo>
                    <a:cubicBezTo>
                      <a:pt x="74" y="58"/>
                      <a:pt x="77" y="58"/>
                      <a:pt x="78" y="59"/>
                    </a:cubicBezTo>
                    <a:cubicBezTo>
                      <a:pt x="78" y="60"/>
                      <a:pt x="77" y="58"/>
                      <a:pt x="77" y="59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1"/>
                      <a:pt x="76" y="61"/>
                      <a:pt x="76" y="62"/>
                    </a:cubicBezTo>
                    <a:cubicBezTo>
                      <a:pt x="76" y="62"/>
                      <a:pt x="75" y="62"/>
                      <a:pt x="75" y="61"/>
                    </a:cubicBezTo>
                    <a:cubicBezTo>
                      <a:pt x="75" y="61"/>
                      <a:pt x="76" y="61"/>
                      <a:pt x="76" y="60"/>
                    </a:cubicBezTo>
                    <a:cubicBezTo>
                      <a:pt x="76" y="59"/>
                      <a:pt x="75" y="59"/>
                      <a:pt x="74" y="59"/>
                    </a:cubicBezTo>
                    <a:cubicBezTo>
                      <a:pt x="74" y="58"/>
                      <a:pt x="74" y="58"/>
                      <a:pt x="73" y="57"/>
                    </a:cubicBezTo>
                    <a:cubicBezTo>
                      <a:pt x="73" y="59"/>
                      <a:pt x="74" y="60"/>
                      <a:pt x="73" y="60"/>
                    </a:cubicBezTo>
                    <a:cubicBezTo>
                      <a:pt x="72" y="59"/>
                      <a:pt x="72" y="57"/>
                      <a:pt x="73" y="56"/>
                    </a:cubicBezTo>
                    <a:cubicBezTo>
                      <a:pt x="72" y="56"/>
                      <a:pt x="71" y="57"/>
                      <a:pt x="70" y="57"/>
                    </a:cubicBezTo>
                    <a:cubicBezTo>
                      <a:pt x="69" y="57"/>
                      <a:pt x="69" y="58"/>
                      <a:pt x="68" y="59"/>
                    </a:cubicBezTo>
                    <a:cubicBezTo>
                      <a:pt x="68" y="61"/>
                      <a:pt x="67" y="62"/>
                      <a:pt x="67" y="63"/>
                    </a:cubicBezTo>
                    <a:cubicBezTo>
                      <a:pt x="66" y="62"/>
                      <a:pt x="66" y="62"/>
                      <a:pt x="65" y="63"/>
                    </a:cubicBezTo>
                    <a:cubicBezTo>
                      <a:pt x="64" y="62"/>
                      <a:pt x="64" y="62"/>
                      <a:pt x="63" y="62"/>
                    </a:cubicBezTo>
                    <a:cubicBezTo>
                      <a:pt x="63" y="61"/>
                      <a:pt x="63" y="60"/>
                      <a:pt x="62" y="60"/>
                    </a:cubicBezTo>
                    <a:cubicBezTo>
                      <a:pt x="63" y="60"/>
                      <a:pt x="63" y="58"/>
                      <a:pt x="63" y="57"/>
                    </a:cubicBezTo>
                    <a:cubicBezTo>
                      <a:pt x="64" y="57"/>
                      <a:pt x="65" y="56"/>
                      <a:pt x="66" y="57"/>
                    </a:cubicBezTo>
                    <a:cubicBezTo>
                      <a:pt x="67" y="57"/>
                      <a:pt x="67" y="56"/>
                      <a:pt x="67" y="56"/>
                    </a:cubicBezTo>
                    <a:cubicBezTo>
                      <a:pt x="67" y="54"/>
                      <a:pt x="66" y="55"/>
                      <a:pt x="66" y="53"/>
                    </a:cubicBezTo>
                    <a:cubicBezTo>
                      <a:pt x="66" y="53"/>
                      <a:pt x="65" y="53"/>
                      <a:pt x="65" y="53"/>
                    </a:cubicBezTo>
                    <a:cubicBezTo>
                      <a:pt x="65" y="52"/>
                      <a:pt x="65" y="52"/>
                      <a:pt x="66" y="52"/>
                    </a:cubicBezTo>
                    <a:cubicBezTo>
                      <a:pt x="66" y="52"/>
                      <a:pt x="67" y="51"/>
                      <a:pt x="68" y="51"/>
                    </a:cubicBezTo>
                    <a:cubicBezTo>
                      <a:pt x="68" y="51"/>
                      <a:pt x="68" y="51"/>
                      <a:pt x="68" y="50"/>
                    </a:cubicBezTo>
                    <a:cubicBezTo>
                      <a:pt x="66" y="50"/>
                      <a:pt x="65" y="50"/>
                      <a:pt x="64" y="51"/>
                    </a:cubicBezTo>
                    <a:cubicBezTo>
                      <a:pt x="64" y="50"/>
                      <a:pt x="65" y="50"/>
                      <a:pt x="65" y="50"/>
                    </a:cubicBezTo>
                    <a:cubicBezTo>
                      <a:pt x="65" y="49"/>
                      <a:pt x="65" y="49"/>
                      <a:pt x="65" y="47"/>
                    </a:cubicBezTo>
                    <a:cubicBezTo>
                      <a:pt x="65" y="48"/>
                      <a:pt x="66" y="47"/>
                      <a:pt x="66" y="46"/>
                    </a:cubicBezTo>
                    <a:cubicBezTo>
                      <a:pt x="66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2"/>
                    </a:cubicBezTo>
                    <a:cubicBezTo>
                      <a:pt x="66" y="42"/>
                      <a:pt x="66" y="41"/>
                      <a:pt x="67" y="42"/>
                    </a:cubicBezTo>
                    <a:cubicBezTo>
                      <a:pt x="67" y="42"/>
                      <a:pt x="67" y="42"/>
                      <a:pt x="66" y="43"/>
                    </a:cubicBezTo>
                    <a:cubicBezTo>
                      <a:pt x="66" y="43"/>
                      <a:pt x="67" y="43"/>
                      <a:pt x="67" y="43"/>
                    </a:cubicBezTo>
                    <a:cubicBezTo>
                      <a:pt x="66" y="45"/>
                      <a:pt x="68" y="45"/>
                      <a:pt x="68" y="47"/>
                    </a:cubicBezTo>
                    <a:cubicBezTo>
                      <a:pt x="68" y="47"/>
                      <a:pt x="68" y="47"/>
                      <a:pt x="69" y="48"/>
                    </a:cubicBezTo>
                    <a:cubicBezTo>
                      <a:pt x="68" y="48"/>
                      <a:pt x="68" y="49"/>
                      <a:pt x="68" y="50"/>
                    </a:cubicBezTo>
                    <a:cubicBezTo>
                      <a:pt x="69" y="51"/>
                      <a:pt x="68" y="49"/>
                      <a:pt x="69" y="49"/>
                    </a:cubicBezTo>
                    <a:cubicBezTo>
                      <a:pt x="69" y="48"/>
                      <a:pt x="70" y="48"/>
                      <a:pt x="70" y="47"/>
                    </a:cubicBezTo>
                    <a:cubicBezTo>
                      <a:pt x="71" y="47"/>
                      <a:pt x="71" y="47"/>
                      <a:pt x="72" y="47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5"/>
                      <a:pt x="72" y="45"/>
                      <a:pt x="73" y="44"/>
                    </a:cubicBezTo>
                    <a:cubicBezTo>
                      <a:pt x="72" y="43"/>
                      <a:pt x="71" y="44"/>
                      <a:pt x="71" y="43"/>
                    </a:cubicBezTo>
                    <a:cubicBezTo>
                      <a:pt x="71" y="42"/>
                      <a:pt x="71" y="41"/>
                      <a:pt x="70" y="40"/>
                    </a:cubicBezTo>
                    <a:cubicBezTo>
                      <a:pt x="71" y="39"/>
                      <a:pt x="71" y="37"/>
                      <a:pt x="72" y="37"/>
                    </a:cubicBezTo>
                    <a:cubicBezTo>
                      <a:pt x="72" y="37"/>
                      <a:pt x="72" y="36"/>
                      <a:pt x="72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4" y="36"/>
                      <a:pt x="74" y="35"/>
                      <a:pt x="74" y="33"/>
                    </a:cubicBezTo>
                    <a:cubicBezTo>
                      <a:pt x="75" y="32"/>
                      <a:pt x="76" y="32"/>
                      <a:pt x="77" y="31"/>
                    </a:cubicBezTo>
                    <a:cubicBezTo>
                      <a:pt x="78" y="31"/>
                      <a:pt x="78" y="30"/>
                      <a:pt x="78" y="31"/>
                    </a:cubicBezTo>
                    <a:cubicBezTo>
                      <a:pt x="79" y="30"/>
                      <a:pt x="79" y="29"/>
                      <a:pt x="80" y="29"/>
                    </a:cubicBezTo>
                    <a:cubicBezTo>
                      <a:pt x="80" y="29"/>
                      <a:pt x="81" y="29"/>
                      <a:pt x="82" y="29"/>
                    </a:cubicBezTo>
                    <a:cubicBezTo>
                      <a:pt x="82" y="29"/>
                      <a:pt x="83" y="30"/>
                      <a:pt x="83" y="31"/>
                    </a:cubicBezTo>
                    <a:cubicBezTo>
                      <a:pt x="84" y="31"/>
                      <a:pt x="85" y="31"/>
                      <a:pt x="85" y="32"/>
                    </a:cubicBezTo>
                    <a:cubicBezTo>
                      <a:pt x="86" y="32"/>
                      <a:pt x="88" y="33"/>
                      <a:pt x="88" y="34"/>
                    </a:cubicBezTo>
                    <a:cubicBezTo>
                      <a:pt x="89" y="35"/>
                      <a:pt x="89" y="33"/>
                      <a:pt x="89" y="32"/>
                    </a:cubicBezTo>
                    <a:cubicBezTo>
                      <a:pt x="89" y="32"/>
                      <a:pt x="90" y="32"/>
                      <a:pt x="91" y="32"/>
                    </a:cubicBezTo>
                    <a:cubicBezTo>
                      <a:pt x="91" y="33"/>
                      <a:pt x="91" y="33"/>
                      <a:pt x="91" y="34"/>
                    </a:cubicBezTo>
                    <a:cubicBezTo>
                      <a:pt x="92" y="33"/>
                      <a:pt x="92" y="32"/>
                      <a:pt x="93" y="32"/>
                    </a:cubicBezTo>
                    <a:cubicBezTo>
                      <a:pt x="95" y="32"/>
                      <a:pt x="96" y="31"/>
                      <a:pt x="97" y="32"/>
                    </a:cubicBezTo>
                    <a:cubicBezTo>
                      <a:pt x="97" y="30"/>
                      <a:pt x="96" y="31"/>
                      <a:pt x="96" y="30"/>
                    </a:cubicBezTo>
                    <a:cubicBezTo>
                      <a:pt x="98" y="30"/>
                      <a:pt x="97" y="31"/>
                      <a:pt x="99" y="31"/>
                    </a:cubicBezTo>
                    <a:cubicBezTo>
                      <a:pt x="100" y="30"/>
                      <a:pt x="101" y="29"/>
                      <a:pt x="101" y="28"/>
                    </a:cubicBezTo>
                    <a:cubicBezTo>
                      <a:pt x="102" y="27"/>
                      <a:pt x="102" y="28"/>
                      <a:pt x="103" y="29"/>
                    </a:cubicBezTo>
                    <a:cubicBezTo>
                      <a:pt x="104" y="29"/>
                      <a:pt x="103" y="28"/>
                      <a:pt x="104" y="28"/>
                    </a:cubicBezTo>
                    <a:cubicBezTo>
                      <a:pt x="104" y="29"/>
                      <a:pt x="104" y="29"/>
                      <a:pt x="104" y="30"/>
                    </a:cubicBezTo>
                    <a:cubicBezTo>
                      <a:pt x="105" y="29"/>
                      <a:pt x="105" y="29"/>
                      <a:pt x="105" y="28"/>
                    </a:cubicBezTo>
                    <a:cubicBezTo>
                      <a:pt x="106" y="28"/>
                      <a:pt x="106" y="29"/>
                      <a:pt x="107" y="29"/>
                    </a:cubicBezTo>
                    <a:cubicBezTo>
                      <a:pt x="107" y="28"/>
                      <a:pt x="106" y="28"/>
                      <a:pt x="106" y="27"/>
                    </a:cubicBezTo>
                    <a:cubicBezTo>
                      <a:pt x="106" y="26"/>
                      <a:pt x="107" y="27"/>
                      <a:pt x="107" y="27"/>
                    </a:cubicBezTo>
                    <a:cubicBezTo>
                      <a:pt x="108" y="27"/>
                      <a:pt x="108" y="26"/>
                      <a:pt x="108" y="25"/>
                    </a:cubicBezTo>
                    <a:cubicBezTo>
                      <a:pt x="109" y="26"/>
                      <a:pt x="109" y="25"/>
                      <a:pt x="109" y="25"/>
                    </a:cubicBezTo>
                    <a:cubicBezTo>
                      <a:pt x="111" y="25"/>
                      <a:pt x="112" y="24"/>
                      <a:pt x="112" y="23"/>
                    </a:cubicBezTo>
                    <a:cubicBezTo>
                      <a:pt x="113" y="23"/>
                      <a:pt x="113" y="24"/>
                      <a:pt x="113" y="24"/>
                    </a:cubicBezTo>
                    <a:cubicBezTo>
                      <a:pt x="114" y="24"/>
                      <a:pt x="114" y="23"/>
                      <a:pt x="115" y="23"/>
                    </a:cubicBezTo>
                    <a:cubicBezTo>
                      <a:pt x="115" y="23"/>
                      <a:pt x="115" y="22"/>
                      <a:pt x="116" y="22"/>
                    </a:cubicBezTo>
                    <a:cubicBezTo>
                      <a:pt x="116" y="21"/>
                      <a:pt x="116" y="22"/>
                      <a:pt x="117" y="23"/>
                    </a:cubicBezTo>
                    <a:cubicBezTo>
                      <a:pt x="118" y="23"/>
                      <a:pt x="119" y="23"/>
                      <a:pt x="120" y="22"/>
                    </a:cubicBezTo>
                    <a:cubicBezTo>
                      <a:pt x="120" y="23"/>
                      <a:pt x="121" y="23"/>
                      <a:pt x="121" y="24"/>
                    </a:cubicBezTo>
                    <a:cubicBezTo>
                      <a:pt x="121" y="25"/>
                      <a:pt x="121" y="25"/>
                      <a:pt x="121" y="26"/>
                    </a:cubicBezTo>
                    <a:cubicBezTo>
                      <a:pt x="122" y="26"/>
                      <a:pt x="122" y="26"/>
                      <a:pt x="123" y="26"/>
                    </a:cubicBezTo>
                    <a:cubicBezTo>
                      <a:pt x="123" y="27"/>
                      <a:pt x="123" y="26"/>
                      <a:pt x="124" y="26"/>
                    </a:cubicBezTo>
                    <a:cubicBezTo>
                      <a:pt x="124" y="27"/>
                      <a:pt x="125" y="27"/>
                      <a:pt x="125" y="27"/>
                    </a:cubicBezTo>
                    <a:cubicBezTo>
                      <a:pt x="131" y="32"/>
                      <a:pt x="135" y="38"/>
                      <a:pt x="139" y="45"/>
                    </a:cubicBezTo>
                    <a:close/>
                    <a:moveTo>
                      <a:pt x="144" y="57"/>
                    </a:moveTo>
                    <a:cubicBezTo>
                      <a:pt x="144" y="57"/>
                      <a:pt x="144" y="57"/>
                      <a:pt x="143" y="57"/>
                    </a:cubicBezTo>
                    <a:cubicBezTo>
                      <a:pt x="143" y="58"/>
                      <a:pt x="143" y="57"/>
                      <a:pt x="143" y="57"/>
                    </a:cubicBezTo>
                    <a:cubicBezTo>
                      <a:pt x="142" y="56"/>
                      <a:pt x="142" y="58"/>
                      <a:pt x="141" y="57"/>
                    </a:cubicBezTo>
                    <a:cubicBezTo>
                      <a:pt x="141" y="56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3" y="54"/>
                    </a:cubicBezTo>
                    <a:cubicBezTo>
                      <a:pt x="143" y="55"/>
                      <a:pt x="143" y="56"/>
                      <a:pt x="144" y="57"/>
                    </a:cubicBezTo>
                    <a:close/>
                    <a:moveTo>
                      <a:pt x="135" y="82"/>
                    </a:moveTo>
                    <a:cubicBezTo>
                      <a:pt x="136" y="81"/>
                      <a:pt x="136" y="81"/>
                      <a:pt x="137" y="81"/>
                    </a:cubicBezTo>
                    <a:cubicBezTo>
                      <a:pt x="137" y="80"/>
                      <a:pt x="137" y="79"/>
                      <a:pt x="137" y="79"/>
                    </a:cubicBezTo>
                    <a:cubicBezTo>
                      <a:pt x="138" y="79"/>
                      <a:pt x="138" y="80"/>
                      <a:pt x="138" y="80"/>
                    </a:cubicBezTo>
                    <a:cubicBezTo>
                      <a:pt x="138" y="81"/>
                      <a:pt x="139" y="81"/>
                      <a:pt x="139" y="82"/>
                    </a:cubicBezTo>
                    <a:cubicBezTo>
                      <a:pt x="138" y="82"/>
                      <a:pt x="137" y="82"/>
                      <a:pt x="137" y="83"/>
                    </a:cubicBezTo>
                    <a:cubicBezTo>
                      <a:pt x="136" y="83"/>
                      <a:pt x="137" y="82"/>
                      <a:pt x="137" y="82"/>
                    </a:cubicBezTo>
                    <a:cubicBezTo>
                      <a:pt x="136" y="82"/>
                      <a:pt x="136" y="82"/>
                      <a:pt x="135" y="82"/>
                    </a:cubicBezTo>
                    <a:close/>
                    <a:moveTo>
                      <a:pt x="136" y="93"/>
                    </a:moveTo>
                    <a:cubicBezTo>
                      <a:pt x="135" y="94"/>
                      <a:pt x="135" y="93"/>
                      <a:pt x="135" y="92"/>
                    </a:cubicBezTo>
                    <a:cubicBezTo>
                      <a:pt x="134" y="92"/>
                      <a:pt x="134" y="93"/>
                      <a:pt x="134" y="94"/>
                    </a:cubicBezTo>
                    <a:cubicBezTo>
                      <a:pt x="132" y="93"/>
                      <a:pt x="133" y="90"/>
                      <a:pt x="134" y="89"/>
                    </a:cubicBezTo>
                    <a:cubicBezTo>
                      <a:pt x="135" y="89"/>
                      <a:pt x="136" y="89"/>
                      <a:pt x="136" y="90"/>
                    </a:cubicBezTo>
                    <a:cubicBezTo>
                      <a:pt x="136" y="91"/>
                      <a:pt x="135" y="91"/>
                      <a:pt x="135" y="90"/>
                    </a:cubicBezTo>
                    <a:cubicBezTo>
                      <a:pt x="135" y="92"/>
                      <a:pt x="136" y="92"/>
                      <a:pt x="136" y="93"/>
                    </a:cubicBezTo>
                    <a:close/>
                    <a:moveTo>
                      <a:pt x="133" y="90"/>
                    </a:moveTo>
                    <a:cubicBezTo>
                      <a:pt x="132" y="90"/>
                      <a:pt x="133" y="92"/>
                      <a:pt x="132" y="92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2" y="93"/>
                      <a:pt x="131" y="93"/>
                      <a:pt x="132" y="94"/>
                    </a:cubicBezTo>
                    <a:cubicBezTo>
                      <a:pt x="130" y="94"/>
                      <a:pt x="130" y="92"/>
                      <a:pt x="129" y="93"/>
                    </a:cubicBezTo>
                    <a:cubicBezTo>
                      <a:pt x="129" y="91"/>
                      <a:pt x="128" y="91"/>
                      <a:pt x="128" y="90"/>
                    </a:cubicBezTo>
                    <a:cubicBezTo>
                      <a:pt x="128" y="87"/>
                      <a:pt x="131" y="88"/>
                      <a:pt x="131" y="85"/>
                    </a:cubicBezTo>
                    <a:cubicBezTo>
                      <a:pt x="132" y="85"/>
                      <a:pt x="133" y="86"/>
                      <a:pt x="133" y="86"/>
                    </a:cubicBezTo>
                    <a:cubicBezTo>
                      <a:pt x="133" y="87"/>
                      <a:pt x="133" y="87"/>
                      <a:pt x="133" y="88"/>
                    </a:cubicBezTo>
                    <a:cubicBezTo>
                      <a:pt x="133" y="88"/>
                      <a:pt x="132" y="89"/>
                      <a:pt x="133" y="90"/>
                    </a:cubicBezTo>
                    <a:close/>
                    <a:moveTo>
                      <a:pt x="132" y="97"/>
                    </a:moveTo>
                    <a:cubicBezTo>
                      <a:pt x="129" y="97"/>
                      <a:pt x="128" y="96"/>
                      <a:pt x="126" y="96"/>
                    </a:cubicBezTo>
                    <a:cubicBezTo>
                      <a:pt x="125" y="95"/>
                      <a:pt x="126" y="94"/>
                      <a:pt x="126" y="94"/>
                    </a:cubicBezTo>
                    <a:cubicBezTo>
                      <a:pt x="128" y="94"/>
                      <a:pt x="129" y="95"/>
                      <a:pt x="131" y="95"/>
                    </a:cubicBezTo>
                    <a:cubicBezTo>
                      <a:pt x="131" y="96"/>
                      <a:pt x="132" y="96"/>
                      <a:pt x="132" y="97"/>
                    </a:cubicBezTo>
                    <a:close/>
                    <a:moveTo>
                      <a:pt x="133" y="74"/>
                    </a:moveTo>
                    <a:cubicBezTo>
                      <a:pt x="133" y="73"/>
                      <a:pt x="133" y="73"/>
                      <a:pt x="132" y="72"/>
                    </a:cubicBezTo>
                    <a:cubicBezTo>
                      <a:pt x="133" y="72"/>
                      <a:pt x="133" y="71"/>
                      <a:pt x="134" y="71"/>
                    </a:cubicBezTo>
                    <a:cubicBezTo>
                      <a:pt x="134" y="73"/>
                      <a:pt x="134" y="74"/>
                      <a:pt x="133" y="74"/>
                    </a:cubicBezTo>
                    <a:close/>
                    <a:moveTo>
                      <a:pt x="136" y="76"/>
                    </a:moveTo>
                    <a:cubicBezTo>
                      <a:pt x="136" y="77"/>
                      <a:pt x="135" y="78"/>
                      <a:pt x="135" y="79"/>
                    </a:cubicBezTo>
                    <a:cubicBezTo>
                      <a:pt x="134" y="78"/>
                      <a:pt x="134" y="78"/>
                      <a:pt x="133" y="77"/>
                    </a:cubicBezTo>
                    <a:cubicBezTo>
                      <a:pt x="133" y="76"/>
                      <a:pt x="135" y="75"/>
                      <a:pt x="136" y="76"/>
                    </a:cubicBezTo>
                    <a:close/>
                    <a:moveTo>
                      <a:pt x="141" y="89"/>
                    </a:moveTo>
                    <a:cubicBezTo>
                      <a:pt x="141" y="90"/>
                      <a:pt x="140" y="91"/>
                      <a:pt x="139" y="90"/>
                    </a:cubicBezTo>
                    <a:cubicBezTo>
                      <a:pt x="139" y="89"/>
                      <a:pt x="141" y="89"/>
                      <a:pt x="141" y="89"/>
                    </a:cubicBezTo>
                    <a:close/>
                    <a:moveTo>
                      <a:pt x="140" y="65"/>
                    </a:moveTo>
                    <a:cubicBezTo>
                      <a:pt x="140" y="65"/>
                      <a:pt x="140" y="65"/>
                      <a:pt x="140" y="65"/>
                    </a:cubicBezTo>
                    <a:cubicBezTo>
                      <a:pt x="139" y="65"/>
                      <a:pt x="138" y="66"/>
                      <a:pt x="138" y="67"/>
                    </a:cubicBezTo>
                    <a:cubicBezTo>
                      <a:pt x="138" y="66"/>
                      <a:pt x="137" y="66"/>
                      <a:pt x="137" y="65"/>
                    </a:cubicBezTo>
                    <a:cubicBezTo>
                      <a:pt x="138" y="65"/>
                      <a:pt x="138" y="65"/>
                      <a:pt x="139" y="65"/>
                    </a:cubicBezTo>
                    <a:cubicBezTo>
                      <a:pt x="139" y="64"/>
                      <a:pt x="137" y="65"/>
                      <a:pt x="138" y="65"/>
                    </a:cubicBezTo>
                    <a:cubicBezTo>
                      <a:pt x="138" y="63"/>
                      <a:pt x="139" y="63"/>
                      <a:pt x="140" y="63"/>
                    </a:cubicBezTo>
                    <a:cubicBezTo>
                      <a:pt x="141" y="62"/>
                      <a:pt x="141" y="62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59"/>
                      <a:pt x="142" y="59"/>
                      <a:pt x="142" y="57"/>
                    </a:cubicBezTo>
                    <a:cubicBezTo>
                      <a:pt x="142" y="57"/>
                      <a:pt x="143" y="57"/>
                      <a:pt x="143" y="57"/>
                    </a:cubicBezTo>
                    <a:cubicBezTo>
                      <a:pt x="143" y="59"/>
                      <a:pt x="143" y="61"/>
                      <a:pt x="143" y="63"/>
                    </a:cubicBezTo>
                    <a:cubicBezTo>
                      <a:pt x="143" y="64"/>
                      <a:pt x="141" y="64"/>
                      <a:pt x="140" y="65"/>
                    </a:cubicBezTo>
                    <a:close/>
                    <a:moveTo>
                      <a:pt x="141" y="51"/>
                    </a:moveTo>
                    <a:cubicBezTo>
                      <a:pt x="142" y="52"/>
                      <a:pt x="142" y="53"/>
                      <a:pt x="142" y="54"/>
                    </a:cubicBezTo>
                    <a:cubicBezTo>
                      <a:pt x="142" y="53"/>
                      <a:pt x="141" y="52"/>
                      <a:pt x="141" y="51"/>
                    </a:cubicBezTo>
                    <a:close/>
                    <a:moveTo>
                      <a:pt x="120" y="86"/>
                    </a:moveTo>
                    <a:cubicBezTo>
                      <a:pt x="121" y="86"/>
                      <a:pt x="121" y="87"/>
                      <a:pt x="121" y="86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2" y="87"/>
                      <a:pt x="123" y="87"/>
                      <a:pt x="123" y="88"/>
                    </a:cubicBezTo>
                    <a:cubicBezTo>
                      <a:pt x="123" y="89"/>
                      <a:pt x="124" y="89"/>
                      <a:pt x="125" y="90"/>
                    </a:cubicBezTo>
                    <a:cubicBezTo>
                      <a:pt x="125" y="91"/>
                      <a:pt x="126" y="93"/>
                      <a:pt x="125" y="94"/>
                    </a:cubicBezTo>
                    <a:cubicBezTo>
                      <a:pt x="124" y="94"/>
                      <a:pt x="124" y="92"/>
                      <a:pt x="123" y="92"/>
                    </a:cubicBezTo>
                    <a:cubicBezTo>
                      <a:pt x="123" y="88"/>
                      <a:pt x="120" y="89"/>
                      <a:pt x="120" y="86"/>
                    </a:cubicBezTo>
                    <a:close/>
                    <a:moveTo>
                      <a:pt x="112" y="83"/>
                    </a:moveTo>
                    <a:cubicBezTo>
                      <a:pt x="113" y="83"/>
                      <a:pt x="113" y="84"/>
                      <a:pt x="113" y="85"/>
                    </a:cubicBezTo>
                    <a:cubicBezTo>
                      <a:pt x="113" y="85"/>
                      <a:pt x="113" y="86"/>
                      <a:pt x="112" y="85"/>
                    </a:cubicBezTo>
                    <a:cubicBezTo>
                      <a:pt x="111" y="85"/>
                      <a:pt x="112" y="84"/>
                      <a:pt x="112" y="83"/>
                    </a:cubicBezTo>
                    <a:close/>
                    <a:moveTo>
                      <a:pt x="95" y="105"/>
                    </a:moveTo>
                    <a:cubicBezTo>
                      <a:pt x="95" y="105"/>
                      <a:pt x="94" y="105"/>
                      <a:pt x="94" y="105"/>
                    </a:cubicBezTo>
                    <a:cubicBezTo>
                      <a:pt x="94" y="106"/>
                      <a:pt x="94" y="106"/>
                      <a:pt x="94" y="107"/>
                    </a:cubicBezTo>
                    <a:cubicBezTo>
                      <a:pt x="94" y="108"/>
                      <a:pt x="94" y="109"/>
                      <a:pt x="93" y="110"/>
                    </a:cubicBezTo>
                    <a:cubicBezTo>
                      <a:pt x="92" y="110"/>
                      <a:pt x="92" y="110"/>
                      <a:pt x="91" y="110"/>
                    </a:cubicBezTo>
                    <a:cubicBezTo>
                      <a:pt x="91" y="109"/>
                      <a:pt x="91" y="108"/>
                      <a:pt x="91" y="107"/>
                    </a:cubicBezTo>
                    <a:cubicBezTo>
                      <a:pt x="91" y="106"/>
                      <a:pt x="91" y="106"/>
                      <a:pt x="91" y="105"/>
                    </a:cubicBezTo>
                    <a:cubicBezTo>
                      <a:pt x="92" y="104"/>
                      <a:pt x="91" y="104"/>
                      <a:pt x="91" y="103"/>
                    </a:cubicBezTo>
                    <a:cubicBezTo>
                      <a:pt x="92" y="102"/>
                      <a:pt x="92" y="102"/>
                      <a:pt x="93" y="101"/>
                    </a:cubicBezTo>
                    <a:cubicBezTo>
                      <a:pt x="93" y="100"/>
                      <a:pt x="94" y="99"/>
                      <a:pt x="94" y="99"/>
                    </a:cubicBezTo>
                    <a:cubicBezTo>
                      <a:pt x="95" y="98"/>
                      <a:pt x="94" y="100"/>
                      <a:pt x="95" y="100"/>
                    </a:cubicBezTo>
                    <a:cubicBezTo>
                      <a:pt x="95" y="102"/>
                      <a:pt x="94" y="104"/>
                      <a:pt x="95" y="105"/>
                    </a:cubicBezTo>
                    <a:close/>
                    <a:moveTo>
                      <a:pt x="42" y="130"/>
                    </a:moveTo>
                    <a:cubicBezTo>
                      <a:pt x="42" y="129"/>
                      <a:pt x="43" y="129"/>
                      <a:pt x="43" y="130"/>
                    </a:cubicBezTo>
                    <a:cubicBezTo>
                      <a:pt x="43" y="130"/>
                      <a:pt x="42" y="130"/>
                      <a:pt x="42" y="130"/>
                    </a:cubicBezTo>
                    <a:close/>
                    <a:moveTo>
                      <a:pt x="51" y="40"/>
                    </a:moveTo>
                    <a:cubicBezTo>
                      <a:pt x="50" y="41"/>
                      <a:pt x="50" y="41"/>
                      <a:pt x="50" y="42"/>
                    </a:cubicBezTo>
                    <a:cubicBezTo>
                      <a:pt x="49" y="42"/>
                      <a:pt x="49" y="41"/>
                      <a:pt x="49" y="41"/>
                    </a:cubicBezTo>
                    <a:cubicBezTo>
                      <a:pt x="48" y="41"/>
                      <a:pt x="48" y="41"/>
                      <a:pt x="47" y="41"/>
                    </a:cubicBezTo>
                    <a:cubicBezTo>
                      <a:pt x="46" y="39"/>
                      <a:pt x="47" y="36"/>
                      <a:pt x="45" y="34"/>
                    </a:cubicBezTo>
                    <a:cubicBezTo>
                      <a:pt x="45" y="34"/>
                      <a:pt x="47" y="33"/>
                      <a:pt x="46" y="33"/>
                    </a:cubicBezTo>
                    <a:cubicBezTo>
                      <a:pt x="46" y="33"/>
                      <a:pt x="47" y="32"/>
                      <a:pt x="48" y="32"/>
                    </a:cubicBezTo>
                    <a:cubicBezTo>
                      <a:pt x="47" y="31"/>
                      <a:pt x="46" y="31"/>
                      <a:pt x="45" y="30"/>
                    </a:cubicBezTo>
                    <a:cubicBezTo>
                      <a:pt x="46" y="30"/>
                      <a:pt x="47" y="30"/>
                      <a:pt x="47" y="29"/>
                    </a:cubicBezTo>
                    <a:cubicBezTo>
                      <a:pt x="46" y="28"/>
                      <a:pt x="46" y="30"/>
                      <a:pt x="45" y="29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6"/>
                      <a:pt x="45" y="25"/>
                    </a:cubicBezTo>
                    <a:cubicBezTo>
                      <a:pt x="44" y="25"/>
                      <a:pt x="43" y="25"/>
                      <a:pt x="42" y="24"/>
                    </a:cubicBezTo>
                    <a:cubicBezTo>
                      <a:pt x="41" y="24"/>
                      <a:pt x="42" y="25"/>
                      <a:pt x="41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40" y="22"/>
                      <a:pt x="41" y="23"/>
                      <a:pt x="42" y="23"/>
                    </a:cubicBezTo>
                    <a:cubicBezTo>
                      <a:pt x="42" y="21"/>
                      <a:pt x="41" y="22"/>
                      <a:pt x="41" y="22"/>
                    </a:cubicBezTo>
                    <a:cubicBezTo>
                      <a:pt x="41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8" y="22"/>
                    </a:cubicBezTo>
                    <a:cubicBezTo>
                      <a:pt x="38" y="21"/>
                      <a:pt x="39" y="21"/>
                      <a:pt x="40" y="21"/>
                    </a:cubicBezTo>
                    <a:cubicBezTo>
                      <a:pt x="40" y="20"/>
                      <a:pt x="42" y="20"/>
                      <a:pt x="42" y="20"/>
                    </a:cubicBezTo>
                    <a:cubicBezTo>
                      <a:pt x="42" y="19"/>
                      <a:pt x="41" y="20"/>
                      <a:pt x="41" y="19"/>
                    </a:cubicBezTo>
                    <a:cubicBezTo>
                      <a:pt x="44" y="18"/>
                      <a:pt x="45" y="16"/>
                      <a:pt x="47" y="16"/>
                    </a:cubicBezTo>
                    <a:cubicBezTo>
                      <a:pt x="49" y="17"/>
                      <a:pt x="50" y="16"/>
                      <a:pt x="52" y="16"/>
                    </a:cubicBezTo>
                    <a:cubicBezTo>
                      <a:pt x="52" y="16"/>
                      <a:pt x="51" y="15"/>
                      <a:pt x="51" y="14"/>
                    </a:cubicBezTo>
                    <a:cubicBezTo>
                      <a:pt x="52" y="14"/>
                      <a:pt x="53" y="14"/>
                      <a:pt x="54" y="14"/>
                    </a:cubicBezTo>
                    <a:cubicBezTo>
                      <a:pt x="55" y="13"/>
                      <a:pt x="57" y="14"/>
                      <a:pt x="58" y="13"/>
                    </a:cubicBezTo>
                    <a:cubicBezTo>
                      <a:pt x="59" y="14"/>
                      <a:pt x="59" y="13"/>
                      <a:pt x="59" y="14"/>
                    </a:cubicBezTo>
                    <a:cubicBezTo>
                      <a:pt x="60" y="13"/>
                      <a:pt x="61" y="14"/>
                      <a:pt x="62" y="14"/>
                    </a:cubicBezTo>
                    <a:cubicBezTo>
                      <a:pt x="63" y="14"/>
                      <a:pt x="64" y="14"/>
                      <a:pt x="64" y="15"/>
                    </a:cubicBezTo>
                    <a:cubicBezTo>
                      <a:pt x="64" y="16"/>
                      <a:pt x="62" y="15"/>
                      <a:pt x="62" y="17"/>
                    </a:cubicBezTo>
                    <a:cubicBezTo>
                      <a:pt x="63" y="17"/>
                      <a:pt x="64" y="16"/>
                      <a:pt x="65" y="16"/>
                    </a:cubicBezTo>
                    <a:cubicBezTo>
                      <a:pt x="65" y="16"/>
                      <a:pt x="65" y="17"/>
                      <a:pt x="66" y="17"/>
                    </a:cubicBezTo>
                    <a:cubicBezTo>
                      <a:pt x="66" y="17"/>
                      <a:pt x="67" y="17"/>
                      <a:pt x="67" y="18"/>
                    </a:cubicBezTo>
                    <a:cubicBezTo>
                      <a:pt x="67" y="19"/>
                      <a:pt x="66" y="18"/>
                      <a:pt x="65" y="18"/>
                    </a:cubicBezTo>
                    <a:cubicBezTo>
                      <a:pt x="64" y="18"/>
                      <a:pt x="65" y="19"/>
                      <a:pt x="64" y="19"/>
                    </a:cubicBezTo>
                    <a:cubicBezTo>
                      <a:pt x="64" y="20"/>
                      <a:pt x="64" y="20"/>
                      <a:pt x="64" y="21"/>
                    </a:cubicBezTo>
                    <a:cubicBezTo>
                      <a:pt x="63" y="20"/>
                      <a:pt x="63" y="21"/>
                      <a:pt x="63" y="21"/>
                    </a:cubicBezTo>
                    <a:cubicBezTo>
                      <a:pt x="63" y="22"/>
                      <a:pt x="64" y="22"/>
                      <a:pt x="64" y="23"/>
                    </a:cubicBezTo>
                    <a:cubicBezTo>
                      <a:pt x="64" y="23"/>
                      <a:pt x="63" y="23"/>
                      <a:pt x="62" y="23"/>
                    </a:cubicBezTo>
                    <a:cubicBezTo>
                      <a:pt x="63" y="25"/>
                      <a:pt x="63" y="27"/>
                      <a:pt x="61" y="28"/>
                    </a:cubicBezTo>
                    <a:cubicBezTo>
                      <a:pt x="62" y="28"/>
                      <a:pt x="62" y="28"/>
                      <a:pt x="62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2" y="30"/>
                      <a:pt x="61" y="30"/>
                    </a:cubicBezTo>
                    <a:cubicBezTo>
                      <a:pt x="60" y="30"/>
                      <a:pt x="60" y="30"/>
                      <a:pt x="59" y="29"/>
                    </a:cubicBezTo>
                    <a:cubicBezTo>
                      <a:pt x="58" y="29"/>
                      <a:pt x="58" y="30"/>
                      <a:pt x="58" y="30"/>
                    </a:cubicBezTo>
                    <a:cubicBezTo>
                      <a:pt x="58" y="30"/>
                      <a:pt x="59" y="31"/>
                      <a:pt x="60" y="30"/>
                    </a:cubicBezTo>
                    <a:cubicBezTo>
                      <a:pt x="61" y="31"/>
                      <a:pt x="59" y="32"/>
                      <a:pt x="59" y="33"/>
                    </a:cubicBezTo>
                    <a:cubicBezTo>
                      <a:pt x="57" y="33"/>
                      <a:pt x="57" y="34"/>
                      <a:pt x="56" y="34"/>
                    </a:cubicBezTo>
                    <a:cubicBezTo>
                      <a:pt x="55" y="34"/>
                      <a:pt x="55" y="35"/>
                      <a:pt x="55" y="35"/>
                    </a:cubicBezTo>
                    <a:cubicBezTo>
                      <a:pt x="54" y="35"/>
                      <a:pt x="54" y="36"/>
                      <a:pt x="53" y="35"/>
                    </a:cubicBezTo>
                    <a:cubicBezTo>
                      <a:pt x="52" y="35"/>
                      <a:pt x="52" y="36"/>
                      <a:pt x="52" y="36"/>
                    </a:cubicBezTo>
                    <a:cubicBezTo>
                      <a:pt x="52" y="38"/>
                      <a:pt x="51" y="38"/>
                      <a:pt x="51" y="40"/>
                    </a:cubicBezTo>
                    <a:close/>
                    <a:moveTo>
                      <a:pt x="77" y="19"/>
                    </a:moveTo>
                    <a:cubicBezTo>
                      <a:pt x="77" y="19"/>
                      <a:pt x="78" y="20"/>
                      <a:pt x="78" y="20"/>
                    </a:cubicBezTo>
                    <a:cubicBezTo>
                      <a:pt x="78" y="21"/>
                      <a:pt x="80" y="21"/>
                      <a:pt x="80" y="23"/>
                    </a:cubicBezTo>
                    <a:cubicBezTo>
                      <a:pt x="78" y="23"/>
                      <a:pt x="78" y="22"/>
                      <a:pt x="77" y="22"/>
                    </a:cubicBezTo>
                    <a:cubicBezTo>
                      <a:pt x="77" y="23"/>
                      <a:pt x="76" y="24"/>
                      <a:pt x="76" y="25"/>
                    </a:cubicBezTo>
                    <a:cubicBezTo>
                      <a:pt x="76" y="25"/>
                      <a:pt x="75" y="25"/>
                      <a:pt x="75" y="24"/>
                    </a:cubicBezTo>
                    <a:cubicBezTo>
                      <a:pt x="74" y="24"/>
                      <a:pt x="74" y="24"/>
                      <a:pt x="73" y="23"/>
                    </a:cubicBezTo>
                    <a:cubicBezTo>
                      <a:pt x="73" y="22"/>
                      <a:pt x="75" y="22"/>
                      <a:pt x="75" y="21"/>
                    </a:cubicBezTo>
                    <a:cubicBezTo>
                      <a:pt x="74" y="21"/>
                      <a:pt x="73" y="22"/>
                      <a:pt x="73" y="22"/>
                    </a:cubicBezTo>
                    <a:cubicBezTo>
                      <a:pt x="72" y="21"/>
                      <a:pt x="72" y="21"/>
                      <a:pt x="73" y="20"/>
                    </a:cubicBezTo>
                    <a:cubicBezTo>
                      <a:pt x="72" y="20"/>
                      <a:pt x="71" y="20"/>
                      <a:pt x="71" y="19"/>
                    </a:cubicBezTo>
                    <a:cubicBezTo>
                      <a:pt x="71" y="17"/>
                      <a:pt x="74" y="18"/>
                      <a:pt x="74" y="19"/>
                    </a:cubicBezTo>
                    <a:cubicBezTo>
                      <a:pt x="75" y="19"/>
                      <a:pt x="74" y="18"/>
                      <a:pt x="74" y="17"/>
                    </a:cubicBezTo>
                    <a:cubicBezTo>
                      <a:pt x="75" y="17"/>
                      <a:pt x="76" y="18"/>
                      <a:pt x="76" y="19"/>
                    </a:cubicBezTo>
                    <a:cubicBezTo>
                      <a:pt x="76" y="19"/>
                      <a:pt x="76" y="19"/>
                      <a:pt x="77" y="19"/>
                    </a:cubicBezTo>
                    <a:close/>
                    <a:moveTo>
                      <a:pt x="76" y="17"/>
                    </a:moveTo>
                    <a:cubicBezTo>
                      <a:pt x="78" y="17"/>
                      <a:pt x="80" y="17"/>
                      <a:pt x="83" y="17"/>
                    </a:cubicBezTo>
                    <a:cubicBezTo>
                      <a:pt x="83" y="19"/>
                      <a:pt x="82" y="18"/>
                      <a:pt x="82" y="19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7" y="18"/>
                      <a:pt x="76" y="17"/>
                      <a:pt x="76" y="17"/>
                    </a:cubicBezTo>
                    <a:close/>
                    <a:moveTo>
                      <a:pt x="64" y="48"/>
                    </a:moveTo>
                    <a:cubicBezTo>
                      <a:pt x="64" y="49"/>
                      <a:pt x="63" y="48"/>
                      <a:pt x="62" y="49"/>
                    </a:cubicBezTo>
                    <a:cubicBezTo>
                      <a:pt x="62" y="48"/>
                      <a:pt x="62" y="47"/>
                      <a:pt x="62" y="46"/>
                    </a:cubicBezTo>
                    <a:cubicBezTo>
                      <a:pt x="63" y="46"/>
                      <a:pt x="63" y="47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7"/>
                      <a:pt x="64" y="47"/>
                      <a:pt x="64" y="48"/>
                    </a:cubicBezTo>
                    <a:close/>
                    <a:moveTo>
                      <a:pt x="63" y="38"/>
                    </a:moveTo>
                    <a:cubicBezTo>
                      <a:pt x="62" y="38"/>
                      <a:pt x="62" y="36"/>
                      <a:pt x="61" y="37"/>
                    </a:cubicBezTo>
                    <a:cubicBezTo>
                      <a:pt x="61" y="36"/>
                      <a:pt x="61" y="36"/>
                      <a:pt x="62" y="35"/>
                    </a:cubicBezTo>
                    <a:cubicBezTo>
                      <a:pt x="61" y="35"/>
                      <a:pt x="61" y="35"/>
                      <a:pt x="60" y="35"/>
                    </a:cubicBezTo>
                    <a:cubicBezTo>
                      <a:pt x="60" y="34"/>
                      <a:pt x="62" y="35"/>
                      <a:pt x="61" y="33"/>
                    </a:cubicBezTo>
                    <a:cubicBezTo>
                      <a:pt x="62" y="33"/>
                      <a:pt x="62" y="34"/>
                      <a:pt x="63" y="34"/>
                    </a:cubicBezTo>
                    <a:cubicBezTo>
                      <a:pt x="64" y="34"/>
                      <a:pt x="64" y="35"/>
                      <a:pt x="65" y="34"/>
                    </a:cubicBezTo>
                    <a:cubicBezTo>
                      <a:pt x="65" y="35"/>
                      <a:pt x="66" y="36"/>
                      <a:pt x="66" y="37"/>
                    </a:cubicBezTo>
                    <a:cubicBezTo>
                      <a:pt x="65" y="37"/>
                      <a:pt x="64" y="37"/>
                      <a:pt x="64" y="38"/>
                    </a:cubicBezTo>
                    <a:cubicBezTo>
                      <a:pt x="64" y="37"/>
                      <a:pt x="63" y="37"/>
                      <a:pt x="63" y="38"/>
                    </a:cubicBezTo>
                    <a:close/>
                    <a:moveTo>
                      <a:pt x="94" y="25"/>
                    </a:moveTo>
                    <a:cubicBezTo>
                      <a:pt x="95" y="24"/>
                      <a:pt x="97" y="23"/>
                      <a:pt x="98" y="23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99" y="23"/>
                      <a:pt x="100" y="23"/>
                      <a:pt x="100" y="23"/>
                    </a:cubicBezTo>
                    <a:cubicBezTo>
                      <a:pt x="100" y="24"/>
                      <a:pt x="99" y="25"/>
                      <a:pt x="98" y="25"/>
                    </a:cubicBezTo>
                    <a:cubicBezTo>
                      <a:pt x="96" y="25"/>
                      <a:pt x="96" y="27"/>
                      <a:pt x="94" y="27"/>
                    </a:cubicBezTo>
                    <a:cubicBezTo>
                      <a:pt x="94" y="29"/>
                      <a:pt x="95" y="29"/>
                      <a:pt x="95" y="30"/>
                    </a:cubicBezTo>
                    <a:cubicBezTo>
                      <a:pt x="95" y="30"/>
                      <a:pt x="95" y="31"/>
                      <a:pt x="94" y="31"/>
                    </a:cubicBezTo>
                    <a:cubicBezTo>
                      <a:pt x="94" y="30"/>
                      <a:pt x="93" y="30"/>
                      <a:pt x="92" y="29"/>
                    </a:cubicBezTo>
                    <a:cubicBezTo>
                      <a:pt x="92" y="28"/>
                      <a:pt x="93" y="28"/>
                      <a:pt x="93" y="28"/>
                    </a:cubicBezTo>
                    <a:cubicBezTo>
                      <a:pt x="93" y="26"/>
                      <a:pt x="94" y="26"/>
                      <a:pt x="94" y="25"/>
                    </a:cubicBezTo>
                    <a:close/>
                    <a:moveTo>
                      <a:pt x="94" y="19"/>
                    </a:moveTo>
                    <a:cubicBezTo>
                      <a:pt x="94" y="17"/>
                      <a:pt x="96" y="17"/>
                      <a:pt x="96" y="19"/>
                    </a:cubicBezTo>
                    <a:cubicBezTo>
                      <a:pt x="95" y="18"/>
                      <a:pt x="95" y="20"/>
                      <a:pt x="94" y="19"/>
                    </a:cubicBezTo>
                    <a:close/>
                    <a:moveTo>
                      <a:pt x="109" y="19"/>
                    </a:moveTo>
                    <a:cubicBezTo>
                      <a:pt x="111" y="18"/>
                      <a:pt x="113" y="18"/>
                      <a:pt x="113" y="19"/>
                    </a:cubicBezTo>
                    <a:cubicBezTo>
                      <a:pt x="113" y="21"/>
                      <a:pt x="111" y="20"/>
                      <a:pt x="109" y="20"/>
                    </a:cubicBezTo>
                    <a:cubicBezTo>
                      <a:pt x="109" y="20"/>
                      <a:pt x="109" y="19"/>
                      <a:pt x="109" y="19"/>
                    </a:cubicBezTo>
                    <a:close/>
                    <a:moveTo>
                      <a:pt x="32" y="38"/>
                    </a:moveTo>
                    <a:cubicBezTo>
                      <a:pt x="32" y="39"/>
                      <a:pt x="30" y="36"/>
                      <a:pt x="30" y="39"/>
                    </a:cubicBezTo>
                    <a:cubicBezTo>
                      <a:pt x="30" y="39"/>
                      <a:pt x="29" y="38"/>
                      <a:pt x="29" y="37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1" y="36"/>
                      <a:pt x="31" y="37"/>
                      <a:pt x="31" y="36"/>
                    </a:cubicBezTo>
                    <a:cubicBezTo>
                      <a:pt x="32" y="37"/>
                      <a:pt x="31" y="37"/>
                      <a:pt x="32" y="38"/>
                    </a:cubicBezTo>
                    <a:close/>
                    <a:moveTo>
                      <a:pt x="36" y="76"/>
                    </a:moveTo>
                    <a:cubicBezTo>
                      <a:pt x="36" y="77"/>
                      <a:pt x="36" y="77"/>
                      <a:pt x="35" y="77"/>
                    </a:cubicBezTo>
                    <a:cubicBezTo>
                      <a:pt x="35" y="77"/>
                      <a:pt x="35" y="77"/>
                      <a:pt x="35" y="76"/>
                    </a:cubicBezTo>
                    <a:cubicBezTo>
                      <a:pt x="35" y="76"/>
                      <a:pt x="36" y="76"/>
                      <a:pt x="36" y="76"/>
                    </a:cubicBezTo>
                    <a:close/>
                    <a:moveTo>
                      <a:pt x="30" y="76"/>
                    </a:moveTo>
                    <a:cubicBezTo>
                      <a:pt x="29" y="75"/>
                      <a:pt x="29" y="74"/>
                      <a:pt x="28" y="74"/>
                    </a:cubicBezTo>
                    <a:cubicBezTo>
                      <a:pt x="26" y="74"/>
                      <a:pt x="26" y="75"/>
                      <a:pt x="26" y="74"/>
                    </a:cubicBezTo>
                    <a:cubicBezTo>
                      <a:pt x="25" y="74"/>
                      <a:pt x="26" y="74"/>
                      <a:pt x="26" y="73"/>
                    </a:cubicBezTo>
                    <a:cubicBezTo>
                      <a:pt x="27" y="73"/>
                      <a:pt x="28" y="73"/>
                      <a:pt x="29" y="73"/>
                    </a:cubicBezTo>
                    <a:cubicBezTo>
                      <a:pt x="30" y="74"/>
                      <a:pt x="30" y="74"/>
                      <a:pt x="31" y="74"/>
                    </a:cubicBezTo>
                    <a:cubicBezTo>
                      <a:pt x="31" y="75"/>
                      <a:pt x="32" y="75"/>
                      <a:pt x="31" y="75"/>
                    </a:cubicBezTo>
                    <a:cubicBezTo>
                      <a:pt x="33" y="75"/>
                      <a:pt x="34" y="75"/>
                      <a:pt x="34" y="77"/>
                    </a:cubicBezTo>
                    <a:cubicBezTo>
                      <a:pt x="34" y="77"/>
                      <a:pt x="33" y="77"/>
                      <a:pt x="33" y="77"/>
                    </a:cubicBezTo>
                    <a:cubicBezTo>
                      <a:pt x="32" y="77"/>
                      <a:pt x="32" y="77"/>
                      <a:pt x="31" y="77"/>
                    </a:cubicBezTo>
                    <a:cubicBezTo>
                      <a:pt x="31" y="76"/>
                      <a:pt x="31" y="76"/>
                      <a:pt x="32" y="76"/>
                    </a:cubicBezTo>
                    <a:cubicBezTo>
                      <a:pt x="31" y="75"/>
                      <a:pt x="30" y="76"/>
                      <a:pt x="30" y="76"/>
                    </a:cubicBezTo>
                    <a:close/>
                    <a:moveTo>
                      <a:pt x="30" y="77"/>
                    </a:moveTo>
                    <a:cubicBezTo>
                      <a:pt x="29" y="78"/>
                      <a:pt x="29" y="77"/>
                      <a:pt x="29" y="77"/>
                    </a:cubicBezTo>
                    <a:cubicBezTo>
                      <a:pt x="29" y="77"/>
                      <a:pt x="29" y="77"/>
                      <a:pt x="29" y="76"/>
                    </a:cubicBezTo>
                    <a:cubicBezTo>
                      <a:pt x="29" y="76"/>
                      <a:pt x="30" y="76"/>
                      <a:pt x="30" y="77"/>
                    </a:cubicBezTo>
                    <a:close/>
                    <a:moveTo>
                      <a:pt x="29" y="73"/>
                    </a:moveTo>
                    <a:cubicBezTo>
                      <a:pt x="29" y="72"/>
                      <a:pt x="29" y="72"/>
                      <a:pt x="29" y="71"/>
                    </a:cubicBezTo>
                    <a:cubicBezTo>
                      <a:pt x="29" y="71"/>
                      <a:pt x="30" y="72"/>
                      <a:pt x="30" y="73"/>
                    </a:cubicBezTo>
                    <a:cubicBezTo>
                      <a:pt x="29" y="73"/>
                      <a:pt x="29" y="73"/>
                      <a:pt x="29" y="73"/>
                    </a:cubicBezTo>
                    <a:close/>
                    <a:moveTo>
                      <a:pt x="30" y="71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2"/>
                      <a:pt x="31" y="72"/>
                      <a:pt x="31" y="73"/>
                    </a:cubicBezTo>
                    <a:cubicBezTo>
                      <a:pt x="31" y="73"/>
                      <a:pt x="30" y="72"/>
                      <a:pt x="30" y="71"/>
                    </a:cubicBezTo>
                    <a:close/>
                    <a:moveTo>
                      <a:pt x="32" y="74"/>
                    </a:move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3"/>
                      <a:pt x="33" y="73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4" y="75"/>
                      <a:pt x="32" y="75"/>
                      <a:pt x="33" y="74"/>
                    </a:cubicBezTo>
                    <a:cubicBezTo>
                      <a:pt x="32" y="74"/>
                      <a:pt x="32" y="74"/>
                      <a:pt x="32" y="74"/>
                    </a:cubicBezTo>
                    <a:close/>
                    <a:moveTo>
                      <a:pt x="144" y="96"/>
                    </a:moveTo>
                    <a:cubicBezTo>
                      <a:pt x="144" y="95"/>
                      <a:pt x="144" y="95"/>
                      <a:pt x="144" y="94"/>
                    </a:cubicBezTo>
                    <a:cubicBezTo>
                      <a:pt x="143" y="93"/>
                      <a:pt x="142" y="93"/>
                      <a:pt x="141" y="92"/>
                    </a:cubicBezTo>
                    <a:cubicBezTo>
                      <a:pt x="140" y="91"/>
                      <a:pt x="140" y="92"/>
                      <a:pt x="139" y="92"/>
                    </a:cubicBezTo>
                    <a:cubicBezTo>
                      <a:pt x="139" y="91"/>
                      <a:pt x="140" y="91"/>
                      <a:pt x="140" y="91"/>
                    </a:cubicBezTo>
                    <a:cubicBezTo>
                      <a:pt x="141" y="90"/>
                      <a:pt x="141" y="91"/>
                      <a:pt x="141" y="91"/>
                    </a:cubicBezTo>
                    <a:cubicBezTo>
                      <a:pt x="142" y="91"/>
                      <a:pt x="142" y="91"/>
                      <a:pt x="142" y="90"/>
                    </a:cubicBezTo>
                    <a:cubicBezTo>
                      <a:pt x="143" y="90"/>
                      <a:pt x="143" y="90"/>
                      <a:pt x="144" y="90"/>
                    </a:cubicBezTo>
                    <a:cubicBezTo>
                      <a:pt x="144" y="90"/>
                      <a:pt x="145" y="91"/>
                      <a:pt x="145" y="91"/>
                    </a:cubicBezTo>
                    <a:cubicBezTo>
                      <a:pt x="145" y="93"/>
                      <a:pt x="144" y="94"/>
                      <a:pt x="144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58">
                <a:extLst>
                  <a:ext uri="{FF2B5EF4-FFF2-40B4-BE49-F238E27FC236}">
                    <a16:creationId xmlns="" xmlns:a16="http://schemas.microsoft.com/office/drawing/2014/main" id="{A7CB6E1D-4F0A-42A2-A074-0B19374405B6}"/>
                  </a:ext>
                </a:extLst>
              </p:cNvPr>
              <p:cNvSpPr/>
              <p:nvPr/>
            </p:nvSpPr>
            <p:spPr bwMode="auto">
              <a:xfrm>
                <a:off x="7340849" y="3322658"/>
                <a:ext cx="166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59">
                <a:extLst>
                  <a:ext uri="{FF2B5EF4-FFF2-40B4-BE49-F238E27FC236}">
                    <a16:creationId xmlns="" xmlns:a16="http://schemas.microsoft.com/office/drawing/2014/main" id="{FA4E0175-0124-4D3E-8B54-7545F1C2858B}"/>
                  </a:ext>
                </a:extLst>
              </p:cNvPr>
              <p:cNvSpPr/>
              <p:nvPr/>
            </p:nvSpPr>
            <p:spPr bwMode="auto">
              <a:xfrm>
                <a:off x="7545389" y="3395826"/>
                <a:ext cx="1663" cy="3326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60">
                <a:extLst>
                  <a:ext uri="{FF2B5EF4-FFF2-40B4-BE49-F238E27FC236}">
                    <a16:creationId xmlns="" xmlns:a16="http://schemas.microsoft.com/office/drawing/2014/main" id="{0982D794-04EF-4C3D-A596-C2D3ECEA0C1E}"/>
                  </a:ext>
                </a:extLst>
              </p:cNvPr>
              <p:cNvSpPr/>
              <p:nvPr/>
            </p:nvSpPr>
            <p:spPr bwMode="auto">
              <a:xfrm>
                <a:off x="7517119" y="3325983"/>
                <a:ext cx="3326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61">
                <a:extLst>
                  <a:ext uri="{FF2B5EF4-FFF2-40B4-BE49-F238E27FC236}">
                    <a16:creationId xmlns="" xmlns:a16="http://schemas.microsoft.com/office/drawing/2014/main" id="{60FEF6A4-727A-484F-97F3-FCD53EC61B9C}"/>
                  </a:ext>
                </a:extLst>
              </p:cNvPr>
              <p:cNvSpPr/>
              <p:nvPr/>
            </p:nvSpPr>
            <p:spPr bwMode="auto">
              <a:xfrm>
                <a:off x="7520445" y="3324321"/>
                <a:ext cx="1663" cy="16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62">
                <a:extLst>
                  <a:ext uri="{FF2B5EF4-FFF2-40B4-BE49-F238E27FC236}">
                    <a16:creationId xmlns="" xmlns:a16="http://schemas.microsoft.com/office/drawing/2014/main" id="{323D6FE1-353B-4756-838A-0A9C33A2CF76}"/>
                  </a:ext>
                </a:extLst>
              </p:cNvPr>
              <p:cNvSpPr/>
              <p:nvPr/>
            </p:nvSpPr>
            <p:spPr bwMode="auto">
              <a:xfrm>
                <a:off x="7487186" y="3334299"/>
                <a:ext cx="1663" cy="332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63">
                <a:extLst>
                  <a:ext uri="{FF2B5EF4-FFF2-40B4-BE49-F238E27FC236}">
                    <a16:creationId xmlns="" xmlns:a16="http://schemas.microsoft.com/office/drawing/2014/main" id="{A0FD8686-58B1-4F16-A58F-20639D3B5346}"/>
                  </a:ext>
                </a:extLst>
              </p:cNvPr>
              <p:cNvSpPr/>
              <p:nvPr/>
            </p:nvSpPr>
            <p:spPr bwMode="auto">
              <a:xfrm>
                <a:off x="7294287" y="3415781"/>
                <a:ext cx="166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64">
                <a:extLst>
                  <a:ext uri="{FF2B5EF4-FFF2-40B4-BE49-F238E27FC236}">
                    <a16:creationId xmlns="" xmlns:a16="http://schemas.microsoft.com/office/drawing/2014/main" id="{81B2F4F2-45E6-40CB-BB9F-4583A4725134}"/>
                  </a:ext>
                </a:extLst>
              </p:cNvPr>
              <p:cNvSpPr/>
              <p:nvPr/>
            </p:nvSpPr>
            <p:spPr bwMode="auto">
              <a:xfrm>
                <a:off x="7423995" y="3389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65">
                <a:extLst>
                  <a:ext uri="{FF2B5EF4-FFF2-40B4-BE49-F238E27FC236}">
                    <a16:creationId xmlns="" xmlns:a16="http://schemas.microsoft.com/office/drawing/2014/main" id="{87FF72E0-70C3-45C7-8A49-78A25E3F416A}"/>
                  </a:ext>
                </a:extLst>
              </p:cNvPr>
              <p:cNvSpPr/>
              <p:nvPr/>
            </p:nvSpPr>
            <p:spPr bwMode="auto">
              <a:xfrm>
                <a:off x="7423995" y="3342613"/>
                <a:ext cx="14967" cy="24944"/>
              </a:xfrm>
              <a:custGeom>
                <a:avLst/>
                <a:gdLst>
                  <a:gd name="T0" fmla="*/ 6 w 7"/>
                  <a:gd name="T1" fmla="*/ 0 h 12"/>
                  <a:gd name="T2" fmla="*/ 4 w 7"/>
                  <a:gd name="T3" fmla="*/ 5 h 12"/>
                  <a:gd name="T4" fmla="*/ 4 w 7"/>
                  <a:gd name="T5" fmla="*/ 7 h 12"/>
                  <a:gd name="T6" fmla="*/ 3 w 7"/>
                  <a:gd name="T7" fmla="*/ 11 h 12"/>
                  <a:gd name="T8" fmla="*/ 0 w 7"/>
                  <a:gd name="T9" fmla="*/ 8 h 12"/>
                  <a:gd name="T10" fmla="*/ 1 w 7"/>
                  <a:gd name="T11" fmla="*/ 11 h 12"/>
                  <a:gd name="T12" fmla="*/ 1 w 7"/>
                  <a:gd name="T13" fmla="*/ 11 h 12"/>
                  <a:gd name="T14" fmla="*/ 2 w 7"/>
                  <a:gd name="T15" fmla="*/ 12 h 12"/>
                  <a:gd name="T16" fmla="*/ 3 w 7"/>
                  <a:gd name="T17" fmla="*/ 11 h 12"/>
                  <a:gd name="T18" fmla="*/ 5 w 7"/>
                  <a:gd name="T19" fmla="*/ 11 h 12"/>
                  <a:gd name="T20" fmla="*/ 6 w 7"/>
                  <a:gd name="T21" fmla="*/ 7 h 12"/>
                  <a:gd name="T22" fmla="*/ 7 w 7"/>
                  <a:gd name="T23" fmla="*/ 8 h 12"/>
                  <a:gd name="T24" fmla="*/ 7 w 7"/>
                  <a:gd name="T25" fmla="*/ 6 h 12"/>
                  <a:gd name="T26" fmla="*/ 5 w 7"/>
                  <a:gd name="T27" fmla="*/ 5 h 12"/>
                  <a:gd name="T28" fmla="*/ 7 w 7"/>
                  <a:gd name="T29" fmla="*/ 1 h 12"/>
                  <a:gd name="T30" fmla="*/ 6 w 7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6" y="2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3" y="10"/>
                      <a:pt x="3" y="11"/>
                    </a:cubicBezTo>
                    <a:cubicBezTo>
                      <a:pt x="1" y="12"/>
                      <a:pt x="1" y="8"/>
                      <a:pt x="0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1"/>
                      <a:pt x="2" y="11"/>
                      <a:pt x="2" y="12"/>
                    </a:cubicBezTo>
                    <a:cubicBezTo>
                      <a:pt x="2" y="12"/>
                      <a:pt x="2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0"/>
                      <a:pt x="5" y="8"/>
                      <a:pt x="6" y="7"/>
                    </a:cubicBezTo>
                    <a:cubicBezTo>
                      <a:pt x="7" y="7"/>
                      <a:pt x="6" y="8"/>
                      <a:pt x="7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2"/>
                      <a:pt x="7" y="2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66">
                <a:extLst>
                  <a:ext uri="{FF2B5EF4-FFF2-40B4-BE49-F238E27FC236}">
                    <a16:creationId xmlns="" xmlns:a16="http://schemas.microsoft.com/office/drawing/2014/main" id="{0E5F5D25-9922-4B40-90F8-BDDAB6AEA073}"/>
                  </a:ext>
                </a:extLst>
              </p:cNvPr>
              <p:cNvSpPr/>
              <p:nvPr/>
            </p:nvSpPr>
            <p:spPr bwMode="auto">
              <a:xfrm>
                <a:off x="7357478" y="3367557"/>
                <a:ext cx="1663" cy="332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267">
                <a:extLst>
                  <a:ext uri="{FF2B5EF4-FFF2-40B4-BE49-F238E27FC236}">
                    <a16:creationId xmlns="" xmlns:a16="http://schemas.microsoft.com/office/drawing/2014/main" id="{ECF60564-1B72-4A4D-B410-280DBF5CC283}"/>
                  </a:ext>
                </a:extLst>
              </p:cNvPr>
              <p:cNvSpPr/>
              <p:nvPr/>
            </p:nvSpPr>
            <p:spPr bwMode="auto">
              <a:xfrm>
                <a:off x="7532086" y="3424096"/>
                <a:ext cx="6652" cy="8315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3 w 3"/>
                  <a:gd name="T5" fmla="*/ 4 h 4"/>
                  <a:gd name="T6" fmla="*/ 3 w 3"/>
                  <a:gd name="T7" fmla="*/ 2 h 4"/>
                  <a:gd name="T8" fmla="*/ 1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2"/>
                      <a:pt x="2" y="3"/>
                      <a:pt x="3" y="2"/>
                    </a:cubicBezTo>
                    <a:cubicBezTo>
                      <a:pt x="2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68">
                <a:extLst>
                  <a:ext uri="{FF2B5EF4-FFF2-40B4-BE49-F238E27FC236}">
                    <a16:creationId xmlns="" xmlns:a16="http://schemas.microsoft.com/office/drawing/2014/main" id="{F0228094-E639-4BC7-A7B5-5887DDDE0E4C}"/>
                  </a:ext>
                </a:extLst>
              </p:cNvPr>
              <p:cNvSpPr/>
              <p:nvPr/>
            </p:nvSpPr>
            <p:spPr bwMode="auto">
              <a:xfrm>
                <a:off x="7448940" y="3340950"/>
                <a:ext cx="6652" cy="6652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1 w 3"/>
                  <a:gd name="T5" fmla="*/ 2 h 3"/>
                  <a:gd name="T6" fmla="*/ 3 w 3"/>
                  <a:gd name="T7" fmla="*/ 0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269">
                <a:extLst>
                  <a:ext uri="{FF2B5EF4-FFF2-40B4-BE49-F238E27FC236}">
                    <a16:creationId xmlns="" xmlns:a16="http://schemas.microsoft.com/office/drawing/2014/main" id="{633D2A33-0FAF-4D33-971D-F753781DFC9C}"/>
                  </a:ext>
                </a:extLst>
              </p:cNvPr>
              <p:cNvSpPr/>
              <p:nvPr/>
            </p:nvSpPr>
            <p:spPr bwMode="auto">
              <a:xfrm>
                <a:off x="7442288" y="3334299"/>
                <a:ext cx="166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70">
                <a:extLst>
                  <a:ext uri="{FF2B5EF4-FFF2-40B4-BE49-F238E27FC236}">
                    <a16:creationId xmlns="" xmlns:a16="http://schemas.microsoft.com/office/drawing/2014/main" id="{0FFA7FD4-6EA6-4F38-9211-F81A5659AE3B}"/>
                  </a:ext>
                </a:extLst>
              </p:cNvPr>
              <p:cNvSpPr/>
              <p:nvPr/>
            </p:nvSpPr>
            <p:spPr bwMode="auto">
              <a:xfrm>
                <a:off x="7450602" y="3415781"/>
                <a:ext cx="166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71">
                <a:extLst>
                  <a:ext uri="{FF2B5EF4-FFF2-40B4-BE49-F238E27FC236}">
                    <a16:creationId xmlns="" xmlns:a16="http://schemas.microsoft.com/office/drawing/2014/main" id="{15F768FD-E182-4F8D-B611-07CB445E2BC2}"/>
                  </a:ext>
                </a:extLst>
              </p:cNvPr>
              <p:cNvSpPr/>
              <p:nvPr/>
            </p:nvSpPr>
            <p:spPr bwMode="auto">
              <a:xfrm>
                <a:off x="7452266" y="33459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72">
                <a:extLst>
                  <a:ext uri="{FF2B5EF4-FFF2-40B4-BE49-F238E27FC236}">
                    <a16:creationId xmlns="" xmlns:a16="http://schemas.microsoft.com/office/drawing/2014/main" id="{DC6738CC-78F7-4F68-B007-FF703BD75375}"/>
                  </a:ext>
                </a:extLst>
              </p:cNvPr>
              <p:cNvSpPr/>
              <p:nvPr/>
            </p:nvSpPr>
            <p:spPr bwMode="auto">
              <a:xfrm>
                <a:off x="7483861" y="3332635"/>
                <a:ext cx="3326" cy="16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73">
                <a:extLst>
                  <a:ext uri="{FF2B5EF4-FFF2-40B4-BE49-F238E27FC236}">
                    <a16:creationId xmlns="" xmlns:a16="http://schemas.microsoft.com/office/drawing/2014/main" id="{BE15E3D9-8D0C-4962-B6A9-F7D821640603}"/>
                  </a:ext>
                </a:extLst>
              </p:cNvPr>
              <p:cNvSpPr/>
              <p:nvPr/>
            </p:nvSpPr>
            <p:spPr bwMode="auto">
              <a:xfrm>
                <a:off x="7438962" y="3355916"/>
                <a:ext cx="3326" cy="166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274">
                <a:extLst>
                  <a:ext uri="{FF2B5EF4-FFF2-40B4-BE49-F238E27FC236}">
                    <a16:creationId xmlns="" xmlns:a16="http://schemas.microsoft.com/office/drawing/2014/main" id="{CCD8177C-DA3D-480A-BEF2-F1EDFC113ED9}"/>
                  </a:ext>
                </a:extLst>
              </p:cNvPr>
              <p:cNvSpPr/>
              <p:nvPr/>
            </p:nvSpPr>
            <p:spPr bwMode="auto">
              <a:xfrm>
                <a:off x="7522108" y="33243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75">
                <a:extLst>
                  <a:ext uri="{FF2B5EF4-FFF2-40B4-BE49-F238E27FC236}">
                    <a16:creationId xmlns="" xmlns:a16="http://schemas.microsoft.com/office/drawing/2014/main" id="{D003844F-3EE4-4278-94C5-D85DAA14B6A7}"/>
                  </a:ext>
                </a:extLst>
              </p:cNvPr>
              <p:cNvSpPr/>
              <p:nvPr/>
            </p:nvSpPr>
            <p:spPr bwMode="auto">
              <a:xfrm>
                <a:off x="7392400" y="3301040"/>
                <a:ext cx="8315" cy="4989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1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1" y="1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276">
                <a:extLst>
                  <a:ext uri="{FF2B5EF4-FFF2-40B4-BE49-F238E27FC236}">
                    <a16:creationId xmlns="" xmlns:a16="http://schemas.microsoft.com/office/drawing/2014/main" id="{284010DB-9D1A-408C-9EBC-EE695F8246B1}"/>
                  </a:ext>
                </a:extLst>
              </p:cNvPr>
              <p:cNvSpPr/>
              <p:nvPr/>
            </p:nvSpPr>
            <p:spPr bwMode="auto">
              <a:xfrm>
                <a:off x="7397389" y="3325983"/>
                <a:ext cx="1663" cy="4989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277">
                <a:extLst>
                  <a:ext uri="{FF2B5EF4-FFF2-40B4-BE49-F238E27FC236}">
                    <a16:creationId xmlns="" xmlns:a16="http://schemas.microsoft.com/office/drawing/2014/main" id="{DB78DAA0-1A0E-4A3A-BFBB-D49529574304}"/>
                  </a:ext>
                </a:extLst>
              </p:cNvPr>
              <p:cNvSpPr/>
              <p:nvPr/>
            </p:nvSpPr>
            <p:spPr bwMode="auto">
              <a:xfrm>
                <a:off x="7292625" y="3412455"/>
                <a:ext cx="1663" cy="3326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278">
                <a:extLst>
                  <a:ext uri="{FF2B5EF4-FFF2-40B4-BE49-F238E27FC236}">
                    <a16:creationId xmlns="" xmlns:a16="http://schemas.microsoft.com/office/drawing/2014/main" id="{4E03540E-CFC7-49DD-A8C9-1A475FC47B37}"/>
                  </a:ext>
                </a:extLst>
              </p:cNvPr>
              <p:cNvSpPr/>
              <p:nvPr/>
            </p:nvSpPr>
            <p:spPr bwMode="auto">
              <a:xfrm>
                <a:off x="7292625" y="3409130"/>
                <a:ext cx="1663" cy="3326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279">
                <a:extLst>
                  <a:ext uri="{FF2B5EF4-FFF2-40B4-BE49-F238E27FC236}">
                    <a16:creationId xmlns="" xmlns:a16="http://schemas.microsoft.com/office/drawing/2014/main" id="{C20248BA-E83D-4334-8A50-0C3F4E6F37BC}"/>
                  </a:ext>
                </a:extLst>
              </p:cNvPr>
              <p:cNvSpPr/>
              <p:nvPr/>
            </p:nvSpPr>
            <p:spPr bwMode="auto">
              <a:xfrm>
                <a:off x="7147950" y="3374209"/>
                <a:ext cx="71506" cy="113079"/>
              </a:xfrm>
              <a:custGeom>
                <a:avLst/>
                <a:gdLst>
                  <a:gd name="T0" fmla="*/ 0 w 43"/>
                  <a:gd name="T1" fmla="*/ 34 h 68"/>
                  <a:gd name="T2" fmla="*/ 43 w 43"/>
                  <a:gd name="T3" fmla="*/ 68 h 68"/>
                  <a:gd name="T4" fmla="*/ 43 w 43"/>
                  <a:gd name="T5" fmla="*/ 0 h 68"/>
                  <a:gd name="T6" fmla="*/ 0 w 43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8">
                    <a:moveTo>
                      <a:pt x="0" y="34"/>
                    </a:moveTo>
                    <a:lnTo>
                      <a:pt x="43" y="68"/>
                    </a:lnTo>
                    <a:lnTo>
                      <a:pt x="43" y="0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280">
                <a:extLst>
                  <a:ext uri="{FF2B5EF4-FFF2-40B4-BE49-F238E27FC236}">
                    <a16:creationId xmlns="" xmlns:a16="http://schemas.microsoft.com/office/drawing/2014/main" id="{00FCDCB4-3EED-4778-BB10-0A050232A137}"/>
                  </a:ext>
                </a:extLst>
              </p:cNvPr>
              <p:cNvSpPr/>
              <p:nvPr/>
            </p:nvSpPr>
            <p:spPr bwMode="auto">
              <a:xfrm>
                <a:off x="7211141" y="3407467"/>
                <a:ext cx="43236" cy="46562"/>
              </a:xfrm>
              <a:custGeom>
                <a:avLst/>
                <a:gdLst>
                  <a:gd name="T0" fmla="*/ 26 w 26"/>
                  <a:gd name="T1" fmla="*/ 28 h 28"/>
                  <a:gd name="T2" fmla="*/ 0 w 26"/>
                  <a:gd name="T3" fmla="*/ 28 h 28"/>
                  <a:gd name="T4" fmla="*/ 0 w 26"/>
                  <a:gd name="T5" fmla="*/ 0 h 28"/>
                  <a:gd name="T6" fmla="*/ 26 w 26"/>
                  <a:gd name="T7" fmla="*/ 0 h 28"/>
                  <a:gd name="T8" fmla="*/ 26 w 26"/>
                  <a:gd name="T9" fmla="*/ 28 h 28"/>
                  <a:gd name="T10" fmla="*/ 26 w 2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26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8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281">
                <a:extLst>
                  <a:ext uri="{FF2B5EF4-FFF2-40B4-BE49-F238E27FC236}">
                    <a16:creationId xmlns="" xmlns:a16="http://schemas.microsoft.com/office/drawing/2014/main" id="{049A1343-0290-4212-8F2F-80868109400F}"/>
                  </a:ext>
                </a:extLst>
              </p:cNvPr>
              <p:cNvSpPr/>
              <p:nvPr/>
            </p:nvSpPr>
            <p:spPr bwMode="auto">
              <a:xfrm>
                <a:off x="7643501" y="3374209"/>
                <a:ext cx="69843" cy="113079"/>
              </a:xfrm>
              <a:custGeom>
                <a:avLst/>
                <a:gdLst>
                  <a:gd name="T0" fmla="*/ 42 w 42"/>
                  <a:gd name="T1" fmla="*/ 34 h 68"/>
                  <a:gd name="T2" fmla="*/ 0 w 42"/>
                  <a:gd name="T3" fmla="*/ 68 h 68"/>
                  <a:gd name="T4" fmla="*/ 0 w 42"/>
                  <a:gd name="T5" fmla="*/ 0 h 68"/>
                  <a:gd name="T6" fmla="*/ 42 w 42"/>
                  <a:gd name="T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8">
                    <a:moveTo>
                      <a:pt x="42" y="3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42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282">
                <a:extLst>
                  <a:ext uri="{FF2B5EF4-FFF2-40B4-BE49-F238E27FC236}">
                    <a16:creationId xmlns="" xmlns:a16="http://schemas.microsoft.com/office/drawing/2014/main" id="{9ACFD893-D16B-4F0A-9C0B-CA796B5E4469}"/>
                  </a:ext>
                </a:extLst>
              </p:cNvPr>
              <p:cNvSpPr/>
              <p:nvPr/>
            </p:nvSpPr>
            <p:spPr bwMode="auto">
              <a:xfrm>
                <a:off x="7605255" y="3407467"/>
                <a:ext cx="43236" cy="46562"/>
              </a:xfrm>
              <a:custGeom>
                <a:avLst/>
                <a:gdLst>
                  <a:gd name="T0" fmla="*/ 26 w 26"/>
                  <a:gd name="T1" fmla="*/ 28 h 28"/>
                  <a:gd name="T2" fmla="*/ 0 w 26"/>
                  <a:gd name="T3" fmla="*/ 28 h 28"/>
                  <a:gd name="T4" fmla="*/ 0 w 26"/>
                  <a:gd name="T5" fmla="*/ 0 h 28"/>
                  <a:gd name="T6" fmla="*/ 26 w 26"/>
                  <a:gd name="T7" fmla="*/ 0 h 28"/>
                  <a:gd name="T8" fmla="*/ 26 w 26"/>
                  <a:gd name="T9" fmla="*/ 28 h 28"/>
                  <a:gd name="T10" fmla="*/ 26 w 2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26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8"/>
                    </a:lnTo>
                    <a:lnTo>
                      <a:pt x="26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283">
                <a:extLst>
                  <a:ext uri="{FF2B5EF4-FFF2-40B4-BE49-F238E27FC236}">
                    <a16:creationId xmlns="" xmlns:a16="http://schemas.microsoft.com/office/drawing/2014/main" id="{3EC03141-705D-46B4-BBD3-4ACF05FB6B65}"/>
                  </a:ext>
                </a:extLst>
              </p:cNvPr>
              <p:cNvSpPr/>
              <p:nvPr/>
            </p:nvSpPr>
            <p:spPr bwMode="auto">
              <a:xfrm>
                <a:off x="7374108" y="3146388"/>
                <a:ext cx="113079" cy="71506"/>
              </a:xfrm>
              <a:custGeom>
                <a:avLst/>
                <a:gdLst>
                  <a:gd name="T0" fmla="*/ 34 w 68"/>
                  <a:gd name="T1" fmla="*/ 0 h 43"/>
                  <a:gd name="T2" fmla="*/ 0 w 68"/>
                  <a:gd name="T3" fmla="*/ 43 h 43"/>
                  <a:gd name="T4" fmla="*/ 68 w 68"/>
                  <a:gd name="T5" fmla="*/ 43 h 43"/>
                  <a:gd name="T6" fmla="*/ 34 w 68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43">
                    <a:moveTo>
                      <a:pt x="34" y="0"/>
                    </a:moveTo>
                    <a:lnTo>
                      <a:pt x="0" y="43"/>
                    </a:lnTo>
                    <a:lnTo>
                      <a:pt x="68" y="43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284">
                <a:extLst>
                  <a:ext uri="{FF2B5EF4-FFF2-40B4-BE49-F238E27FC236}">
                    <a16:creationId xmlns="" xmlns:a16="http://schemas.microsoft.com/office/drawing/2014/main" id="{9F23E489-08D8-4E10-B3FF-47F28444E836}"/>
                  </a:ext>
                </a:extLst>
              </p:cNvPr>
              <p:cNvSpPr/>
              <p:nvPr/>
            </p:nvSpPr>
            <p:spPr bwMode="auto">
              <a:xfrm>
                <a:off x="7407366" y="3211242"/>
                <a:ext cx="48225" cy="44899"/>
              </a:xfrm>
              <a:custGeom>
                <a:avLst/>
                <a:gdLst>
                  <a:gd name="T0" fmla="*/ 29 w 29"/>
                  <a:gd name="T1" fmla="*/ 27 h 27"/>
                  <a:gd name="T2" fmla="*/ 0 w 29"/>
                  <a:gd name="T3" fmla="*/ 27 h 27"/>
                  <a:gd name="T4" fmla="*/ 0 w 29"/>
                  <a:gd name="T5" fmla="*/ 0 h 27"/>
                  <a:gd name="T6" fmla="*/ 29 w 29"/>
                  <a:gd name="T7" fmla="*/ 0 h 27"/>
                  <a:gd name="T8" fmla="*/ 29 w 29"/>
                  <a:gd name="T9" fmla="*/ 27 h 27"/>
                  <a:gd name="T10" fmla="*/ 29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9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27"/>
                    </a:lnTo>
                    <a:lnTo>
                      <a:pt x="29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285">
                <a:extLst>
                  <a:ext uri="{FF2B5EF4-FFF2-40B4-BE49-F238E27FC236}">
                    <a16:creationId xmlns="" xmlns:a16="http://schemas.microsoft.com/office/drawing/2014/main" id="{0992EFC2-95AF-4E52-B3FE-DB22456DEAF3}"/>
                  </a:ext>
                </a:extLst>
              </p:cNvPr>
              <p:cNvSpPr/>
              <p:nvPr/>
            </p:nvSpPr>
            <p:spPr bwMode="auto">
              <a:xfrm>
                <a:off x="7374108" y="3643602"/>
                <a:ext cx="113079" cy="71506"/>
              </a:xfrm>
              <a:custGeom>
                <a:avLst/>
                <a:gdLst>
                  <a:gd name="T0" fmla="*/ 34 w 68"/>
                  <a:gd name="T1" fmla="*/ 43 h 43"/>
                  <a:gd name="T2" fmla="*/ 0 w 68"/>
                  <a:gd name="T3" fmla="*/ 0 h 43"/>
                  <a:gd name="T4" fmla="*/ 68 w 68"/>
                  <a:gd name="T5" fmla="*/ 0 h 43"/>
                  <a:gd name="T6" fmla="*/ 34 w 6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43">
                    <a:moveTo>
                      <a:pt x="34" y="4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34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286">
                <a:extLst>
                  <a:ext uri="{FF2B5EF4-FFF2-40B4-BE49-F238E27FC236}">
                    <a16:creationId xmlns="" xmlns:a16="http://schemas.microsoft.com/office/drawing/2014/main" id="{3499BA20-2E36-471B-811E-9B06E303B49D}"/>
                  </a:ext>
                </a:extLst>
              </p:cNvPr>
              <p:cNvSpPr/>
              <p:nvPr/>
            </p:nvSpPr>
            <p:spPr bwMode="auto">
              <a:xfrm>
                <a:off x="7407366" y="3605355"/>
                <a:ext cx="48225" cy="44899"/>
              </a:xfrm>
              <a:custGeom>
                <a:avLst/>
                <a:gdLst>
                  <a:gd name="T0" fmla="*/ 29 w 29"/>
                  <a:gd name="T1" fmla="*/ 27 h 27"/>
                  <a:gd name="T2" fmla="*/ 0 w 29"/>
                  <a:gd name="T3" fmla="*/ 27 h 27"/>
                  <a:gd name="T4" fmla="*/ 0 w 29"/>
                  <a:gd name="T5" fmla="*/ 0 h 27"/>
                  <a:gd name="T6" fmla="*/ 29 w 29"/>
                  <a:gd name="T7" fmla="*/ 0 h 27"/>
                  <a:gd name="T8" fmla="*/ 29 w 29"/>
                  <a:gd name="T9" fmla="*/ 27 h 27"/>
                  <a:gd name="T10" fmla="*/ 29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9" y="27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27"/>
                    </a:lnTo>
                    <a:lnTo>
                      <a:pt x="29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87">
                <a:extLst>
                  <a:ext uri="{FF2B5EF4-FFF2-40B4-BE49-F238E27FC236}">
                    <a16:creationId xmlns="" xmlns:a16="http://schemas.microsoft.com/office/drawing/2014/main" id="{12DB92D8-7DF8-44F3-B382-BE511EA8B383}"/>
                  </a:ext>
                </a:extLst>
              </p:cNvPr>
              <p:cNvSpPr/>
              <p:nvPr/>
            </p:nvSpPr>
            <p:spPr bwMode="auto">
              <a:xfrm>
                <a:off x="7229434" y="3231197"/>
                <a:ext cx="91461" cy="89798"/>
              </a:xfrm>
              <a:custGeom>
                <a:avLst/>
                <a:gdLst>
                  <a:gd name="T0" fmla="*/ 0 w 55"/>
                  <a:gd name="T1" fmla="*/ 0 h 54"/>
                  <a:gd name="T2" fmla="*/ 7 w 55"/>
                  <a:gd name="T3" fmla="*/ 54 h 54"/>
                  <a:gd name="T4" fmla="*/ 55 w 55"/>
                  <a:gd name="T5" fmla="*/ 6 h 54"/>
                  <a:gd name="T6" fmla="*/ 0 w 5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4">
                    <a:moveTo>
                      <a:pt x="0" y="0"/>
                    </a:moveTo>
                    <a:lnTo>
                      <a:pt x="7" y="54"/>
                    </a:lnTo>
                    <a:lnTo>
                      <a:pt x="5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88">
                <a:extLst>
                  <a:ext uri="{FF2B5EF4-FFF2-40B4-BE49-F238E27FC236}">
                    <a16:creationId xmlns="" xmlns:a16="http://schemas.microsoft.com/office/drawing/2014/main" id="{3AB26BF8-C34A-4C23-A267-8A770F7755A3}"/>
                  </a:ext>
                </a:extLst>
              </p:cNvPr>
              <p:cNvSpPr/>
              <p:nvPr/>
            </p:nvSpPr>
            <p:spPr bwMode="auto">
              <a:xfrm>
                <a:off x="7259366" y="3259466"/>
                <a:ext cx="64855" cy="64855"/>
              </a:xfrm>
              <a:custGeom>
                <a:avLst/>
                <a:gdLst>
                  <a:gd name="T0" fmla="*/ 19 w 39"/>
                  <a:gd name="T1" fmla="*/ 39 h 39"/>
                  <a:gd name="T2" fmla="*/ 0 w 39"/>
                  <a:gd name="T3" fmla="*/ 20 h 39"/>
                  <a:gd name="T4" fmla="*/ 20 w 39"/>
                  <a:gd name="T5" fmla="*/ 0 h 39"/>
                  <a:gd name="T6" fmla="*/ 39 w 39"/>
                  <a:gd name="T7" fmla="*/ 19 h 39"/>
                  <a:gd name="T8" fmla="*/ 19 w 39"/>
                  <a:gd name="T9" fmla="*/ 39 h 39"/>
                  <a:gd name="T10" fmla="*/ 19 w 39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39" y="19"/>
                    </a:lnTo>
                    <a:lnTo>
                      <a:pt x="19" y="39"/>
                    </a:lnTo>
                    <a:lnTo>
                      <a:pt x="19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89">
                <a:extLst>
                  <a:ext uri="{FF2B5EF4-FFF2-40B4-BE49-F238E27FC236}">
                    <a16:creationId xmlns="" xmlns:a16="http://schemas.microsoft.com/office/drawing/2014/main" id="{D30E3E78-1DAF-462D-966A-CF04386713FB}"/>
                  </a:ext>
                </a:extLst>
              </p:cNvPr>
              <p:cNvSpPr/>
              <p:nvPr/>
            </p:nvSpPr>
            <p:spPr bwMode="auto">
              <a:xfrm>
                <a:off x="7540400" y="3540501"/>
                <a:ext cx="89798" cy="89798"/>
              </a:xfrm>
              <a:custGeom>
                <a:avLst/>
                <a:gdLst>
                  <a:gd name="T0" fmla="*/ 54 w 54"/>
                  <a:gd name="T1" fmla="*/ 54 h 54"/>
                  <a:gd name="T2" fmla="*/ 0 w 54"/>
                  <a:gd name="T3" fmla="*/ 48 h 54"/>
                  <a:gd name="T4" fmla="*/ 48 w 54"/>
                  <a:gd name="T5" fmla="*/ 0 h 54"/>
                  <a:gd name="T6" fmla="*/ 54 w 5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54" y="54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90">
                <a:extLst>
                  <a:ext uri="{FF2B5EF4-FFF2-40B4-BE49-F238E27FC236}">
                    <a16:creationId xmlns="" xmlns:a16="http://schemas.microsoft.com/office/drawing/2014/main" id="{A4AE295E-F550-4D36-9C78-F168FE4CCF87}"/>
                  </a:ext>
                </a:extLst>
              </p:cNvPr>
              <p:cNvSpPr/>
              <p:nvPr/>
            </p:nvSpPr>
            <p:spPr bwMode="auto">
              <a:xfrm>
                <a:off x="7538738" y="3538838"/>
                <a:ext cx="64855" cy="63191"/>
              </a:xfrm>
              <a:custGeom>
                <a:avLst/>
                <a:gdLst>
                  <a:gd name="T0" fmla="*/ 17 w 39"/>
                  <a:gd name="T1" fmla="*/ 38 h 38"/>
                  <a:gd name="T2" fmla="*/ 0 w 39"/>
                  <a:gd name="T3" fmla="*/ 20 h 38"/>
                  <a:gd name="T4" fmla="*/ 20 w 39"/>
                  <a:gd name="T5" fmla="*/ 0 h 38"/>
                  <a:gd name="T6" fmla="*/ 39 w 39"/>
                  <a:gd name="T7" fmla="*/ 18 h 38"/>
                  <a:gd name="T8" fmla="*/ 17 w 39"/>
                  <a:gd name="T9" fmla="*/ 38 h 38"/>
                  <a:gd name="T10" fmla="*/ 17 w 39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8">
                    <a:moveTo>
                      <a:pt x="17" y="38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39" y="18"/>
                    </a:lnTo>
                    <a:lnTo>
                      <a:pt x="17" y="38"/>
                    </a:lnTo>
                    <a:lnTo>
                      <a:pt x="17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91">
                <a:extLst>
                  <a:ext uri="{FF2B5EF4-FFF2-40B4-BE49-F238E27FC236}">
                    <a16:creationId xmlns="" xmlns:a16="http://schemas.microsoft.com/office/drawing/2014/main" id="{07F38422-1E23-4E52-8E87-AE0602D8A649}"/>
                  </a:ext>
                </a:extLst>
              </p:cNvPr>
              <p:cNvSpPr/>
              <p:nvPr/>
            </p:nvSpPr>
            <p:spPr bwMode="auto">
              <a:xfrm>
                <a:off x="7540400" y="3231197"/>
                <a:ext cx="89798" cy="89798"/>
              </a:xfrm>
              <a:custGeom>
                <a:avLst/>
                <a:gdLst>
                  <a:gd name="T0" fmla="*/ 54 w 54"/>
                  <a:gd name="T1" fmla="*/ 0 h 54"/>
                  <a:gd name="T2" fmla="*/ 0 w 54"/>
                  <a:gd name="T3" fmla="*/ 6 h 54"/>
                  <a:gd name="T4" fmla="*/ 48 w 54"/>
                  <a:gd name="T5" fmla="*/ 54 h 54"/>
                  <a:gd name="T6" fmla="*/ 54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54" y="0"/>
                    </a:moveTo>
                    <a:lnTo>
                      <a:pt x="0" y="6"/>
                    </a:lnTo>
                    <a:lnTo>
                      <a:pt x="48" y="54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292">
                <a:extLst>
                  <a:ext uri="{FF2B5EF4-FFF2-40B4-BE49-F238E27FC236}">
                    <a16:creationId xmlns="" xmlns:a16="http://schemas.microsoft.com/office/drawing/2014/main" id="{018875FE-CE6A-431D-BB61-3383A5E489A4}"/>
                  </a:ext>
                </a:extLst>
              </p:cNvPr>
              <p:cNvSpPr/>
              <p:nvPr/>
            </p:nvSpPr>
            <p:spPr bwMode="auto">
              <a:xfrm>
                <a:off x="7538738" y="3259466"/>
                <a:ext cx="61529" cy="64855"/>
              </a:xfrm>
              <a:custGeom>
                <a:avLst/>
                <a:gdLst>
                  <a:gd name="T0" fmla="*/ 20 w 37"/>
                  <a:gd name="T1" fmla="*/ 39 h 39"/>
                  <a:gd name="T2" fmla="*/ 0 w 37"/>
                  <a:gd name="T3" fmla="*/ 19 h 39"/>
                  <a:gd name="T4" fmla="*/ 17 w 37"/>
                  <a:gd name="T5" fmla="*/ 0 h 39"/>
                  <a:gd name="T6" fmla="*/ 37 w 37"/>
                  <a:gd name="T7" fmla="*/ 20 h 39"/>
                  <a:gd name="T8" fmla="*/ 20 w 37"/>
                  <a:gd name="T9" fmla="*/ 39 h 39"/>
                  <a:gd name="T10" fmla="*/ 20 w 37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9">
                    <a:moveTo>
                      <a:pt x="20" y="39"/>
                    </a:moveTo>
                    <a:lnTo>
                      <a:pt x="0" y="19"/>
                    </a:lnTo>
                    <a:lnTo>
                      <a:pt x="17" y="0"/>
                    </a:lnTo>
                    <a:lnTo>
                      <a:pt x="37" y="20"/>
                    </a:lnTo>
                    <a:lnTo>
                      <a:pt x="20" y="39"/>
                    </a:lnTo>
                    <a:lnTo>
                      <a:pt x="2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93">
                <a:extLst>
                  <a:ext uri="{FF2B5EF4-FFF2-40B4-BE49-F238E27FC236}">
                    <a16:creationId xmlns="" xmlns:a16="http://schemas.microsoft.com/office/drawing/2014/main" id="{CFE00F04-92F6-4B6E-855A-E402F25BAC3C}"/>
                  </a:ext>
                </a:extLst>
              </p:cNvPr>
              <p:cNvSpPr/>
              <p:nvPr/>
            </p:nvSpPr>
            <p:spPr bwMode="auto">
              <a:xfrm>
                <a:off x="7229434" y="3540501"/>
                <a:ext cx="91461" cy="89798"/>
              </a:xfrm>
              <a:custGeom>
                <a:avLst/>
                <a:gdLst>
                  <a:gd name="T0" fmla="*/ 0 w 55"/>
                  <a:gd name="T1" fmla="*/ 54 h 54"/>
                  <a:gd name="T2" fmla="*/ 7 w 55"/>
                  <a:gd name="T3" fmla="*/ 0 h 54"/>
                  <a:gd name="T4" fmla="*/ 55 w 55"/>
                  <a:gd name="T5" fmla="*/ 48 h 54"/>
                  <a:gd name="T6" fmla="*/ 0 w 5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4">
                    <a:moveTo>
                      <a:pt x="0" y="54"/>
                    </a:moveTo>
                    <a:lnTo>
                      <a:pt x="7" y="0"/>
                    </a:lnTo>
                    <a:lnTo>
                      <a:pt x="55" y="48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294">
                <a:extLst>
                  <a:ext uri="{FF2B5EF4-FFF2-40B4-BE49-F238E27FC236}">
                    <a16:creationId xmlns="" xmlns:a16="http://schemas.microsoft.com/office/drawing/2014/main" id="{B7880C80-1CD2-4EEA-8789-690CA89EFF5A}"/>
                  </a:ext>
                </a:extLst>
              </p:cNvPr>
              <p:cNvSpPr/>
              <p:nvPr/>
            </p:nvSpPr>
            <p:spPr bwMode="auto">
              <a:xfrm>
                <a:off x="7259366" y="3538838"/>
                <a:ext cx="64855" cy="63191"/>
              </a:xfrm>
              <a:custGeom>
                <a:avLst/>
                <a:gdLst>
                  <a:gd name="T0" fmla="*/ 20 w 39"/>
                  <a:gd name="T1" fmla="*/ 38 h 38"/>
                  <a:gd name="T2" fmla="*/ 0 w 39"/>
                  <a:gd name="T3" fmla="*/ 18 h 38"/>
                  <a:gd name="T4" fmla="*/ 19 w 39"/>
                  <a:gd name="T5" fmla="*/ 0 h 38"/>
                  <a:gd name="T6" fmla="*/ 39 w 39"/>
                  <a:gd name="T7" fmla="*/ 20 h 38"/>
                  <a:gd name="T8" fmla="*/ 20 w 39"/>
                  <a:gd name="T9" fmla="*/ 38 h 38"/>
                  <a:gd name="T10" fmla="*/ 20 w 39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39" y="20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98">
            <a:extLst>
              <a:ext uri="{FF2B5EF4-FFF2-40B4-BE49-F238E27FC236}">
                <a16:creationId xmlns="" xmlns:a16="http://schemas.microsoft.com/office/drawing/2014/main" id="{1756A150-E9A4-4D42-8F8B-B7C6579996F3}"/>
              </a:ext>
            </a:extLst>
          </p:cNvPr>
          <p:cNvGrpSpPr/>
          <p:nvPr/>
        </p:nvGrpSpPr>
        <p:grpSpPr>
          <a:xfrm>
            <a:off x="5637132" y="5048008"/>
            <a:ext cx="749001" cy="749001"/>
            <a:chOff x="6332457" y="5109619"/>
            <a:chExt cx="749001" cy="749001"/>
          </a:xfrm>
        </p:grpSpPr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609D65D6-E7DB-4689-925B-445E9D35039E}"/>
                </a:ext>
              </a:extLst>
            </p:cNvPr>
            <p:cNvSpPr/>
            <p:nvPr/>
          </p:nvSpPr>
          <p:spPr>
            <a:xfrm>
              <a:off x="6332457" y="5109619"/>
              <a:ext cx="749001" cy="7490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="" xmlns:a16="http://schemas.microsoft.com/office/drawing/2014/main" id="{C9C8F265-A3E4-4D5A-B5FD-DB8EA83EE460}"/>
                </a:ext>
              </a:extLst>
            </p:cNvPr>
            <p:cNvGrpSpPr/>
            <p:nvPr/>
          </p:nvGrpSpPr>
          <p:grpSpPr>
            <a:xfrm>
              <a:off x="6484957" y="5256309"/>
              <a:ext cx="444000" cy="453979"/>
              <a:chOff x="8343593" y="3199601"/>
              <a:chExt cx="444000" cy="453979"/>
            </a:xfrm>
            <a:solidFill>
              <a:schemeClr val="bg1"/>
            </a:solidFill>
          </p:grpSpPr>
          <p:sp>
            <p:nvSpPr>
              <p:cNvPr id="96" name="Freeform 345">
                <a:extLst>
                  <a:ext uri="{FF2B5EF4-FFF2-40B4-BE49-F238E27FC236}">
                    <a16:creationId xmlns="" xmlns:a16="http://schemas.microsoft.com/office/drawing/2014/main" id="{211A59C0-E11D-4FA8-B9A9-638F5084D8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3593" y="3372545"/>
                <a:ext cx="196225" cy="281035"/>
              </a:xfrm>
              <a:custGeom>
                <a:avLst/>
                <a:gdLst>
                  <a:gd name="T0" fmla="*/ 65 w 118"/>
                  <a:gd name="T1" fmla="*/ 15 h 169"/>
                  <a:gd name="T2" fmla="*/ 101 w 118"/>
                  <a:gd name="T3" fmla="*/ 139 h 169"/>
                  <a:gd name="T4" fmla="*/ 53 w 118"/>
                  <a:gd name="T5" fmla="*/ 153 h 169"/>
                  <a:gd name="T6" fmla="*/ 16 w 118"/>
                  <a:gd name="T7" fmla="*/ 30 h 169"/>
                  <a:gd name="T8" fmla="*/ 65 w 118"/>
                  <a:gd name="T9" fmla="*/ 15 h 169"/>
                  <a:gd name="T10" fmla="*/ 74 w 118"/>
                  <a:gd name="T11" fmla="*/ 0 h 169"/>
                  <a:gd name="T12" fmla="*/ 63 w 118"/>
                  <a:gd name="T13" fmla="*/ 2 h 169"/>
                  <a:gd name="T14" fmla="*/ 12 w 118"/>
                  <a:gd name="T15" fmla="*/ 17 h 169"/>
                  <a:gd name="T16" fmla="*/ 0 w 118"/>
                  <a:gd name="T17" fmla="*/ 21 h 169"/>
                  <a:gd name="T18" fmla="*/ 4 w 118"/>
                  <a:gd name="T19" fmla="*/ 34 h 169"/>
                  <a:gd name="T20" fmla="*/ 40 w 118"/>
                  <a:gd name="T21" fmla="*/ 157 h 169"/>
                  <a:gd name="T22" fmla="*/ 44 w 118"/>
                  <a:gd name="T23" fmla="*/ 169 h 169"/>
                  <a:gd name="T24" fmla="*/ 56 w 118"/>
                  <a:gd name="T25" fmla="*/ 165 h 169"/>
                  <a:gd name="T26" fmla="*/ 105 w 118"/>
                  <a:gd name="T27" fmla="*/ 150 h 169"/>
                  <a:gd name="T28" fmla="*/ 118 w 118"/>
                  <a:gd name="T29" fmla="*/ 148 h 169"/>
                  <a:gd name="T30" fmla="*/ 114 w 118"/>
                  <a:gd name="T31" fmla="*/ 135 h 169"/>
                  <a:gd name="T32" fmla="*/ 78 w 118"/>
                  <a:gd name="T33" fmla="*/ 11 h 169"/>
                  <a:gd name="T34" fmla="*/ 74 w 118"/>
                  <a:gd name="T35" fmla="*/ 0 h 169"/>
                  <a:gd name="T36" fmla="*/ 74 w 118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69">
                    <a:moveTo>
                      <a:pt x="65" y="15"/>
                    </a:moveTo>
                    <a:lnTo>
                      <a:pt x="101" y="139"/>
                    </a:lnTo>
                    <a:lnTo>
                      <a:pt x="53" y="153"/>
                    </a:lnTo>
                    <a:lnTo>
                      <a:pt x="16" y="30"/>
                    </a:lnTo>
                    <a:lnTo>
                      <a:pt x="65" y="15"/>
                    </a:lnTo>
                    <a:close/>
                    <a:moveTo>
                      <a:pt x="74" y="0"/>
                    </a:moveTo>
                    <a:lnTo>
                      <a:pt x="63" y="2"/>
                    </a:lnTo>
                    <a:lnTo>
                      <a:pt x="12" y="17"/>
                    </a:lnTo>
                    <a:lnTo>
                      <a:pt x="0" y="21"/>
                    </a:lnTo>
                    <a:lnTo>
                      <a:pt x="4" y="34"/>
                    </a:lnTo>
                    <a:lnTo>
                      <a:pt x="40" y="157"/>
                    </a:lnTo>
                    <a:lnTo>
                      <a:pt x="44" y="169"/>
                    </a:lnTo>
                    <a:lnTo>
                      <a:pt x="56" y="165"/>
                    </a:lnTo>
                    <a:lnTo>
                      <a:pt x="105" y="150"/>
                    </a:lnTo>
                    <a:lnTo>
                      <a:pt x="118" y="148"/>
                    </a:lnTo>
                    <a:lnTo>
                      <a:pt x="114" y="135"/>
                    </a:lnTo>
                    <a:lnTo>
                      <a:pt x="78" y="11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46">
                <a:extLst>
                  <a:ext uri="{FF2B5EF4-FFF2-40B4-BE49-F238E27FC236}">
                    <a16:creationId xmlns="" xmlns:a16="http://schemas.microsoft.com/office/drawing/2014/main" id="{7D0212A6-8CF7-4D13-88C9-3375A108A1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3593" y="3372545"/>
                <a:ext cx="196225" cy="281035"/>
              </a:xfrm>
              <a:custGeom>
                <a:avLst/>
                <a:gdLst>
                  <a:gd name="T0" fmla="*/ 65 w 118"/>
                  <a:gd name="T1" fmla="*/ 15 h 169"/>
                  <a:gd name="T2" fmla="*/ 101 w 118"/>
                  <a:gd name="T3" fmla="*/ 139 h 169"/>
                  <a:gd name="T4" fmla="*/ 53 w 118"/>
                  <a:gd name="T5" fmla="*/ 153 h 169"/>
                  <a:gd name="T6" fmla="*/ 16 w 118"/>
                  <a:gd name="T7" fmla="*/ 30 h 169"/>
                  <a:gd name="T8" fmla="*/ 65 w 118"/>
                  <a:gd name="T9" fmla="*/ 15 h 169"/>
                  <a:gd name="T10" fmla="*/ 74 w 118"/>
                  <a:gd name="T11" fmla="*/ 0 h 169"/>
                  <a:gd name="T12" fmla="*/ 63 w 118"/>
                  <a:gd name="T13" fmla="*/ 2 h 169"/>
                  <a:gd name="T14" fmla="*/ 12 w 118"/>
                  <a:gd name="T15" fmla="*/ 17 h 169"/>
                  <a:gd name="T16" fmla="*/ 0 w 118"/>
                  <a:gd name="T17" fmla="*/ 21 h 169"/>
                  <a:gd name="T18" fmla="*/ 4 w 118"/>
                  <a:gd name="T19" fmla="*/ 34 h 169"/>
                  <a:gd name="T20" fmla="*/ 40 w 118"/>
                  <a:gd name="T21" fmla="*/ 157 h 169"/>
                  <a:gd name="T22" fmla="*/ 44 w 118"/>
                  <a:gd name="T23" fmla="*/ 169 h 169"/>
                  <a:gd name="T24" fmla="*/ 56 w 118"/>
                  <a:gd name="T25" fmla="*/ 165 h 169"/>
                  <a:gd name="T26" fmla="*/ 105 w 118"/>
                  <a:gd name="T27" fmla="*/ 150 h 169"/>
                  <a:gd name="T28" fmla="*/ 118 w 118"/>
                  <a:gd name="T29" fmla="*/ 148 h 169"/>
                  <a:gd name="T30" fmla="*/ 114 w 118"/>
                  <a:gd name="T31" fmla="*/ 135 h 169"/>
                  <a:gd name="T32" fmla="*/ 78 w 118"/>
                  <a:gd name="T33" fmla="*/ 11 h 169"/>
                  <a:gd name="T34" fmla="*/ 74 w 118"/>
                  <a:gd name="T35" fmla="*/ 0 h 169"/>
                  <a:gd name="T36" fmla="*/ 74 w 118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169">
                    <a:moveTo>
                      <a:pt x="65" y="15"/>
                    </a:moveTo>
                    <a:lnTo>
                      <a:pt x="101" y="139"/>
                    </a:lnTo>
                    <a:lnTo>
                      <a:pt x="53" y="153"/>
                    </a:lnTo>
                    <a:lnTo>
                      <a:pt x="16" y="30"/>
                    </a:lnTo>
                    <a:lnTo>
                      <a:pt x="65" y="15"/>
                    </a:lnTo>
                    <a:moveTo>
                      <a:pt x="74" y="0"/>
                    </a:moveTo>
                    <a:lnTo>
                      <a:pt x="63" y="2"/>
                    </a:lnTo>
                    <a:lnTo>
                      <a:pt x="12" y="17"/>
                    </a:lnTo>
                    <a:lnTo>
                      <a:pt x="0" y="21"/>
                    </a:lnTo>
                    <a:lnTo>
                      <a:pt x="4" y="34"/>
                    </a:lnTo>
                    <a:lnTo>
                      <a:pt x="40" y="157"/>
                    </a:lnTo>
                    <a:lnTo>
                      <a:pt x="44" y="169"/>
                    </a:lnTo>
                    <a:lnTo>
                      <a:pt x="56" y="165"/>
                    </a:lnTo>
                    <a:lnTo>
                      <a:pt x="105" y="150"/>
                    </a:lnTo>
                    <a:lnTo>
                      <a:pt x="118" y="148"/>
                    </a:lnTo>
                    <a:lnTo>
                      <a:pt x="114" y="135"/>
                    </a:lnTo>
                    <a:lnTo>
                      <a:pt x="78" y="11"/>
                    </a:lnTo>
                    <a:lnTo>
                      <a:pt x="74" y="0"/>
                    </a:lnTo>
                    <a:lnTo>
                      <a:pt x="74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47">
                <a:extLst>
                  <a:ext uri="{FF2B5EF4-FFF2-40B4-BE49-F238E27FC236}">
                    <a16:creationId xmlns="" xmlns:a16="http://schemas.microsoft.com/office/drawing/2014/main" id="{002A0BA2-889C-4E51-8E72-67CABB973A0D}"/>
                  </a:ext>
                </a:extLst>
              </p:cNvPr>
              <p:cNvSpPr/>
              <p:nvPr/>
            </p:nvSpPr>
            <p:spPr bwMode="auto">
              <a:xfrm>
                <a:off x="8474963" y="3199601"/>
                <a:ext cx="312630" cy="355866"/>
              </a:xfrm>
              <a:custGeom>
                <a:avLst/>
                <a:gdLst>
                  <a:gd name="T0" fmla="*/ 144 w 150"/>
                  <a:gd name="T1" fmla="*/ 121 h 171"/>
                  <a:gd name="T2" fmla="*/ 135 w 150"/>
                  <a:gd name="T3" fmla="*/ 136 h 171"/>
                  <a:gd name="T4" fmla="*/ 135 w 150"/>
                  <a:gd name="T5" fmla="*/ 140 h 171"/>
                  <a:gd name="T6" fmla="*/ 122 w 150"/>
                  <a:gd name="T7" fmla="*/ 157 h 171"/>
                  <a:gd name="T8" fmla="*/ 121 w 150"/>
                  <a:gd name="T9" fmla="*/ 163 h 171"/>
                  <a:gd name="T10" fmla="*/ 102 w 150"/>
                  <a:gd name="T11" fmla="*/ 171 h 171"/>
                  <a:gd name="T12" fmla="*/ 95 w 150"/>
                  <a:gd name="T13" fmla="*/ 171 h 171"/>
                  <a:gd name="T14" fmla="*/ 54 w 150"/>
                  <a:gd name="T15" fmla="*/ 167 h 171"/>
                  <a:gd name="T16" fmla="*/ 40 w 150"/>
                  <a:gd name="T17" fmla="*/ 166 h 171"/>
                  <a:gd name="T18" fmla="*/ 21 w 150"/>
                  <a:gd name="T19" fmla="*/ 168 h 171"/>
                  <a:gd name="T20" fmla="*/ 0 w 150"/>
                  <a:gd name="T21" fmla="*/ 96 h 171"/>
                  <a:gd name="T22" fmla="*/ 45 w 150"/>
                  <a:gd name="T23" fmla="*/ 45 h 171"/>
                  <a:gd name="T24" fmla="*/ 48 w 150"/>
                  <a:gd name="T25" fmla="*/ 8 h 171"/>
                  <a:gd name="T26" fmla="*/ 63 w 150"/>
                  <a:gd name="T27" fmla="*/ 0 h 171"/>
                  <a:gd name="T28" fmla="*/ 78 w 150"/>
                  <a:gd name="T29" fmla="*/ 40 h 171"/>
                  <a:gd name="T30" fmla="*/ 76 w 150"/>
                  <a:gd name="T31" fmla="*/ 52 h 171"/>
                  <a:gd name="T32" fmla="*/ 75 w 150"/>
                  <a:gd name="T33" fmla="*/ 62 h 171"/>
                  <a:gd name="T34" fmla="*/ 123 w 150"/>
                  <a:gd name="T35" fmla="*/ 73 h 171"/>
                  <a:gd name="T36" fmla="*/ 127 w 150"/>
                  <a:gd name="T37" fmla="*/ 72 h 171"/>
                  <a:gd name="T38" fmla="*/ 150 w 150"/>
                  <a:gd name="T39" fmla="*/ 95 h 171"/>
                  <a:gd name="T40" fmla="*/ 143 w 150"/>
                  <a:gd name="T41" fmla="*/ 112 h 171"/>
                  <a:gd name="T42" fmla="*/ 144 w 150"/>
                  <a:gd name="T43" fmla="*/ 1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1">
                    <a:moveTo>
                      <a:pt x="144" y="121"/>
                    </a:moveTo>
                    <a:cubicBezTo>
                      <a:pt x="144" y="127"/>
                      <a:pt x="140" y="133"/>
                      <a:pt x="135" y="136"/>
                    </a:cubicBezTo>
                    <a:cubicBezTo>
                      <a:pt x="135" y="137"/>
                      <a:pt x="135" y="139"/>
                      <a:pt x="135" y="140"/>
                    </a:cubicBezTo>
                    <a:cubicBezTo>
                      <a:pt x="135" y="148"/>
                      <a:pt x="129" y="155"/>
                      <a:pt x="122" y="157"/>
                    </a:cubicBezTo>
                    <a:cubicBezTo>
                      <a:pt x="122" y="159"/>
                      <a:pt x="122" y="161"/>
                      <a:pt x="121" y="163"/>
                    </a:cubicBezTo>
                    <a:cubicBezTo>
                      <a:pt x="118" y="169"/>
                      <a:pt x="110" y="171"/>
                      <a:pt x="102" y="171"/>
                    </a:cubicBezTo>
                    <a:cubicBezTo>
                      <a:pt x="100" y="171"/>
                      <a:pt x="97" y="171"/>
                      <a:pt x="95" y="171"/>
                    </a:cubicBezTo>
                    <a:cubicBezTo>
                      <a:pt x="87" y="170"/>
                      <a:pt x="71" y="169"/>
                      <a:pt x="54" y="167"/>
                    </a:cubicBezTo>
                    <a:cubicBezTo>
                      <a:pt x="49" y="167"/>
                      <a:pt x="44" y="166"/>
                      <a:pt x="40" y="166"/>
                    </a:cubicBezTo>
                    <a:cubicBezTo>
                      <a:pt x="31" y="166"/>
                      <a:pt x="25" y="167"/>
                      <a:pt x="21" y="1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4" y="85"/>
                      <a:pt x="37" y="59"/>
                      <a:pt x="45" y="45"/>
                    </a:cubicBezTo>
                    <a:cubicBezTo>
                      <a:pt x="50" y="30"/>
                      <a:pt x="48" y="12"/>
                      <a:pt x="48" y="8"/>
                    </a:cubicBezTo>
                    <a:cubicBezTo>
                      <a:pt x="47" y="1"/>
                      <a:pt x="61" y="0"/>
                      <a:pt x="63" y="0"/>
                    </a:cubicBezTo>
                    <a:cubicBezTo>
                      <a:pt x="71" y="0"/>
                      <a:pt x="80" y="14"/>
                      <a:pt x="78" y="40"/>
                    </a:cubicBezTo>
                    <a:cubicBezTo>
                      <a:pt x="77" y="43"/>
                      <a:pt x="76" y="48"/>
                      <a:pt x="76" y="52"/>
                    </a:cubicBezTo>
                    <a:cubicBezTo>
                      <a:pt x="76" y="56"/>
                      <a:pt x="76" y="59"/>
                      <a:pt x="75" y="62"/>
                    </a:cubicBezTo>
                    <a:cubicBezTo>
                      <a:pt x="75" y="72"/>
                      <a:pt x="111" y="73"/>
                      <a:pt x="123" y="73"/>
                    </a:cubicBezTo>
                    <a:cubicBezTo>
                      <a:pt x="126" y="73"/>
                      <a:pt x="127" y="72"/>
                      <a:pt x="127" y="72"/>
                    </a:cubicBezTo>
                    <a:cubicBezTo>
                      <a:pt x="140" y="72"/>
                      <a:pt x="150" y="83"/>
                      <a:pt x="150" y="95"/>
                    </a:cubicBezTo>
                    <a:cubicBezTo>
                      <a:pt x="150" y="102"/>
                      <a:pt x="147" y="108"/>
                      <a:pt x="143" y="112"/>
                    </a:cubicBezTo>
                    <a:cubicBezTo>
                      <a:pt x="144" y="115"/>
                      <a:pt x="144" y="118"/>
                      <a:pt x="144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58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C95CB81-2F9E-4080-B135-7318ECC77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818" y="3599026"/>
            <a:ext cx="3740078" cy="3081825"/>
          </a:xfrm>
          <a:prstGeom prst="rect">
            <a:avLst/>
          </a:prstGeom>
        </p:spPr>
      </p:pic>
      <p:sp>
        <p:nvSpPr>
          <p:cNvPr id="7" name="弧形 6">
            <a:extLst>
              <a:ext uri="{FF2B5EF4-FFF2-40B4-BE49-F238E27FC236}">
                <a16:creationId xmlns="" xmlns:a16="http://schemas.microsoft.com/office/drawing/2014/main" id="{87C2A48D-15D3-4B7B-9AEF-74EC73A9464E}"/>
              </a:ext>
            </a:extLst>
          </p:cNvPr>
          <p:cNvSpPr/>
          <p:nvPr/>
        </p:nvSpPr>
        <p:spPr>
          <a:xfrm>
            <a:off x="3187566" y="2846882"/>
            <a:ext cx="5457584" cy="5153025"/>
          </a:xfrm>
          <a:prstGeom prst="arc">
            <a:avLst>
              <a:gd name="adj1" fmla="val 9117390"/>
              <a:gd name="adj2" fmla="val 1720433"/>
            </a:avLst>
          </a:prstGeom>
          <a:ln w="6350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803729E3-4928-48E6-8510-F592622DA0EA}"/>
              </a:ext>
            </a:extLst>
          </p:cNvPr>
          <p:cNvSpPr/>
          <p:nvPr/>
        </p:nvSpPr>
        <p:spPr>
          <a:xfrm>
            <a:off x="2912151" y="5174891"/>
            <a:ext cx="749001" cy="7490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F229214B-8C56-404E-B1A2-EA55F1E4E87C}"/>
              </a:ext>
            </a:extLst>
          </p:cNvPr>
          <p:cNvSpPr/>
          <p:nvPr/>
        </p:nvSpPr>
        <p:spPr>
          <a:xfrm>
            <a:off x="3619560" y="3326725"/>
            <a:ext cx="749001" cy="7490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2C618362-0A47-411F-BC9B-B4BFF129A6DD}"/>
              </a:ext>
            </a:extLst>
          </p:cNvPr>
          <p:cNvSpPr/>
          <p:nvPr/>
        </p:nvSpPr>
        <p:spPr>
          <a:xfrm>
            <a:off x="5640943" y="2513503"/>
            <a:ext cx="749001" cy="7490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D6D55308-8AE6-4837-B48C-66A9D831220D}"/>
              </a:ext>
            </a:extLst>
          </p:cNvPr>
          <p:cNvSpPr/>
          <p:nvPr/>
        </p:nvSpPr>
        <p:spPr>
          <a:xfrm>
            <a:off x="7620735" y="3326725"/>
            <a:ext cx="749001" cy="7490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E2C6DBFC-1B3F-4861-9677-858E60BD87F3}"/>
              </a:ext>
            </a:extLst>
          </p:cNvPr>
          <p:cNvSpPr/>
          <p:nvPr/>
        </p:nvSpPr>
        <p:spPr>
          <a:xfrm>
            <a:off x="8369735" y="5174891"/>
            <a:ext cx="749001" cy="7490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6AB0E2E1-E4B7-4B87-88E6-1E9EFF0E0A29}"/>
              </a:ext>
            </a:extLst>
          </p:cNvPr>
          <p:cNvGrpSpPr/>
          <p:nvPr/>
        </p:nvGrpSpPr>
        <p:grpSpPr>
          <a:xfrm>
            <a:off x="5815478" y="2712555"/>
            <a:ext cx="399930" cy="350896"/>
            <a:chOff x="7172894" y="656991"/>
            <a:chExt cx="513844" cy="425708"/>
          </a:xfrm>
          <a:solidFill>
            <a:schemeClr val="bg1"/>
          </a:solidFill>
        </p:grpSpPr>
        <p:sp>
          <p:nvSpPr>
            <p:cNvPr id="14" name="Rectangle 134">
              <a:extLst>
                <a:ext uri="{FF2B5EF4-FFF2-40B4-BE49-F238E27FC236}">
                  <a16:creationId xmlns="" xmlns:a16="http://schemas.microsoft.com/office/drawing/2014/main" id="{A156E01A-1134-4710-9D48-1D612FE32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130" y="1036137"/>
              <a:ext cx="134697" cy="2827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35">
              <a:extLst>
                <a:ext uri="{FF2B5EF4-FFF2-40B4-BE49-F238E27FC236}">
                  <a16:creationId xmlns="" xmlns:a16="http://schemas.microsoft.com/office/drawing/2014/main" id="{2734EFE9-4B33-4F9A-AA96-0A264A574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2894" y="656991"/>
              <a:ext cx="513844" cy="370833"/>
            </a:xfrm>
            <a:custGeom>
              <a:avLst/>
              <a:gdLst>
                <a:gd name="T0" fmla="*/ 240 w 246"/>
                <a:gd name="T1" fmla="*/ 0 h 178"/>
                <a:gd name="T2" fmla="*/ 7 w 246"/>
                <a:gd name="T3" fmla="*/ 0 h 178"/>
                <a:gd name="T4" fmla="*/ 0 w 246"/>
                <a:gd name="T5" fmla="*/ 6 h 178"/>
                <a:gd name="T6" fmla="*/ 0 w 246"/>
                <a:gd name="T7" fmla="*/ 172 h 178"/>
                <a:gd name="T8" fmla="*/ 7 w 246"/>
                <a:gd name="T9" fmla="*/ 178 h 178"/>
                <a:gd name="T10" fmla="*/ 240 w 246"/>
                <a:gd name="T11" fmla="*/ 178 h 178"/>
                <a:gd name="T12" fmla="*/ 246 w 246"/>
                <a:gd name="T13" fmla="*/ 172 h 178"/>
                <a:gd name="T14" fmla="*/ 246 w 246"/>
                <a:gd name="T15" fmla="*/ 6 h 178"/>
                <a:gd name="T16" fmla="*/ 240 w 246"/>
                <a:gd name="T17" fmla="*/ 0 h 178"/>
                <a:gd name="T18" fmla="*/ 231 w 246"/>
                <a:gd name="T19" fmla="*/ 139 h 178"/>
                <a:gd name="T20" fmla="*/ 16 w 246"/>
                <a:gd name="T21" fmla="*/ 139 h 178"/>
                <a:gd name="T22" fmla="*/ 16 w 246"/>
                <a:gd name="T23" fmla="*/ 14 h 178"/>
                <a:gd name="T24" fmla="*/ 231 w 246"/>
                <a:gd name="T25" fmla="*/ 14 h 178"/>
                <a:gd name="T26" fmla="*/ 231 w 246"/>
                <a:gd name="T27" fmla="*/ 13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178">
                  <a:moveTo>
                    <a:pt x="2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5"/>
                    <a:pt x="3" y="178"/>
                    <a:pt x="7" y="17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3" y="178"/>
                    <a:pt x="246" y="175"/>
                    <a:pt x="246" y="172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46" y="2"/>
                    <a:pt x="243" y="0"/>
                    <a:pt x="240" y="0"/>
                  </a:cubicBezTo>
                  <a:close/>
                  <a:moveTo>
                    <a:pt x="231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31" y="14"/>
                    <a:pt x="231" y="14"/>
                    <a:pt x="231" y="14"/>
                  </a:cubicBezTo>
                  <a:lnTo>
                    <a:pt x="231" y="1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136">
              <a:extLst>
                <a:ext uri="{FF2B5EF4-FFF2-40B4-BE49-F238E27FC236}">
                  <a16:creationId xmlns="" xmlns:a16="http://schemas.microsoft.com/office/drawing/2014/main" id="{2AEB98F9-FB70-4FC4-A222-64049DDCD27C}"/>
                </a:ext>
              </a:extLst>
            </p:cNvPr>
            <p:cNvSpPr/>
            <p:nvPr/>
          </p:nvSpPr>
          <p:spPr bwMode="auto">
            <a:xfrm>
              <a:off x="7320894" y="1071058"/>
              <a:ext cx="219506" cy="11641"/>
            </a:xfrm>
            <a:custGeom>
              <a:avLst/>
              <a:gdLst>
                <a:gd name="T0" fmla="*/ 100 w 105"/>
                <a:gd name="T1" fmla="*/ 0 h 6"/>
                <a:gd name="T2" fmla="*/ 4 w 105"/>
                <a:gd name="T3" fmla="*/ 0 h 6"/>
                <a:gd name="T4" fmla="*/ 0 w 105"/>
                <a:gd name="T5" fmla="*/ 4 h 6"/>
                <a:gd name="T6" fmla="*/ 0 w 105"/>
                <a:gd name="T7" fmla="*/ 6 h 6"/>
                <a:gd name="T8" fmla="*/ 105 w 105"/>
                <a:gd name="T9" fmla="*/ 6 h 6"/>
                <a:gd name="T10" fmla="*/ 105 w 105"/>
                <a:gd name="T11" fmla="*/ 4 h 6"/>
                <a:gd name="T12" fmla="*/ 100 w 10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6">
                  <a:moveTo>
                    <a:pt x="10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2"/>
                    <a:pt x="103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137">
              <a:extLst>
                <a:ext uri="{FF2B5EF4-FFF2-40B4-BE49-F238E27FC236}">
                  <a16:creationId xmlns="" xmlns:a16="http://schemas.microsoft.com/office/drawing/2014/main" id="{C20E5FA0-0588-4C2D-B518-0BCA62D8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456" y="869845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138">
              <a:extLst>
                <a:ext uri="{FF2B5EF4-FFF2-40B4-BE49-F238E27FC236}">
                  <a16:creationId xmlns="" xmlns:a16="http://schemas.microsoft.com/office/drawing/2014/main" id="{8D628291-58FE-45C0-B7AA-A9B32DCF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287" y="819957"/>
              <a:ext cx="61529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139">
              <a:extLst>
                <a:ext uri="{FF2B5EF4-FFF2-40B4-BE49-F238E27FC236}">
                  <a16:creationId xmlns="" xmlns:a16="http://schemas.microsoft.com/office/drawing/2014/main" id="{5EC10F87-D4D0-4198-AB2D-6388FA15E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759" y="843238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140">
              <a:extLst>
                <a:ext uri="{FF2B5EF4-FFF2-40B4-BE49-F238E27FC236}">
                  <a16:creationId xmlns="" xmlns:a16="http://schemas.microsoft.com/office/drawing/2014/main" id="{8380ADB3-81D9-4443-9ADE-735E9E15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3950" y="765080"/>
              <a:ext cx="61529" cy="5986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Oval 141">
              <a:extLst>
                <a:ext uri="{FF2B5EF4-FFF2-40B4-BE49-F238E27FC236}">
                  <a16:creationId xmlns="" xmlns:a16="http://schemas.microsoft.com/office/drawing/2014/main" id="{39EC4D07-FA5E-45DC-B525-E5CCE4A9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05" y="813305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Oval 142">
              <a:extLst>
                <a:ext uri="{FF2B5EF4-FFF2-40B4-BE49-F238E27FC236}">
                  <a16:creationId xmlns="" xmlns:a16="http://schemas.microsoft.com/office/drawing/2014/main" id="{499D1FAF-C745-4D6D-8076-238970884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648" y="718518"/>
              <a:ext cx="58203" cy="5820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143">
              <a:extLst>
                <a:ext uri="{FF2B5EF4-FFF2-40B4-BE49-F238E27FC236}">
                  <a16:creationId xmlns="" xmlns:a16="http://schemas.microsoft.com/office/drawing/2014/main" id="{1BEA5C06-2666-4FAF-89F3-9C1C77405E57}"/>
                </a:ext>
              </a:extLst>
            </p:cNvPr>
            <p:cNvSpPr/>
            <p:nvPr/>
          </p:nvSpPr>
          <p:spPr bwMode="auto">
            <a:xfrm>
              <a:off x="7236085" y="735147"/>
              <a:ext cx="384136" cy="174608"/>
            </a:xfrm>
            <a:custGeom>
              <a:avLst/>
              <a:gdLst>
                <a:gd name="T0" fmla="*/ 6 w 184"/>
                <a:gd name="T1" fmla="*/ 84 h 84"/>
                <a:gd name="T2" fmla="*/ 2 w 184"/>
                <a:gd name="T3" fmla="*/ 82 h 84"/>
                <a:gd name="T4" fmla="*/ 4 w 184"/>
                <a:gd name="T5" fmla="*/ 74 h 84"/>
                <a:gd name="T6" fmla="*/ 42 w 184"/>
                <a:gd name="T7" fmla="*/ 49 h 84"/>
                <a:gd name="T8" fmla="*/ 81 w 184"/>
                <a:gd name="T9" fmla="*/ 60 h 84"/>
                <a:gd name="T10" fmla="*/ 114 w 184"/>
                <a:gd name="T11" fmla="*/ 22 h 84"/>
                <a:gd name="T12" fmla="*/ 144 w 184"/>
                <a:gd name="T13" fmla="*/ 45 h 84"/>
                <a:gd name="T14" fmla="*/ 174 w 184"/>
                <a:gd name="T15" fmla="*/ 3 h 84"/>
                <a:gd name="T16" fmla="*/ 181 w 184"/>
                <a:gd name="T17" fmla="*/ 1 h 84"/>
                <a:gd name="T18" fmla="*/ 182 w 184"/>
                <a:gd name="T19" fmla="*/ 9 h 84"/>
                <a:gd name="T20" fmla="*/ 147 w 184"/>
                <a:gd name="T21" fmla="*/ 60 h 84"/>
                <a:gd name="T22" fmla="*/ 115 w 184"/>
                <a:gd name="T23" fmla="*/ 37 h 84"/>
                <a:gd name="T24" fmla="*/ 85 w 184"/>
                <a:gd name="T25" fmla="*/ 72 h 84"/>
                <a:gd name="T26" fmla="*/ 43 w 184"/>
                <a:gd name="T27" fmla="*/ 61 h 84"/>
                <a:gd name="T28" fmla="*/ 9 w 184"/>
                <a:gd name="T29" fmla="*/ 83 h 84"/>
                <a:gd name="T30" fmla="*/ 6 w 184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84">
                  <a:moveTo>
                    <a:pt x="6" y="84"/>
                  </a:moveTo>
                  <a:cubicBezTo>
                    <a:pt x="5" y="84"/>
                    <a:pt x="3" y="83"/>
                    <a:pt x="2" y="82"/>
                  </a:cubicBezTo>
                  <a:cubicBezTo>
                    <a:pt x="0" y="79"/>
                    <a:pt x="1" y="76"/>
                    <a:pt x="4" y="74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5" y="0"/>
                    <a:pt x="179" y="0"/>
                    <a:pt x="181" y="1"/>
                  </a:cubicBezTo>
                  <a:cubicBezTo>
                    <a:pt x="183" y="3"/>
                    <a:pt x="184" y="6"/>
                    <a:pt x="182" y="9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4"/>
                    <a:pt x="7" y="84"/>
                    <a:pt x="6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4" name="Freeform 40">
            <a:extLst>
              <a:ext uri="{FF2B5EF4-FFF2-40B4-BE49-F238E27FC236}">
                <a16:creationId xmlns="" xmlns:a16="http://schemas.microsoft.com/office/drawing/2014/main" id="{633B357D-B111-48CF-9F91-754B56875D6A}"/>
              </a:ext>
            </a:extLst>
          </p:cNvPr>
          <p:cNvSpPr/>
          <p:nvPr/>
        </p:nvSpPr>
        <p:spPr bwMode="auto">
          <a:xfrm>
            <a:off x="3739632" y="3471741"/>
            <a:ext cx="508855" cy="458967"/>
          </a:xfrm>
          <a:custGeom>
            <a:avLst/>
            <a:gdLst>
              <a:gd name="T0" fmla="*/ 209 w 244"/>
              <a:gd name="T1" fmla="*/ 75 h 220"/>
              <a:gd name="T2" fmla="*/ 191 w 244"/>
              <a:gd name="T3" fmla="*/ 66 h 220"/>
              <a:gd name="T4" fmla="*/ 183 w 244"/>
              <a:gd name="T5" fmla="*/ 71 h 220"/>
              <a:gd name="T6" fmla="*/ 194 w 244"/>
              <a:gd name="T7" fmla="*/ 110 h 220"/>
              <a:gd name="T8" fmla="*/ 110 w 244"/>
              <a:gd name="T9" fmla="*/ 194 h 220"/>
              <a:gd name="T10" fmla="*/ 27 w 244"/>
              <a:gd name="T11" fmla="*/ 110 h 220"/>
              <a:gd name="T12" fmla="*/ 110 w 244"/>
              <a:gd name="T13" fmla="*/ 27 h 220"/>
              <a:gd name="T14" fmla="*/ 175 w 244"/>
              <a:gd name="T15" fmla="*/ 58 h 220"/>
              <a:gd name="T16" fmla="*/ 162 w 244"/>
              <a:gd name="T17" fmla="*/ 67 h 220"/>
              <a:gd name="T18" fmla="*/ 110 w 244"/>
              <a:gd name="T19" fmla="*/ 42 h 220"/>
              <a:gd name="T20" fmla="*/ 43 w 244"/>
              <a:gd name="T21" fmla="*/ 110 h 220"/>
              <a:gd name="T22" fmla="*/ 110 w 244"/>
              <a:gd name="T23" fmla="*/ 178 h 220"/>
              <a:gd name="T24" fmla="*/ 178 w 244"/>
              <a:gd name="T25" fmla="*/ 110 h 220"/>
              <a:gd name="T26" fmla="*/ 171 w 244"/>
              <a:gd name="T27" fmla="*/ 79 h 220"/>
              <a:gd name="T28" fmla="*/ 149 w 244"/>
              <a:gd name="T29" fmla="*/ 93 h 220"/>
              <a:gd name="T30" fmla="*/ 153 w 244"/>
              <a:gd name="T31" fmla="*/ 110 h 220"/>
              <a:gd name="T32" fmla="*/ 110 w 244"/>
              <a:gd name="T33" fmla="*/ 153 h 220"/>
              <a:gd name="T34" fmla="*/ 68 w 244"/>
              <a:gd name="T35" fmla="*/ 110 h 220"/>
              <a:gd name="T36" fmla="*/ 110 w 244"/>
              <a:gd name="T37" fmla="*/ 68 h 220"/>
              <a:gd name="T38" fmla="*/ 141 w 244"/>
              <a:gd name="T39" fmla="*/ 81 h 220"/>
              <a:gd name="T40" fmla="*/ 126 w 244"/>
              <a:gd name="T41" fmla="*/ 90 h 220"/>
              <a:gd name="T42" fmla="*/ 110 w 244"/>
              <a:gd name="T43" fmla="*/ 85 h 220"/>
              <a:gd name="T44" fmla="*/ 85 w 244"/>
              <a:gd name="T45" fmla="*/ 110 h 220"/>
              <a:gd name="T46" fmla="*/ 110 w 244"/>
              <a:gd name="T47" fmla="*/ 136 h 220"/>
              <a:gd name="T48" fmla="*/ 136 w 244"/>
              <a:gd name="T49" fmla="*/ 110 h 220"/>
              <a:gd name="T50" fmla="*/ 135 w 244"/>
              <a:gd name="T51" fmla="*/ 103 h 220"/>
              <a:gd name="T52" fmla="*/ 114 w 244"/>
              <a:gd name="T53" fmla="*/ 116 h 220"/>
              <a:gd name="T54" fmla="*/ 111 w 244"/>
              <a:gd name="T55" fmla="*/ 112 h 220"/>
              <a:gd name="T56" fmla="*/ 192 w 244"/>
              <a:gd name="T57" fmla="*/ 58 h 220"/>
              <a:gd name="T58" fmla="*/ 212 w 244"/>
              <a:gd name="T59" fmla="*/ 67 h 220"/>
              <a:gd name="T60" fmla="*/ 244 w 244"/>
              <a:gd name="T61" fmla="*/ 46 h 220"/>
              <a:gd name="T62" fmla="*/ 224 w 244"/>
              <a:gd name="T63" fmla="*/ 37 h 220"/>
              <a:gd name="T64" fmla="*/ 230 w 244"/>
              <a:gd name="T65" fmla="*/ 34 h 220"/>
              <a:gd name="T66" fmla="*/ 225 w 244"/>
              <a:gd name="T67" fmla="*/ 26 h 220"/>
              <a:gd name="T68" fmla="*/ 219 w 244"/>
              <a:gd name="T69" fmla="*/ 29 h 220"/>
              <a:gd name="T70" fmla="*/ 219 w 244"/>
              <a:gd name="T71" fmla="*/ 8 h 220"/>
              <a:gd name="T72" fmla="*/ 187 w 244"/>
              <a:gd name="T73" fmla="*/ 29 h 220"/>
              <a:gd name="T74" fmla="*/ 187 w 244"/>
              <a:gd name="T75" fmla="*/ 50 h 220"/>
              <a:gd name="T76" fmla="*/ 180 w 244"/>
              <a:gd name="T77" fmla="*/ 55 h 220"/>
              <a:gd name="T78" fmla="*/ 180 w 244"/>
              <a:gd name="T79" fmla="*/ 31 h 220"/>
              <a:gd name="T80" fmla="*/ 183 w 244"/>
              <a:gd name="T81" fmla="*/ 28 h 220"/>
              <a:gd name="T82" fmla="*/ 110 w 244"/>
              <a:gd name="T83" fmla="*/ 0 h 220"/>
              <a:gd name="T84" fmla="*/ 0 w 244"/>
              <a:gd name="T85" fmla="*/ 110 h 220"/>
              <a:gd name="T86" fmla="*/ 110 w 244"/>
              <a:gd name="T87" fmla="*/ 220 h 220"/>
              <a:gd name="T88" fmla="*/ 220 w 244"/>
              <a:gd name="T89" fmla="*/ 110 h 220"/>
              <a:gd name="T90" fmla="*/ 213 w 244"/>
              <a:gd name="T91" fmla="*/ 72 h 220"/>
              <a:gd name="T92" fmla="*/ 209 w 244"/>
              <a:gd name="T93" fmla="*/ 7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4" h="220">
                <a:moveTo>
                  <a:pt x="209" y="75"/>
                </a:moveTo>
                <a:cubicBezTo>
                  <a:pt x="191" y="66"/>
                  <a:pt x="191" y="66"/>
                  <a:pt x="191" y="66"/>
                </a:cubicBezTo>
                <a:cubicBezTo>
                  <a:pt x="183" y="71"/>
                  <a:pt x="183" y="71"/>
                  <a:pt x="183" y="71"/>
                </a:cubicBezTo>
                <a:cubicBezTo>
                  <a:pt x="190" y="82"/>
                  <a:pt x="194" y="96"/>
                  <a:pt x="194" y="110"/>
                </a:cubicBezTo>
                <a:cubicBezTo>
                  <a:pt x="194" y="156"/>
                  <a:pt x="156" y="194"/>
                  <a:pt x="110" y="194"/>
                </a:cubicBezTo>
                <a:cubicBezTo>
                  <a:pt x="65" y="194"/>
                  <a:pt x="27" y="156"/>
                  <a:pt x="27" y="110"/>
                </a:cubicBezTo>
                <a:cubicBezTo>
                  <a:pt x="27" y="64"/>
                  <a:pt x="65" y="27"/>
                  <a:pt x="110" y="27"/>
                </a:cubicBezTo>
                <a:cubicBezTo>
                  <a:pt x="137" y="27"/>
                  <a:pt x="160" y="39"/>
                  <a:pt x="175" y="58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50" y="52"/>
                  <a:pt x="131" y="42"/>
                  <a:pt x="110" y="42"/>
                </a:cubicBezTo>
                <a:cubicBezTo>
                  <a:pt x="73" y="42"/>
                  <a:pt x="43" y="73"/>
                  <a:pt x="43" y="110"/>
                </a:cubicBezTo>
                <a:cubicBezTo>
                  <a:pt x="43" y="148"/>
                  <a:pt x="73" y="178"/>
                  <a:pt x="110" y="178"/>
                </a:cubicBezTo>
                <a:cubicBezTo>
                  <a:pt x="148" y="178"/>
                  <a:pt x="178" y="148"/>
                  <a:pt x="178" y="110"/>
                </a:cubicBezTo>
                <a:cubicBezTo>
                  <a:pt x="178" y="99"/>
                  <a:pt x="176" y="88"/>
                  <a:pt x="171" y="79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1" y="98"/>
                  <a:pt x="153" y="104"/>
                  <a:pt x="153" y="110"/>
                </a:cubicBezTo>
                <a:cubicBezTo>
                  <a:pt x="153" y="134"/>
                  <a:pt x="134" y="153"/>
                  <a:pt x="110" y="153"/>
                </a:cubicBezTo>
                <a:cubicBezTo>
                  <a:pt x="87" y="153"/>
                  <a:pt x="68" y="134"/>
                  <a:pt x="68" y="110"/>
                </a:cubicBezTo>
                <a:cubicBezTo>
                  <a:pt x="68" y="87"/>
                  <a:pt x="87" y="68"/>
                  <a:pt x="110" y="68"/>
                </a:cubicBezTo>
                <a:cubicBezTo>
                  <a:pt x="122" y="68"/>
                  <a:pt x="133" y="73"/>
                  <a:pt x="141" y="81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2" y="87"/>
                  <a:pt x="116" y="85"/>
                  <a:pt x="110" y="85"/>
                </a:cubicBezTo>
                <a:cubicBezTo>
                  <a:pt x="96" y="85"/>
                  <a:pt x="85" y="96"/>
                  <a:pt x="85" y="110"/>
                </a:cubicBezTo>
                <a:cubicBezTo>
                  <a:pt x="85" y="124"/>
                  <a:pt x="96" y="136"/>
                  <a:pt x="110" y="136"/>
                </a:cubicBezTo>
                <a:cubicBezTo>
                  <a:pt x="125" y="136"/>
                  <a:pt x="136" y="124"/>
                  <a:pt x="136" y="110"/>
                </a:cubicBezTo>
                <a:cubicBezTo>
                  <a:pt x="136" y="108"/>
                  <a:pt x="135" y="105"/>
                  <a:pt x="135" y="103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4" y="37"/>
                  <a:pt x="224" y="37"/>
                  <a:pt x="224" y="37"/>
                </a:cubicBezTo>
                <a:cubicBezTo>
                  <a:pt x="230" y="34"/>
                  <a:pt x="230" y="34"/>
                  <a:pt x="230" y="34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19" y="29"/>
                  <a:pt x="219" y="29"/>
                  <a:pt x="219" y="29"/>
                </a:cubicBezTo>
                <a:cubicBezTo>
                  <a:pt x="219" y="8"/>
                  <a:pt x="219" y="8"/>
                  <a:pt x="219" y="8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0" y="55"/>
                  <a:pt x="180" y="55"/>
                  <a:pt x="180" y="55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64" y="11"/>
                  <a:pt x="138" y="0"/>
                  <a:pt x="110" y="0"/>
                </a:cubicBezTo>
                <a:cubicBezTo>
                  <a:pt x="50" y="0"/>
                  <a:pt x="0" y="50"/>
                  <a:pt x="0" y="110"/>
                </a:cubicBezTo>
                <a:cubicBezTo>
                  <a:pt x="0" y="171"/>
                  <a:pt x="50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97"/>
                  <a:pt x="218" y="84"/>
                  <a:pt x="213" y="72"/>
                </a:cubicBezTo>
                <a:lnTo>
                  <a:pt x="209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18A43A37-C04B-473A-AB0F-81E181FE4324}"/>
              </a:ext>
            </a:extLst>
          </p:cNvPr>
          <p:cNvGrpSpPr/>
          <p:nvPr/>
        </p:nvGrpSpPr>
        <p:grpSpPr>
          <a:xfrm>
            <a:off x="3069069" y="5317300"/>
            <a:ext cx="435163" cy="464181"/>
            <a:chOff x="3747270" y="4406884"/>
            <a:chExt cx="508855" cy="583688"/>
          </a:xfrm>
          <a:solidFill>
            <a:schemeClr val="bg1"/>
          </a:solidFill>
        </p:grpSpPr>
        <p:sp>
          <p:nvSpPr>
            <p:cNvPr id="26" name="Oval 302">
              <a:extLst>
                <a:ext uri="{FF2B5EF4-FFF2-40B4-BE49-F238E27FC236}">
                  <a16:creationId xmlns="" xmlns:a16="http://schemas.microsoft.com/office/drawing/2014/main" id="{367618B1-5D7A-4553-8B86-9A3E62E88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663" y="4406884"/>
              <a:ext cx="89798" cy="1130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03">
              <a:extLst>
                <a:ext uri="{FF2B5EF4-FFF2-40B4-BE49-F238E27FC236}">
                  <a16:creationId xmlns="" xmlns:a16="http://schemas.microsoft.com/office/drawing/2014/main" id="{29BF6DD8-1A01-4D6B-AFDB-6F9E3E60F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7270" y="4529941"/>
              <a:ext cx="325933" cy="460631"/>
            </a:xfrm>
            <a:custGeom>
              <a:avLst/>
              <a:gdLst>
                <a:gd name="T0" fmla="*/ 156 w 156"/>
                <a:gd name="T1" fmla="*/ 34 h 221"/>
                <a:gd name="T2" fmla="*/ 155 w 156"/>
                <a:gd name="T3" fmla="*/ 33 h 221"/>
                <a:gd name="T4" fmla="*/ 148 w 156"/>
                <a:gd name="T5" fmla="*/ 27 h 221"/>
                <a:gd name="T6" fmla="*/ 116 w 156"/>
                <a:gd name="T7" fmla="*/ 4 h 221"/>
                <a:gd name="T8" fmla="*/ 109 w 156"/>
                <a:gd name="T9" fmla="*/ 1 h 221"/>
                <a:gd name="T10" fmla="*/ 98 w 156"/>
                <a:gd name="T11" fmla="*/ 1 h 221"/>
                <a:gd name="T12" fmla="*/ 96 w 156"/>
                <a:gd name="T13" fmla="*/ 14 h 221"/>
                <a:gd name="T14" fmla="*/ 87 w 156"/>
                <a:gd name="T15" fmla="*/ 55 h 221"/>
                <a:gd name="T16" fmla="*/ 87 w 156"/>
                <a:gd name="T17" fmla="*/ 9 h 221"/>
                <a:gd name="T18" fmla="*/ 75 w 156"/>
                <a:gd name="T19" fmla="*/ 0 h 221"/>
                <a:gd name="T20" fmla="*/ 74 w 156"/>
                <a:gd name="T21" fmla="*/ 11 h 221"/>
                <a:gd name="T22" fmla="*/ 58 w 156"/>
                <a:gd name="T23" fmla="*/ 23 h 221"/>
                <a:gd name="T24" fmla="*/ 52 w 156"/>
                <a:gd name="T25" fmla="*/ 9 h 221"/>
                <a:gd name="T26" fmla="*/ 61 w 156"/>
                <a:gd name="T27" fmla="*/ 0 h 221"/>
                <a:gd name="T28" fmla="*/ 49 w 156"/>
                <a:gd name="T29" fmla="*/ 2 h 221"/>
                <a:gd name="T30" fmla="*/ 3 w 156"/>
                <a:gd name="T31" fmla="*/ 46 h 221"/>
                <a:gd name="T32" fmla="*/ 3 w 156"/>
                <a:gd name="T33" fmla="*/ 46 h 221"/>
                <a:gd name="T34" fmla="*/ 1 w 156"/>
                <a:gd name="T35" fmla="*/ 62 h 221"/>
                <a:gd name="T36" fmla="*/ 2 w 156"/>
                <a:gd name="T37" fmla="*/ 62 h 221"/>
                <a:gd name="T38" fmla="*/ 3 w 156"/>
                <a:gd name="T39" fmla="*/ 64 h 221"/>
                <a:gd name="T40" fmla="*/ 7 w 156"/>
                <a:gd name="T41" fmla="*/ 73 h 221"/>
                <a:gd name="T42" fmla="*/ 26 w 156"/>
                <a:gd name="T43" fmla="*/ 109 h 221"/>
                <a:gd name="T44" fmla="*/ 42 w 156"/>
                <a:gd name="T45" fmla="*/ 116 h 221"/>
                <a:gd name="T46" fmla="*/ 45 w 156"/>
                <a:gd name="T47" fmla="*/ 117 h 221"/>
                <a:gd name="T48" fmla="*/ 78 w 156"/>
                <a:gd name="T49" fmla="*/ 221 h 221"/>
                <a:gd name="T50" fmla="*/ 72 w 156"/>
                <a:gd name="T51" fmla="*/ 142 h 221"/>
                <a:gd name="T52" fmla="*/ 115 w 156"/>
                <a:gd name="T53" fmla="*/ 43 h 221"/>
                <a:gd name="T54" fmla="*/ 121 w 156"/>
                <a:gd name="T55" fmla="*/ 40 h 221"/>
                <a:gd name="T56" fmla="*/ 97 w 156"/>
                <a:gd name="T57" fmla="*/ 58 h 221"/>
                <a:gd name="T58" fmla="*/ 115 w 156"/>
                <a:gd name="T59" fmla="*/ 43 h 221"/>
                <a:gd name="T60" fmla="*/ 39 w 156"/>
                <a:gd name="T61" fmla="*/ 72 h 221"/>
                <a:gd name="T62" fmla="*/ 30 w 156"/>
                <a:gd name="T63" fmla="*/ 56 h 221"/>
                <a:gd name="T64" fmla="*/ 43 w 156"/>
                <a:gd name="T65" fmla="*/ 7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221">
                  <a:moveTo>
                    <a:pt x="155" y="54"/>
                  </a:moveTo>
                  <a:cubicBezTo>
                    <a:pt x="155" y="45"/>
                    <a:pt x="156" y="31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2"/>
                    <a:pt x="111" y="2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1"/>
                    <a:pt x="101" y="1"/>
                    <a:pt x="98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"/>
                    <a:pt x="54" y="1"/>
                    <a:pt x="50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46" y="2"/>
                    <a:pt x="43" y="3"/>
                    <a:pt x="40" y="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77"/>
                    <a:pt x="2" y="55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31" y="107"/>
                    <a:pt x="37" y="104"/>
                    <a:pt x="42" y="101"/>
                  </a:cubicBezTo>
                  <a:cubicBezTo>
                    <a:pt x="42" y="106"/>
                    <a:pt x="42" y="111"/>
                    <a:pt x="42" y="116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43" y="117"/>
                    <a:pt x="44" y="117"/>
                    <a:pt x="45" y="117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08"/>
                    <a:pt x="78" y="191"/>
                    <a:pt x="78" y="174"/>
                  </a:cubicBezTo>
                  <a:cubicBezTo>
                    <a:pt x="74" y="164"/>
                    <a:pt x="72" y="153"/>
                    <a:pt x="72" y="142"/>
                  </a:cubicBezTo>
                  <a:cubicBezTo>
                    <a:pt x="72" y="95"/>
                    <a:pt x="109" y="57"/>
                    <a:pt x="155" y="54"/>
                  </a:cubicBezTo>
                  <a:close/>
                  <a:moveTo>
                    <a:pt x="115" y="43"/>
                  </a:moveTo>
                  <a:cubicBezTo>
                    <a:pt x="115" y="40"/>
                    <a:pt x="115" y="38"/>
                    <a:pt x="115" y="35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4"/>
                    <a:pt x="95" y="54"/>
                    <a:pt x="95" y="54"/>
                  </a:cubicBezTo>
                  <a:lnTo>
                    <a:pt x="115" y="43"/>
                  </a:lnTo>
                  <a:close/>
                  <a:moveTo>
                    <a:pt x="43" y="78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53"/>
                    <a:pt x="43" y="65"/>
                    <a:pt x="43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304">
              <a:extLst>
                <a:ext uri="{FF2B5EF4-FFF2-40B4-BE49-F238E27FC236}">
                  <a16:creationId xmlns="" xmlns:a16="http://schemas.microsoft.com/office/drawing/2014/main" id="{2D2B084F-A911-4DCA-ABF3-DA3A93866883}"/>
                </a:ext>
              </a:extLst>
            </p:cNvPr>
            <p:cNvSpPr/>
            <p:nvPr/>
          </p:nvSpPr>
          <p:spPr bwMode="auto">
            <a:xfrm>
              <a:off x="3920214" y="4912413"/>
              <a:ext cx="64855" cy="78158"/>
            </a:xfrm>
            <a:custGeom>
              <a:avLst/>
              <a:gdLst>
                <a:gd name="T0" fmla="*/ 0 w 31"/>
                <a:gd name="T1" fmla="*/ 0 h 37"/>
                <a:gd name="T2" fmla="*/ 1 w 31"/>
                <a:gd name="T3" fmla="*/ 37 h 37"/>
                <a:gd name="T4" fmla="*/ 31 w 31"/>
                <a:gd name="T5" fmla="*/ 37 h 37"/>
                <a:gd name="T6" fmla="*/ 31 w 31"/>
                <a:gd name="T7" fmla="*/ 33 h 37"/>
                <a:gd name="T8" fmla="*/ 0 w 3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5"/>
                    <a:pt x="31" y="33"/>
                  </a:cubicBezTo>
                  <a:cubicBezTo>
                    <a:pt x="18" y="25"/>
                    <a:pt x="7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305">
              <a:extLst>
                <a:ext uri="{FF2B5EF4-FFF2-40B4-BE49-F238E27FC236}">
                  <a16:creationId xmlns="" xmlns:a16="http://schemas.microsoft.com/office/drawing/2014/main" id="{B5FEB83F-4060-4122-884B-600C695CCA8E}"/>
                </a:ext>
              </a:extLst>
            </p:cNvPr>
            <p:cNvSpPr/>
            <p:nvPr/>
          </p:nvSpPr>
          <p:spPr bwMode="auto">
            <a:xfrm>
              <a:off x="4066552" y="4652997"/>
              <a:ext cx="56539" cy="44899"/>
            </a:xfrm>
            <a:custGeom>
              <a:avLst/>
              <a:gdLst>
                <a:gd name="T0" fmla="*/ 29 w 34"/>
                <a:gd name="T1" fmla="*/ 0 h 27"/>
                <a:gd name="T2" fmla="*/ 24 w 34"/>
                <a:gd name="T3" fmla="*/ 0 h 27"/>
                <a:gd name="T4" fmla="*/ 10 w 34"/>
                <a:gd name="T5" fmla="*/ 0 h 27"/>
                <a:gd name="T6" fmla="*/ 4 w 34"/>
                <a:gd name="T7" fmla="*/ 0 h 27"/>
                <a:gd name="T8" fmla="*/ 0 w 34"/>
                <a:gd name="T9" fmla="*/ 27 h 27"/>
                <a:gd name="T10" fmla="*/ 10 w 34"/>
                <a:gd name="T11" fmla="*/ 27 h 27"/>
                <a:gd name="T12" fmla="*/ 24 w 34"/>
                <a:gd name="T13" fmla="*/ 27 h 27"/>
                <a:gd name="T14" fmla="*/ 34 w 34"/>
                <a:gd name="T15" fmla="*/ 27 h 27"/>
                <a:gd name="T16" fmla="*/ 29 w 34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29" y="0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7"/>
                  </a:lnTo>
                  <a:lnTo>
                    <a:pt x="10" y="27"/>
                  </a:lnTo>
                  <a:lnTo>
                    <a:pt x="24" y="27"/>
                  </a:lnTo>
                  <a:lnTo>
                    <a:pt x="34" y="27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306">
              <a:extLst>
                <a:ext uri="{FF2B5EF4-FFF2-40B4-BE49-F238E27FC236}">
                  <a16:creationId xmlns="" xmlns:a16="http://schemas.microsoft.com/office/drawing/2014/main" id="{0857C8C9-AD5F-4A5F-9C05-3F54CEB61EDD}"/>
                </a:ext>
              </a:extLst>
            </p:cNvPr>
            <p:cNvSpPr/>
            <p:nvPr/>
          </p:nvSpPr>
          <p:spPr bwMode="auto">
            <a:xfrm>
              <a:off x="3991720" y="4662974"/>
              <a:ext cx="64855" cy="63191"/>
            </a:xfrm>
            <a:custGeom>
              <a:avLst/>
              <a:gdLst>
                <a:gd name="T0" fmla="*/ 21 w 39"/>
                <a:gd name="T1" fmla="*/ 0 h 38"/>
                <a:gd name="T2" fmla="*/ 16 w 39"/>
                <a:gd name="T3" fmla="*/ 3 h 38"/>
                <a:gd name="T4" fmla="*/ 5 w 39"/>
                <a:gd name="T5" fmla="*/ 9 h 38"/>
                <a:gd name="T6" fmla="*/ 0 w 39"/>
                <a:gd name="T7" fmla="*/ 13 h 38"/>
                <a:gd name="T8" fmla="*/ 10 w 39"/>
                <a:gd name="T9" fmla="*/ 38 h 38"/>
                <a:gd name="T10" fmla="*/ 17 w 39"/>
                <a:gd name="T11" fmla="*/ 33 h 38"/>
                <a:gd name="T12" fmla="*/ 30 w 39"/>
                <a:gd name="T13" fmla="*/ 25 h 38"/>
                <a:gd name="T14" fmla="*/ 39 w 39"/>
                <a:gd name="T15" fmla="*/ 20 h 38"/>
                <a:gd name="T16" fmla="*/ 21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1" y="0"/>
                  </a:moveTo>
                  <a:lnTo>
                    <a:pt x="16" y="3"/>
                  </a:lnTo>
                  <a:lnTo>
                    <a:pt x="5" y="9"/>
                  </a:lnTo>
                  <a:lnTo>
                    <a:pt x="0" y="13"/>
                  </a:lnTo>
                  <a:lnTo>
                    <a:pt x="10" y="38"/>
                  </a:lnTo>
                  <a:lnTo>
                    <a:pt x="17" y="33"/>
                  </a:lnTo>
                  <a:lnTo>
                    <a:pt x="30" y="25"/>
                  </a:lnTo>
                  <a:lnTo>
                    <a:pt x="39" y="2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307">
              <a:extLst>
                <a:ext uri="{FF2B5EF4-FFF2-40B4-BE49-F238E27FC236}">
                  <a16:creationId xmlns="" xmlns:a16="http://schemas.microsoft.com/office/drawing/2014/main" id="{2BA464C9-500E-427A-B835-DA321D74F31E}"/>
                </a:ext>
              </a:extLst>
            </p:cNvPr>
            <p:cNvSpPr/>
            <p:nvPr/>
          </p:nvSpPr>
          <p:spPr bwMode="auto">
            <a:xfrm>
              <a:off x="3935180" y="4712862"/>
              <a:ext cx="63191" cy="64855"/>
            </a:xfrm>
            <a:custGeom>
              <a:avLst/>
              <a:gdLst>
                <a:gd name="T0" fmla="*/ 13 w 38"/>
                <a:gd name="T1" fmla="*/ 0 h 39"/>
                <a:gd name="T2" fmla="*/ 9 w 38"/>
                <a:gd name="T3" fmla="*/ 5 h 39"/>
                <a:gd name="T4" fmla="*/ 3 w 38"/>
                <a:gd name="T5" fmla="*/ 18 h 39"/>
                <a:gd name="T6" fmla="*/ 0 w 38"/>
                <a:gd name="T7" fmla="*/ 23 h 39"/>
                <a:gd name="T8" fmla="*/ 20 w 38"/>
                <a:gd name="T9" fmla="*/ 39 h 39"/>
                <a:gd name="T10" fmla="*/ 25 w 38"/>
                <a:gd name="T11" fmla="*/ 31 h 39"/>
                <a:gd name="T12" fmla="*/ 33 w 38"/>
                <a:gd name="T13" fmla="*/ 19 h 39"/>
                <a:gd name="T14" fmla="*/ 38 w 38"/>
                <a:gd name="T15" fmla="*/ 10 h 39"/>
                <a:gd name="T16" fmla="*/ 13 w 3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13" y="0"/>
                  </a:moveTo>
                  <a:lnTo>
                    <a:pt x="9" y="5"/>
                  </a:lnTo>
                  <a:lnTo>
                    <a:pt x="3" y="18"/>
                  </a:lnTo>
                  <a:lnTo>
                    <a:pt x="0" y="23"/>
                  </a:lnTo>
                  <a:lnTo>
                    <a:pt x="20" y="39"/>
                  </a:lnTo>
                  <a:lnTo>
                    <a:pt x="25" y="31"/>
                  </a:lnTo>
                  <a:lnTo>
                    <a:pt x="33" y="19"/>
                  </a:lnTo>
                  <a:lnTo>
                    <a:pt x="38" y="1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308">
              <a:extLst>
                <a:ext uri="{FF2B5EF4-FFF2-40B4-BE49-F238E27FC236}">
                  <a16:creationId xmlns="" xmlns:a16="http://schemas.microsoft.com/office/drawing/2014/main" id="{740BEE34-DCAE-46C5-923C-4F2611318BB1}"/>
                </a:ext>
              </a:extLst>
            </p:cNvPr>
            <p:cNvSpPr/>
            <p:nvPr/>
          </p:nvSpPr>
          <p:spPr bwMode="auto">
            <a:xfrm>
              <a:off x="3918551" y="4787694"/>
              <a:ext cx="43236" cy="54877"/>
            </a:xfrm>
            <a:custGeom>
              <a:avLst/>
              <a:gdLst>
                <a:gd name="T0" fmla="*/ 0 w 26"/>
                <a:gd name="T1" fmla="*/ 4 h 33"/>
                <a:gd name="T2" fmla="*/ 0 w 26"/>
                <a:gd name="T3" fmla="*/ 10 h 33"/>
                <a:gd name="T4" fmla="*/ 0 w 26"/>
                <a:gd name="T5" fmla="*/ 24 h 33"/>
                <a:gd name="T6" fmla="*/ 0 w 26"/>
                <a:gd name="T7" fmla="*/ 29 h 33"/>
                <a:gd name="T8" fmla="*/ 26 w 26"/>
                <a:gd name="T9" fmla="*/ 33 h 33"/>
                <a:gd name="T10" fmla="*/ 26 w 26"/>
                <a:gd name="T11" fmla="*/ 24 h 33"/>
                <a:gd name="T12" fmla="*/ 26 w 26"/>
                <a:gd name="T13" fmla="*/ 10 h 33"/>
                <a:gd name="T14" fmla="*/ 26 w 26"/>
                <a:gd name="T15" fmla="*/ 0 h 33"/>
                <a:gd name="T16" fmla="*/ 0 w 26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3">
                  <a:moveTo>
                    <a:pt x="0" y="4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6" y="33"/>
                  </a:lnTo>
                  <a:lnTo>
                    <a:pt x="26" y="24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309">
              <a:extLst>
                <a:ext uri="{FF2B5EF4-FFF2-40B4-BE49-F238E27FC236}">
                  <a16:creationId xmlns="" xmlns:a16="http://schemas.microsoft.com/office/drawing/2014/main" id="{E995A7CE-26C7-4468-A715-6783670FD002}"/>
                </a:ext>
              </a:extLst>
            </p:cNvPr>
            <p:cNvSpPr/>
            <p:nvPr/>
          </p:nvSpPr>
          <p:spPr bwMode="auto">
            <a:xfrm>
              <a:off x="3928529" y="4854211"/>
              <a:ext cx="61529" cy="64855"/>
            </a:xfrm>
            <a:custGeom>
              <a:avLst/>
              <a:gdLst>
                <a:gd name="T0" fmla="*/ 0 w 37"/>
                <a:gd name="T1" fmla="*/ 17 h 39"/>
                <a:gd name="T2" fmla="*/ 3 w 37"/>
                <a:gd name="T3" fmla="*/ 22 h 39"/>
                <a:gd name="T4" fmla="*/ 9 w 37"/>
                <a:gd name="T5" fmla="*/ 34 h 39"/>
                <a:gd name="T6" fmla="*/ 12 w 37"/>
                <a:gd name="T7" fmla="*/ 39 h 39"/>
                <a:gd name="T8" fmla="*/ 37 w 37"/>
                <a:gd name="T9" fmla="*/ 29 h 39"/>
                <a:gd name="T10" fmla="*/ 33 w 37"/>
                <a:gd name="T11" fmla="*/ 20 h 39"/>
                <a:gd name="T12" fmla="*/ 25 w 37"/>
                <a:gd name="T13" fmla="*/ 9 h 39"/>
                <a:gd name="T14" fmla="*/ 20 w 37"/>
                <a:gd name="T15" fmla="*/ 0 h 39"/>
                <a:gd name="T16" fmla="*/ 0 w 37"/>
                <a:gd name="T17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17"/>
                  </a:moveTo>
                  <a:lnTo>
                    <a:pt x="3" y="22"/>
                  </a:lnTo>
                  <a:lnTo>
                    <a:pt x="9" y="34"/>
                  </a:lnTo>
                  <a:lnTo>
                    <a:pt x="12" y="39"/>
                  </a:lnTo>
                  <a:lnTo>
                    <a:pt x="37" y="29"/>
                  </a:lnTo>
                  <a:lnTo>
                    <a:pt x="33" y="20"/>
                  </a:lnTo>
                  <a:lnTo>
                    <a:pt x="25" y="9"/>
                  </a:lnTo>
                  <a:lnTo>
                    <a:pt x="2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310">
              <a:extLst>
                <a:ext uri="{FF2B5EF4-FFF2-40B4-BE49-F238E27FC236}">
                  <a16:creationId xmlns="" xmlns:a16="http://schemas.microsoft.com/office/drawing/2014/main" id="{F7C9382B-D3CB-49CA-9B4D-6C18CD50DE54}"/>
                </a:ext>
              </a:extLst>
            </p:cNvPr>
            <p:cNvSpPr/>
            <p:nvPr/>
          </p:nvSpPr>
          <p:spPr bwMode="auto">
            <a:xfrm>
              <a:off x="3978416" y="4912413"/>
              <a:ext cx="64855" cy="63191"/>
            </a:xfrm>
            <a:custGeom>
              <a:avLst/>
              <a:gdLst>
                <a:gd name="T0" fmla="*/ 0 w 39"/>
                <a:gd name="T1" fmla="*/ 26 h 38"/>
                <a:gd name="T2" fmla="*/ 5 w 39"/>
                <a:gd name="T3" fmla="*/ 28 h 38"/>
                <a:gd name="T4" fmla="*/ 18 w 39"/>
                <a:gd name="T5" fmla="*/ 36 h 38"/>
                <a:gd name="T6" fmla="*/ 23 w 39"/>
                <a:gd name="T7" fmla="*/ 38 h 38"/>
                <a:gd name="T8" fmla="*/ 39 w 39"/>
                <a:gd name="T9" fmla="*/ 17 h 38"/>
                <a:gd name="T10" fmla="*/ 30 w 39"/>
                <a:gd name="T11" fmla="*/ 12 h 38"/>
                <a:gd name="T12" fmla="*/ 19 w 39"/>
                <a:gd name="T13" fmla="*/ 6 h 38"/>
                <a:gd name="T14" fmla="*/ 10 w 39"/>
                <a:gd name="T15" fmla="*/ 0 h 38"/>
                <a:gd name="T16" fmla="*/ 0 w 39"/>
                <a:gd name="T1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0" y="26"/>
                  </a:moveTo>
                  <a:lnTo>
                    <a:pt x="5" y="28"/>
                  </a:lnTo>
                  <a:lnTo>
                    <a:pt x="18" y="36"/>
                  </a:lnTo>
                  <a:lnTo>
                    <a:pt x="23" y="38"/>
                  </a:lnTo>
                  <a:lnTo>
                    <a:pt x="39" y="17"/>
                  </a:lnTo>
                  <a:lnTo>
                    <a:pt x="30" y="12"/>
                  </a:lnTo>
                  <a:lnTo>
                    <a:pt x="19" y="6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311">
              <a:extLst>
                <a:ext uri="{FF2B5EF4-FFF2-40B4-BE49-F238E27FC236}">
                  <a16:creationId xmlns="" xmlns:a16="http://schemas.microsoft.com/office/drawing/2014/main" id="{2FCB94E8-CB89-4989-9537-D7794F601D37}"/>
                </a:ext>
              </a:extLst>
            </p:cNvPr>
            <p:cNvSpPr/>
            <p:nvPr/>
          </p:nvSpPr>
          <p:spPr bwMode="auto">
            <a:xfrm>
              <a:off x="4054911" y="4947335"/>
              <a:ext cx="53214" cy="43236"/>
            </a:xfrm>
            <a:custGeom>
              <a:avLst/>
              <a:gdLst>
                <a:gd name="T0" fmla="*/ 3 w 32"/>
                <a:gd name="T1" fmla="*/ 26 h 26"/>
                <a:gd name="T2" fmla="*/ 8 w 32"/>
                <a:gd name="T3" fmla="*/ 26 h 26"/>
                <a:gd name="T4" fmla="*/ 23 w 32"/>
                <a:gd name="T5" fmla="*/ 26 h 26"/>
                <a:gd name="T6" fmla="*/ 28 w 32"/>
                <a:gd name="T7" fmla="*/ 26 h 26"/>
                <a:gd name="T8" fmla="*/ 32 w 32"/>
                <a:gd name="T9" fmla="*/ 0 h 26"/>
                <a:gd name="T10" fmla="*/ 23 w 32"/>
                <a:gd name="T11" fmla="*/ 0 h 26"/>
                <a:gd name="T12" fmla="*/ 8 w 32"/>
                <a:gd name="T13" fmla="*/ 0 h 26"/>
                <a:gd name="T14" fmla="*/ 0 w 32"/>
                <a:gd name="T15" fmla="*/ 0 h 26"/>
                <a:gd name="T16" fmla="*/ 3 w 3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6">
                  <a:moveTo>
                    <a:pt x="3" y="26"/>
                  </a:moveTo>
                  <a:lnTo>
                    <a:pt x="8" y="26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312">
              <a:extLst>
                <a:ext uri="{FF2B5EF4-FFF2-40B4-BE49-F238E27FC236}">
                  <a16:creationId xmlns="" xmlns:a16="http://schemas.microsoft.com/office/drawing/2014/main" id="{3A8C862D-88B2-4328-A175-73D7DF1FF275}"/>
                </a:ext>
              </a:extLst>
            </p:cNvPr>
            <p:cNvSpPr/>
            <p:nvPr/>
          </p:nvSpPr>
          <p:spPr bwMode="auto">
            <a:xfrm>
              <a:off x="4121428" y="4919065"/>
              <a:ext cx="61529" cy="63191"/>
            </a:xfrm>
            <a:custGeom>
              <a:avLst/>
              <a:gdLst>
                <a:gd name="T0" fmla="*/ 16 w 37"/>
                <a:gd name="T1" fmla="*/ 38 h 38"/>
                <a:gd name="T2" fmla="*/ 21 w 37"/>
                <a:gd name="T3" fmla="*/ 35 h 38"/>
                <a:gd name="T4" fmla="*/ 34 w 37"/>
                <a:gd name="T5" fmla="*/ 28 h 38"/>
                <a:gd name="T6" fmla="*/ 37 w 37"/>
                <a:gd name="T7" fmla="*/ 25 h 38"/>
                <a:gd name="T8" fmla="*/ 29 w 37"/>
                <a:gd name="T9" fmla="*/ 0 h 38"/>
                <a:gd name="T10" fmla="*/ 20 w 37"/>
                <a:gd name="T11" fmla="*/ 5 h 38"/>
                <a:gd name="T12" fmla="*/ 7 w 37"/>
                <a:gd name="T13" fmla="*/ 12 h 38"/>
                <a:gd name="T14" fmla="*/ 0 w 37"/>
                <a:gd name="T15" fmla="*/ 17 h 38"/>
                <a:gd name="T16" fmla="*/ 16 w 3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16" y="38"/>
                  </a:moveTo>
                  <a:lnTo>
                    <a:pt x="21" y="35"/>
                  </a:lnTo>
                  <a:lnTo>
                    <a:pt x="34" y="28"/>
                  </a:lnTo>
                  <a:lnTo>
                    <a:pt x="37" y="25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1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313">
              <a:extLst>
                <a:ext uri="{FF2B5EF4-FFF2-40B4-BE49-F238E27FC236}">
                  <a16:creationId xmlns="" xmlns:a16="http://schemas.microsoft.com/office/drawing/2014/main" id="{3E2B3F70-C7BB-449F-8B36-3C2D59408B9E}"/>
                </a:ext>
              </a:extLst>
            </p:cNvPr>
            <p:cNvSpPr/>
            <p:nvPr/>
          </p:nvSpPr>
          <p:spPr bwMode="auto">
            <a:xfrm>
              <a:off x="4179631" y="4867515"/>
              <a:ext cx="61529" cy="63191"/>
            </a:xfrm>
            <a:custGeom>
              <a:avLst/>
              <a:gdLst>
                <a:gd name="T0" fmla="*/ 25 w 37"/>
                <a:gd name="T1" fmla="*/ 38 h 38"/>
                <a:gd name="T2" fmla="*/ 27 w 37"/>
                <a:gd name="T3" fmla="*/ 33 h 38"/>
                <a:gd name="T4" fmla="*/ 34 w 37"/>
                <a:gd name="T5" fmla="*/ 21 h 38"/>
                <a:gd name="T6" fmla="*/ 37 w 37"/>
                <a:gd name="T7" fmla="*/ 16 h 38"/>
                <a:gd name="T8" fmla="*/ 16 w 37"/>
                <a:gd name="T9" fmla="*/ 0 h 38"/>
                <a:gd name="T10" fmla="*/ 11 w 37"/>
                <a:gd name="T11" fmla="*/ 7 h 38"/>
                <a:gd name="T12" fmla="*/ 5 w 37"/>
                <a:gd name="T13" fmla="*/ 20 h 38"/>
                <a:gd name="T14" fmla="*/ 0 w 37"/>
                <a:gd name="T15" fmla="*/ 27 h 38"/>
                <a:gd name="T16" fmla="*/ 25 w 3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25" y="38"/>
                  </a:moveTo>
                  <a:lnTo>
                    <a:pt x="27" y="33"/>
                  </a:lnTo>
                  <a:lnTo>
                    <a:pt x="34" y="21"/>
                  </a:lnTo>
                  <a:lnTo>
                    <a:pt x="37" y="16"/>
                  </a:lnTo>
                  <a:lnTo>
                    <a:pt x="16" y="0"/>
                  </a:lnTo>
                  <a:lnTo>
                    <a:pt x="11" y="7"/>
                  </a:lnTo>
                  <a:lnTo>
                    <a:pt x="5" y="20"/>
                  </a:lnTo>
                  <a:lnTo>
                    <a:pt x="0" y="27"/>
                  </a:lnTo>
                  <a:lnTo>
                    <a:pt x="2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314">
              <a:extLst>
                <a:ext uri="{FF2B5EF4-FFF2-40B4-BE49-F238E27FC236}">
                  <a16:creationId xmlns="" xmlns:a16="http://schemas.microsoft.com/office/drawing/2014/main" id="{7DAEE038-490C-4872-905A-1FCD801B018D}"/>
                </a:ext>
              </a:extLst>
            </p:cNvPr>
            <p:cNvSpPr/>
            <p:nvPr/>
          </p:nvSpPr>
          <p:spPr bwMode="auto">
            <a:xfrm>
              <a:off x="4212889" y="4800998"/>
              <a:ext cx="43236" cy="56539"/>
            </a:xfrm>
            <a:custGeom>
              <a:avLst/>
              <a:gdLst>
                <a:gd name="T0" fmla="*/ 26 w 26"/>
                <a:gd name="T1" fmla="*/ 30 h 34"/>
                <a:gd name="T2" fmla="*/ 26 w 26"/>
                <a:gd name="T3" fmla="*/ 24 h 34"/>
                <a:gd name="T4" fmla="*/ 26 w 26"/>
                <a:gd name="T5" fmla="*/ 10 h 34"/>
                <a:gd name="T6" fmla="*/ 26 w 26"/>
                <a:gd name="T7" fmla="*/ 5 h 34"/>
                <a:gd name="T8" fmla="*/ 0 w 26"/>
                <a:gd name="T9" fmla="*/ 0 h 34"/>
                <a:gd name="T10" fmla="*/ 0 w 26"/>
                <a:gd name="T11" fmla="*/ 10 h 34"/>
                <a:gd name="T12" fmla="*/ 0 w 26"/>
                <a:gd name="T13" fmla="*/ 24 h 34"/>
                <a:gd name="T14" fmla="*/ 0 w 26"/>
                <a:gd name="T15" fmla="*/ 34 h 34"/>
                <a:gd name="T16" fmla="*/ 26 w 26"/>
                <a:gd name="T1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4">
                  <a:moveTo>
                    <a:pt x="26" y="30"/>
                  </a:moveTo>
                  <a:lnTo>
                    <a:pt x="26" y="24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6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315">
              <a:extLst>
                <a:ext uri="{FF2B5EF4-FFF2-40B4-BE49-F238E27FC236}">
                  <a16:creationId xmlns="" xmlns:a16="http://schemas.microsoft.com/office/drawing/2014/main" id="{2DEAE26F-A81A-48DF-9C11-E808FE1E3679}"/>
                </a:ext>
              </a:extLst>
            </p:cNvPr>
            <p:cNvSpPr/>
            <p:nvPr/>
          </p:nvSpPr>
          <p:spPr bwMode="auto">
            <a:xfrm>
              <a:off x="4186282" y="4726166"/>
              <a:ext cx="61529" cy="64855"/>
            </a:xfrm>
            <a:custGeom>
              <a:avLst/>
              <a:gdLst>
                <a:gd name="T0" fmla="*/ 37 w 37"/>
                <a:gd name="T1" fmla="*/ 21 h 39"/>
                <a:gd name="T2" fmla="*/ 35 w 37"/>
                <a:gd name="T3" fmla="*/ 16 h 39"/>
                <a:gd name="T4" fmla="*/ 27 w 37"/>
                <a:gd name="T5" fmla="*/ 5 h 39"/>
                <a:gd name="T6" fmla="*/ 25 w 37"/>
                <a:gd name="T7" fmla="*/ 0 h 39"/>
                <a:gd name="T8" fmla="*/ 0 w 37"/>
                <a:gd name="T9" fmla="*/ 10 h 39"/>
                <a:gd name="T10" fmla="*/ 5 w 37"/>
                <a:gd name="T11" fmla="*/ 17 h 39"/>
                <a:gd name="T12" fmla="*/ 11 w 37"/>
                <a:gd name="T13" fmla="*/ 30 h 39"/>
                <a:gd name="T14" fmla="*/ 16 w 37"/>
                <a:gd name="T15" fmla="*/ 39 h 39"/>
                <a:gd name="T16" fmla="*/ 37 w 37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21"/>
                  </a:moveTo>
                  <a:lnTo>
                    <a:pt x="35" y="16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5" y="17"/>
                  </a:lnTo>
                  <a:lnTo>
                    <a:pt x="11" y="30"/>
                  </a:lnTo>
                  <a:lnTo>
                    <a:pt x="16" y="39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316">
              <a:extLst>
                <a:ext uri="{FF2B5EF4-FFF2-40B4-BE49-F238E27FC236}">
                  <a16:creationId xmlns="" xmlns:a16="http://schemas.microsoft.com/office/drawing/2014/main" id="{9943B62F-6D40-487C-9617-5B6063E092BF}"/>
                </a:ext>
              </a:extLst>
            </p:cNvPr>
            <p:cNvSpPr/>
            <p:nvPr/>
          </p:nvSpPr>
          <p:spPr bwMode="auto">
            <a:xfrm>
              <a:off x="4131405" y="4669626"/>
              <a:ext cx="64855" cy="61529"/>
            </a:xfrm>
            <a:custGeom>
              <a:avLst/>
              <a:gdLst>
                <a:gd name="T0" fmla="*/ 39 w 39"/>
                <a:gd name="T1" fmla="*/ 12 h 37"/>
                <a:gd name="T2" fmla="*/ 34 w 39"/>
                <a:gd name="T3" fmla="*/ 10 h 37"/>
                <a:gd name="T4" fmla="*/ 23 w 39"/>
                <a:gd name="T5" fmla="*/ 2 h 37"/>
                <a:gd name="T6" fmla="*/ 17 w 39"/>
                <a:gd name="T7" fmla="*/ 0 h 37"/>
                <a:gd name="T8" fmla="*/ 0 w 39"/>
                <a:gd name="T9" fmla="*/ 21 h 37"/>
                <a:gd name="T10" fmla="*/ 9 w 39"/>
                <a:gd name="T11" fmla="*/ 25 h 37"/>
                <a:gd name="T12" fmla="*/ 21 w 39"/>
                <a:gd name="T13" fmla="*/ 32 h 37"/>
                <a:gd name="T14" fmla="*/ 29 w 39"/>
                <a:gd name="T15" fmla="*/ 37 h 37"/>
                <a:gd name="T16" fmla="*/ 39 w 39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7">
                  <a:moveTo>
                    <a:pt x="39" y="12"/>
                  </a:moveTo>
                  <a:lnTo>
                    <a:pt x="34" y="10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0" y="21"/>
                  </a:lnTo>
                  <a:lnTo>
                    <a:pt x="9" y="25"/>
                  </a:lnTo>
                  <a:lnTo>
                    <a:pt x="21" y="32"/>
                  </a:lnTo>
                  <a:lnTo>
                    <a:pt x="29" y="37"/>
                  </a:lnTo>
                  <a:lnTo>
                    <a:pt x="39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317">
              <a:extLst>
                <a:ext uri="{FF2B5EF4-FFF2-40B4-BE49-F238E27FC236}">
                  <a16:creationId xmlns="" xmlns:a16="http://schemas.microsoft.com/office/drawing/2014/main" id="{212FAD56-5040-434D-897F-CFAE6E4D3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484" y="4681267"/>
              <a:ext cx="279371" cy="282697"/>
            </a:xfrm>
            <a:custGeom>
              <a:avLst/>
              <a:gdLst>
                <a:gd name="T0" fmla="*/ 67 w 134"/>
                <a:gd name="T1" fmla="*/ 135 h 135"/>
                <a:gd name="T2" fmla="*/ 0 w 134"/>
                <a:gd name="T3" fmla="*/ 67 h 135"/>
                <a:gd name="T4" fmla="*/ 67 w 134"/>
                <a:gd name="T5" fmla="*/ 0 h 135"/>
                <a:gd name="T6" fmla="*/ 134 w 134"/>
                <a:gd name="T7" fmla="*/ 67 h 135"/>
                <a:gd name="T8" fmla="*/ 67 w 134"/>
                <a:gd name="T9" fmla="*/ 135 h 135"/>
                <a:gd name="T10" fmla="*/ 67 w 134"/>
                <a:gd name="T11" fmla="*/ 20 h 135"/>
                <a:gd name="T12" fmla="*/ 20 w 134"/>
                <a:gd name="T13" fmla="*/ 67 h 135"/>
                <a:gd name="T14" fmla="*/ 67 w 134"/>
                <a:gd name="T15" fmla="*/ 115 h 135"/>
                <a:gd name="T16" fmla="*/ 114 w 134"/>
                <a:gd name="T17" fmla="*/ 67 h 135"/>
                <a:gd name="T18" fmla="*/ 67 w 134"/>
                <a:gd name="T19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5">
                  <a:moveTo>
                    <a:pt x="67" y="135"/>
                  </a:moveTo>
                  <a:cubicBezTo>
                    <a:pt x="30" y="135"/>
                    <a:pt x="0" y="105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5"/>
                    <a:pt x="104" y="135"/>
                    <a:pt x="67" y="135"/>
                  </a:cubicBezTo>
                  <a:close/>
                  <a:moveTo>
                    <a:pt x="67" y="20"/>
                  </a:moveTo>
                  <a:cubicBezTo>
                    <a:pt x="41" y="20"/>
                    <a:pt x="20" y="41"/>
                    <a:pt x="20" y="67"/>
                  </a:cubicBezTo>
                  <a:cubicBezTo>
                    <a:pt x="20" y="93"/>
                    <a:pt x="41" y="115"/>
                    <a:pt x="67" y="115"/>
                  </a:cubicBezTo>
                  <a:cubicBezTo>
                    <a:pt x="93" y="115"/>
                    <a:pt x="114" y="93"/>
                    <a:pt x="114" y="67"/>
                  </a:cubicBezTo>
                  <a:cubicBezTo>
                    <a:pt x="114" y="41"/>
                    <a:pt x="93" y="20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Oval 318">
              <a:extLst>
                <a:ext uri="{FF2B5EF4-FFF2-40B4-BE49-F238E27FC236}">
                  <a16:creationId xmlns="" xmlns:a16="http://schemas.microsoft.com/office/drawing/2014/main" id="{CBF50347-2C57-4976-BF6F-167A1C31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304" y="4762750"/>
              <a:ext cx="119731" cy="11973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F363FEFF-5B6D-4D95-9BD2-0312810AAC7D}"/>
              </a:ext>
            </a:extLst>
          </p:cNvPr>
          <p:cNvGrpSpPr/>
          <p:nvPr/>
        </p:nvGrpSpPr>
        <p:grpSpPr>
          <a:xfrm>
            <a:off x="7785484" y="3533370"/>
            <a:ext cx="419502" cy="335707"/>
            <a:chOff x="7197838" y="4508323"/>
            <a:chExt cx="463956" cy="410743"/>
          </a:xfrm>
          <a:solidFill>
            <a:schemeClr val="bg1"/>
          </a:solidFill>
        </p:grpSpPr>
        <p:sp>
          <p:nvSpPr>
            <p:cNvPr id="44" name="Freeform 336">
              <a:extLst>
                <a:ext uri="{FF2B5EF4-FFF2-40B4-BE49-F238E27FC236}">
                  <a16:creationId xmlns="" xmlns:a16="http://schemas.microsoft.com/office/drawing/2014/main" id="{68F1AEF4-9E1C-461B-BC0B-2358D26F5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838" y="4508323"/>
              <a:ext cx="463956" cy="410743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8 h 197"/>
                <a:gd name="T6" fmla="*/ 0 w 222"/>
                <a:gd name="T7" fmla="*/ 190 h 197"/>
                <a:gd name="T8" fmla="*/ 7 w 222"/>
                <a:gd name="T9" fmla="*/ 197 h 197"/>
                <a:gd name="T10" fmla="*/ 215 w 222"/>
                <a:gd name="T11" fmla="*/ 197 h 197"/>
                <a:gd name="T12" fmla="*/ 222 w 222"/>
                <a:gd name="T13" fmla="*/ 190 h 197"/>
                <a:gd name="T14" fmla="*/ 222 w 222"/>
                <a:gd name="T15" fmla="*/ 8 h 197"/>
                <a:gd name="T16" fmla="*/ 215 w 222"/>
                <a:gd name="T17" fmla="*/ 0 h 197"/>
                <a:gd name="T18" fmla="*/ 171 w 222"/>
                <a:gd name="T19" fmla="*/ 16 h 197"/>
                <a:gd name="T20" fmla="*/ 180 w 222"/>
                <a:gd name="T21" fmla="*/ 25 h 197"/>
                <a:gd name="T22" fmla="*/ 171 w 222"/>
                <a:gd name="T23" fmla="*/ 34 h 197"/>
                <a:gd name="T24" fmla="*/ 162 w 222"/>
                <a:gd name="T25" fmla="*/ 25 h 197"/>
                <a:gd name="T26" fmla="*/ 171 w 222"/>
                <a:gd name="T27" fmla="*/ 16 h 197"/>
                <a:gd name="T28" fmla="*/ 143 w 222"/>
                <a:gd name="T29" fmla="*/ 16 h 197"/>
                <a:gd name="T30" fmla="*/ 153 w 222"/>
                <a:gd name="T31" fmla="*/ 25 h 197"/>
                <a:gd name="T32" fmla="*/ 143 w 222"/>
                <a:gd name="T33" fmla="*/ 34 h 197"/>
                <a:gd name="T34" fmla="*/ 134 w 222"/>
                <a:gd name="T35" fmla="*/ 25 h 197"/>
                <a:gd name="T36" fmla="*/ 143 w 222"/>
                <a:gd name="T37" fmla="*/ 16 h 197"/>
                <a:gd name="T38" fmla="*/ 208 w 222"/>
                <a:gd name="T39" fmla="*/ 183 h 197"/>
                <a:gd name="T40" fmla="*/ 14 w 222"/>
                <a:gd name="T41" fmla="*/ 183 h 197"/>
                <a:gd name="T42" fmla="*/ 14 w 222"/>
                <a:gd name="T43" fmla="*/ 50 h 197"/>
                <a:gd name="T44" fmla="*/ 208 w 222"/>
                <a:gd name="T45" fmla="*/ 50 h 197"/>
                <a:gd name="T46" fmla="*/ 208 w 222"/>
                <a:gd name="T47" fmla="*/ 183 h 197"/>
                <a:gd name="T48" fmla="*/ 199 w 222"/>
                <a:gd name="T49" fmla="*/ 34 h 197"/>
                <a:gd name="T50" fmla="*/ 189 w 222"/>
                <a:gd name="T51" fmla="*/ 25 h 197"/>
                <a:gd name="T52" fmla="*/ 199 w 222"/>
                <a:gd name="T53" fmla="*/ 16 h 197"/>
                <a:gd name="T54" fmla="*/ 208 w 222"/>
                <a:gd name="T55" fmla="*/ 25 h 197"/>
                <a:gd name="T56" fmla="*/ 199 w 222"/>
                <a:gd name="T57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4"/>
                    <a:pt x="4" y="197"/>
                    <a:pt x="7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4"/>
                    <a:pt x="222" y="190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2" y="4"/>
                    <a:pt x="219" y="0"/>
                    <a:pt x="215" y="0"/>
                  </a:cubicBezTo>
                  <a:close/>
                  <a:moveTo>
                    <a:pt x="171" y="16"/>
                  </a:moveTo>
                  <a:cubicBezTo>
                    <a:pt x="176" y="16"/>
                    <a:pt x="180" y="20"/>
                    <a:pt x="180" y="25"/>
                  </a:cubicBezTo>
                  <a:cubicBezTo>
                    <a:pt x="180" y="30"/>
                    <a:pt x="176" y="34"/>
                    <a:pt x="171" y="34"/>
                  </a:cubicBezTo>
                  <a:cubicBezTo>
                    <a:pt x="166" y="34"/>
                    <a:pt x="162" y="30"/>
                    <a:pt x="162" y="25"/>
                  </a:cubicBezTo>
                  <a:cubicBezTo>
                    <a:pt x="162" y="20"/>
                    <a:pt x="166" y="16"/>
                    <a:pt x="171" y="16"/>
                  </a:cubicBezTo>
                  <a:close/>
                  <a:moveTo>
                    <a:pt x="143" y="16"/>
                  </a:moveTo>
                  <a:cubicBezTo>
                    <a:pt x="149" y="16"/>
                    <a:pt x="153" y="20"/>
                    <a:pt x="153" y="25"/>
                  </a:cubicBezTo>
                  <a:cubicBezTo>
                    <a:pt x="153" y="30"/>
                    <a:pt x="149" y="34"/>
                    <a:pt x="143" y="34"/>
                  </a:cubicBezTo>
                  <a:cubicBezTo>
                    <a:pt x="138" y="34"/>
                    <a:pt x="134" y="30"/>
                    <a:pt x="134" y="25"/>
                  </a:cubicBezTo>
                  <a:cubicBezTo>
                    <a:pt x="134" y="20"/>
                    <a:pt x="138" y="16"/>
                    <a:pt x="143" y="16"/>
                  </a:cubicBezTo>
                  <a:close/>
                  <a:moveTo>
                    <a:pt x="208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08" y="50"/>
                    <a:pt x="208" y="50"/>
                    <a:pt x="208" y="50"/>
                  </a:cubicBezTo>
                  <a:lnTo>
                    <a:pt x="208" y="183"/>
                  </a:lnTo>
                  <a:close/>
                  <a:moveTo>
                    <a:pt x="199" y="34"/>
                  </a:moveTo>
                  <a:cubicBezTo>
                    <a:pt x="193" y="34"/>
                    <a:pt x="189" y="30"/>
                    <a:pt x="189" y="25"/>
                  </a:cubicBezTo>
                  <a:cubicBezTo>
                    <a:pt x="189" y="20"/>
                    <a:pt x="193" y="16"/>
                    <a:pt x="199" y="16"/>
                  </a:cubicBezTo>
                  <a:cubicBezTo>
                    <a:pt x="204" y="16"/>
                    <a:pt x="208" y="20"/>
                    <a:pt x="208" y="25"/>
                  </a:cubicBezTo>
                  <a:cubicBezTo>
                    <a:pt x="208" y="30"/>
                    <a:pt x="204" y="34"/>
                    <a:pt x="19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337">
              <a:extLst>
                <a:ext uri="{FF2B5EF4-FFF2-40B4-BE49-F238E27FC236}">
                  <a16:creationId xmlns="" xmlns:a16="http://schemas.microsoft.com/office/drawing/2014/main" id="{A6DAB9C9-B408-429D-A0D6-D47AACC4D498}"/>
                </a:ext>
              </a:extLst>
            </p:cNvPr>
            <p:cNvSpPr/>
            <p:nvPr/>
          </p:nvSpPr>
          <p:spPr bwMode="auto">
            <a:xfrm>
              <a:off x="7492176" y="4633042"/>
              <a:ext cx="44899" cy="38248"/>
            </a:xfrm>
            <a:custGeom>
              <a:avLst/>
              <a:gdLst>
                <a:gd name="T0" fmla="*/ 21 w 21"/>
                <a:gd name="T1" fmla="*/ 14 h 18"/>
                <a:gd name="T2" fmla="*/ 17 w 21"/>
                <a:gd name="T3" fmla="*/ 18 h 18"/>
                <a:gd name="T4" fmla="*/ 3 w 21"/>
                <a:gd name="T5" fmla="*/ 18 h 18"/>
                <a:gd name="T6" fmla="*/ 0 w 21"/>
                <a:gd name="T7" fmla="*/ 14 h 18"/>
                <a:gd name="T8" fmla="*/ 0 w 21"/>
                <a:gd name="T9" fmla="*/ 3 h 18"/>
                <a:gd name="T10" fmla="*/ 3 w 21"/>
                <a:gd name="T11" fmla="*/ 0 h 18"/>
                <a:gd name="T12" fmla="*/ 17 w 21"/>
                <a:gd name="T13" fmla="*/ 0 h 18"/>
                <a:gd name="T14" fmla="*/ 21 w 21"/>
                <a:gd name="T15" fmla="*/ 3 h 18"/>
                <a:gd name="T16" fmla="*/ 21 w 21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21" y="14"/>
                  </a:moveTo>
                  <a:cubicBezTo>
                    <a:pt x="21" y="16"/>
                    <a:pt x="19" y="18"/>
                    <a:pt x="1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3"/>
                  </a:cubicBezTo>
                  <a:lnTo>
                    <a:pt x="2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338">
              <a:extLst>
                <a:ext uri="{FF2B5EF4-FFF2-40B4-BE49-F238E27FC236}">
                  <a16:creationId xmlns="" xmlns:a16="http://schemas.microsoft.com/office/drawing/2014/main" id="{79954920-9581-44D5-9BD1-8D8FD37EFEE1}"/>
                </a:ext>
              </a:extLst>
            </p:cNvPr>
            <p:cNvSpPr/>
            <p:nvPr/>
          </p:nvSpPr>
          <p:spPr bwMode="auto">
            <a:xfrm>
              <a:off x="7425659" y="4664638"/>
              <a:ext cx="49888" cy="54877"/>
            </a:xfrm>
            <a:custGeom>
              <a:avLst/>
              <a:gdLst>
                <a:gd name="T0" fmla="*/ 22 w 24"/>
                <a:gd name="T1" fmla="*/ 7 h 26"/>
                <a:gd name="T2" fmla="*/ 23 w 24"/>
                <a:gd name="T3" fmla="*/ 11 h 26"/>
                <a:gd name="T4" fmla="*/ 16 w 24"/>
                <a:gd name="T5" fmla="*/ 24 h 26"/>
                <a:gd name="T6" fmla="*/ 11 w 24"/>
                <a:gd name="T7" fmla="*/ 25 h 26"/>
                <a:gd name="T8" fmla="*/ 2 w 24"/>
                <a:gd name="T9" fmla="*/ 19 h 26"/>
                <a:gd name="T10" fmla="*/ 1 w 24"/>
                <a:gd name="T11" fmla="*/ 15 h 26"/>
                <a:gd name="T12" fmla="*/ 8 w 24"/>
                <a:gd name="T13" fmla="*/ 3 h 26"/>
                <a:gd name="T14" fmla="*/ 12 w 24"/>
                <a:gd name="T15" fmla="*/ 1 h 26"/>
                <a:gd name="T16" fmla="*/ 22 w 24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22" y="7"/>
                  </a:moveTo>
                  <a:cubicBezTo>
                    <a:pt x="23" y="8"/>
                    <a:pt x="24" y="10"/>
                    <a:pt x="23" y="1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3" y="26"/>
                    <a:pt x="11" y="2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2" y="1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339">
              <a:extLst>
                <a:ext uri="{FF2B5EF4-FFF2-40B4-BE49-F238E27FC236}">
                  <a16:creationId xmlns="" xmlns:a16="http://schemas.microsoft.com/office/drawing/2014/main" id="{47636CE7-77B3-4FE0-9B9D-275EBA101FC6}"/>
                </a:ext>
              </a:extLst>
            </p:cNvPr>
            <p:cNvSpPr/>
            <p:nvPr/>
          </p:nvSpPr>
          <p:spPr bwMode="auto">
            <a:xfrm>
              <a:off x="7427321" y="4742795"/>
              <a:ext cx="49888" cy="51551"/>
            </a:xfrm>
            <a:custGeom>
              <a:avLst/>
              <a:gdLst>
                <a:gd name="T0" fmla="*/ 12 w 24"/>
                <a:gd name="T1" fmla="*/ 1 h 25"/>
                <a:gd name="T2" fmla="*/ 16 w 24"/>
                <a:gd name="T3" fmla="*/ 2 h 25"/>
                <a:gd name="T4" fmla="*/ 23 w 24"/>
                <a:gd name="T5" fmla="*/ 14 h 25"/>
                <a:gd name="T6" fmla="*/ 22 w 24"/>
                <a:gd name="T7" fmla="*/ 19 h 25"/>
                <a:gd name="T8" fmla="*/ 13 w 24"/>
                <a:gd name="T9" fmla="*/ 24 h 25"/>
                <a:gd name="T10" fmla="*/ 8 w 24"/>
                <a:gd name="T11" fmla="*/ 23 h 25"/>
                <a:gd name="T12" fmla="*/ 1 w 24"/>
                <a:gd name="T13" fmla="*/ 10 h 25"/>
                <a:gd name="T14" fmla="*/ 2 w 24"/>
                <a:gd name="T15" fmla="*/ 6 h 25"/>
                <a:gd name="T16" fmla="*/ 12 w 24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12" y="1"/>
                  </a:moveTo>
                  <a:cubicBezTo>
                    <a:pt x="13" y="0"/>
                    <a:pt x="15" y="0"/>
                    <a:pt x="16" y="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6"/>
                    <a:pt x="24" y="18"/>
                    <a:pt x="22" y="1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9" y="24"/>
                    <a:pt x="8" y="23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1" y="7"/>
                    <a:pt x="2" y="6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340">
              <a:extLst>
                <a:ext uri="{FF2B5EF4-FFF2-40B4-BE49-F238E27FC236}">
                  <a16:creationId xmlns="" xmlns:a16="http://schemas.microsoft.com/office/drawing/2014/main" id="{A7AA738E-43B0-41C7-AE34-7472F9E33C3D}"/>
                </a:ext>
              </a:extLst>
            </p:cNvPr>
            <p:cNvSpPr/>
            <p:nvPr/>
          </p:nvSpPr>
          <p:spPr bwMode="auto">
            <a:xfrm>
              <a:off x="7498827" y="4784368"/>
              <a:ext cx="41574" cy="36584"/>
            </a:xfrm>
            <a:custGeom>
              <a:avLst/>
              <a:gdLst>
                <a:gd name="T0" fmla="*/ 0 w 20"/>
                <a:gd name="T1" fmla="*/ 4 h 18"/>
                <a:gd name="T2" fmla="*/ 3 w 20"/>
                <a:gd name="T3" fmla="*/ 0 h 18"/>
                <a:gd name="T4" fmla="*/ 17 w 20"/>
                <a:gd name="T5" fmla="*/ 0 h 18"/>
                <a:gd name="T6" fmla="*/ 20 w 20"/>
                <a:gd name="T7" fmla="*/ 4 h 18"/>
                <a:gd name="T8" fmla="*/ 20 w 20"/>
                <a:gd name="T9" fmla="*/ 15 h 18"/>
                <a:gd name="T10" fmla="*/ 17 w 20"/>
                <a:gd name="T11" fmla="*/ 18 h 18"/>
                <a:gd name="T12" fmla="*/ 3 w 20"/>
                <a:gd name="T13" fmla="*/ 18 h 18"/>
                <a:gd name="T14" fmla="*/ 0 w 20"/>
                <a:gd name="T15" fmla="*/ 15 h 18"/>
                <a:gd name="T16" fmla="*/ 0 w 20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8"/>
                    <a:pt x="1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6"/>
                    <a:pt x="0" y="15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341">
              <a:extLst>
                <a:ext uri="{FF2B5EF4-FFF2-40B4-BE49-F238E27FC236}">
                  <a16:creationId xmlns="" xmlns:a16="http://schemas.microsoft.com/office/drawing/2014/main" id="{D580B064-A6EC-46F0-BBD0-02ABEB25D402}"/>
                </a:ext>
              </a:extLst>
            </p:cNvPr>
            <p:cNvSpPr/>
            <p:nvPr/>
          </p:nvSpPr>
          <p:spPr bwMode="auto">
            <a:xfrm>
              <a:off x="7558693" y="4736143"/>
              <a:ext cx="49888" cy="54877"/>
            </a:xfrm>
            <a:custGeom>
              <a:avLst/>
              <a:gdLst>
                <a:gd name="T0" fmla="*/ 2 w 24"/>
                <a:gd name="T1" fmla="*/ 19 h 26"/>
                <a:gd name="T2" fmla="*/ 1 w 24"/>
                <a:gd name="T3" fmla="*/ 15 h 26"/>
                <a:gd name="T4" fmla="*/ 8 w 24"/>
                <a:gd name="T5" fmla="*/ 3 h 26"/>
                <a:gd name="T6" fmla="*/ 12 w 24"/>
                <a:gd name="T7" fmla="*/ 1 h 26"/>
                <a:gd name="T8" fmla="*/ 22 w 24"/>
                <a:gd name="T9" fmla="*/ 7 h 26"/>
                <a:gd name="T10" fmla="*/ 23 w 24"/>
                <a:gd name="T11" fmla="*/ 11 h 26"/>
                <a:gd name="T12" fmla="*/ 16 w 24"/>
                <a:gd name="T13" fmla="*/ 23 h 26"/>
                <a:gd name="T14" fmla="*/ 11 w 24"/>
                <a:gd name="T15" fmla="*/ 25 h 26"/>
                <a:gd name="T16" fmla="*/ 2 w 24"/>
                <a:gd name="T1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2" y="19"/>
                  </a:moveTo>
                  <a:cubicBezTo>
                    <a:pt x="0" y="18"/>
                    <a:pt x="0" y="16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4" y="10"/>
                    <a:pt x="23" y="1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3" y="26"/>
                    <a:pt x="11" y="25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342">
              <a:extLst>
                <a:ext uri="{FF2B5EF4-FFF2-40B4-BE49-F238E27FC236}">
                  <a16:creationId xmlns="" xmlns:a16="http://schemas.microsoft.com/office/drawing/2014/main" id="{02BA044C-EBA1-4D70-9614-D4CE18F7F63A}"/>
                </a:ext>
              </a:extLst>
            </p:cNvPr>
            <p:cNvSpPr/>
            <p:nvPr/>
          </p:nvSpPr>
          <p:spPr bwMode="auto">
            <a:xfrm>
              <a:off x="7555367" y="4661312"/>
              <a:ext cx="49888" cy="51551"/>
            </a:xfrm>
            <a:custGeom>
              <a:avLst/>
              <a:gdLst>
                <a:gd name="T0" fmla="*/ 13 w 24"/>
                <a:gd name="T1" fmla="*/ 25 h 25"/>
                <a:gd name="T2" fmla="*/ 8 w 24"/>
                <a:gd name="T3" fmla="*/ 23 h 25"/>
                <a:gd name="T4" fmla="*/ 1 w 24"/>
                <a:gd name="T5" fmla="*/ 11 h 25"/>
                <a:gd name="T6" fmla="*/ 2 w 24"/>
                <a:gd name="T7" fmla="*/ 7 h 25"/>
                <a:gd name="T8" fmla="*/ 12 w 24"/>
                <a:gd name="T9" fmla="*/ 1 h 25"/>
                <a:gd name="T10" fmla="*/ 16 w 24"/>
                <a:gd name="T11" fmla="*/ 2 h 25"/>
                <a:gd name="T12" fmla="*/ 23 w 24"/>
                <a:gd name="T13" fmla="*/ 15 h 25"/>
                <a:gd name="T14" fmla="*/ 22 w 24"/>
                <a:gd name="T15" fmla="*/ 19 h 25"/>
                <a:gd name="T16" fmla="*/ 13 w 2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5">
                  <a:moveTo>
                    <a:pt x="13" y="25"/>
                  </a:moveTo>
                  <a:cubicBezTo>
                    <a:pt x="11" y="25"/>
                    <a:pt x="9" y="25"/>
                    <a:pt x="8" y="2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7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8"/>
                    <a:pt x="22" y="19"/>
                  </a:cubicBezTo>
                  <a:lnTo>
                    <a:pt x="13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343">
              <a:extLst>
                <a:ext uri="{FF2B5EF4-FFF2-40B4-BE49-F238E27FC236}">
                  <a16:creationId xmlns="" xmlns:a16="http://schemas.microsoft.com/office/drawing/2014/main" id="{1156C31D-F390-43FB-894F-562004B6C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40" y="4661312"/>
              <a:ext cx="134697" cy="133034"/>
            </a:xfrm>
            <a:custGeom>
              <a:avLst/>
              <a:gdLst>
                <a:gd name="T0" fmla="*/ 33 w 65"/>
                <a:gd name="T1" fmla="*/ 0 h 64"/>
                <a:gd name="T2" fmla="*/ 0 w 65"/>
                <a:gd name="T3" fmla="*/ 32 h 64"/>
                <a:gd name="T4" fmla="*/ 33 w 65"/>
                <a:gd name="T5" fmla="*/ 64 h 64"/>
                <a:gd name="T6" fmla="*/ 65 w 65"/>
                <a:gd name="T7" fmla="*/ 32 h 64"/>
                <a:gd name="T8" fmla="*/ 33 w 65"/>
                <a:gd name="T9" fmla="*/ 0 h 64"/>
                <a:gd name="T10" fmla="*/ 33 w 65"/>
                <a:gd name="T11" fmla="*/ 48 h 64"/>
                <a:gd name="T12" fmla="*/ 17 w 65"/>
                <a:gd name="T13" fmla="*/ 32 h 64"/>
                <a:gd name="T14" fmla="*/ 33 w 65"/>
                <a:gd name="T15" fmla="*/ 17 h 64"/>
                <a:gd name="T16" fmla="*/ 48 w 65"/>
                <a:gd name="T17" fmla="*/ 32 h 64"/>
                <a:gd name="T18" fmla="*/ 33 w 65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15" y="64"/>
                    <a:pt x="33" y="64"/>
                  </a:cubicBezTo>
                  <a:cubicBezTo>
                    <a:pt x="51" y="64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  <a:close/>
                  <a:moveTo>
                    <a:pt x="33" y="48"/>
                  </a:moveTo>
                  <a:cubicBezTo>
                    <a:pt x="24" y="48"/>
                    <a:pt x="17" y="41"/>
                    <a:pt x="17" y="32"/>
                  </a:cubicBezTo>
                  <a:cubicBezTo>
                    <a:pt x="17" y="24"/>
                    <a:pt x="24" y="17"/>
                    <a:pt x="33" y="17"/>
                  </a:cubicBezTo>
                  <a:cubicBezTo>
                    <a:pt x="41" y="17"/>
                    <a:pt x="48" y="24"/>
                    <a:pt x="48" y="32"/>
                  </a:cubicBezTo>
                  <a:cubicBezTo>
                    <a:pt x="48" y="41"/>
                    <a:pt x="41" y="48"/>
                    <a:pt x="3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344">
              <a:extLst>
                <a:ext uri="{FF2B5EF4-FFF2-40B4-BE49-F238E27FC236}">
                  <a16:creationId xmlns="" xmlns:a16="http://schemas.microsoft.com/office/drawing/2014/main" id="{C69213B2-F219-4D6C-AE72-9C0573341EDC}"/>
                </a:ext>
              </a:extLst>
            </p:cNvPr>
            <p:cNvSpPr/>
            <p:nvPr/>
          </p:nvSpPr>
          <p:spPr bwMode="auto">
            <a:xfrm>
              <a:off x="7254377" y="4641357"/>
              <a:ext cx="169618" cy="212854"/>
            </a:xfrm>
            <a:custGeom>
              <a:avLst/>
              <a:gdLst>
                <a:gd name="T0" fmla="*/ 35 w 81"/>
                <a:gd name="T1" fmla="*/ 101 h 102"/>
                <a:gd name="T2" fmla="*/ 36 w 81"/>
                <a:gd name="T3" fmla="*/ 101 h 102"/>
                <a:gd name="T4" fmla="*/ 36 w 81"/>
                <a:gd name="T5" fmla="*/ 102 h 102"/>
                <a:gd name="T6" fmla="*/ 37 w 81"/>
                <a:gd name="T7" fmla="*/ 102 h 102"/>
                <a:gd name="T8" fmla="*/ 38 w 81"/>
                <a:gd name="T9" fmla="*/ 102 h 102"/>
                <a:gd name="T10" fmla="*/ 40 w 81"/>
                <a:gd name="T11" fmla="*/ 102 h 102"/>
                <a:gd name="T12" fmla="*/ 40 w 81"/>
                <a:gd name="T13" fmla="*/ 102 h 102"/>
                <a:gd name="T14" fmla="*/ 40 w 81"/>
                <a:gd name="T15" fmla="*/ 102 h 102"/>
                <a:gd name="T16" fmla="*/ 42 w 81"/>
                <a:gd name="T17" fmla="*/ 102 h 102"/>
                <a:gd name="T18" fmla="*/ 42 w 81"/>
                <a:gd name="T19" fmla="*/ 102 h 102"/>
                <a:gd name="T20" fmla="*/ 43 w 81"/>
                <a:gd name="T21" fmla="*/ 102 h 102"/>
                <a:gd name="T22" fmla="*/ 44 w 81"/>
                <a:gd name="T23" fmla="*/ 101 h 102"/>
                <a:gd name="T24" fmla="*/ 45 w 81"/>
                <a:gd name="T25" fmla="*/ 101 h 102"/>
                <a:gd name="T26" fmla="*/ 45 w 81"/>
                <a:gd name="T27" fmla="*/ 101 h 102"/>
                <a:gd name="T28" fmla="*/ 46 w 81"/>
                <a:gd name="T29" fmla="*/ 100 h 102"/>
                <a:gd name="T30" fmla="*/ 76 w 81"/>
                <a:gd name="T31" fmla="*/ 78 h 102"/>
                <a:gd name="T32" fmla="*/ 78 w 81"/>
                <a:gd name="T33" fmla="*/ 65 h 102"/>
                <a:gd name="T34" fmla="*/ 64 w 81"/>
                <a:gd name="T35" fmla="*/ 62 h 102"/>
                <a:gd name="T36" fmla="*/ 50 w 81"/>
                <a:gd name="T37" fmla="*/ 73 h 102"/>
                <a:gd name="T38" fmla="*/ 50 w 81"/>
                <a:gd name="T39" fmla="*/ 10 h 102"/>
                <a:gd name="T40" fmla="*/ 40 w 81"/>
                <a:gd name="T41" fmla="*/ 0 h 102"/>
                <a:gd name="T42" fmla="*/ 30 w 81"/>
                <a:gd name="T43" fmla="*/ 10 h 102"/>
                <a:gd name="T44" fmla="*/ 30 w 81"/>
                <a:gd name="T45" fmla="*/ 73 h 102"/>
                <a:gd name="T46" fmla="*/ 15 w 81"/>
                <a:gd name="T47" fmla="*/ 62 h 102"/>
                <a:gd name="T48" fmla="*/ 1 w 81"/>
                <a:gd name="T49" fmla="*/ 65 h 102"/>
                <a:gd name="T50" fmla="*/ 0 w 81"/>
                <a:gd name="T51" fmla="*/ 70 h 102"/>
                <a:gd name="T52" fmla="*/ 4 w 81"/>
                <a:gd name="T53" fmla="*/ 78 h 102"/>
                <a:gd name="T54" fmla="*/ 34 w 81"/>
                <a:gd name="T55" fmla="*/ 100 h 102"/>
                <a:gd name="T56" fmla="*/ 34 w 81"/>
                <a:gd name="T57" fmla="*/ 101 h 102"/>
                <a:gd name="T58" fmla="*/ 35 w 81"/>
                <a:gd name="T59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02">
                  <a:moveTo>
                    <a:pt x="35" y="101"/>
                  </a:moveTo>
                  <a:cubicBezTo>
                    <a:pt x="35" y="101"/>
                    <a:pt x="35" y="101"/>
                    <a:pt x="36" y="101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0" y="102"/>
                    <a:pt x="41" y="102"/>
                    <a:pt x="42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102"/>
                    <a:pt x="43" y="102"/>
                    <a:pt x="43" y="102"/>
                  </a:cubicBezTo>
                  <a:cubicBezTo>
                    <a:pt x="43" y="102"/>
                    <a:pt x="44" y="102"/>
                    <a:pt x="44" y="101"/>
                  </a:cubicBezTo>
                  <a:cubicBezTo>
                    <a:pt x="44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6" y="100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80" y="75"/>
                    <a:pt x="81" y="69"/>
                    <a:pt x="78" y="65"/>
                  </a:cubicBezTo>
                  <a:cubicBezTo>
                    <a:pt x="75" y="60"/>
                    <a:pt x="69" y="59"/>
                    <a:pt x="64" y="6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5" y="0"/>
                    <a:pt x="40" y="0"/>
                  </a:cubicBezTo>
                  <a:cubicBezTo>
                    <a:pt x="34" y="0"/>
                    <a:pt x="30" y="4"/>
                    <a:pt x="30" y="1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59"/>
                    <a:pt x="5" y="60"/>
                    <a:pt x="1" y="65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4"/>
                    <a:pt x="1" y="77"/>
                    <a:pt x="4" y="7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1"/>
                    <a:pt x="35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3" name="Freeform 128">
            <a:extLst>
              <a:ext uri="{FF2B5EF4-FFF2-40B4-BE49-F238E27FC236}">
                <a16:creationId xmlns="" xmlns:a16="http://schemas.microsoft.com/office/drawing/2014/main" id="{3C5710A3-8987-4616-B29E-129144704B8F}"/>
              </a:ext>
            </a:extLst>
          </p:cNvPr>
          <p:cNvSpPr>
            <a:spLocks noEditPoints="1"/>
          </p:cNvSpPr>
          <p:nvPr/>
        </p:nvSpPr>
        <p:spPr bwMode="auto">
          <a:xfrm>
            <a:off x="8499285" y="5305418"/>
            <a:ext cx="481330" cy="48133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43 w 128"/>
              <a:gd name="T11" fmla="*/ 51 h 128"/>
              <a:gd name="T12" fmla="*/ 17 w 128"/>
              <a:gd name="T13" fmla="*/ 36 h 128"/>
              <a:gd name="T14" fmla="*/ 36 w 128"/>
              <a:gd name="T15" fmla="*/ 17 h 128"/>
              <a:gd name="T16" fmla="*/ 51 w 128"/>
              <a:gd name="T17" fmla="*/ 43 h 128"/>
              <a:gd name="T18" fmla="*/ 43 w 128"/>
              <a:gd name="T19" fmla="*/ 51 h 128"/>
              <a:gd name="T20" fmla="*/ 64 w 128"/>
              <a:gd name="T21" fmla="*/ 74 h 128"/>
              <a:gd name="T22" fmla="*/ 54 w 128"/>
              <a:gd name="T23" fmla="*/ 64 h 128"/>
              <a:gd name="T24" fmla="*/ 64 w 128"/>
              <a:gd name="T25" fmla="*/ 54 h 128"/>
              <a:gd name="T26" fmla="*/ 74 w 128"/>
              <a:gd name="T27" fmla="*/ 64 h 128"/>
              <a:gd name="T28" fmla="*/ 64 w 128"/>
              <a:gd name="T29" fmla="*/ 74 h 128"/>
              <a:gd name="T30" fmla="*/ 97 w 128"/>
              <a:gd name="T31" fmla="*/ 107 h 128"/>
              <a:gd name="T32" fmla="*/ 79 w 128"/>
              <a:gd name="T33" fmla="*/ 84 h 128"/>
              <a:gd name="T34" fmla="*/ 83 w 128"/>
              <a:gd name="T35" fmla="*/ 79 h 128"/>
              <a:gd name="T36" fmla="*/ 107 w 128"/>
              <a:gd name="T37" fmla="*/ 97 h 128"/>
              <a:gd name="T38" fmla="*/ 97 w 128"/>
              <a:gd name="T39" fmla="*/ 10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43" y="51"/>
                </a:moveTo>
                <a:cubicBezTo>
                  <a:pt x="17" y="36"/>
                  <a:pt x="17" y="36"/>
                  <a:pt x="17" y="36"/>
                </a:cubicBezTo>
                <a:cubicBezTo>
                  <a:pt x="22" y="29"/>
                  <a:pt x="29" y="22"/>
                  <a:pt x="36" y="17"/>
                </a:cubicBezTo>
                <a:cubicBezTo>
                  <a:pt x="51" y="43"/>
                  <a:pt x="51" y="43"/>
                  <a:pt x="51" y="43"/>
                </a:cubicBezTo>
                <a:cubicBezTo>
                  <a:pt x="48" y="45"/>
                  <a:pt x="45" y="48"/>
                  <a:pt x="43" y="51"/>
                </a:cubicBezTo>
                <a:close/>
                <a:moveTo>
                  <a:pt x="64" y="74"/>
                </a:moveTo>
                <a:cubicBezTo>
                  <a:pt x="59" y="74"/>
                  <a:pt x="54" y="69"/>
                  <a:pt x="54" y="64"/>
                </a:cubicBezTo>
                <a:cubicBezTo>
                  <a:pt x="54" y="59"/>
                  <a:pt x="59" y="54"/>
                  <a:pt x="64" y="54"/>
                </a:cubicBezTo>
                <a:cubicBezTo>
                  <a:pt x="69" y="54"/>
                  <a:pt x="74" y="59"/>
                  <a:pt x="74" y="64"/>
                </a:cubicBezTo>
                <a:cubicBezTo>
                  <a:pt x="74" y="69"/>
                  <a:pt x="69" y="74"/>
                  <a:pt x="64" y="74"/>
                </a:cubicBezTo>
                <a:close/>
                <a:moveTo>
                  <a:pt x="97" y="107"/>
                </a:moveTo>
                <a:cubicBezTo>
                  <a:pt x="79" y="84"/>
                  <a:pt x="79" y="84"/>
                  <a:pt x="79" y="84"/>
                </a:cubicBezTo>
                <a:cubicBezTo>
                  <a:pt x="81" y="82"/>
                  <a:pt x="82" y="81"/>
                  <a:pt x="83" y="79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4" y="101"/>
                  <a:pt x="101" y="104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1C1C1C"/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A51A9B88-DCBB-490D-A346-609FB6DB560D}"/>
              </a:ext>
            </a:extLst>
          </p:cNvPr>
          <p:cNvSpPr txBox="1"/>
          <p:nvPr/>
        </p:nvSpPr>
        <p:spPr>
          <a:xfrm flipH="1">
            <a:off x="551518" y="5143691"/>
            <a:ext cx="23435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世界地球日即每年的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2CDCB3C1-C3FB-4277-ACB7-4422ED80B69F}"/>
              </a:ext>
            </a:extLst>
          </p:cNvPr>
          <p:cNvSpPr txBox="1"/>
          <p:nvPr/>
        </p:nvSpPr>
        <p:spPr>
          <a:xfrm flipH="1">
            <a:off x="1188725" y="2990637"/>
            <a:ext cx="23435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世界地球日即每年的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C3BA6FD8-BD02-434C-922C-D39D001BC60E}"/>
              </a:ext>
            </a:extLst>
          </p:cNvPr>
          <p:cNvSpPr txBox="1"/>
          <p:nvPr/>
        </p:nvSpPr>
        <p:spPr>
          <a:xfrm flipH="1">
            <a:off x="4905137" y="1656502"/>
            <a:ext cx="23435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世界地球日即每年的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C294210A-BD30-4595-86C3-743B843E3032}"/>
              </a:ext>
            </a:extLst>
          </p:cNvPr>
          <p:cNvSpPr txBox="1"/>
          <p:nvPr/>
        </p:nvSpPr>
        <p:spPr>
          <a:xfrm flipH="1">
            <a:off x="8499285" y="3000729"/>
            <a:ext cx="23435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cs typeface="+mn-ea"/>
                <a:sym typeface="+mn-lt"/>
              </a:rPr>
              <a:t>世界地球日即每年的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0A9A891-585D-4BC9-9AB2-6C65914CBAC6}"/>
              </a:ext>
            </a:extLst>
          </p:cNvPr>
          <p:cNvSpPr txBox="1"/>
          <p:nvPr/>
        </p:nvSpPr>
        <p:spPr>
          <a:xfrm flipH="1">
            <a:off x="9118736" y="5098209"/>
            <a:ext cx="23435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cs typeface="+mn-ea"/>
                <a:sym typeface="+mn-lt"/>
              </a:rPr>
              <a:t>世界地球日即每年的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日，是一个专为世界环境保护而设立的节日。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4318994B-06EB-48B6-AE1F-E4BF607EB641}"/>
              </a:ext>
            </a:extLst>
          </p:cNvPr>
          <p:cNvSpPr/>
          <p:nvPr/>
        </p:nvSpPr>
        <p:spPr>
          <a:xfrm>
            <a:off x="0" y="6715804"/>
            <a:ext cx="12192000" cy="1753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217029D3-CF27-4E9D-8CE7-28B41F111107}"/>
              </a:ext>
            </a:extLst>
          </p:cNvPr>
          <p:cNvGrpSpPr/>
          <p:nvPr/>
        </p:nvGrpSpPr>
        <p:grpSpPr>
          <a:xfrm>
            <a:off x="185841" y="592647"/>
            <a:ext cx="4544082" cy="1111549"/>
            <a:chOff x="76213" y="747537"/>
            <a:chExt cx="3892629" cy="1111549"/>
          </a:xfrm>
        </p:grpSpPr>
        <p:pic>
          <p:nvPicPr>
            <p:cNvPr id="63" name="图片 62">
              <a:extLst>
                <a:ext uri="{FF2B5EF4-FFF2-40B4-BE49-F238E27FC236}">
                  <a16:creationId xmlns="" xmlns:a16="http://schemas.microsoft.com/office/drawing/2014/main" id="{97BE5919-CE5F-4071-B20B-24A725F5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2B688419-BF34-4D3C-9D9B-5DBC74B39F7E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22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48B5C5A-4C75-42AF-AAC6-D6AB521DE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785" y="2221146"/>
            <a:ext cx="3504111" cy="334483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95C24AE-018F-4831-A404-547C0CB5DA18}"/>
              </a:ext>
            </a:extLst>
          </p:cNvPr>
          <p:cNvGrpSpPr/>
          <p:nvPr/>
        </p:nvGrpSpPr>
        <p:grpSpPr>
          <a:xfrm>
            <a:off x="7658099" y="2073829"/>
            <a:ext cx="3432351" cy="1058882"/>
            <a:chOff x="7519986" y="1759504"/>
            <a:chExt cx="3432351" cy="1058882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0D6450EA-987F-43C8-B23B-AB5253E4B9F2}"/>
                </a:ext>
              </a:extLst>
            </p:cNvPr>
            <p:cNvSpPr txBox="1"/>
            <p:nvPr/>
          </p:nvSpPr>
          <p:spPr>
            <a:xfrm flipH="1">
              <a:off x="7519986" y="2233611"/>
              <a:ext cx="3432351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世界地球日即每年的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EE4F0A9-57BE-4D4E-B05E-6F38624877D9}"/>
                </a:ext>
              </a:extLst>
            </p:cNvPr>
            <p:cNvSpPr/>
            <p:nvPr/>
          </p:nvSpPr>
          <p:spPr>
            <a:xfrm>
              <a:off x="8294233" y="1759504"/>
              <a:ext cx="1738346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请添加关键词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74B8A75-DE85-4B9C-8816-D89A1D3096B7}"/>
              </a:ext>
            </a:extLst>
          </p:cNvPr>
          <p:cNvGrpSpPr/>
          <p:nvPr/>
        </p:nvGrpSpPr>
        <p:grpSpPr>
          <a:xfrm>
            <a:off x="7478573" y="4570035"/>
            <a:ext cx="3451840" cy="1058882"/>
            <a:chOff x="7325935" y="1759504"/>
            <a:chExt cx="3451840" cy="1058882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25B5A56A-96BF-4173-95EB-AAC7042A8280}"/>
                </a:ext>
              </a:extLst>
            </p:cNvPr>
            <p:cNvSpPr txBox="1"/>
            <p:nvPr/>
          </p:nvSpPr>
          <p:spPr>
            <a:xfrm flipH="1">
              <a:off x="7325935" y="2233611"/>
              <a:ext cx="345184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世界地球日即每年的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B1B49DF-7659-4185-995C-276FAA471FAD}"/>
                </a:ext>
              </a:extLst>
            </p:cNvPr>
            <p:cNvSpPr/>
            <p:nvPr/>
          </p:nvSpPr>
          <p:spPr>
            <a:xfrm>
              <a:off x="8294233" y="1759504"/>
              <a:ext cx="1738346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r">
                <a:defRPr/>
              </a:pPr>
              <a:r>
                <a:rPr lang="zh-CN" altLang="en-US" sz="20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请添加关键词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757D7CDF-2059-4E03-8256-07BC7FB633AE}"/>
              </a:ext>
            </a:extLst>
          </p:cNvPr>
          <p:cNvGrpSpPr/>
          <p:nvPr/>
        </p:nvGrpSpPr>
        <p:grpSpPr>
          <a:xfrm>
            <a:off x="1209317" y="2073829"/>
            <a:ext cx="3432351" cy="1058882"/>
            <a:chOff x="7519986" y="1759504"/>
            <a:chExt cx="3432351" cy="1058882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B50E603F-D037-4BE0-BAB0-BE80AF98DC1C}"/>
                </a:ext>
              </a:extLst>
            </p:cNvPr>
            <p:cNvSpPr txBox="1"/>
            <p:nvPr/>
          </p:nvSpPr>
          <p:spPr>
            <a:xfrm flipH="1">
              <a:off x="7519986" y="2233611"/>
              <a:ext cx="3432351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世界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日，是一个地球日即每年的专为世界环境保护而设立的节日。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6ECB9B1A-970E-4800-9B96-4770A66ECD55}"/>
                </a:ext>
              </a:extLst>
            </p:cNvPr>
            <p:cNvSpPr/>
            <p:nvPr/>
          </p:nvSpPr>
          <p:spPr>
            <a:xfrm>
              <a:off x="8294233" y="1759504"/>
              <a:ext cx="1738346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r">
                <a:defRPr/>
              </a:pPr>
              <a:r>
                <a:rPr lang="zh-CN" altLang="en-US" sz="20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请添加关键词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B8D3DC9-44E9-43DB-8067-0E43F7EC368B}"/>
              </a:ext>
            </a:extLst>
          </p:cNvPr>
          <p:cNvGrpSpPr/>
          <p:nvPr/>
        </p:nvGrpSpPr>
        <p:grpSpPr>
          <a:xfrm>
            <a:off x="1209318" y="4570035"/>
            <a:ext cx="3451840" cy="1058882"/>
            <a:chOff x="7519987" y="1759504"/>
            <a:chExt cx="3451840" cy="1058882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334F538A-B26D-4D4C-A593-CE1C2B105A2F}"/>
                </a:ext>
              </a:extLst>
            </p:cNvPr>
            <p:cNvSpPr txBox="1"/>
            <p:nvPr/>
          </p:nvSpPr>
          <p:spPr>
            <a:xfrm flipH="1">
              <a:off x="7519987" y="2233611"/>
              <a:ext cx="345184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cs typeface="+mn-ea"/>
                  <a:sym typeface="+mn-lt"/>
                </a:rPr>
                <a:t>世界地球日即每年的</a:t>
              </a:r>
              <a:r>
                <a:rPr lang="en-US" altLang="zh-CN" sz="1600" dirty="0">
                  <a:cs typeface="+mn-ea"/>
                  <a:sym typeface="+mn-lt"/>
                </a:rPr>
                <a:t>4</a:t>
              </a:r>
              <a:r>
                <a:rPr lang="zh-CN" altLang="en-US" sz="1600" dirty="0">
                  <a:cs typeface="+mn-ea"/>
                  <a:sym typeface="+mn-lt"/>
                </a:rPr>
                <a:t>月</a:t>
              </a:r>
              <a:r>
                <a:rPr lang="en-US" altLang="zh-CN" sz="1600" dirty="0">
                  <a:cs typeface="+mn-ea"/>
                  <a:sym typeface="+mn-lt"/>
                </a:rPr>
                <a:t>22</a:t>
              </a:r>
              <a:r>
                <a:rPr lang="zh-CN" altLang="en-US" sz="1600" dirty="0">
                  <a:cs typeface="+mn-ea"/>
                  <a:sym typeface="+mn-lt"/>
                </a:rPr>
                <a:t>日，是一个专为世界环境保护而设立的节日。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96FD401D-BEFF-431E-85C9-BFC74205E38C}"/>
                </a:ext>
              </a:extLst>
            </p:cNvPr>
            <p:cNvSpPr/>
            <p:nvPr/>
          </p:nvSpPr>
          <p:spPr>
            <a:xfrm>
              <a:off x="8294233" y="1759504"/>
              <a:ext cx="1738346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r">
                <a:defRPr/>
              </a:pPr>
              <a:r>
                <a:rPr lang="zh-CN" altLang="en-US" sz="20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请添加关键词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EEAB55E-5DDA-4D5B-926E-DF720F5A52C6}"/>
              </a:ext>
            </a:extLst>
          </p:cNvPr>
          <p:cNvGrpSpPr/>
          <p:nvPr/>
        </p:nvGrpSpPr>
        <p:grpSpPr>
          <a:xfrm>
            <a:off x="0" y="6662885"/>
            <a:ext cx="12192000" cy="195115"/>
            <a:chOff x="0" y="6705600"/>
            <a:chExt cx="11525250" cy="185589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AE85FF48-1FA6-468F-B61F-6DF2552C4712}"/>
                </a:ext>
              </a:extLst>
            </p:cNvPr>
            <p:cNvSpPr/>
            <p:nvPr/>
          </p:nvSpPr>
          <p:spPr>
            <a:xfrm>
              <a:off x="0" y="6705600"/>
              <a:ext cx="5762625" cy="1855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A0EE6AD3-457D-4D59-B3C4-0352FBD15371}"/>
                </a:ext>
              </a:extLst>
            </p:cNvPr>
            <p:cNvSpPr/>
            <p:nvPr/>
          </p:nvSpPr>
          <p:spPr>
            <a:xfrm>
              <a:off x="5762625" y="6705600"/>
              <a:ext cx="5762625" cy="1855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D87F1CFB-B8C0-408C-83EA-ADE2F7F1839A}"/>
              </a:ext>
            </a:extLst>
          </p:cNvPr>
          <p:cNvGrpSpPr/>
          <p:nvPr/>
        </p:nvGrpSpPr>
        <p:grpSpPr>
          <a:xfrm>
            <a:off x="185841" y="592647"/>
            <a:ext cx="4544082" cy="1111549"/>
            <a:chOff x="76213" y="747537"/>
            <a:chExt cx="3892629" cy="1111549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DC0A21CA-168C-4053-A995-6F6F7DEB0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8CBDD7A7-08F0-4443-B7AB-AA500C0A1363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97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03B78DA7-10DE-4801-981D-25545492E824}"/>
              </a:ext>
            </a:extLst>
          </p:cNvPr>
          <p:cNvSpPr/>
          <p:nvPr/>
        </p:nvSpPr>
        <p:spPr>
          <a:xfrm>
            <a:off x="376237" y="1670142"/>
            <a:ext cx="11439525" cy="3748087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249022F-5265-4D9B-887E-84DC12B2C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330" y="-435429"/>
            <a:ext cx="4060607" cy="40606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D05AFBA-D301-41C5-ADC7-5E1B8B1F7E44}"/>
              </a:ext>
            </a:extLst>
          </p:cNvPr>
          <p:cNvSpPr txBox="1"/>
          <p:nvPr/>
        </p:nvSpPr>
        <p:spPr>
          <a:xfrm flipH="1">
            <a:off x="2141234" y="5734357"/>
            <a:ext cx="80913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世界地球日（</a:t>
            </a:r>
            <a:r>
              <a:rPr lang="en-US" altLang="zh-CN" sz="1400" dirty="0">
                <a:cs typeface="+mn-ea"/>
                <a:sym typeface="+mn-lt"/>
              </a:rPr>
              <a:t>Earth Day</a:t>
            </a:r>
            <a:r>
              <a:rPr lang="zh-CN" altLang="en-US" sz="1400" dirty="0">
                <a:cs typeface="+mn-ea"/>
                <a:sym typeface="+mn-lt"/>
              </a:rPr>
              <a:t>）即每年的</a:t>
            </a:r>
            <a:r>
              <a:rPr lang="en-US" altLang="zh-CN" sz="1400" dirty="0">
                <a:cs typeface="+mn-ea"/>
                <a:sym typeface="+mn-lt"/>
              </a:rPr>
              <a:t>4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22</a:t>
            </a:r>
            <a:r>
              <a:rPr lang="zh-CN" altLang="en-US" sz="1400" dirty="0">
                <a:cs typeface="+mn-ea"/>
                <a:sym typeface="+mn-lt"/>
              </a:rPr>
              <a:t>日，是一个专为世界环境保护而设立的节日，旨在提高民众对于现有环境问题的意识，并动员民众参与到环保运动中，通过绿色低碳生活，改善地球的整体环境。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2AAB6B7-93C2-42FD-AFE7-588BE6E37C40}"/>
              </a:ext>
            </a:extLst>
          </p:cNvPr>
          <p:cNvSpPr txBox="1"/>
          <p:nvPr/>
        </p:nvSpPr>
        <p:spPr>
          <a:xfrm>
            <a:off x="5044481" y="3471105"/>
            <a:ext cx="18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Part 02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EA92EF2-DA43-45CA-9EFA-C344A083E5FE}"/>
              </a:ext>
            </a:extLst>
          </p:cNvPr>
          <p:cNvSpPr/>
          <p:nvPr/>
        </p:nvSpPr>
        <p:spPr>
          <a:xfrm>
            <a:off x="4181474" y="4302541"/>
            <a:ext cx="359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活动意义</a:t>
            </a:r>
          </a:p>
        </p:txBody>
      </p:sp>
    </p:spTree>
    <p:extLst>
      <p:ext uri="{BB962C8B-B14F-4D97-AF65-F5344CB8AC3E}">
        <p14:creationId xmlns:p14="http://schemas.microsoft.com/office/powerpoint/2010/main" val="294627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9" grpId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C22B7C27-4E12-43A0-9048-0292DB47EED3}"/>
              </a:ext>
            </a:extLst>
          </p:cNvPr>
          <p:cNvSpPr/>
          <p:nvPr/>
        </p:nvSpPr>
        <p:spPr>
          <a:xfrm>
            <a:off x="376237" y="3305176"/>
            <a:ext cx="11439525" cy="326316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3A8AAB3-4533-495C-87B8-FADF47EBA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284" y="1148421"/>
            <a:ext cx="3602394" cy="36023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B84C785-3700-41EA-9110-117C85ED374E}"/>
              </a:ext>
            </a:extLst>
          </p:cNvPr>
          <p:cNvSpPr txBox="1"/>
          <p:nvPr/>
        </p:nvSpPr>
        <p:spPr>
          <a:xfrm flipH="1">
            <a:off x="1085849" y="2152726"/>
            <a:ext cx="3738699" cy="11182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D95C6CD-E898-4819-9983-CA10F3A1CC8A}"/>
              </a:ext>
            </a:extLst>
          </p:cNvPr>
          <p:cNvSpPr txBox="1"/>
          <p:nvPr/>
        </p:nvSpPr>
        <p:spPr>
          <a:xfrm flipH="1">
            <a:off x="7362822" y="4031264"/>
            <a:ext cx="3810274" cy="11182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BB8B2B8-F6EA-4001-B8AE-5BCA928338CD}"/>
              </a:ext>
            </a:extLst>
          </p:cNvPr>
          <p:cNvSpPr txBox="1"/>
          <p:nvPr/>
        </p:nvSpPr>
        <p:spPr>
          <a:xfrm flipH="1">
            <a:off x="3162297" y="5256758"/>
            <a:ext cx="404839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1F72050-DAD1-4868-BAFF-F9264B33F1FE}"/>
              </a:ext>
            </a:extLst>
          </p:cNvPr>
          <p:cNvGrpSpPr/>
          <p:nvPr/>
        </p:nvGrpSpPr>
        <p:grpSpPr>
          <a:xfrm>
            <a:off x="185841" y="592647"/>
            <a:ext cx="4544082" cy="1111549"/>
            <a:chOff x="76213" y="747537"/>
            <a:chExt cx="3892629" cy="1111549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A790C969-EC19-4DDA-A6FA-B1E196FC2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3" y="747537"/>
              <a:ext cx="1111549" cy="1111549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05BBE383-E9F4-4FF0-AA0F-26F8AAD6F406}"/>
                </a:ext>
              </a:extLst>
            </p:cNvPr>
            <p:cNvSpPr/>
            <p:nvPr/>
          </p:nvSpPr>
          <p:spPr>
            <a:xfrm>
              <a:off x="1187762" y="1046876"/>
              <a:ext cx="2781080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32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 请添加本页标题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="" xmlns:a16="http://schemas.microsoft.com/office/drawing/2014/main" id="{DDDE3900-50C4-49AD-A625-08EFDBF977E9}"/>
              </a:ext>
            </a:extLst>
          </p:cNvPr>
          <p:cNvSpPr/>
          <p:nvPr/>
        </p:nvSpPr>
        <p:spPr>
          <a:xfrm>
            <a:off x="0" y="-161925"/>
            <a:ext cx="4533899" cy="7019925"/>
          </a:xfrm>
          <a:custGeom>
            <a:avLst/>
            <a:gdLst>
              <a:gd name="connsiteX0" fmla="*/ 0 w 4029075"/>
              <a:gd name="connsiteY0" fmla="*/ 0 h 6858000"/>
              <a:gd name="connsiteX1" fmla="*/ 4029075 w 4029075"/>
              <a:gd name="connsiteY1" fmla="*/ 0 h 6858000"/>
              <a:gd name="connsiteX2" fmla="*/ 4029075 w 4029075"/>
              <a:gd name="connsiteY2" fmla="*/ 6858000 h 6858000"/>
              <a:gd name="connsiteX3" fmla="*/ 0 w 4029075"/>
              <a:gd name="connsiteY3" fmla="*/ 6858000 h 6858000"/>
              <a:gd name="connsiteX4" fmla="*/ 0 w 4029075"/>
              <a:gd name="connsiteY4" fmla="*/ 0 h 6858000"/>
              <a:gd name="connsiteX0" fmla="*/ 0 w 4029075"/>
              <a:gd name="connsiteY0" fmla="*/ 0 h 6858000"/>
              <a:gd name="connsiteX1" fmla="*/ 2819400 w 4029075"/>
              <a:gd name="connsiteY1" fmla="*/ 1971675 h 6858000"/>
              <a:gd name="connsiteX2" fmla="*/ 4029075 w 4029075"/>
              <a:gd name="connsiteY2" fmla="*/ 6858000 h 6858000"/>
              <a:gd name="connsiteX3" fmla="*/ 0 w 4029075"/>
              <a:gd name="connsiteY3" fmla="*/ 6858000 h 6858000"/>
              <a:gd name="connsiteX4" fmla="*/ 0 w 4029075"/>
              <a:gd name="connsiteY4" fmla="*/ 0 h 6858000"/>
              <a:gd name="connsiteX0" fmla="*/ 0 w 4251770"/>
              <a:gd name="connsiteY0" fmla="*/ 0 h 6858000"/>
              <a:gd name="connsiteX1" fmla="*/ 2819400 w 4251770"/>
              <a:gd name="connsiteY1" fmla="*/ 1971675 h 6858000"/>
              <a:gd name="connsiteX2" fmla="*/ 4029075 w 4251770"/>
              <a:gd name="connsiteY2" fmla="*/ 6858000 h 6858000"/>
              <a:gd name="connsiteX3" fmla="*/ 0 w 4251770"/>
              <a:gd name="connsiteY3" fmla="*/ 6858000 h 6858000"/>
              <a:gd name="connsiteX4" fmla="*/ 0 w 4251770"/>
              <a:gd name="connsiteY4" fmla="*/ 0 h 6858000"/>
              <a:gd name="connsiteX0" fmla="*/ 0 w 4251770"/>
              <a:gd name="connsiteY0" fmla="*/ 0 h 6858000"/>
              <a:gd name="connsiteX1" fmla="*/ 2819400 w 4251770"/>
              <a:gd name="connsiteY1" fmla="*/ 1971675 h 6858000"/>
              <a:gd name="connsiteX2" fmla="*/ 4029075 w 4251770"/>
              <a:gd name="connsiteY2" fmla="*/ 6858000 h 6858000"/>
              <a:gd name="connsiteX3" fmla="*/ 0 w 4251770"/>
              <a:gd name="connsiteY3" fmla="*/ 6858000 h 6858000"/>
              <a:gd name="connsiteX4" fmla="*/ 0 w 4251770"/>
              <a:gd name="connsiteY4" fmla="*/ 0 h 6858000"/>
              <a:gd name="connsiteX0" fmla="*/ 0 w 4272431"/>
              <a:gd name="connsiteY0" fmla="*/ 0 h 6858000"/>
              <a:gd name="connsiteX1" fmla="*/ 3009900 w 4272431"/>
              <a:gd name="connsiteY1" fmla="*/ 2647950 h 6858000"/>
              <a:gd name="connsiteX2" fmla="*/ 4029075 w 4272431"/>
              <a:gd name="connsiteY2" fmla="*/ 6858000 h 6858000"/>
              <a:gd name="connsiteX3" fmla="*/ 0 w 4272431"/>
              <a:gd name="connsiteY3" fmla="*/ 6858000 h 6858000"/>
              <a:gd name="connsiteX4" fmla="*/ 0 w 42724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431" h="6858000">
                <a:moveTo>
                  <a:pt x="0" y="0"/>
                </a:moveTo>
                <a:cubicBezTo>
                  <a:pt x="939800" y="657225"/>
                  <a:pt x="2889250" y="1781175"/>
                  <a:pt x="3009900" y="2647950"/>
                </a:cubicBezTo>
                <a:cubicBezTo>
                  <a:pt x="3413125" y="4276725"/>
                  <a:pt x="4835525" y="5238750"/>
                  <a:pt x="40290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23643549-88C6-4B9E-9970-3133EC1CB85E}"/>
              </a:ext>
            </a:extLst>
          </p:cNvPr>
          <p:cNvSpPr/>
          <p:nvPr/>
        </p:nvSpPr>
        <p:spPr>
          <a:xfrm>
            <a:off x="1" y="0"/>
            <a:ext cx="4272431" cy="6858000"/>
          </a:xfrm>
          <a:custGeom>
            <a:avLst/>
            <a:gdLst>
              <a:gd name="connsiteX0" fmla="*/ 0 w 4029075"/>
              <a:gd name="connsiteY0" fmla="*/ 0 h 6858000"/>
              <a:gd name="connsiteX1" fmla="*/ 4029075 w 4029075"/>
              <a:gd name="connsiteY1" fmla="*/ 0 h 6858000"/>
              <a:gd name="connsiteX2" fmla="*/ 4029075 w 4029075"/>
              <a:gd name="connsiteY2" fmla="*/ 6858000 h 6858000"/>
              <a:gd name="connsiteX3" fmla="*/ 0 w 4029075"/>
              <a:gd name="connsiteY3" fmla="*/ 6858000 h 6858000"/>
              <a:gd name="connsiteX4" fmla="*/ 0 w 4029075"/>
              <a:gd name="connsiteY4" fmla="*/ 0 h 6858000"/>
              <a:gd name="connsiteX0" fmla="*/ 0 w 4029075"/>
              <a:gd name="connsiteY0" fmla="*/ 0 h 6858000"/>
              <a:gd name="connsiteX1" fmla="*/ 2819400 w 4029075"/>
              <a:gd name="connsiteY1" fmla="*/ 1971675 h 6858000"/>
              <a:gd name="connsiteX2" fmla="*/ 4029075 w 4029075"/>
              <a:gd name="connsiteY2" fmla="*/ 6858000 h 6858000"/>
              <a:gd name="connsiteX3" fmla="*/ 0 w 4029075"/>
              <a:gd name="connsiteY3" fmla="*/ 6858000 h 6858000"/>
              <a:gd name="connsiteX4" fmla="*/ 0 w 4029075"/>
              <a:gd name="connsiteY4" fmla="*/ 0 h 6858000"/>
              <a:gd name="connsiteX0" fmla="*/ 0 w 4251770"/>
              <a:gd name="connsiteY0" fmla="*/ 0 h 6858000"/>
              <a:gd name="connsiteX1" fmla="*/ 2819400 w 4251770"/>
              <a:gd name="connsiteY1" fmla="*/ 1971675 h 6858000"/>
              <a:gd name="connsiteX2" fmla="*/ 4029075 w 4251770"/>
              <a:gd name="connsiteY2" fmla="*/ 6858000 h 6858000"/>
              <a:gd name="connsiteX3" fmla="*/ 0 w 4251770"/>
              <a:gd name="connsiteY3" fmla="*/ 6858000 h 6858000"/>
              <a:gd name="connsiteX4" fmla="*/ 0 w 4251770"/>
              <a:gd name="connsiteY4" fmla="*/ 0 h 6858000"/>
              <a:gd name="connsiteX0" fmla="*/ 0 w 4251770"/>
              <a:gd name="connsiteY0" fmla="*/ 0 h 6858000"/>
              <a:gd name="connsiteX1" fmla="*/ 2819400 w 4251770"/>
              <a:gd name="connsiteY1" fmla="*/ 1971675 h 6858000"/>
              <a:gd name="connsiteX2" fmla="*/ 4029075 w 4251770"/>
              <a:gd name="connsiteY2" fmla="*/ 6858000 h 6858000"/>
              <a:gd name="connsiteX3" fmla="*/ 0 w 4251770"/>
              <a:gd name="connsiteY3" fmla="*/ 6858000 h 6858000"/>
              <a:gd name="connsiteX4" fmla="*/ 0 w 4251770"/>
              <a:gd name="connsiteY4" fmla="*/ 0 h 6858000"/>
              <a:gd name="connsiteX0" fmla="*/ 0 w 4272431"/>
              <a:gd name="connsiteY0" fmla="*/ 0 h 6858000"/>
              <a:gd name="connsiteX1" fmla="*/ 3009900 w 4272431"/>
              <a:gd name="connsiteY1" fmla="*/ 2647950 h 6858000"/>
              <a:gd name="connsiteX2" fmla="*/ 4029075 w 4272431"/>
              <a:gd name="connsiteY2" fmla="*/ 6858000 h 6858000"/>
              <a:gd name="connsiteX3" fmla="*/ 0 w 4272431"/>
              <a:gd name="connsiteY3" fmla="*/ 6858000 h 6858000"/>
              <a:gd name="connsiteX4" fmla="*/ 0 w 42724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431" h="6858000">
                <a:moveTo>
                  <a:pt x="0" y="0"/>
                </a:moveTo>
                <a:cubicBezTo>
                  <a:pt x="939800" y="657225"/>
                  <a:pt x="2889250" y="1781175"/>
                  <a:pt x="3009900" y="2647950"/>
                </a:cubicBezTo>
                <a:cubicBezTo>
                  <a:pt x="3413125" y="4276725"/>
                  <a:pt x="4835525" y="5238750"/>
                  <a:pt x="4029075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E6D019A-AB70-483A-9CF7-5C3CB608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55" y="1235853"/>
            <a:ext cx="4403165" cy="43862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6380EC7-E78D-4197-BE64-C3708B437A4B}"/>
              </a:ext>
            </a:extLst>
          </p:cNvPr>
          <p:cNvSpPr txBox="1"/>
          <p:nvPr/>
        </p:nvSpPr>
        <p:spPr>
          <a:xfrm flipH="1">
            <a:off x="5254373" y="1924954"/>
            <a:ext cx="5525313" cy="13747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20A4DF65-8F42-4048-BC56-37FD75D74D6B}"/>
              </a:ext>
            </a:extLst>
          </p:cNvPr>
          <p:cNvGrpSpPr/>
          <p:nvPr/>
        </p:nvGrpSpPr>
        <p:grpSpPr>
          <a:xfrm>
            <a:off x="5394625" y="1316284"/>
            <a:ext cx="2263478" cy="461665"/>
            <a:chOff x="6869261" y="1296360"/>
            <a:chExt cx="2263478" cy="461665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9312BD54-BB32-4E19-9807-D013C98F2545}"/>
                </a:ext>
              </a:extLst>
            </p:cNvPr>
            <p:cNvSpPr/>
            <p:nvPr/>
          </p:nvSpPr>
          <p:spPr>
            <a:xfrm>
              <a:off x="6869261" y="1296360"/>
              <a:ext cx="2158991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4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请添加小标题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5078128C-AF0C-4157-824A-C36C5F079BEF}"/>
                </a:ext>
              </a:extLst>
            </p:cNvPr>
            <p:cNvSpPr/>
            <p:nvPr/>
          </p:nvSpPr>
          <p:spPr>
            <a:xfrm>
              <a:off x="9028252" y="1418279"/>
              <a:ext cx="104487" cy="2703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FB96D19-76D0-4C5E-AFD4-0706C63F3968}"/>
              </a:ext>
            </a:extLst>
          </p:cNvPr>
          <p:cNvSpPr txBox="1"/>
          <p:nvPr/>
        </p:nvSpPr>
        <p:spPr>
          <a:xfrm flipH="1">
            <a:off x="5254373" y="4506229"/>
            <a:ext cx="5525313" cy="13747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dirty="0">
                <a:cs typeface="+mn-ea"/>
                <a:sym typeface="+mn-lt"/>
              </a:rPr>
              <a:t>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日，是一个专为世界环境保护而设立的节日，旨在提高民众对于现有环境问题的意识世界地球日（</a:t>
            </a:r>
            <a:r>
              <a:rPr lang="en-US" altLang="zh-CN" sz="1600" dirty="0">
                <a:cs typeface="+mn-ea"/>
                <a:sym typeface="+mn-lt"/>
              </a:rPr>
              <a:t>Earth Day</a:t>
            </a:r>
            <a:r>
              <a:rPr lang="zh-CN" altLang="en-US" sz="1600" dirty="0">
                <a:cs typeface="+mn-ea"/>
                <a:sym typeface="+mn-lt"/>
              </a:rPr>
              <a:t>）即每年的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22</a:t>
            </a:r>
            <a:r>
              <a:rPr lang="zh-CN" altLang="en-US" sz="1600" dirty="0">
                <a:cs typeface="+mn-ea"/>
                <a:sym typeface="+mn-lt"/>
              </a:rPr>
              <a:t>日，是一个专为世界环境保护而设立的节日，旨在提高民众对于现有环境问题的意识。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A061A066-23F1-4944-9F50-EE50A43AA02B}"/>
              </a:ext>
            </a:extLst>
          </p:cNvPr>
          <p:cNvGrpSpPr/>
          <p:nvPr/>
        </p:nvGrpSpPr>
        <p:grpSpPr>
          <a:xfrm>
            <a:off x="5461300" y="3897559"/>
            <a:ext cx="2263478" cy="461665"/>
            <a:chOff x="6869261" y="1296360"/>
            <a:chExt cx="2263478" cy="461665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EFAB813A-A4AB-46E2-A746-7C44C2EB2071}"/>
                </a:ext>
              </a:extLst>
            </p:cNvPr>
            <p:cNvSpPr/>
            <p:nvPr/>
          </p:nvSpPr>
          <p:spPr>
            <a:xfrm>
              <a:off x="6869261" y="1296360"/>
              <a:ext cx="2158991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Franklin Gothic Medium" panose="020B0603020102020204" charset="0"/>
                  <a:ea typeface="+mn-ea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400" b="1" kern="100" dirty="0">
                  <a:solidFill>
                    <a:schemeClr val="tx1"/>
                  </a:solidFill>
                  <a:latin typeface="+mn-lt"/>
                  <a:sym typeface="+mn-lt"/>
                </a:rPr>
                <a:t>请添加小标题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E4663B55-CD6E-47F2-A828-EE7144EB34A7}"/>
                </a:ext>
              </a:extLst>
            </p:cNvPr>
            <p:cNvSpPr/>
            <p:nvPr/>
          </p:nvSpPr>
          <p:spPr>
            <a:xfrm>
              <a:off x="9028252" y="1418279"/>
              <a:ext cx="104487" cy="2703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667DE191-8DEB-4C1C-BF67-59FFB4EC54D9}"/>
              </a:ext>
            </a:extLst>
          </p:cNvPr>
          <p:cNvGrpSpPr/>
          <p:nvPr/>
        </p:nvGrpSpPr>
        <p:grpSpPr>
          <a:xfrm>
            <a:off x="12020549" y="1438203"/>
            <a:ext cx="171450" cy="4401745"/>
            <a:chOff x="12020550" y="598880"/>
            <a:chExt cx="171450" cy="4401745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D96B2D7-A800-4D7C-B8B2-9CC932E71F8B}"/>
                </a:ext>
              </a:extLst>
            </p:cNvPr>
            <p:cNvSpPr/>
            <p:nvPr/>
          </p:nvSpPr>
          <p:spPr>
            <a:xfrm>
              <a:off x="12020550" y="2781300"/>
              <a:ext cx="171449" cy="22193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0FED0238-71C7-4B5B-A252-B121A0CECA46}"/>
                </a:ext>
              </a:extLst>
            </p:cNvPr>
            <p:cNvSpPr/>
            <p:nvPr/>
          </p:nvSpPr>
          <p:spPr>
            <a:xfrm>
              <a:off x="12020551" y="598880"/>
              <a:ext cx="171449" cy="22193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3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ekwqob4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1795</Words>
  <Application>Microsoft Office PowerPoint</Application>
  <PresentationFormat>宽屏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2020-04-15T15:49:15Z</dcterms:created>
  <dcterms:modified xsi:type="dcterms:W3CDTF">2023-01-23T08:45:22Z</dcterms:modified>
</cp:coreProperties>
</file>